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2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extended-properties" Target="docProps/app.xml" Id="rId4" /><Relationship Type="http://schemas.openxmlformats.org/officeDocument/2006/relationships/officeDocument" Target="/ppt/presentation2.xml" Id="rId1" /></Relationships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DC"/>
    <a:srgbClr val="FBCFB9"/>
    <a:srgbClr val="FFF3B0"/>
    <a:srgbClr val="F8CCDC"/>
    <a:srgbClr val="E1D1E8"/>
    <a:srgbClr val="B8E1C8"/>
    <a:srgbClr val="C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presentation2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89" r:id="rId3"/>
  </p:sldMasterIdLst>
  <p:notesMasterIdLst>
    <p:notesMasterId r:id="rId15"/>
  </p:notesMasterIdLst>
  <p:sldIdLst>
    <p:sldId id="267" r:id="rId4"/>
    <p:sldId id="257" r:id="rId5"/>
    <p:sldId id="259" r:id="rId6"/>
    <p:sldId id="261" r:id="rId7"/>
    <p:sldId id="262" r:id="rId8"/>
    <p:sldId id="268" r:id="rId9"/>
    <p:sldId id="269" r:id="rId10"/>
    <p:sldId id="270" r:id="rId11"/>
    <p:sldId id="271" r:id="rId12"/>
    <p:sldId id="266" r:id="rId13"/>
    <p:sldId id="265" r:id="rId14"/>
  </p:sldIdLst>
  <p:sldSz cx="15119350" cy="10691813"/>
  <p:notesSz cx="14301788" cy="9799638"/>
  <p:defaultTextStyle>
    <a:defPPr>
      <a:defRPr lang="sv-SE"/>
    </a:defPPr>
    <a:lvl1pPr marL="0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1pPr>
    <a:lvl2pPr marL="537617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2pPr>
    <a:lvl3pPr marL="1075234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3pPr>
    <a:lvl4pPr marL="1612852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4pPr>
    <a:lvl5pPr marL="2150471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5pPr>
    <a:lvl6pPr marL="2688088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6pPr>
    <a:lvl7pPr marL="3225705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7pPr>
    <a:lvl8pPr marL="3763322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8pPr>
    <a:lvl9pPr marL="4300940" algn="l" defTabSz="1075234" rtl="0" eaLnBrk="1" latinLnBrk="0" hangingPunct="1">
      <a:defRPr sz="211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9" autoAdjust="0"/>
    <p:restoredTop sz="94626" autoAdjust="0"/>
  </p:normalViewPr>
  <p:slideViewPr>
    <p:cSldViewPr snapToGrid="0">
      <p:cViewPr varScale="1">
        <p:scale>
          <a:sx n="81" d="100"/>
          <a:sy n="81" d="100"/>
        </p:scale>
        <p:origin x="70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2.xml.rels>&#65279;<?xml version="1.0" encoding="utf-8"?><Relationships xmlns="http://schemas.openxmlformats.org/package/2006/relationships"><Relationship Type="http://schemas.openxmlformats.org/officeDocument/2006/relationships/slide" Target="/ppt/slides/slide5.xml" Id="rId8" /><Relationship Type="http://schemas.openxmlformats.org/officeDocument/2006/relationships/slide" Target="/ppt/slides/slide10.xml" Id="rId13" /><Relationship Type="http://schemas.openxmlformats.org/officeDocument/2006/relationships/theme" Target="/ppt/theme/theme1.xml" Id="rId18" /><Relationship Type="http://schemas.openxmlformats.org/officeDocument/2006/relationships/slideMaster" Target="/ppt/slideMasters/slideMaster3.xml" Id="rId3" /><Relationship Type="http://schemas.openxmlformats.org/officeDocument/2006/relationships/slide" Target="/ppt/slides/slide4.xml" Id="rId7" /><Relationship Type="http://schemas.openxmlformats.org/officeDocument/2006/relationships/slide" Target="/ppt/slides/slide9.xml" Id="rId12" /><Relationship Type="http://schemas.openxmlformats.org/officeDocument/2006/relationships/viewProps" Target="/ppt/viewProps.xml" Id="rId17" /><Relationship Type="http://schemas.openxmlformats.org/officeDocument/2006/relationships/slideMaster" Target="/ppt/slideMasters/slideMaster2.xml" Id="rId2" /><Relationship Type="http://schemas.openxmlformats.org/officeDocument/2006/relationships/presProps" Target="/ppt/presProps.xml" Id="rId16" /><Relationship Type="http://schemas.openxmlformats.org/officeDocument/2006/relationships/slideMaster" Target="/ppt/slideMasters/slideMaster1.xml" Id="rId1" /><Relationship Type="http://schemas.openxmlformats.org/officeDocument/2006/relationships/slide" Target="/ppt/slides/slide3.xml" Id="rId6" /><Relationship Type="http://schemas.openxmlformats.org/officeDocument/2006/relationships/slide" Target="/ppt/slides/slide8.xml" Id="rId11" /><Relationship Type="http://schemas.openxmlformats.org/officeDocument/2006/relationships/slide" Target="/ppt/slides/slide2.xml" Id="rId5" /><Relationship Type="http://schemas.openxmlformats.org/officeDocument/2006/relationships/notesMaster" Target="/ppt/notesMasters/notesMaster1.xml" Id="rId15" /><Relationship Type="http://schemas.openxmlformats.org/officeDocument/2006/relationships/slide" Target="/ppt/slides/slide7.xml" Id="rId10" /><Relationship Type="http://schemas.openxmlformats.org/officeDocument/2006/relationships/tableStyles" Target="/ppt/tableStyles.xml" Id="rId19" /><Relationship Type="http://schemas.openxmlformats.org/officeDocument/2006/relationships/slide" Target="/ppt/slides/slide1.xml" Id="rId4" /><Relationship Type="http://schemas.openxmlformats.org/officeDocument/2006/relationships/slide" Target="/ppt/slides/slide6.xml" Id="rId9" /><Relationship Type="http://schemas.openxmlformats.org/officeDocument/2006/relationships/slide" Target="/ppt/slides/slide11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6197440" cy="491684"/>
          </a:xfrm>
          <a:prstGeom prst="rect">
            <a:avLst/>
          </a:prstGeom>
        </p:spPr>
        <p:txBody>
          <a:bodyPr vert="horz" lIns="133192" tIns="66596" rIns="133192" bIns="66596" rtlCol="0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8101040" y="1"/>
            <a:ext cx="6197440" cy="491684"/>
          </a:xfrm>
          <a:prstGeom prst="rect">
            <a:avLst/>
          </a:prstGeom>
        </p:spPr>
        <p:txBody>
          <a:bodyPr vert="horz" lIns="133192" tIns="66596" rIns="133192" bIns="66596" rtlCol="0"/>
          <a:lstStyle>
            <a:lvl1pPr algn="r">
              <a:defRPr sz="1700"/>
            </a:lvl1pPr>
          </a:lstStyle>
          <a:p>
            <a:fld id="{3FC81A0D-2168-4BC1-8A98-17407C5F50A1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813300" y="1225550"/>
            <a:ext cx="4675188" cy="33067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192" tIns="66596" rIns="133192" bIns="6659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1430179" y="4716079"/>
            <a:ext cx="11441430" cy="3858607"/>
          </a:xfrm>
          <a:prstGeom prst="rect">
            <a:avLst/>
          </a:prstGeom>
        </p:spPr>
        <p:txBody>
          <a:bodyPr vert="horz" lIns="133192" tIns="66596" rIns="133192" bIns="66596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307958"/>
            <a:ext cx="6197440" cy="491683"/>
          </a:xfrm>
          <a:prstGeom prst="rect">
            <a:avLst/>
          </a:prstGeom>
        </p:spPr>
        <p:txBody>
          <a:bodyPr vert="horz" lIns="133192" tIns="66596" rIns="133192" bIns="66596" rtlCol="0" anchor="b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8101040" y="9307958"/>
            <a:ext cx="6197440" cy="491683"/>
          </a:xfrm>
          <a:prstGeom prst="rect">
            <a:avLst/>
          </a:prstGeom>
        </p:spPr>
        <p:txBody>
          <a:bodyPr vert="horz" lIns="133192" tIns="66596" rIns="133192" bIns="66596" rtlCol="0" anchor="b"/>
          <a:lstStyle>
            <a:lvl1pPr algn="r">
              <a:defRPr sz="1700"/>
            </a:lvl1pPr>
          </a:lstStyle>
          <a:p>
            <a:fld id="{40AE155D-B7FB-4660-85B4-7DC9C9EEA02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4184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2pPr>
    <a:lvl3pPr marL="914316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3pPr>
    <a:lvl4pPr marL="1371474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4pPr>
    <a:lvl5pPr marL="1828632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5pPr>
    <a:lvl6pPr marL="2285788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6pPr>
    <a:lvl7pPr marL="2742946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7pPr>
    <a:lvl8pPr marL="3200104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8pPr>
    <a:lvl9pPr marL="3657262" algn="l" defTabSz="914316" rtl="0" eaLnBrk="1" latinLnBrk="0" hangingPunct="1">
      <a:defRPr sz="11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5" y="2279681"/>
            <a:ext cx="11564660" cy="2931416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7345" y="5345906"/>
            <a:ext cx="1156466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6042917"/>
      </p:ext>
    </p:extLst>
  </p:cSld>
  <p:clrMapOvr>
    <a:masterClrMapping/>
  </p:clrMapOvr>
</p:sldLayout>
</file>

<file path=ppt/slideLayouts/slideLayout1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2"/>
            <a:ext cx="14149388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733021460"/>
      </p:ext>
    </p:extLst>
  </p:cSld>
  <p:clrMapOvr>
    <a:masterClrMapping/>
  </p:clrMapOvr>
</p:sldLayout>
</file>

<file path=ppt/slideLayouts/slideLayout1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turk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16959356"/>
      </p:ext>
    </p:extLst>
  </p:cSld>
  <p:clrMapOvr>
    <a:masterClrMapping/>
  </p:clrMapOvr>
</p:sldLayout>
</file>

<file path=ppt/slideLayouts/slideLayout1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078069348"/>
      </p:ext>
    </p:extLst>
  </p:cSld>
  <p:clrMapOvr>
    <a:masterClrMapping/>
  </p:clrMapOvr>
</p:sldLayout>
</file>

<file path=ppt/slideLayouts/slideLayout1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400484298"/>
      </p:ext>
    </p:extLst>
  </p:cSld>
  <p:clrMapOvr>
    <a:masterClrMapping/>
  </p:clrMapOvr>
</p:sldLayout>
</file>

<file path=ppt/slideLayouts/slideLayout1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37729101"/>
      </p:ext>
    </p:extLst>
  </p:cSld>
  <p:clrMapOvr>
    <a:masterClrMapping/>
  </p:clrMapOvr>
</p:sldLayout>
</file>

<file path=ppt/slideLayouts/slideLayout1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20126441"/>
      </p:ext>
    </p:extLst>
  </p:cSld>
  <p:clrMapOvr>
    <a:masterClrMapping/>
  </p:clrMapOvr>
</p:sldLayout>
</file>

<file path=ppt/slideLayouts/slideLayout1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g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93133596"/>
      </p:ext>
    </p:extLst>
  </p:cSld>
  <p:clrMapOvr>
    <a:masterClrMapping/>
  </p:clrMapOvr>
</p:sldLayout>
</file>

<file path=ppt/slideLayouts/slideLayout1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90115577"/>
      </p:ext>
    </p:extLst>
  </p:cSld>
  <p:clrMapOvr>
    <a:masterClrMapping/>
  </p:clrMapOvr>
</p:sldLayout>
</file>

<file path=ppt/slideLayouts/slideLayout1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aprik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6236241"/>
      </p:ext>
    </p:extLst>
  </p:cSld>
  <p:clrMapOvr>
    <a:masterClrMapping/>
  </p:clrMapOvr>
</p:sldLayout>
</file>

<file path=ppt/slideLayouts/slideLayout1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36017585"/>
      </p:ext>
    </p:extLst>
  </p:cSld>
  <p:clrMapOvr>
    <a:masterClrMapping/>
  </p:clrMapOvr>
</p:sldLayout>
</file>

<file path=ppt/slideLayouts/slideLayout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4642818"/>
            <a:ext cx="9542514" cy="5167932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990627"/>
            <a:ext cx="14185900" cy="2328360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72219" y="4642819"/>
            <a:ext cx="4380406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9B6E7BCD-EFBC-4288-826A-A8F1676C80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272219" y="6404497"/>
            <a:ext cx="4380406" cy="3406253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1414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</p:spTree>
    <p:extLst>
      <p:ext uri="{BB962C8B-B14F-4D97-AF65-F5344CB8AC3E}">
        <p14:creationId xmlns:p14="http://schemas.microsoft.com/office/powerpoint/2010/main" val="1898255955"/>
      </p:ext>
    </p:extLst>
  </p:cSld>
  <p:clrMapOvr>
    <a:masterClrMapping/>
  </p:clrMapOvr>
</p:sldLayout>
</file>

<file path=ppt/slideLayouts/slideLayout20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jus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59263778"/>
      </p:ext>
    </p:extLst>
  </p:cSld>
  <p:clrMapOvr>
    <a:masterClrMapping/>
  </p:clrMapOvr>
</p:sldLayout>
</file>

<file path=ppt/slideLayouts/slideLayout21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16895549"/>
      </p:ext>
    </p:extLst>
  </p:cSld>
  <p:clrMapOvr>
    <a:masterClrMapping/>
  </p:clrMapOvr>
</p:sldLayout>
</file>

<file path=ppt/slideLayouts/slideLayout22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viol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930541913"/>
      </p:ext>
    </p:extLst>
  </p:cSld>
  <p:clrMapOvr>
    <a:masterClrMapping/>
  </p:clrMapOvr>
</p:sldLayout>
</file>

<file path=ppt/slideLayouts/slideLayout2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1_A3-mall Göteborgs Stad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82532784"/>
      </p:ext>
    </p:extLst>
  </p:cSld>
  <p:clrMapOvr>
    <a:masterClrMapping/>
  </p:clrMapOvr>
</p:sldLayout>
</file>

<file path=ppt/slideLayouts/slideLayout2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som huvudman tillsammans med andr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DF17D-4554-423F-8663-3FC0F4BD6C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bild 6">
            <a:extLst>
              <a:ext uri="{FF2B5EF4-FFF2-40B4-BE49-F238E27FC236}">
                <a16:creationId xmlns:a16="http://schemas.microsoft.com/office/drawing/2014/main" id="{37A0432D-7A1B-4824-AAB3-F3FE15EA4E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66725" y="9764760"/>
            <a:ext cx="1486061" cy="44127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49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D691CFFC-6825-45FD-A9D4-F453314A92B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49030" y="9764760"/>
            <a:ext cx="1486061" cy="44127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49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686E9B83-7B18-4CB3-AB69-220F92A62BE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31335" y="9764760"/>
            <a:ext cx="1486061" cy="441278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49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C081849B-0017-4138-83CB-C2902A2FA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9755" y="4953843"/>
            <a:ext cx="12680206" cy="342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21349949"/>
      </p:ext>
    </p:extLst>
  </p:cSld>
  <p:clrMapOvr>
    <a:masterClrMapping/>
  </p:clrMapOvr>
</p:sldLayout>
</file>

<file path=ppt/slideLayouts/slideLayout2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Göteborgs Stad tillsammans med likvärdiga avsänd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7DF17D-4554-423F-8663-3FC0F4BD6C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3" name="Platshållare för bild 6">
            <a:extLst>
              <a:ext uri="{FF2B5EF4-FFF2-40B4-BE49-F238E27FC236}">
                <a16:creationId xmlns:a16="http://schemas.microsoft.com/office/drawing/2014/main" id="{37A0432D-7A1B-4824-AAB3-F3FE15EA4E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383672" y="9604624"/>
            <a:ext cx="1842522" cy="615927"/>
          </a:xfrm>
          <a:prstGeom prst="rect">
            <a:avLst/>
          </a:prstGeom>
        </p:spPr>
        <p:txBody>
          <a:bodyPr lIns="180000" tIns="0" rIns="180000" bIns="180000" anchor="ctr" anchorCtr="0">
            <a:normAutofit/>
          </a:bodyPr>
          <a:lstStyle>
            <a:lvl1pPr marL="0" indent="0" algn="ctr">
              <a:buNone/>
              <a:defRPr sz="849">
                <a:latin typeface="+mn-lt"/>
              </a:defRPr>
            </a:lvl1pPr>
          </a:lstStyle>
          <a:p>
            <a:r>
              <a:rPr lang="sv-SE" dirty="0"/>
              <a:t>Infoga logotyp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C21506B3-DF1A-4282-8FE2-97EE381E5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571" y="4953843"/>
            <a:ext cx="12680206" cy="342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965350752"/>
      </p:ext>
    </p:extLst>
  </p:cSld>
  <p:clrMapOvr>
    <a:masterClrMapping/>
  </p:clrMapOvr>
</p:sldLayout>
</file>

<file path=ppt/slideLayouts/slideLayout3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5834742"/>
            <a:ext cx="7002000" cy="3700236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2257327"/>
            <a:ext cx="7002128" cy="88788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34" y="3548642"/>
            <a:ext cx="7001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D0769EA1-65DF-4B15-9F80-42A8FB93FEE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50497" y="5834742"/>
            <a:ext cx="7002000" cy="3700236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82EF3CE6-9BF2-4F47-9923-3EED25F722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1106" y="3548642"/>
            <a:ext cx="7001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031610"/>
      </p:ext>
    </p:extLst>
  </p:cSld>
  <p:clrMapOvr>
    <a:masterClrMapping/>
  </p:clrMapOvr>
</p:sldLayout>
</file>

<file path=ppt/slideLayouts/slideLayout4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6">
            <a:extLst>
              <a:ext uri="{FF2B5EF4-FFF2-40B4-BE49-F238E27FC236}">
                <a16:creationId xmlns:a16="http://schemas.microsoft.com/office/drawing/2014/main" id="{25DAA30D-D7F7-4428-82DE-AAF53D97B95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6725" y="5129881"/>
            <a:ext cx="4320000" cy="4320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2257327"/>
            <a:ext cx="4320000" cy="887887"/>
          </a:xfrm>
        </p:spPr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334" y="3548642"/>
            <a:ext cx="4319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bild 6">
            <a:extLst>
              <a:ext uri="{FF2B5EF4-FFF2-40B4-BE49-F238E27FC236}">
                <a16:creationId xmlns:a16="http://schemas.microsoft.com/office/drawing/2014/main" id="{A56BAB94-72E6-4BF9-A6AE-494973C00ACE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399675" y="5129881"/>
            <a:ext cx="4320000" cy="4320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6" name="Platshållare för bild 6">
            <a:extLst>
              <a:ext uri="{FF2B5EF4-FFF2-40B4-BE49-F238E27FC236}">
                <a16:creationId xmlns:a16="http://schemas.microsoft.com/office/drawing/2014/main" id="{D96FE674-0634-43EB-927C-205094517A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332625" y="5129881"/>
            <a:ext cx="4320000" cy="4320000"/>
          </a:xfrm>
          <a:prstGeom prst="rect">
            <a:avLst/>
          </a:prstGeom>
        </p:spPr>
        <p:txBody>
          <a:bodyPr lIns="180000" tIns="0" rIns="180000" bIns="1440000" anchor="ctr" anchorCtr="0">
            <a:normAutofit/>
          </a:bodyPr>
          <a:lstStyle>
            <a:lvl1pPr marL="0" indent="0" algn="ctr">
              <a:buNone/>
              <a:defRPr sz="2546">
                <a:latin typeface="+mn-lt"/>
              </a:defRPr>
            </a:lvl1pPr>
          </a:lstStyle>
          <a:p>
            <a:r>
              <a:rPr lang="sv-SE" dirty="0"/>
              <a:t>Infoga bild</a:t>
            </a:r>
          </a:p>
        </p:txBody>
      </p:sp>
      <p:sp>
        <p:nvSpPr>
          <p:cNvPr id="9" name="Platshållare för text 6">
            <a:extLst>
              <a:ext uri="{FF2B5EF4-FFF2-40B4-BE49-F238E27FC236}">
                <a16:creationId xmlns:a16="http://schemas.microsoft.com/office/drawing/2014/main" id="{36A97F42-31F1-43DB-B1C3-DBCBAF8941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399675" y="3548642"/>
            <a:ext cx="4319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text 6">
            <a:extLst>
              <a:ext uri="{FF2B5EF4-FFF2-40B4-BE49-F238E27FC236}">
                <a16:creationId xmlns:a16="http://schemas.microsoft.com/office/drawing/2014/main" id="{D1C6619F-1A13-4215-9688-5B36E3DBA8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331407" y="3548642"/>
            <a:ext cx="4319391" cy="158123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4886951"/>
      </p:ext>
    </p:extLst>
  </p:cSld>
  <p:clrMapOvr>
    <a:masterClrMapping/>
  </p:clrMapOvr>
</p:sldLayout>
</file>

<file path=ppt/slideLayouts/slideLayout5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Öppett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34" y="2348056"/>
            <a:ext cx="9311605" cy="1208399"/>
          </a:xfrm>
        </p:spPr>
        <p:txBody>
          <a:bodyPr lIns="0" tIns="0" rIns="0" bIns="0"/>
          <a:lstStyle>
            <a:lvl1pPr>
              <a:defRPr sz="7636"/>
            </a:lvl1pPr>
          </a:lstStyle>
          <a:p>
            <a:r>
              <a:rPr lang="sv-SE" dirty="0"/>
              <a:t>Öppettider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1634" y="5345906"/>
            <a:ext cx="9311605" cy="397141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/>
            </a:lvl1pPr>
          </a:lstStyle>
          <a:p>
            <a:pPr lvl="0"/>
            <a:r>
              <a:rPr lang="sv-SE" dirty="0"/>
              <a:t>Veckodag XX–XX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4B7D3BF5-3DA0-F3E1-8362-7751A88F1B5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091634" y="3693618"/>
            <a:ext cx="9311605" cy="128345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30B36EBE-F74C-7B8B-348F-CE29BC49689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482424" y="2354381"/>
            <a:ext cx="2692236" cy="696293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>
                <a:latin typeface="+mn-lt"/>
              </a:defRPr>
            </a:lvl1pPr>
          </a:lstStyle>
          <a:p>
            <a:pPr lvl="0"/>
            <a:r>
              <a:rPr lang="sv-SE" dirty="0"/>
              <a:t>Ytterligare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096495500"/>
      </p:ext>
    </p:extLst>
  </p:cSld>
  <p:clrMapOvr>
    <a:masterClrMapping/>
  </p:clrMapOvr>
</p:sldLayout>
</file>

<file path=ppt/slideLayouts/slideLayout6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Kort 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34" y="2517930"/>
            <a:ext cx="9311605" cy="1038525"/>
          </a:xfrm>
        </p:spPr>
        <p:txBody>
          <a:bodyPr lIns="0" tIns="0" rIns="0" bIns="0"/>
          <a:lstStyle>
            <a:lvl1pPr>
              <a:defRPr sz="6788"/>
            </a:lvl1pPr>
          </a:lstStyle>
          <a:p>
            <a:r>
              <a:rPr lang="sv-SE" dirty="0"/>
              <a:t>Matsedel vecka XX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1634" y="3899363"/>
            <a:ext cx="4378763" cy="54179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/>
            </a:lvl1pPr>
            <a:lvl2pPr>
              <a:defRPr sz="2263">
                <a:latin typeface="+mn-lt"/>
              </a:defRPr>
            </a:lvl2pPr>
          </a:lstStyle>
          <a:p>
            <a:pPr lvl="0"/>
            <a:r>
              <a:rPr lang="sv-SE" dirty="0"/>
              <a:t>Veckodag</a:t>
            </a:r>
          </a:p>
          <a:p>
            <a:pPr lvl="1"/>
            <a:r>
              <a:rPr lang="sv-SE" dirty="0"/>
              <a:t>Maträtt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30B36EBE-F74C-7B8B-348F-CE29BC496893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11482424" y="2517931"/>
            <a:ext cx="2692236" cy="679939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>
                <a:latin typeface="+mn-lt"/>
              </a:defRPr>
            </a:lvl1pPr>
          </a:lstStyle>
          <a:p>
            <a:pPr lvl="0"/>
            <a:r>
              <a:rPr lang="sv-SE" dirty="0"/>
              <a:t>Ytterligare information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3158FFCD-BDBD-6543-B463-E7031F02047D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024475" y="3899363"/>
            <a:ext cx="4378763" cy="541795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/>
            </a:lvl1pPr>
            <a:lvl2pPr>
              <a:defRPr sz="2263">
                <a:latin typeface="+mn-lt"/>
              </a:defRPr>
            </a:lvl2pPr>
          </a:lstStyle>
          <a:p>
            <a:pPr lvl="0"/>
            <a:r>
              <a:rPr lang="sv-SE" dirty="0"/>
              <a:t>Veckodag</a:t>
            </a:r>
          </a:p>
          <a:p>
            <a:pPr lvl="1"/>
            <a:r>
              <a:rPr lang="sv-SE" dirty="0"/>
              <a:t>Maträtt</a:t>
            </a:r>
          </a:p>
        </p:txBody>
      </p:sp>
    </p:spTree>
    <p:extLst>
      <p:ext uri="{BB962C8B-B14F-4D97-AF65-F5344CB8AC3E}">
        <p14:creationId xmlns:p14="http://schemas.microsoft.com/office/powerpoint/2010/main" val="134169065"/>
      </p:ext>
    </p:extLst>
  </p:cSld>
  <p:clrMapOvr>
    <a:masterClrMapping/>
  </p:clrMapOvr>
</p:sldLayout>
</file>

<file path=ppt/slideLayouts/slideLayout7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Lång matsed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29" y="2578441"/>
            <a:ext cx="12884454" cy="989484"/>
          </a:xfrm>
        </p:spPr>
        <p:txBody>
          <a:bodyPr lIns="0" tIns="0" rIns="0" bIns="0"/>
          <a:lstStyle>
            <a:lvl1pPr>
              <a:defRPr sz="7636"/>
            </a:lvl1pPr>
          </a:lstStyle>
          <a:p>
            <a:r>
              <a:rPr lang="sv-SE" dirty="0"/>
              <a:t>Matsedel vecka XX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1633" y="5114239"/>
            <a:ext cx="4051211" cy="4203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661799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697"/>
            </a:lvl1pPr>
            <a:lvl2pPr defTabSz="661799">
              <a:spcBef>
                <a:spcPts val="848"/>
              </a:spcBef>
              <a:defRPr sz="1697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4B7D3BF5-3DA0-F3E1-8362-7751A88F1B5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091630" y="3663376"/>
            <a:ext cx="8467835" cy="12084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2545">
                <a:latin typeface="+mn-lt"/>
              </a:defRPr>
            </a:lvl1pPr>
          </a:lstStyle>
          <a:p>
            <a:pPr lvl="0"/>
            <a:r>
              <a:rPr lang="sv-SE" dirty="0"/>
              <a:t>Ingress</a:t>
            </a:r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FB8716A8-7740-AE1A-B477-839DDEB80C5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5508253" y="5114238"/>
            <a:ext cx="4051211" cy="4203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661799">
              <a:lnSpc>
                <a:spcPct val="100000"/>
              </a:lnSpc>
              <a:spcBef>
                <a:spcPts val="0"/>
              </a:spcBef>
              <a:defRPr sz="1697"/>
            </a:lvl1pPr>
            <a:lvl2pPr defTabSz="661799">
              <a:defRPr sz="1697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  <p:sp>
        <p:nvSpPr>
          <p:cNvPr id="9" name="Platshållare för text 5">
            <a:extLst>
              <a:ext uri="{FF2B5EF4-FFF2-40B4-BE49-F238E27FC236}">
                <a16:creationId xmlns:a16="http://schemas.microsoft.com/office/drawing/2014/main" id="{E20AC246-4885-C9E8-5798-4EE7FEEC1EB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9924873" y="5114238"/>
            <a:ext cx="4051211" cy="420308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661799">
              <a:lnSpc>
                <a:spcPct val="100000"/>
              </a:lnSpc>
              <a:spcBef>
                <a:spcPts val="0"/>
              </a:spcBef>
              <a:defRPr sz="1697"/>
            </a:lvl1pPr>
            <a:lvl2pPr defTabSz="661799">
              <a:defRPr sz="1697">
                <a:latin typeface="+mn-lt"/>
              </a:defRPr>
            </a:lvl2pPr>
          </a:lstStyle>
          <a:p>
            <a:pPr lvl="0"/>
            <a:r>
              <a:rPr lang="sv-SE" dirty="0"/>
              <a:t>Vecka</a:t>
            </a:r>
          </a:p>
          <a:p>
            <a:pPr lvl="1"/>
            <a:r>
              <a:rPr lang="sv-SE" dirty="0"/>
              <a:t>Dag	Maträtt</a:t>
            </a:r>
          </a:p>
        </p:txBody>
      </p:sp>
    </p:spTree>
    <p:extLst>
      <p:ext uri="{BB962C8B-B14F-4D97-AF65-F5344CB8AC3E}">
        <p14:creationId xmlns:p14="http://schemas.microsoft.com/office/powerpoint/2010/main" val="3822620516"/>
      </p:ext>
    </p:extLst>
  </p:cSld>
  <p:clrMapOvr>
    <a:masterClrMapping/>
  </p:clrMapOvr>
</p:sldLayout>
</file>

<file path=ppt/slideLayouts/slideLayout8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Kort information med vinj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1632" y="3146323"/>
            <a:ext cx="10648084" cy="2517057"/>
          </a:xfrm>
        </p:spPr>
        <p:txBody>
          <a:bodyPr lIns="0" tIns="0" rIns="0" bIns="0"/>
          <a:lstStyle>
            <a:lvl1pPr>
              <a:defRPr sz="7636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text 5">
            <a:extLst>
              <a:ext uri="{FF2B5EF4-FFF2-40B4-BE49-F238E27FC236}">
                <a16:creationId xmlns:a16="http://schemas.microsoft.com/office/drawing/2014/main" id="{66C67016-7164-4E93-998A-60622573AAB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91632" y="5976410"/>
            <a:ext cx="6053860" cy="3340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defTabSz="661799">
              <a:lnSpc>
                <a:spcPct val="90000"/>
              </a:lnSpc>
              <a:spcBef>
                <a:spcPts val="848"/>
              </a:spcBef>
              <a:defRPr sz="2828"/>
            </a:lvl1pPr>
            <a:lvl2pPr defTabSz="661799">
              <a:lnSpc>
                <a:spcPct val="100000"/>
              </a:lnSpc>
              <a:spcBef>
                <a:spcPts val="848"/>
              </a:spcBef>
              <a:defRPr sz="2545">
                <a:latin typeface="+mn-lt"/>
              </a:defRPr>
            </a:lvl2pPr>
          </a:lstStyle>
          <a:p>
            <a:pPr lvl="0"/>
            <a:r>
              <a:rPr lang="sv-SE" dirty="0"/>
              <a:t>Rubrik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5" name="Platshållare för text 5">
            <a:extLst>
              <a:ext uri="{FF2B5EF4-FFF2-40B4-BE49-F238E27FC236}">
                <a16:creationId xmlns:a16="http://schemas.microsoft.com/office/drawing/2014/main" id="{1952B1EE-0AD2-AEE2-F641-3F88507C3F0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091632" y="2369691"/>
            <a:ext cx="4051212" cy="402971"/>
          </a:xfrm>
          <a:prstGeom prst="rect">
            <a:avLst/>
          </a:prstGeom>
          <a:solidFill>
            <a:schemeClr val="accent2"/>
          </a:solidFill>
        </p:spPr>
        <p:txBody>
          <a:bodyPr vert="horz" lIns="108000" tIns="108000" rIns="108000" bIns="108000" rtlCol="0" anchor="ctr" anchorCtr="0">
            <a:noAutofit/>
          </a:bodyPr>
          <a:lstStyle>
            <a:lvl1pPr>
              <a:defRPr sz="2263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Aktuell information</a:t>
            </a:r>
          </a:p>
        </p:txBody>
      </p:sp>
      <p:sp>
        <p:nvSpPr>
          <p:cNvPr id="7" name="Platshållare för text 5">
            <a:extLst>
              <a:ext uri="{FF2B5EF4-FFF2-40B4-BE49-F238E27FC236}">
                <a16:creationId xmlns:a16="http://schemas.microsoft.com/office/drawing/2014/main" id="{59E7E23A-B30B-EDA0-EC64-CBA304E2D4CA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7973857" y="5976410"/>
            <a:ext cx="6053861" cy="3340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54538" indent="-254538" defTabSz="661799">
              <a:lnSpc>
                <a:spcPct val="90000"/>
              </a:lnSpc>
              <a:spcBef>
                <a:spcPts val="848"/>
              </a:spcBef>
              <a:buFont typeface="Arial" panose="020B0604020202020204" pitchFamily="34" charset="0"/>
              <a:buChar char="»"/>
              <a:defRPr sz="2545">
                <a:latin typeface="+mn-lt"/>
              </a:defRPr>
            </a:lvl1pPr>
            <a:lvl2pPr defTabSz="661799">
              <a:lnSpc>
                <a:spcPct val="100000"/>
              </a:lnSpc>
              <a:spcBef>
                <a:spcPts val="848"/>
              </a:spcBef>
              <a:defRPr sz="2545">
                <a:latin typeface="+mn-lt"/>
              </a:defRPr>
            </a:lvl2pPr>
          </a:lstStyle>
          <a:p>
            <a:pPr lvl="0"/>
            <a:r>
              <a:rPr lang="sv-SE" dirty="0"/>
              <a:t>Lista</a:t>
            </a:r>
          </a:p>
        </p:txBody>
      </p:sp>
    </p:spTree>
    <p:extLst>
      <p:ext uri="{BB962C8B-B14F-4D97-AF65-F5344CB8AC3E}">
        <p14:creationId xmlns:p14="http://schemas.microsoft.com/office/powerpoint/2010/main" val="3628842895"/>
      </p:ext>
    </p:extLst>
  </p:cSld>
  <p:clrMapOvr>
    <a:masterClrMapping/>
  </p:clrMapOvr>
</p:sldLayout>
</file>

<file path=ppt/slideLayouts/slideLayout9.xml><?xml version="1.0" encoding="utf-8"?>
<p:sldLayout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preserve="1" userDrawn="1">
  <p:cSld name="A3-mall Göteborgs Stad - mörk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52842EDC-F530-4928-808D-487760B6EB29}"/>
              </a:ext>
            </a:extLst>
          </p:cNvPr>
          <p:cNvSpPr/>
          <p:nvPr userDrawn="1"/>
        </p:nvSpPr>
        <p:spPr>
          <a:xfrm>
            <a:off x="466725" y="1636713"/>
            <a:ext cx="14149388" cy="8174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99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4A90D7B-5136-4048-A1D5-8C6451B982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7347" y="2427906"/>
            <a:ext cx="11564660" cy="311226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E7FA651F-CBD0-454C-A7FF-7C1C2F915B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77956" y="5734248"/>
            <a:ext cx="11563442" cy="389933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50785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0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Masters/slideMaster1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345" y="2103926"/>
            <a:ext cx="11564660" cy="3154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pic>
        <p:nvPicPr>
          <p:cNvPr id="11" name="Bild 10" descr="Göteborgs Stads logotyp">
            <a:extLst>
              <a:ext uri="{FF2B5EF4-FFF2-40B4-BE49-F238E27FC236}">
                <a16:creationId xmlns:a16="http://schemas.microsoft.com/office/drawing/2014/main" id="{850B188A-9398-4CD4-8790-3A6DA9C513B3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8910" y="518400"/>
            <a:ext cx="1930193" cy="642938"/>
          </a:xfrm>
          <a:prstGeom prst="rect">
            <a:avLst/>
          </a:prstGeom>
        </p:spPr>
      </p:pic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343" y="5421916"/>
            <a:ext cx="1156466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7767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88" r:id="rId2"/>
    <p:sldLayoutId id="2147483655" r:id="rId3"/>
    <p:sldLayoutId id="2147483691" r:id="rId4"/>
    <p:sldLayoutId id="2147483695" r:id="rId5"/>
    <p:sldLayoutId id="2147483696" r:id="rId6"/>
    <p:sldLayoutId id="2147483697" r:id="rId7"/>
    <p:sldLayoutId id="2147483698" r:id="rId8"/>
  </p:sldLayoutIdLst>
  <p:txStyles>
    <p:titleStyle>
      <a:lvl1pPr algn="l" defTabSz="1069257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69257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None/>
        <a:defRPr sz="297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768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414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940455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08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71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339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28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5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84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13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14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769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39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025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1" userDrawn="1">
          <p15:clr>
            <a:srgbClr val="F26B43"/>
          </p15:clr>
        </p15:guide>
        <p15:guide id="3" orient="horz" pos="6180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5" pos="9230" userDrawn="1">
          <p15:clr>
            <a:srgbClr val="F26B43"/>
          </p15:clr>
        </p15:guide>
        <p15:guide id="6" orient="horz" pos="6429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7345" y="2064597"/>
            <a:ext cx="11564660" cy="3154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7345" y="5345906"/>
            <a:ext cx="11564660" cy="3942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5" name="Bild 10" descr="Göteborgs Stads logotyp">
            <a:extLst>
              <a:ext uri="{FF2B5EF4-FFF2-40B4-BE49-F238E27FC236}">
                <a16:creationId xmlns:a16="http://schemas.microsoft.com/office/drawing/2014/main" id="{E0BDF480-8DAD-40DE-8829-BCB563AE4C92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8910" y="518400"/>
            <a:ext cx="1930193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24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7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92" r:id="rId15"/>
  </p:sldLayoutIdLst>
  <p:txStyles>
    <p:titleStyle>
      <a:lvl1pPr algn="l" defTabSz="1069257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69257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None/>
        <a:defRPr sz="297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768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414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940455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08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71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339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28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5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84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13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14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769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39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025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1" userDrawn="1">
          <p15:clr>
            <a:srgbClr val="F26B43"/>
          </p15:clr>
        </p15:guide>
        <p15:guide id="3" orient="horz" pos="6180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5" pos="9207" userDrawn="1">
          <p15:clr>
            <a:srgbClr val="F26B43"/>
          </p15:clr>
        </p15:guide>
        <p15:guide id="6" orient="horz" pos="642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16="http://schemas.microsoft.com/office/drawing/2014/main" xmlns:a14="http://schemas.microsoft.com/office/drawing/2010/main" xmlns:p14="http://schemas.microsoft.com/office/powerpoint/2010/main"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2A123B0-B987-4CB4-99B0-0A70C042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572" y="1646547"/>
            <a:ext cx="12680205" cy="3307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Rubrik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E4D06A8-F5ED-4A2D-8645-FCA9470BB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573" y="4953843"/>
            <a:ext cx="12680206" cy="342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Bild 6" descr="Göteborgs Stads logotyp">
            <a:extLst>
              <a:ext uri="{FF2B5EF4-FFF2-40B4-BE49-F238E27FC236}">
                <a16:creationId xmlns:a16="http://schemas.microsoft.com/office/drawing/2014/main" id="{C76F1CE9-4C16-4CC9-AD2F-C3C5AC1D426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8910" y="9603577"/>
            <a:ext cx="1930193" cy="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9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l" defTabSz="1069257" rtl="0" eaLnBrk="1" latinLnBrk="0" hangingPunct="1">
        <a:lnSpc>
          <a:spcPct val="90000"/>
        </a:lnSpc>
        <a:spcBef>
          <a:spcPct val="0"/>
        </a:spcBef>
        <a:buNone/>
        <a:defRPr sz="6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69257" rtl="0" eaLnBrk="1" latinLnBrk="0" hangingPunct="1">
        <a:lnSpc>
          <a:spcPct val="90000"/>
        </a:lnSpc>
        <a:spcBef>
          <a:spcPts val="1170"/>
        </a:spcBef>
        <a:buFont typeface="Arial" panose="020B0604020202020204" pitchFamily="34" charset="0"/>
        <a:buNone/>
        <a:defRPr sz="2970" b="0" kern="1200" baseline="0">
          <a:solidFill>
            <a:schemeClr val="tx1"/>
          </a:solidFill>
          <a:latin typeface="+mj-lt"/>
          <a:ea typeface="+mn-ea"/>
          <a:cs typeface="+mn-cs"/>
        </a:defRPr>
      </a:lvl1pPr>
      <a:lvl2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j-lt"/>
          <a:ea typeface="+mn-ea"/>
          <a:cs typeface="+mn-cs"/>
        </a:defRPr>
      </a:lvl2pPr>
      <a:lvl3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2122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768" kern="1200" baseline="0">
          <a:solidFill>
            <a:schemeClr val="tx1"/>
          </a:solidFill>
          <a:latin typeface="+mj-lt"/>
          <a:ea typeface="+mn-ea"/>
          <a:cs typeface="+mn-cs"/>
        </a:defRPr>
      </a:lvl4pPr>
      <a:lvl5pPr marL="0" indent="0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None/>
        <a:defRPr sz="1414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940455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508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712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339" indent="-267314" algn="l" defTabSz="1069257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28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5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84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513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140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769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397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7025" algn="l" defTabSz="1069257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6" userDrawn="1">
          <p15:clr>
            <a:srgbClr val="F26B43"/>
          </p15:clr>
        </p15:guide>
        <p15:guide id="3" orient="horz" pos="5794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5" pos="9207" userDrawn="1">
          <p15:clr>
            <a:srgbClr val="F26B43"/>
          </p15:clr>
        </p15:guide>
        <p15:guide id="6" orient="horz" pos="64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oteborgonline.sharepoint.com/sites/digitalanavet-service-support-och-stod-i-arbetet/_layouts/15/DocIdRedir.aspx?ID=NAVETSEET3-11977015-873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goteborgonline.sharepoint.com/sites/digitalanavet-service-support-och-stod-i-arbetet/_layouts/15/DocIdRedir.aspx?ID=NAVETSEET3-11977015-187" TargetMode="External"/><Relationship Id="rId2" Type="http://schemas.openxmlformats.org/officeDocument/2006/relationships/hyperlink" Target="https://media.goteborg.se/" TargetMode="External"/><Relationship Id="rId1" Type="http://schemas.openxmlformats.org/officeDocument/2006/relationships/slideLayout" Target="../slideLayouts/slideLayout23.xml"/><Relationship Id="rId6" Type="http://schemas.openxmlformats.org/officeDocument/2006/relationships/hyperlink" Target="https://goteborg.se/wps/myportal/enhetssida/grafisk-profil/tillampningar/trycksaker" TargetMode="External"/><Relationship Id="rId5" Type="http://schemas.openxmlformats.org/officeDocument/2006/relationships/hyperlink" Target="http://www.goteborg.se/grafiskprofi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16="http://schemas.microsoft.com/office/drawing/2014/main" xmlns:a14="http://schemas.microsoft.com/office/drawing/2010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3">
            <a:extLst>
              <a:ext uri="{FF2B5EF4-FFF2-40B4-BE49-F238E27FC236}">
                <a16:creationId xmlns:a16="http://schemas.microsoft.com/office/drawing/2014/main" id="{9103FC95-9045-4B04-9325-C0A388F15F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694" y="1030404"/>
            <a:ext cx="5385841" cy="4292533"/>
          </a:xfrm>
        </p:spPr>
        <p:txBody>
          <a:bodyPr/>
          <a:lstStyle/>
          <a:p>
            <a:pPr lvl="3">
              <a:spcAft>
                <a:spcPts val="1200"/>
              </a:spcAft>
            </a:pPr>
            <a:r>
              <a:rPr lang="sv-SE" sz="4000" dirty="0"/>
              <a:t>Instruktion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Högerklicka på sidan för att byta layout.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Text och bild ska inte placeras utanför marginalen. Bocka i rutan Stödlinjer under fliken Visa för att se marginalerna (Alt+F9).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Foton, illustrationer och informationsgrafik hämtar du i Göteborgs Stads </a:t>
            </a:r>
            <a:r>
              <a:rPr lang="sv-SE" sz="2000" dirty="0">
                <a:hlinkClick r:id="rId2"/>
              </a:rPr>
              <a:t>Mediabank</a:t>
            </a:r>
            <a:r>
              <a:rPr lang="sv-SE" sz="2000" dirty="0"/>
              <a:t>.</a:t>
            </a:r>
          </a:p>
          <a:p>
            <a:pPr marL="342900" lvl="4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sv-SE" sz="2000" dirty="0"/>
              <a:t>När du byter färg på grafik, välj bland de </a:t>
            </a:r>
            <a:br>
              <a:rPr lang="sv-SE" sz="2000" dirty="0"/>
            </a:br>
            <a:r>
              <a:rPr lang="sv-SE" sz="2000" dirty="0"/>
              <a:t>markerade färgerna.</a:t>
            </a:r>
          </a:p>
        </p:txBody>
      </p:sp>
      <p:grpSp>
        <p:nvGrpSpPr>
          <p:cNvPr id="29" name="Grupp 28">
            <a:extLst>
              <a:ext uri="{FF2B5EF4-FFF2-40B4-BE49-F238E27FC236}">
                <a16:creationId xmlns:a16="http://schemas.microsoft.com/office/drawing/2014/main" id="{4EB3ED4E-5764-40C6-8F6C-645DEF406B1F}"/>
              </a:ext>
            </a:extLst>
          </p:cNvPr>
          <p:cNvGrpSpPr/>
          <p:nvPr/>
        </p:nvGrpSpPr>
        <p:grpSpPr>
          <a:xfrm>
            <a:off x="5510702" y="1072345"/>
            <a:ext cx="9103894" cy="4733370"/>
            <a:chOff x="5510702" y="1072345"/>
            <a:chExt cx="9103894" cy="4733370"/>
          </a:xfrm>
        </p:grpSpPr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4F91BF69-EFC5-4283-8458-70E0DC9126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3355" t="14694" r="49579" b="38940"/>
            <a:stretch/>
          </p:blipFill>
          <p:spPr>
            <a:xfrm>
              <a:off x="6251661" y="1072345"/>
              <a:ext cx="8362935" cy="4733370"/>
            </a:xfrm>
            <a:prstGeom prst="rect">
              <a:avLst/>
            </a:prstGeom>
          </p:spPr>
        </p:pic>
        <p:sp>
          <p:nvSpPr>
            <p:cNvPr id="11" name="Rektangel 10" descr="Rektangel som markerar Layout-val.">
              <a:extLst>
                <a:ext uri="{FF2B5EF4-FFF2-40B4-BE49-F238E27FC236}">
                  <a16:creationId xmlns:a16="http://schemas.microsoft.com/office/drawing/2014/main" id="{3B039578-E025-4F59-BD4E-DF00CFFB0962}"/>
                </a:ext>
              </a:extLst>
            </p:cNvPr>
            <p:cNvSpPr/>
            <p:nvPr/>
          </p:nvSpPr>
          <p:spPr>
            <a:xfrm>
              <a:off x="7635874" y="3981450"/>
              <a:ext cx="1546225" cy="263525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cxnSp>
          <p:nvCxnSpPr>
            <p:cNvPr id="9" name="Rak pilkoppling 8" descr="Pil som visar var Layout-valet finns i Powerpoints gränssnitt.">
              <a:extLst>
                <a:ext uri="{FF2B5EF4-FFF2-40B4-BE49-F238E27FC236}">
                  <a16:creationId xmlns:a16="http://schemas.microsoft.com/office/drawing/2014/main" id="{134BB6E2-B6D1-4A48-8936-C2CBEDF57356}"/>
                </a:ext>
              </a:extLst>
            </p:cNvPr>
            <p:cNvCxnSpPr>
              <a:cxnSpLocks/>
            </p:cNvCxnSpPr>
            <p:nvPr/>
          </p:nvCxnSpPr>
          <p:spPr>
            <a:xfrm>
              <a:off x="5510702" y="2118184"/>
              <a:ext cx="1184982" cy="0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upp 11" descr="Exempelbild ändra färg på grafik.">
            <a:extLst>
              <a:ext uri="{FF2B5EF4-FFF2-40B4-BE49-F238E27FC236}">
                <a16:creationId xmlns:a16="http://schemas.microsoft.com/office/drawing/2014/main" id="{83122C40-DBC9-4B2C-AB0E-86C3997B96B5}"/>
              </a:ext>
            </a:extLst>
          </p:cNvPr>
          <p:cNvGrpSpPr/>
          <p:nvPr/>
        </p:nvGrpSpPr>
        <p:grpSpPr>
          <a:xfrm>
            <a:off x="904039" y="5164792"/>
            <a:ext cx="3083076" cy="2359925"/>
            <a:chOff x="449264" y="5424488"/>
            <a:chExt cx="4368634" cy="3343949"/>
          </a:xfrm>
        </p:grpSpPr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272E7495-209C-4483-A47B-9402A76634A9}"/>
                </a:ext>
              </a:extLst>
            </p:cNvPr>
            <p:cNvGrpSpPr/>
            <p:nvPr/>
          </p:nvGrpSpPr>
          <p:grpSpPr>
            <a:xfrm>
              <a:off x="449264" y="6173968"/>
              <a:ext cx="4368634" cy="2594469"/>
              <a:chOff x="449264" y="5516319"/>
              <a:chExt cx="4368634" cy="2594469"/>
            </a:xfrm>
          </p:grpSpPr>
          <p:pic>
            <p:nvPicPr>
              <p:cNvPr id="15" name="Bildobjekt 14">
                <a:extLst>
                  <a:ext uri="{FF2B5EF4-FFF2-40B4-BE49-F238E27FC236}">
                    <a16:creationId xmlns:a16="http://schemas.microsoft.com/office/drawing/2014/main" id="{8475AF8B-F887-48FC-BD7B-5CA851DB8F4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t="5957"/>
              <a:stretch/>
            </p:blipFill>
            <p:spPr>
              <a:xfrm>
                <a:off x="449264" y="5516319"/>
                <a:ext cx="4368634" cy="2594469"/>
              </a:xfrm>
              <a:prstGeom prst="rect">
                <a:avLst/>
              </a:prstGeom>
            </p:spPr>
          </p:pic>
          <p:sp>
            <p:nvSpPr>
              <p:cNvPr id="16" name="Rektangel 15" descr="Rektangel som markerar Layout-val.">
                <a:extLst>
                  <a:ext uri="{FF2B5EF4-FFF2-40B4-BE49-F238E27FC236}">
                    <a16:creationId xmlns:a16="http://schemas.microsoft.com/office/drawing/2014/main" id="{1FF577B4-442C-4AB6-B699-015966B52261}"/>
                  </a:ext>
                </a:extLst>
              </p:cNvPr>
              <p:cNvSpPr/>
              <p:nvPr/>
            </p:nvSpPr>
            <p:spPr>
              <a:xfrm>
                <a:off x="1460506" y="7038975"/>
                <a:ext cx="3022594" cy="352425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</a:ln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 dirty="0"/>
              </a:p>
            </p:txBody>
          </p:sp>
        </p:grpSp>
        <p:cxnSp>
          <p:nvCxnSpPr>
            <p:cNvPr id="14" name="Rak pilkoppling 13" descr="Pil som visar var Layout-valet finns i Powerpoints gränssnitt.">
              <a:extLst>
                <a:ext uri="{FF2B5EF4-FFF2-40B4-BE49-F238E27FC236}">
                  <a16:creationId xmlns:a16="http://schemas.microsoft.com/office/drawing/2014/main" id="{D9CD61FE-593B-4E96-B5A5-A138D6462B17}"/>
                </a:ext>
              </a:extLst>
            </p:cNvPr>
            <p:cNvCxnSpPr>
              <a:cxnSpLocks/>
            </p:cNvCxnSpPr>
            <p:nvPr/>
          </p:nvCxnSpPr>
          <p:spPr>
            <a:xfrm>
              <a:off x="3107518" y="5424488"/>
              <a:ext cx="0" cy="2133571"/>
            </a:xfrm>
            <a:prstGeom prst="straightConnector1">
              <a:avLst/>
            </a:prstGeom>
            <a:ln w="57150" cap="rnd">
              <a:solidFill>
                <a:schemeClr val="tx1"/>
              </a:solidFill>
              <a:round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B3F95081-61A6-4F16-A72E-167B46EA25B5}"/>
              </a:ext>
            </a:extLst>
          </p:cNvPr>
          <p:cNvSpPr/>
          <p:nvPr/>
        </p:nvSpPr>
        <p:spPr>
          <a:xfrm>
            <a:off x="6251661" y="6366058"/>
            <a:ext cx="6403967" cy="3839980"/>
          </a:xfrm>
          <a:prstGeom prst="rect">
            <a:avLst/>
          </a:prstGeom>
          <a:solidFill>
            <a:srgbClr val="FFF2B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8" name="Platshållare för innehåll 2">
            <a:extLst>
              <a:ext uri="{FF2B5EF4-FFF2-40B4-BE49-F238E27FC236}">
                <a16:creationId xmlns:a16="http://schemas.microsoft.com/office/drawing/2014/main" id="{602953B0-0DAB-4D47-A816-5181C4E0FA6A}"/>
              </a:ext>
            </a:extLst>
          </p:cNvPr>
          <p:cNvSpPr txBox="1">
            <a:spLocks/>
          </p:cNvSpPr>
          <p:nvPr/>
        </p:nvSpPr>
        <p:spPr>
          <a:xfrm>
            <a:off x="6664554" y="7142748"/>
            <a:ext cx="5772657" cy="27222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Information om logotyp, färg, typsnitt och bild finns på </a:t>
            </a:r>
            <a:r>
              <a:rPr lang="sv-SE" sz="1600" dirty="0">
                <a:hlinkClick r:id="rId5"/>
              </a:rPr>
              <a:t>Göteborgs Stads grafiska manual</a:t>
            </a:r>
            <a:r>
              <a:rPr lang="sv-SE" sz="1600" dirty="0"/>
              <a:t>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Inspiration och exempel finns i Göteborgs Stads grafiska manual under avsnittet </a:t>
            </a:r>
            <a:r>
              <a:rPr lang="sv-SE" sz="1600" dirty="0">
                <a:hlinkClick r:id="rId6"/>
              </a:rPr>
              <a:t>Tillämpning i trycksaker</a:t>
            </a:r>
            <a:r>
              <a:rPr lang="sv-SE" sz="16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Dokument som publiceras i stadens kanaler ska vara tillgänglighetsanpassade. Mer information finns </a:t>
            </a:r>
            <a:r>
              <a:rPr lang="sv-S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 </a:t>
            </a:r>
            <a:r>
              <a:rPr lang="sv-SE" sz="16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Tillgänglighet i mallar</a:t>
            </a:r>
            <a:r>
              <a:rPr lang="sv-SE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v-SE" sz="16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sv-SE" sz="1600" dirty="0"/>
              <a:t>Information om klarspråk, normkritik och tillgänglighet finns på </a:t>
            </a:r>
            <a:r>
              <a:rPr lang="sv-SE" sz="1600" dirty="0">
                <a:hlinkClick r:id="rId8"/>
              </a:rPr>
              <a:t>Kommunikation i staden</a:t>
            </a:r>
            <a:r>
              <a:rPr lang="sv-SE" sz="1600" dirty="0"/>
              <a:t>.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C23F399C-317F-4C9E-B38C-69CA3F3A7AEF}"/>
              </a:ext>
            </a:extLst>
          </p:cNvPr>
          <p:cNvSpPr txBox="1"/>
          <p:nvPr/>
        </p:nvSpPr>
        <p:spPr>
          <a:xfrm>
            <a:off x="6664554" y="6766050"/>
            <a:ext cx="41529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600" b="1" dirty="0"/>
              <a:t>Tänk på!</a:t>
            </a:r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7D04699A-12FA-400F-A5CF-6CBEB5D28C03}"/>
              </a:ext>
            </a:extLst>
          </p:cNvPr>
          <p:cNvSpPr/>
          <p:nvPr/>
        </p:nvSpPr>
        <p:spPr>
          <a:xfrm>
            <a:off x="898085" y="9397429"/>
            <a:ext cx="506477" cy="506477"/>
          </a:xfrm>
          <a:prstGeom prst="ellipse">
            <a:avLst/>
          </a:prstGeom>
          <a:solidFill>
            <a:srgbClr val="FFF3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Ellips 22">
            <a:extLst>
              <a:ext uri="{FF2B5EF4-FFF2-40B4-BE49-F238E27FC236}">
                <a16:creationId xmlns:a16="http://schemas.microsoft.com/office/drawing/2014/main" id="{A5F1715F-1050-4906-BBAF-26D3A1D5F841}"/>
              </a:ext>
            </a:extLst>
          </p:cNvPr>
          <p:cNvSpPr/>
          <p:nvPr/>
        </p:nvSpPr>
        <p:spPr>
          <a:xfrm>
            <a:off x="1618966" y="9397429"/>
            <a:ext cx="506477" cy="506477"/>
          </a:xfrm>
          <a:prstGeom prst="ellipse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Ellips 23">
            <a:extLst>
              <a:ext uri="{FF2B5EF4-FFF2-40B4-BE49-F238E27FC236}">
                <a16:creationId xmlns:a16="http://schemas.microsoft.com/office/drawing/2014/main" id="{A8597563-06D2-4E19-8E18-7B49B4AA644B}"/>
              </a:ext>
            </a:extLst>
          </p:cNvPr>
          <p:cNvSpPr/>
          <p:nvPr/>
        </p:nvSpPr>
        <p:spPr>
          <a:xfrm>
            <a:off x="2339847" y="9397429"/>
            <a:ext cx="506477" cy="506477"/>
          </a:xfrm>
          <a:prstGeom prst="ellipse">
            <a:avLst/>
          </a:prstGeom>
          <a:solidFill>
            <a:srgbClr val="C0E4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75205FBE-25BC-4D3C-A60C-483E9FC26518}"/>
              </a:ext>
            </a:extLst>
          </p:cNvPr>
          <p:cNvSpPr/>
          <p:nvPr/>
        </p:nvSpPr>
        <p:spPr>
          <a:xfrm>
            <a:off x="3060728" y="9397429"/>
            <a:ext cx="506477" cy="506477"/>
          </a:xfrm>
          <a:prstGeom prst="ellipse">
            <a:avLst/>
          </a:prstGeom>
          <a:solidFill>
            <a:srgbClr val="B8E1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Ellips 25">
            <a:extLst>
              <a:ext uri="{FF2B5EF4-FFF2-40B4-BE49-F238E27FC236}">
                <a16:creationId xmlns:a16="http://schemas.microsoft.com/office/drawing/2014/main" id="{AF4D0A1B-E426-46BA-93F7-D14F2823BCA1}"/>
              </a:ext>
            </a:extLst>
          </p:cNvPr>
          <p:cNvSpPr/>
          <p:nvPr/>
        </p:nvSpPr>
        <p:spPr>
          <a:xfrm>
            <a:off x="3781609" y="9397429"/>
            <a:ext cx="506477" cy="506477"/>
          </a:xfrm>
          <a:prstGeom prst="ellipse">
            <a:avLst/>
          </a:prstGeom>
          <a:solidFill>
            <a:srgbClr val="F8CC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7" name="Ellips 26">
            <a:extLst>
              <a:ext uri="{FF2B5EF4-FFF2-40B4-BE49-F238E27FC236}">
                <a16:creationId xmlns:a16="http://schemas.microsoft.com/office/drawing/2014/main" id="{6A66A3B7-115F-424B-ACEC-EE58395E52DD}"/>
              </a:ext>
            </a:extLst>
          </p:cNvPr>
          <p:cNvSpPr/>
          <p:nvPr/>
        </p:nvSpPr>
        <p:spPr>
          <a:xfrm>
            <a:off x="4502488" y="9397429"/>
            <a:ext cx="506477" cy="506477"/>
          </a:xfrm>
          <a:prstGeom prst="ellipse">
            <a:avLst/>
          </a:prstGeom>
          <a:solidFill>
            <a:srgbClr val="FBCF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A6370CDD-58E1-4FBF-BE58-BBABB8939853}"/>
              </a:ext>
            </a:extLst>
          </p:cNvPr>
          <p:cNvSpPr txBox="1"/>
          <p:nvPr/>
        </p:nvSpPr>
        <p:spPr>
          <a:xfrm>
            <a:off x="898086" y="8091607"/>
            <a:ext cx="3928294" cy="1062342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lvl="4">
              <a:lnSpc>
                <a:spcPct val="110000"/>
              </a:lnSpc>
              <a:spcBef>
                <a:spcPts val="1800"/>
              </a:spcBef>
            </a:pPr>
            <a:r>
              <a:rPr lang="sv-SE" sz="1600" dirty="0"/>
              <a:t>För att använda Göteborgs Stads ljusa färger på grafik. Markera objekt och ändra fyllningsfärg med pipetten på någon av färgerna nedan. 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8EA7387B-8B61-11E9-28FB-7917B0E259AA}"/>
              </a:ext>
            </a:extLst>
          </p:cNvPr>
          <p:cNvSpPr/>
          <p:nvPr/>
        </p:nvSpPr>
        <p:spPr>
          <a:xfrm>
            <a:off x="5223367" y="9397429"/>
            <a:ext cx="506477" cy="506477"/>
          </a:xfrm>
          <a:prstGeom prst="ellipse">
            <a:avLst/>
          </a:prstGeom>
          <a:solidFill>
            <a:srgbClr val="E1D1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4296180"/>
      </p:ext>
    </p:extLst>
  </p:cSld>
  <p:clrMapOvr>
    <a:masterClrMapping/>
  </p:clrMapOvr>
</p:sld>
</file>

<file path=ppt/slides/slide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958D72B-409D-463F-819C-E8B8228E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B32E1362-8D82-4F4D-AC01-ADD63E7B32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27B0CB87-43A3-4476-A357-6C7FA3C82F1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0D1E3A87-25CE-43BF-91C5-FDE248DCE5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BA1BF0AC-ABB5-41BA-AF52-CFC4309A5D3A}"/>
              </a:ext>
            </a:extLst>
          </p:cNvPr>
          <p:cNvSpPr txBox="1"/>
          <p:nvPr/>
        </p:nvSpPr>
        <p:spPr>
          <a:xfrm>
            <a:off x="4244011" y="4005585"/>
            <a:ext cx="6631328" cy="2680643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är huvudman tillsammans med andra avsändare. Det går även bra att skriva ut de andra avsändarna i text. Till exempel om det är många logotyper.</a:t>
            </a:r>
          </a:p>
        </p:txBody>
      </p:sp>
    </p:spTree>
    <p:extLst>
      <p:ext uri="{BB962C8B-B14F-4D97-AF65-F5344CB8AC3E}">
        <p14:creationId xmlns:p14="http://schemas.microsoft.com/office/powerpoint/2010/main" val="4237826403"/>
      </p:ext>
    </p:extLst>
  </p:cSld>
  <p:clrMapOvr>
    <a:masterClrMapping/>
  </p:clrMapOvr>
</p:sld>
</file>

<file path=ppt/slides/slide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A0DA798-4733-4150-9477-A6FE8E8A9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F459CC12-5EC1-4E12-887B-A68CCCB7C0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B75E1BA-ACDD-43F3-8D15-FE3844D3E339}"/>
              </a:ext>
            </a:extLst>
          </p:cNvPr>
          <p:cNvSpPr txBox="1"/>
          <p:nvPr/>
        </p:nvSpPr>
        <p:spPr>
          <a:xfrm>
            <a:off x="4244011" y="4331187"/>
            <a:ext cx="6631328" cy="2029439"/>
          </a:xfrm>
          <a:prstGeom prst="rect">
            <a:avLst/>
          </a:prstGeom>
          <a:solidFill>
            <a:srgbClr val="FFF3B0"/>
          </a:solidFill>
        </p:spPr>
        <p:txBody>
          <a:bodyPr wrap="square" lIns="360000" tIns="360000" rIns="360000" bIns="360000" rtlCol="0">
            <a:spAutoFit/>
          </a:bodyPr>
          <a:lstStyle/>
          <a:p>
            <a:r>
              <a:rPr lang="sv-SE" b="1" dirty="0"/>
              <a:t>Instruktion</a:t>
            </a:r>
          </a:p>
          <a:p>
            <a:r>
              <a:rPr lang="sv-SE" dirty="0"/>
              <a:t>Denna mallsida används endast om Göteborgs Stad agerar tillsammans med likvärdiga avsändare.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F589C3D-0D03-4E94-8460-39C8ADF3E05E}"/>
              </a:ext>
            </a:extLst>
          </p:cNvPr>
          <p:cNvSpPr txBox="1"/>
          <p:nvPr/>
        </p:nvSpPr>
        <p:spPr>
          <a:xfrm>
            <a:off x="466725" y="10020299"/>
            <a:ext cx="7132637" cy="20025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Verksamhet/projekt</a:t>
            </a:r>
          </a:p>
        </p:txBody>
      </p:sp>
    </p:spTree>
    <p:extLst>
      <p:ext uri="{BB962C8B-B14F-4D97-AF65-F5344CB8AC3E}">
        <p14:creationId xmlns:p14="http://schemas.microsoft.com/office/powerpoint/2010/main" val="1076749450"/>
      </p:ext>
    </p:extLst>
  </p:cSld>
  <p:clrMapOvr>
    <a:masterClrMapping/>
  </p:clrMapOvr>
</p:sld>
</file>

<file path=ppt/slides/slide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027E12EB-45A9-4FB1-A21D-AEDC46656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8000" dirty="0"/>
              <a:t>Rubrik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1827177-24A4-4C33-BE88-C7DE1BD208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Skriv in text. Exempelvis underrubrik, övrig information, datum, tid, plats, anmälan, inträde med mera. Högerklicka på bilden till vänster och välj bland layoutalternativ och färgade bakgrund.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6DAFAA22-4501-46D4-AAB5-F55180DAA2FE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7" name="Platshållare för sidfot 2">
            <a:extLst>
              <a:ext uri="{FF2B5EF4-FFF2-40B4-BE49-F238E27FC236}">
                <a16:creationId xmlns:a16="http://schemas.microsoft.com/office/drawing/2014/main" id="{5148CEFD-E357-49A0-ABEE-BFF8CA93DD4B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www.goteborg.se</a:t>
            </a:r>
          </a:p>
        </p:txBody>
      </p:sp>
    </p:spTree>
    <p:extLst>
      <p:ext uri="{BB962C8B-B14F-4D97-AF65-F5344CB8AC3E}">
        <p14:creationId xmlns:p14="http://schemas.microsoft.com/office/powerpoint/2010/main" val="3406060083"/>
      </p:ext>
    </p:extLst>
  </p:cSld>
  <p:clrMapOvr>
    <a:masterClrMapping/>
  </p:clrMapOvr>
</p:sld>
</file>

<file path=ppt/slides/slide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98357D13-C469-4BF6-80F4-0E25110833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rgbClr val="D1D9DC"/>
          </a:solidFill>
        </p:spPr>
        <p:txBody>
          <a:bodyPr lIns="144000" tIns="144000" rIns="144000" bIns="144000">
            <a:normAutofit lnSpcReduction="10000"/>
          </a:bodyPr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EAA5AA9-8888-42E0-98B6-842EB221923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D2430B72-F6CB-4AFA-AB15-E72E4E92B804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1" name="Platshållare för sidfot 2">
            <a:extLst>
              <a:ext uri="{FF2B5EF4-FFF2-40B4-BE49-F238E27FC236}">
                <a16:creationId xmlns:a16="http://schemas.microsoft.com/office/drawing/2014/main" id="{50AD6B08-C85C-4F82-B8EE-06C51BBD2A71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www.goteborg.se</a:t>
            </a:r>
          </a:p>
        </p:txBody>
      </p:sp>
    </p:spTree>
    <p:extLst>
      <p:ext uri="{BB962C8B-B14F-4D97-AF65-F5344CB8AC3E}">
        <p14:creationId xmlns:p14="http://schemas.microsoft.com/office/powerpoint/2010/main" val="3014578221"/>
      </p:ext>
    </p:extLst>
  </p:cSld>
  <p:clrMapOvr>
    <a:masterClrMapping/>
  </p:clrMapOvr>
</p:sld>
</file>

<file path=ppt/slides/slide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>
            <a:extLst>
              <a:ext uri="{FF2B5EF4-FFF2-40B4-BE49-F238E27FC236}">
                <a16:creationId xmlns:a16="http://schemas.microsoft.com/office/drawing/2014/main" id="{95262F51-8611-4800-B5AE-1BA420C576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6725" y="5453777"/>
            <a:ext cx="7002000" cy="4081201"/>
          </a:xfrm>
        </p:spPr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1636713"/>
            <a:ext cx="7002128" cy="1911929"/>
          </a:xfrm>
        </p:spPr>
        <p:txBody>
          <a:bodyPr/>
          <a:lstStyle/>
          <a:p>
            <a:r>
              <a:rPr lang="sv-SE" dirty="0"/>
              <a:t>Plats för </a:t>
            </a:r>
            <a:br>
              <a:rPr lang="sv-SE" dirty="0"/>
            </a:br>
            <a:r>
              <a:rPr lang="sv-SE" dirty="0"/>
              <a:t>två rubriker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462" y="3656797"/>
            <a:ext cx="7001391" cy="1581239"/>
          </a:xfrm>
        </p:spPr>
        <p:txBody>
          <a:bodyPr>
            <a:normAutofit/>
          </a:bodyPr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7C03F6B0-0CEE-4557-BEDA-C4EFCFBFAC6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650497" y="5453777"/>
            <a:ext cx="7002000" cy="4081201"/>
          </a:xfrm>
        </p:spPr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31928C2-BE76-43CE-AC2C-437822D5EC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51234" y="3656797"/>
            <a:ext cx="7001391" cy="1581239"/>
          </a:xfrm>
        </p:spPr>
        <p:txBody>
          <a:bodyPr/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B887938-461D-41F0-9A6A-4B6111158DB9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48566ACD-9762-4D46-B868-EE21F34245E4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www.goteborg.se</a:t>
            </a:r>
          </a:p>
        </p:txBody>
      </p:sp>
      <p:sp>
        <p:nvSpPr>
          <p:cNvPr id="12" name="Rubrik 5">
            <a:extLst>
              <a:ext uri="{FF2B5EF4-FFF2-40B4-BE49-F238E27FC236}">
                <a16:creationId xmlns:a16="http://schemas.microsoft.com/office/drawing/2014/main" id="{9913D6F2-1ED7-49FF-B15C-56C5C4FFCCA9}"/>
              </a:ext>
            </a:extLst>
          </p:cNvPr>
          <p:cNvSpPr txBox="1">
            <a:spLocks/>
          </p:cNvSpPr>
          <p:nvPr/>
        </p:nvSpPr>
        <p:spPr>
          <a:xfrm>
            <a:off x="7650497" y="1636713"/>
            <a:ext cx="7002128" cy="19119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6925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9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Plats för </a:t>
            </a:r>
            <a:br>
              <a:rPr lang="sv-SE" dirty="0"/>
            </a:br>
            <a:r>
              <a:rPr lang="sv-SE" dirty="0"/>
              <a:t>två rubriker</a:t>
            </a:r>
          </a:p>
        </p:txBody>
      </p:sp>
    </p:spTree>
    <p:extLst>
      <p:ext uri="{BB962C8B-B14F-4D97-AF65-F5344CB8AC3E}">
        <p14:creationId xmlns:p14="http://schemas.microsoft.com/office/powerpoint/2010/main" val="1037556540"/>
      </p:ext>
    </p:extLst>
  </p:cSld>
  <p:clrMapOvr>
    <a:masterClrMapping/>
  </p:clrMapOvr>
</p:sld>
</file>

<file path=ppt/slides/slide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BF4F095-ED0B-4662-BB4F-496F0FAF2B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BE267C07-3FCB-4EC5-B416-B8E6901BF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5" y="1636713"/>
            <a:ext cx="4320000" cy="1508501"/>
          </a:xfrm>
        </p:spPr>
        <p:txBody>
          <a:bodyPr/>
          <a:lstStyle/>
          <a:p>
            <a:r>
              <a:rPr lang="sv-SE" sz="4800" dirty="0"/>
              <a:t>Plats för </a:t>
            </a:r>
            <a:br>
              <a:rPr lang="sv-SE" sz="4800" dirty="0"/>
            </a:br>
            <a:r>
              <a:rPr lang="sv-SE" sz="4800" dirty="0"/>
              <a:t>tre rubriker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BB01CE5D-4162-4478-8BF3-51AC35D8D94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9161" y="3193224"/>
            <a:ext cx="4319391" cy="1581239"/>
          </a:xfrm>
        </p:spPr>
        <p:txBody>
          <a:bodyPr>
            <a:normAutofit/>
          </a:bodyPr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6629D864-14D8-4EB6-91CE-C65E570E2FE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735D8A62-8BEE-4408-8AC7-822A5EC0FB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31928C2-BE76-43CE-AC2C-437822D5EC6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01502" y="3193224"/>
            <a:ext cx="4319391" cy="1581239"/>
          </a:xfrm>
        </p:spPr>
        <p:txBody>
          <a:bodyPr/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FB99C713-3FB1-4144-8950-897C0169CC3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333234" y="3193224"/>
            <a:ext cx="4319391" cy="1581239"/>
          </a:xfrm>
        </p:spPr>
        <p:txBody>
          <a:bodyPr/>
          <a:lstStyle/>
          <a:p>
            <a:pPr lvl="4"/>
            <a:r>
              <a:rPr lang="sv-SE" b="1" dirty="0"/>
              <a:t>Tid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Plats</a:t>
            </a:r>
            <a:br>
              <a:rPr lang="sv-SE" dirty="0"/>
            </a:br>
            <a:r>
              <a:rPr lang="sv-SE" dirty="0"/>
              <a:t>XXXXXXXXXXXXXXXXX</a:t>
            </a:r>
          </a:p>
          <a:p>
            <a:pPr lvl="4"/>
            <a:r>
              <a:rPr lang="sv-SE" b="1" dirty="0"/>
              <a:t>Anmälan</a:t>
            </a:r>
            <a:br>
              <a:rPr lang="sv-SE" dirty="0"/>
            </a:br>
            <a:r>
              <a:rPr lang="sv-SE" dirty="0"/>
              <a:t>XXXXXXXXXXXXXXXXX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B887938-461D-41F0-9A6A-4B6111158DB9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48566ACD-9762-4D46-B868-EE21F34245E4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www.goteborg.se</a:t>
            </a:r>
          </a:p>
        </p:txBody>
      </p:sp>
      <p:sp>
        <p:nvSpPr>
          <p:cNvPr id="14" name="Rubrik 5">
            <a:extLst>
              <a:ext uri="{FF2B5EF4-FFF2-40B4-BE49-F238E27FC236}">
                <a16:creationId xmlns:a16="http://schemas.microsoft.com/office/drawing/2014/main" id="{46E486EF-F798-4B59-9888-EBEC8504180D}"/>
              </a:ext>
            </a:extLst>
          </p:cNvPr>
          <p:cNvSpPr txBox="1">
            <a:spLocks/>
          </p:cNvSpPr>
          <p:nvPr/>
        </p:nvSpPr>
        <p:spPr>
          <a:xfrm>
            <a:off x="5399066" y="1636713"/>
            <a:ext cx="4320000" cy="1508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6925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9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dirty="0"/>
              <a:t>Plats för </a:t>
            </a:r>
            <a:br>
              <a:rPr lang="sv-SE" sz="4800" dirty="0"/>
            </a:br>
            <a:r>
              <a:rPr lang="sv-SE" sz="4800" dirty="0"/>
              <a:t>tre rubriker</a:t>
            </a:r>
          </a:p>
        </p:txBody>
      </p:sp>
      <p:sp>
        <p:nvSpPr>
          <p:cNvPr id="15" name="Rubrik 5">
            <a:extLst>
              <a:ext uri="{FF2B5EF4-FFF2-40B4-BE49-F238E27FC236}">
                <a16:creationId xmlns:a16="http://schemas.microsoft.com/office/drawing/2014/main" id="{59FB8845-A0B7-4F29-9881-DD837FE33AB9}"/>
              </a:ext>
            </a:extLst>
          </p:cNvPr>
          <p:cNvSpPr txBox="1">
            <a:spLocks/>
          </p:cNvSpPr>
          <p:nvPr/>
        </p:nvSpPr>
        <p:spPr>
          <a:xfrm>
            <a:off x="10330798" y="1636713"/>
            <a:ext cx="4320000" cy="15085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6925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799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4800" dirty="0"/>
              <a:t>Plats för </a:t>
            </a:r>
            <a:br>
              <a:rPr lang="sv-SE" sz="4800" dirty="0"/>
            </a:br>
            <a:r>
              <a:rPr lang="sv-SE" sz="4800" dirty="0"/>
              <a:t>tre rubriker</a:t>
            </a:r>
          </a:p>
        </p:txBody>
      </p:sp>
    </p:spTree>
    <p:extLst>
      <p:ext uri="{BB962C8B-B14F-4D97-AF65-F5344CB8AC3E}">
        <p14:creationId xmlns:p14="http://schemas.microsoft.com/office/powerpoint/2010/main" val="2864445777"/>
      </p:ext>
    </p:extLst>
  </p:cSld>
  <p:clrMapOvr>
    <a:masterClrMapping/>
  </p:clrMapOvr>
</p:sld>
</file>

<file path=ppt/slides/slide6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01B44E5-18CE-96D1-334D-7F71490FA333}"/>
              </a:ext>
            </a:extLst>
          </p:cNvPr>
          <p:cNvSpPr/>
          <p:nvPr/>
        </p:nvSpPr>
        <p:spPr>
          <a:xfrm>
            <a:off x="10903974" y="1627717"/>
            <a:ext cx="3748651" cy="8174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8C636130-1ECE-A420-E06B-55A3DADA59C4}"/>
              </a:ext>
            </a:extLst>
          </p:cNvPr>
          <p:cNvSpPr/>
          <p:nvPr/>
        </p:nvSpPr>
        <p:spPr>
          <a:xfrm>
            <a:off x="466725" y="1636713"/>
            <a:ext cx="10211107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288AEA4-90F9-88C4-5A59-219BD89C5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Öppettider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103296-CC58-FD97-BD9C-DB4DB5089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Måndag XX–XX</a:t>
            </a:r>
          </a:p>
          <a:p>
            <a:r>
              <a:rPr lang="sv-SE" dirty="0"/>
              <a:t>Tisdag XX–XX</a:t>
            </a:r>
          </a:p>
          <a:p>
            <a:r>
              <a:rPr lang="sv-SE" dirty="0"/>
              <a:t>Onsdag XX–XX</a:t>
            </a:r>
          </a:p>
          <a:p>
            <a:r>
              <a:rPr lang="sv-SE" dirty="0"/>
              <a:t>Torsdag XX–XX</a:t>
            </a:r>
          </a:p>
          <a:p>
            <a:r>
              <a:rPr lang="sv-SE" dirty="0"/>
              <a:t>Fredag XX–XX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5943BA8-7B1A-C469-EEA0-7852DEE48935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CC3B5AB-279D-0060-4991-20C844183D4F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sv-SE" dirty="0">
                <a:solidFill>
                  <a:schemeClr val="bg1"/>
                </a:solidFill>
              </a:rPr>
              <a:t>Telefontider</a:t>
            </a:r>
          </a:p>
          <a:p>
            <a:pPr lvl="4">
              <a:lnSpc>
                <a:spcPct val="100000"/>
              </a:lnSpc>
            </a:pPr>
            <a:r>
              <a:rPr lang="sv-SE" sz="1800" dirty="0">
                <a:solidFill>
                  <a:schemeClr val="bg1"/>
                </a:solidFill>
              </a:rPr>
              <a:t>Måndag–torsdag XX–XX</a:t>
            </a:r>
          </a:p>
          <a:p>
            <a:pPr lvl="4">
              <a:lnSpc>
                <a:spcPct val="100000"/>
              </a:lnSpc>
            </a:pPr>
            <a:r>
              <a:rPr lang="sv-SE" sz="1800" dirty="0">
                <a:solidFill>
                  <a:schemeClr val="bg1"/>
                </a:solidFill>
              </a:rPr>
              <a:t>Fredag XX–XX</a:t>
            </a:r>
          </a:p>
          <a:p>
            <a:pPr lvl="4">
              <a:lnSpc>
                <a:spcPct val="100000"/>
              </a:lnSpc>
            </a:pPr>
            <a:endParaRPr lang="sv-SE" sz="1800" dirty="0">
              <a:solidFill>
                <a:schemeClr val="bg1"/>
              </a:solidFill>
            </a:endParaRPr>
          </a:p>
          <a:p>
            <a:pPr lvl="4">
              <a:lnSpc>
                <a:spcPct val="100000"/>
              </a:lnSpc>
            </a:pPr>
            <a:r>
              <a:rPr lang="sv-SE" sz="1800" b="1" dirty="0">
                <a:solidFill>
                  <a:schemeClr val="bg1"/>
                </a:solidFill>
              </a:rPr>
              <a:t>Telefon: </a:t>
            </a:r>
            <a:r>
              <a:rPr lang="sv-SE" sz="1800" dirty="0">
                <a:solidFill>
                  <a:schemeClr val="bg1"/>
                </a:solidFill>
              </a:rPr>
              <a:t>XXX-XXX XX </a:t>
            </a:r>
            <a:r>
              <a:rPr lang="sv-SE" sz="1800" dirty="0" err="1">
                <a:solidFill>
                  <a:schemeClr val="bg1"/>
                </a:solidFill>
              </a:rPr>
              <a:t>XX</a:t>
            </a:r>
            <a:endParaRPr lang="sv-SE" sz="1800" dirty="0">
              <a:solidFill>
                <a:schemeClr val="bg1"/>
              </a:solidFill>
            </a:endParaRPr>
          </a:p>
          <a:p>
            <a:pPr lvl="4">
              <a:lnSpc>
                <a:spcPct val="100000"/>
              </a:lnSpc>
            </a:pPr>
            <a:r>
              <a:rPr lang="sv-SE" sz="1800" b="1" dirty="0">
                <a:solidFill>
                  <a:schemeClr val="bg1"/>
                </a:solidFill>
              </a:rPr>
              <a:t>E-post: </a:t>
            </a:r>
            <a:r>
              <a:rPr lang="sv-SE" sz="1800" dirty="0">
                <a:solidFill>
                  <a:schemeClr val="bg1"/>
                </a:solidFill>
              </a:rPr>
              <a:t>verksamhet@</a:t>
            </a:r>
            <a:br>
              <a:rPr lang="sv-SE" sz="1800" dirty="0">
                <a:solidFill>
                  <a:schemeClr val="bg1"/>
                </a:solidFill>
              </a:rPr>
            </a:br>
            <a:r>
              <a:rPr lang="sv-SE" sz="1800" dirty="0">
                <a:solidFill>
                  <a:schemeClr val="bg1"/>
                </a:solidFill>
              </a:rPr>
              <a:t>forvaltning.goteborg.se</a:t>
            </a:r>
          </a:p>
        </p:txBody>
      </p:sp>
      <p:sp>
        <p:nvSpPr>
          <p:cNvPr id="8" name="Bild 5">
            <a:extLst>
              <a:ext uri="{FF2B5EF4-FFF2-40B4-BE49-F238E27FC236}">
                <a16:creationId xmlns:a16="http://schemas.microsoft.com/office/drawing/2014/main" id="{D27867E4-D2AD-8472-99D4-BB2A6B072BAF}"/>
              </a:ext>
            </a:extLst>
          </p:cNvPr>
          <p:cNvSpPr/>
          <p:nvPr/>
        </p:nvSpPr>
        <p:spPr>
          <a:xfrm rot="457235">
            <a:off x="7313819" y="6595752"/>
            <a:ext cx="2666839" cy="2666839"/>
          </a:xfrm>
          <a:custGeom>
            <a:avLst/>
            <a:gdLst>
              <a:gd name="connsiteX0" fmla="*/ 435802 w 1655640"/>
              <a:gd name="connsiteY0" fmla="*/ 168741 h 1655640"/>
              <a:gd name="connsiteX1" fmla="*/ 435802 w 1655640"/>
              <a:gd name="connsiteY1" fmla="*/ 168741 h 1655640"/>
              <a:gd name="connsiteX2" fmla="*/ 168796 w 1655640"/>
              <a:gd name="connsiteY2" fmla="*/ 435748 h 1655640"/>
              <a:gd name="connsiteX3" fmla="*/ 168796 w 1655640"/>
              <a:gd name="connsiteY3" fmla="*/ 435748 h 1655640"/>
              <a:gd name="connsiteX4" fmla="*/ 84597 w 1655640"/>
              <a:gd name="connsiteY4" fmla="*/ 638988 h 1655640"/>
              <a:gd name="connsiteX5" fmla="*/ 84597 w 1655640"/>
              <a:gd name="connsiteY5" fmla="*/ 638988 h 1655640"/>
              <a:gd name="connsiteX6" fmla="*/ 84597 w 1655640"/>
              <a:gd name="connsiteY6" fmla="*/ 1016598 h 1655640"/>
              <a:gd name="connsiteX7" fmla="*/ 84597 w 1655640"/>
              <a:gd name="connsiteY7" fmla="*/ 1016598 h 1655640"/>
              <a:gd name="connsiteX8" fmla="*/ 168796 w 1655640"/>
              <a:gd name="connsiteY8" fmla="*/ 1219838 h 1655640"/>
              <a:gd name="connsiteX9" fmla="*/ 168796 w 1655640"/>
              <a:gd name="connsiteY9" fmla="*/ 1219838 h 1655640"/>
              <a:gd name="connsiteX10" fmla="*/ 435802 w 1655640"/>
              <a:gd name="connsiteY10" fmla="*/ 1486845 h 1655640"/>
              <a:gd name="connsiteX11" fmla="*/ 435802 w 1655640"/>
              <a:gd name="connsiteY11" fmla="*/ 1486845 h 1655640"/>
              <a:gd name="connsiteX12" fmla="*/ 639043 w 1655640"/>
              <a:gd name="connsiteY12" fmla="*/ 1571044 h 1655640"/>
              <a:gd name="connsiteX13" fmla="*/ 639043 w 1655640"/>
              <a:gd name="connsiteY13" fmla="*/ 1571044 h 1655640"/>
              <a:gd name="connsiteX14" fmla="*/ 1016598 w 1655640"/>
              <a:gd name="connsiteY14" fmla="*/ 1571044 h 1655640"/>
              <a:gd name="connsiteX15" fmla="*/ 1016598 w 1655640"/>
              <a:gd name="connsiteY15" fmla="*/ 1571044 h 1655640"/>
              <a:gd name="connsiteX16" fmla="*/ 1219838 w 1655640"/>
              <a:gd name="connsiteY16" fmla="*/ 1486845 h 1655640"/>
              <a:gd name="connsiteX17" fmla="*/ 1219838 w 1655640"/>
              <a:gd name="connsiteY17" fmla="*/ 1486845 h 1655640"/>
              <a:gd name="connsiteX18" fmla="*/ 1486844 w 1655640"/>
              <a:gd name="connsiteY18" fmla="*/ 1219838 h 1655640"/>
              <a:gd name="connsiteX19" fmla="*/ 1486844 w 1655640"/>
              <a:gd name="connsiteY19" fmla="*/ 1219838 h 1655640"/>
              <a:gd name="connsiteX20" fmla="*/ 1571044 w 1655640"/>
              <a:gd name="connsiteY20" fmla="*/ 1016598 h 1655640"/>
              <a:gd name="connsiteX21" fmla="*/ 1571044 w 1655640"/>
              <a:gd name="connsiteY21" fmla="*/ 1016598 h 1655640"/>
              <a:gd name="connsiteX22" fmla="*/ 1571044 w 1655640"/>
              <a:gd name="connsiteY22" fmla="*/ 639043 h 1655640"/>
              <a:gd name="connsiteX23" fmla="*/ 1571044 w 1655640"/>
              <a:gd name="connsiteY23" fmla="*/ 639043 h 1655640"/>
              <a:gd name="connsiteX24" fmla="*/ 1486844 w 1655640"/>
              <a:gd name="connsiteY24" fmla="*/ 435802 h 1655640"/>
              <a:gd name="connsiteX25" fmla="*/ 1486844 w 1655640"/>
              <a:gd name="connsiteY25" fmla="*/ 435802 h 1655640"/>
              <a:gd name="connsiteX26" fmla="*/ 1219838 w 1655640"/>
              <a:gd name="connsiteY26" fmla="*/ 168796 h 1655640"/>
              <a:gd name="connsiteX27" fmla="*/ 1219838 w 1655640"/>
              <a:gd name="connsiteY27" fmla="*/ 168796 h 1655640"/>
              <a:gd name="connsiteX28" fmla="*/ 1016598 w 1655640"/>
              <a:gd name="connsiteY28" fmla="*/ 84597 h 1655640"/>
              <a:gd name="connsiteX29" fmla="*/ 1016598 w 1655640"/>
              <a:gd name="connsiteY29" fmla="*/ 84597 h 1655640"/>
              <a:gd name="connsiteX30" fmla="*/ 639043 w 1655640"/>
              <a:gd name="connsiteY30" fmla="*/ 84597 h 1655640"/>
              <a:gd name="connsiteX31" fmla="*/ 639043 w 1655640"/>
              <a:gd name="connsiteY31" fmla="*/ 84597 h 1655640"/>
              <a:gd name="connsiteX32" fmla="*/ 435802 w 1655640"/>
              <a:gd name="connsiteY32" fmla="*/ 168796 h 165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655640" h="1655640">
                <a:moveTo>
                  <a:pt x="435802" y="168741"/>
                </a:moveTo>
                <a:lnTo>
                  <a:pt x="435802" y="168741"/>
                </a:lnTo>
                <a:cubicBezTo>
                  <a:pt x="284933" y="160086"/>
                  <a:pt x="160195" y="284824"/>
                  <a:pt x="168796" y="435748"/>
                </a:cubicBezTo>
                <a:lnTo>
                  <a:pt x="168796" y="435748"/>
                </a:lnTo>
                <a:cubicBezTo>
                  <a:pt x="173179" y="512771"/>
                  <a:pt x="142227" y="587657"/>
                  <a:pt x="84597" y="638988"/>
                </a:cubicBezTo>
                <a:lnTo>
                  <a:pt x="84597" y="638988"/>
                </a:lnTo>
                <a:cubicBezTo>
                  <a:pt x="-28199" y="739567"/>
                  <a:pt x="-28199" y="915964"/>
                  <a:pt x="84597" y="1016598"/>
                </a:cubicBezTo>
                <a:lnTo>
                  <a:pt x="84597" y="1016598"/>
                </a:lnTo>
                <a:cubicBezTo>
                  <a:pt x="142172" y="1067983"/>
                  <a:pt x="173179" y="1142815"/>
                  <a:pt x="168796" y="1219838"/>
                </a:cubicBezTo>
                <a:lnTo>
                  <a:pt x="168796" y="1219838"/>
                </a:lnTo>
                <a:cubicBezTo>
                  <a:pt x="160141" y="1370707"/>
                  <a:pt x="284879" y="1495445"/>
                  <a:pt x="435802" y="1486845"/>
                </a:cubicBezTo>
                <a:lnTo>
                  <a:pt x="435802" y="1486845"/>
                </a:lnTo>
                <a:cubicBezTo>
                  <a:pt x="512825" y="1482462"/>
                  <a:pt x="587657" y="1513414"/>
                  <a:pt x="639043" y="1571044"/>
                </a:cubicBezTo>
                <a:lnTo>
                  <a:pt x="639043" y="1571044"/>
                </a:lnTo>
                <a:cubicBezTo>
                  <a:pt x="739622" y="1683840"/>
                  <a:pt x="916019" y="1683840"/>
                  <a:pt x="1016598" y="1571044"/>
                </a:cubicBezTo>
                <a:lnTo>
                  <a:pt x="1016598" y="1571044"/>
                </a:lnTo>
                <a:cubicBezTo>
                  <a:pt x="1067983" y="1513468"/>
                  <a:pt x="1142815" y="1482462"/>
                  <a:pt x="1219838" y="1486845"/>
                </a:cubicBezTo>
                <a:lnTo>
                  <a:pt x="1219838" y="1486845"/>
                </a:lnTo>
                <a:cubicBezTo>
                  <a:pt x="1370707" y="1495500"/>
                  <a:pt x="1495445" y="1370762"/>
                  <a:pt x="1486844" y="1219838"/>
                </a:cubicBezTo>
                <a:lnTo>
                  <a:pt x="1486844" y="1219838"/>
                </a:lnTo>
                <a:cubicBezTo>
                  <a:pt x="1482462" y="1142815"/>
                  <a:pt x="1513414" y="1067983"/>
                  <a:pt x="1571044" y="1016598"/>
                </a:cubicBezTo>
                <a:lnTo>
                  <a:pt x="1571044" y="1016598"/>
                </a:lnTo>
                <a:cubicBezTo>
                  <a:pt x="1683840" y="916019"/>
                  <a:pt x="1683840" y="739622"/>
                  <a:pt x="1571044" y="639043"/>
                </a:cubicBezTo>
                <a:lnTo>
                  <a:pt x="1571044" y="639043"/>
                </a:lnTo>
                <a:cubicBezTo>
                  <a:pt x="1513468" y="587657"/>
                  <a:pt x="1482462" y="512825"/>
                  <a:pt x="1486844" y="435802"/>
                </a:cubicBezTo>
                <a:lnTo>
                  <a:pt x="1486844" y="435802"/>
                </a:lnTo>
                <a:cubicBezTo>
                  <a:pt x="1495500" y="284933"/>
                  <a:pt x="1370762" y="160195"/>
                  <a:pt x="1219838" y="168796"/>
                </a:cubicBezTo>
                <a:lnTo>
                  <a:pt x="1219838" y="168796"/>
                </a:lnTo>
                <a:cubicBezTo>
                  <a:pt x="1142815" y="173179"/>
                  <a:pt x="1067983" y="142227"/>
                  <a:pt x="1016598" y="84597"/>
                </a:cubicBezTo>
                <a:lnTo>
                  <a:pt x="1016598" y="84597"/>
                </a:lnTo>
                <a:cubicBezTo>
                  <a:pt x="916019" y="-28199"/>
                  <a:pt x="739622" y="-28199"/>
                  <a:pt x="639043" y="84597"/>
                </a:cubicBezTo>
                <a:lnTo>
                  <a:pt x="639043" y="84597"/>
                </a:lnTo>
                <a:cubicBezTo>
                  <a:pt x="587657" y="142172"/>
                  <a:pt x="512825" y="173179"/>
                  <a:pt x="435802" y="168796"/>
                </a:cubicBezTo>
                <a:close/>
              </a:path>
            </a:pathLst>
          </a:custGeom>
          <a:solidFill>
            <a:schemeClr val="tx2"/>
          </a:solidFill>
          <a:ln w="5456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2400" dirty="0">
                <a:solidFill>
                  <a:schemeClr val="bg1"/>
                </a:solidFill>
                <a:latin typeface="+mj-lt"/>
              </a:rPr>
              <a:t>Kort budskap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7FF3E7F4-CF20-32C5-3311-5DFDC2F28F9E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0" name="Platshållare för sidfot 2">
            <a:extLst>
              <a:ext uri="{FF2B5EF4-FFF2-40B4-BE49-F238E27FC236}">
                <a16:creationId xmlns:a16="http://schemas.microsoft.com/office/drawing/2014/main" id="{FD8531CC-4326-0EF6-F85F-3AC26F28F5C5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www.goteborg.se</a:t>
            </a:r>
          </a:p>
        </p:txBody>
      </p:sp>
    </p:spTree>
    <p:extLst>
      <p:ext uri="{BB962C8B-B14F-4D97-AF65-F5344CB8AC3E}">
        <p14:creationId xmlns:p14="http://schemas.microsoft.com/office/powerpoint/2010/main" val="1931925994"/>
      </p:ext>
    </p:extLst>
  </p:cSld>
  <p:clrMapOvr>
    <a:masterClrMapping/>
  </p:clrMapOvr>
</p:sld>
</file>

<file path=ppt/slides/slide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9B06FCF2-0435-F855-5BC2-DE86B3FBE49B}"/>
              </a:ext>
            </a:extLst>
          </p:cNvPr>
          <p:cNvSpPr/>
          <p:nvPr/>
        </p:nvSpPr>
        <p:spPr>
          <a:xfrm>
            <a:off x="10903974" y="1627717"/>
            <a:ext cx="3748651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80987AF-5F9F-6FB4-30E7-06ECE306BD09}"/>
              </a:ext>
            </a:extLst>
          </p:cNvPr>
          <p:cNvSpPr/>
          <p:nvPr/>
        </p:nvSpPr>
        <p:spPr>
          <a:xfrm>
            <a:off x="466725" y="1636713"/>
            <a:ext cx="10211107" cy="817403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1310116-D51A-9D67-FE4B-DE40BEBA3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Matsedel vecka XX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4BC155-F32B-83B1-4DCF-7C291E1B9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Måndag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Tisdag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Onsdag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2948125-3E52-1B01-697B-CE5779F789D7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2DEA0E82-5B3C-AF25-228E-0DFB5F349186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Torsdag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pPr lvl="1"/>
            <a:endParaRPr lang="sv-SE" dirty="0">
              <a:solidFill>
                <a:schemeClr val="bg1"/>
              </a:solidFill>
            </a:endParaRPr>
          </a:p>
          <a:p>
            <a:r>
              <a:rPr lang="sv-SE" dirty="0">
                <a:solidFill>
                  <a:schemeClr val="bg1"/>
                </a:solidFill>
              </a:rPr>
              <a:t>Fredag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1</a:t>
            </a:r>
          </a:p>
          <a:p>
            <a:pPr lvl="1"/>
            <a:r>
              <a:rPr lang="sv-SE" dirty="0">
                <a:solidFill>
                  <a:schemeClr val="bg1"/>
                </a:solidFill>
              </a:rPr>
              <a:t>Maträtt 2</a:t>
            </a:r>
          </a:p>
          <a:p>
            <a:endParaRPr lang="sv-SE" dirty="0"/>
          </a:p>
        </p:txBody>
      </p:sp>
      <p:sp>
        <p:nvSpPr>
          <p:cNvPr id="8" name="Bild 12">
            <a:extLst>
              <a:ext uri="{FF2B5EF4-FFF2-40B4-BE49-F238E27FC236}">
                <a16:creationId xmlns:a16="http://schemas.microsoft.com/office/drawing/2014/main" id="{8C32756F-A5F1-0BC1-7AEE-13C83992E0D5}"/>
              </a:ext>
            </a:extLst>
          </p:cNvPr>
          <p:cNvSpPr/>
          <p:nvPr/>
        </p:nvSpPr>
        <p:spPr>
          <a:xfrm rot="646066">
            <a:off x="11296393" y="6439322"/>
            <a:ext cx="2963813" cy="3112975"/>
          </a:xfrm>
          <a:custGeom>
            <a:avLst/>
            <a:gdLst>
              <a:gd name="connsiteX0" fmla="*/ 320548 w 1664088"/>
              <a:gd name="connsiteY0" fmla="*/ 167865 h 1747838"/>
              <a:gd name="connsiteX1" fmla="*/ 319835 w 1664088"/>
              <a:gd name="connsiteY1" fmla="*/ 167208 h 1747838"/>
              <a:gd name="connsiteX2" fmla="*/ 317644 w 1664088"/>
              <a:gd name="connsiteY2" fmla="*/ 168796 h 1747838"/>
              <a:gd name="connsiteX3" fmla="*/ 317808 w 1664088"/>
              <a:gd name="connsiteY3" fmla="*/ 169180 h 1747838"/>
              <a:gd name="connsiteX4" fmla="*/ 2594 w 1664088"/>
              <a:gd name="connsiteY4" fmla="*/ 603325 h 1747838"/>
              <a:gd name="connsiteX5" fmla="*/ 1718 w 1664088"/>
              <a:gd name="connsiteY5" fmla="*/ 603215 h 1747838"/>
              <a:gd name="connsiteX6" fmla="*/ 896 w 1664088"/>
              <a:gd name="connsiteY6" fmla="*/ 605790 h 1747838"/>
              <a:gd name="connsiteX7" fmla="*/ 896 w 1664088"/>
              <a:gd name="connsiteY7" fmla="*/ 605790 h 1747838"/>
              <a:gd name="connsiteX8" fmla="*/ 1006 w 1664088"/>
              <a:gd name="connsiteY8" fmla="*/ 1142487 h 1747838"/>
              <a:gd name="connsiteX9" fmla="*/ 732 w 1664088"/>
              <a:gd name="connsiteY9" fmla="*/ 1142651 h 1747838"/>
              <a:gd name="connsiteX10" fmla="*/ 1554 w 1664088"/>
              <a:gd name="connsiteY10" fmla="*/ 1145226 h 1747838"/>
              <a:gd name="connsiteX11" fmla="*/ 1828 w 1664088"/>
              <a:gd name="connsiteY11" fmla="*/ 1145226 h 1747838"/>
              <a:gd name="connsiteX12" fmla="*/ 317206 w 1664088"/>
              <a:gd name="connsiteY12" fmla="*/ 1579426 h 1747838"/>
              <a:gd name="connsiteX13" fmla="*/ 317206 w 1664088"/>
              <a:gd name="connsiteY13" fmla="*/ 1579426 h 1747838"/>
              <a:gd name="connsiteX14" fmla="*/ 319397 w 1664088"/>
              <a:gd name="connsiteY14" fmla="*/ 1581014 h 1747838"/>
              <a:gd name="connsiteX15" fmla="*/ 320054 w 1664088"/>
              <a:gd name="connsiteY15" fmla="*/ 1580412 h 1747838"/>
              <a:gd name="connsiteX16" fmla="*/ 830291 w 1664088"/>
              <a:gd name="connsiteY16" fmla="*/ 1746346 h 1747838"/>
              <a:gd name="connsiteX17" fmla="*/ 830291 w 1664088"/>
              <a:gd name="connsiteY17" fmla="*/ 1746729 h 1747838"/>
              <a:gd name="connsiteX18" fmla="*/ 833085 w 1664088"/>
              <a:gd name="connsiteY18" fmla="*/ 1746729 h 1747838"/>
              <a:gd name="connsiteX19" fmla="*/ 833250 w 1664088"/>
              <a:gd name="connsiteY19" fmla="*/ 1745798 h 1747838"/>
              <a:gd name="connsiteX20" fmla="*/ 1343486 w 1664088"/>
              <a:gd name="connsiteY20" fmla="*/ 1580028 h 1747838"/>
              <a:gd name="connsiteX21" fmla="*/ 1344199 w 1664088"/>
              <a:gd name="connsiteY21" fmla="*/ 1580686 h 1747838"/>
              <a:gd name="connsiteX22" fmla="*/ 1346390 w 1664088"/>
              <a:gd name="connsiteY22" fmla="*/ 1579097 h 1747838"/>
              <a:gd name="connsiteX23" fmla="*/ 1346226 w 1664088"/>
              <a:gd name="connsiteY23" fmla="*/ 1578713 h 1747838"/>
              <a:gd name="connsiteX24" fmla="*/ 1661494 w 1664088"/>
              <a:gd name="connsiteY24" fmla="*/ 1144514 h 1747838"/>
              <a:gd name="connsiteX25" fmla="*/ 1662371 w 1664088"/>
              <a:gd name="connsiteY25" fmla="*/ 1144623 h 1747838"/>
              <a:gd name="connsiteX26" fmla="*/ 1663192 w 1664088"/>
              <a:gd name="connsiteY26" fmla="*/ 1142048 h 1747838"/>
              <a:gd name="connsiteX27" fmla="*/ 1663192 w 1664088"/>
              <a:gd name="connsiteY27" fmla="*/ 1142048 h 1747838"/>
              <a:gd name="connsiteX28" fmla="*/ 1663083 w 1664088"/>
              <a:gd name="connsiteY28" fmla="*/ 605352 h 1747838"/>
              <a:gd name="connsiteX29" fmla="*/ 1663357 w 1664088"/>
              <a:gd name="connsiteY29" fmla="*/ 605187 h 1747838"/>
              <a:gd name="connsiteX30" fmla="*/ 1662535 w 1664088"/>
              <a:gd name="connsiteY30" fmla="*/ 602613 h 1747838"/>
              <a:gd name="connsiteX31" fmla="*/ 1662261 w 1664088"/>
              <a:gd name="connsiteY31" fmla="*/ 602613 h 1747838"/>
              <a:gd name="connsiteX32" fmla="*/ 1346883 w 1664088"/>
              <a:gd name="connsiteY32" fmla="*/ 168413 h 1747838"/>
              <a:gd name="connsiteX33" fmla="*/ 1346883 w 1664088"/>
              <a:gd name="connsiteY33" fmla="*/ 168413 h 1747838"/>
              <a:gd name="connsiteX34" fmla="*/ 1344692 w 1664088"/>
              <a:gd name="connsiteY34" fmla="*/ 166824 h 1747838"/>
              <a:gd name="connsiteX35" fmla="*/ 1344034 w 1664088"/>
              <a:gd name="connsiteY35" fmla="*/ 167427 h 1747838"/>
              <a:gd name="connsiteX36" fmla="*/ 833797 w 1664088"/>
              <a:gd name="connsiteY36" fmla="*/ 1493 h 1747838"/>
              <a:gd name="connsiteX37" fmla="*/ 833797 w 1664088"/>
              <a:gd name="connsiteY37" fmla="*/ 1109 h 1747838"/>
              <a:gd name="connsiteX38" fmla="*/ 831003 w 1664088"/>
              <a:gd name="connsiteY38" fmla="*/ 1109 h 1747838"/>
              <a:gd name="connsiteX39" fmla="*/ 830839 w 1664088"/>
              <a:gd name="connsiteY39" fmla="*/ 2041 h 1747838"/>
              <a:gd name="connsiteX40" fmla="*/ 320602 w 1664088"/>
              <a:gd name="connsiteY40" fmla="*/ 167810 h 1747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664088" h="1747838">
                <a:moveTo>
                  <a:pt x="320548" y="167865"/>
                </a:moveTo>
                <a:lnTo>
                  <a:pt x="319835" y="167208"/>
                </a:lnTo>
                <a:cubicBezTo>
                  <a:pt x="318740" y="166167"/>
                  <a:pt x="316987" y="167427"/>
                  <a:pt x="317644" y="168796"/>
                </a:cubicBezTo>
                <a:lnTo>
                  <a:pt x="317808" y="169180"/>
                </a:lnTo>
                <a:cubicBezTo>
                  <a:pt x="422442" y="387759"/>
                  <a:pt x="242757" y="635153"/>
                  <a:pt x="2594" y="603325"/>
                </a:cubicBezTo>
                <a:lnTo>
                  <a:pt x="1718" y="603215"/>
                </a:lnTo>
                <a:cubicBezTo>
                  <a:pt x="184" y="602996"/>
                  <a:pt x="-473" y="605078"/>
                  <a:pt x="896" y="605790"/>
                </a:cubicBezTo>
                <a:lnTo>
                  <a:pt x="896" y="605790"/>
                </a:lnTo>
                <a:cubicBezTo>
                  <a:pt x="214161" y="721106"/>
                  <a:pt x="214216" y="1027116"/>
                  <a:pt x="1006" y="1142487"/>
                </a:cubicBezTo>
                <a:lnTo>
                  <a:pt x="732" y="1142651"/>
                </a:lnTo>
                <a:cubicBezTo>
                  <a:pt x="-638" y="1143363"/>
                  <a:pt x="74" y="1145445"/>
                  <a:pt x="1554" y="1145226"/>
                </a:cubicBezTo>
                <a:lnTo>
                  <a:pt x="1828" y="1145226"/>
                </a:lnTo>
                <a:cubicBezTo>
                  <a:pt x="242155" y="1113233"/>
                  <a:pt x="421948" y="1360792"/>
                  <a:pt x="317206" y="1579426"/>
                </a:cubicBezTo>
                <a:lnTo>
                  <a:pt x="317206" y="1579426"/>
                </a:lnTo>
                <a:cubicBezTo>
                  <a:pt x="316548" y="1580795"/>
                  <a:pt x="318301" y="1582055"/>
                  <a:pt x="319397" y="1581014"/>
                </a:cubicBezTo>
                <a:lnTo>
                  <a:pt x="320054" y="1580412"/>
                </a:lnTo>
                <a:cubicBezTo>
                  <a:pt x="495685" y="1413492"/>
                  <a:pt x="786466" y="1508045"/>
                  <a:pt x="830291" y="1746346"/>
                </a:cubicBezTo>
                <a:lnTo>
                  <a:pt x="830291" y="1746729"/>
                </a:lnTo>
                <a:cubicBezTo>
                  <a:pt x="830620" y="1748208"/>
                  <a:pt x="832811" y="1748208"/>
                  <a:pt x="833085" y="1746729"/>
                </a:cubicBezTo>
                <a:lnTo>
                  <a:pt x="833250" y="1745798"/>
                </a:lnTo>
                <a:cubicBezTo>
                  <a:pt x="877239" y="1507607"/>
                  <a:pt x="1167856" y="1413163"/>
                  <a:pt x="1343486" y="1580028"/>
                </a:cubicBezTo>
                <a:lnTo>
                  <a:pt x="1344199" y="1580686"/>
                </a:lnTo>
                <a:cubicBezTo>
                  <a:pt x="1345294" y="1581727"/>
                  <a:pt x="1347047" y="1580466"/>
                  <a:pt x="1346390" y="1579097"/>
                </a:cubicBezTo>
                <a:lnTo>
                  <a:pt x="1346226" y="1578713"/>
                </a:lnTo>
                <a:cubicBezTo>
                  <a:pt x="1241647" y="1360134"/>
                  <a:pt x="1421277" y="1112740"/>
                  <a:pt x="1661494" y="1144514"/>
                </a:cubicBezTo>
                <a:lnTo>
                  <a:pt x="1662371" y="1144623"/>
                </a:lnTo>
                <a:cubicBezTo>
                  <a:pt x="1663905" y="1144842"/>
                  <a:pt x="1664562" y="1142761"/>
                  <a:pt x="1663192" y="1142048"/>
                </a:cubicBezTo>
                <a:lnTo>
                  <a:pt x="1663192" y="1142048"/>
                </a:lnTo>
                <a:cubicBezTo>
                  <a:pt x="1449927" y="1026733"/>
                  <a:pt x="1449873" y="720722"/>
                  <a:pt x="1663083" y="605352"/>
                </a:cubicBezTo>
                <a:lnTo>
                  <a:pt x="1663357" y="605187"/>
                </a:lnTo>
                <a:cubicBezTo>
                  <a:pt x="1664726" y="604475"/>
                  <a:pt x="1664014" y="602394"/>
                  <a:pt x="1662535" y="602613"/>
                </a:cubicBezTo>
                <a:lnTo>
                  <a:pt x="1662261" y="602613"/>
                </a:lnTo>
                <a:cubicBezTo>
                  <a:pt x="1421934" y="634605"/>
                  <a:pt x="1242140" y="387047"/>
                  <a:pt x="1346883" y="168413"/>
                </a:cubicBezTo>
                <a:lnTo>
                  <a:pt x="1346883" y="168413"/>
                </a:lnTo>
                <a:cubicBezTo>
                  <a:pt x="1347540" y="167043"/>
                  <a:pt x="1345787" y="165783"/>
                  <a:pt x="1344692" y="166824"/>
                </a:cubicBezTo>
                <a:lnTo>
                  <a:pt x="1344034" y="167427"/>
                </a:lnTo>
                <a:cubicBezTo>
                  <a:pt x="1168404" y="334347"/>
                  <a:pt x="877623" y="239793"/>
                  <a:pt x="833797" y="1493"/>
                </a:cubicBezTo>
                <a:lnTo>
                  <a:pt x="833797" y="1109"/>
                </a:lnTo>
                <a:cubicBezTo>
                  <a:pt x="833469" y="-370"/>
                  <a:pt x="831277" y="-370"/>
                  <a:pt x="831003" y="1109"/>
                </a:cubicBezTo>
                <a:lnTo>
                  <a:pt x="830839" y="2041"/>
                </a:lnTo>
                <a:cubicBezTo>
                  <a:pt x="786849" y="240232"/>
                  <a:pt x="496232" y="334675"/>
                  <a:pt x="320602" y="167810"/>
                </a:cubicBezTo>
                <a:close/>
              </a:path>
            </a:pathLst>
          </a:custGeom>
          <a:solidFill>
            <a:schemeClr val="tx2"/>
          </a:solidFill>
          <a:ln w="5452" cap="flat">
            <a:noFill/>
            <a:prstDash val="solid"/>
            <a:miter/>
          </a:ln>
        </p:spPr>
        <p:txBody>
          <a:bodyPr lIns="252000" tIns="72000" rIns="252000" bIns="72000" rtlCol="0" anchor="ctr"/>
          <a:lstStyle/>
          <a:p>
            <a:pPr algn="ctr"/>
            <a:r>
              <a:rPr lang="sv-SE" sz="2800" dirty="0">
                <a:solidFill>
                  <a:schemeClr val="bg1"/>
                </a:solidFill>
                <a:latin typeface="+mj-lt"/>
              </a:rPr>
              <a:t>Tema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3D6F35D4-A9E3-F33B-E726-C729D196C796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10" name="Platshållare för sidfot 2">
            <a:extLst>
              <a:ext uri="{FF2B5EF4-FFF2-40B4-BE49-F238E27FC236}">
                <a16:creationId xmlns:a16="http://schemas.microsoft.com/office/drawing/2014/main" id="{F6C6537F-0DAB-6642-E8CE-17C8A3F0670C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www.goteborg.se</a:t>
            </a:r>
          </a:p>
        </p:txBody>
      </p:sp>
    </p:spTree>
    <p:extLst>
      <p:ext uri="{BB962C8B-B14F-4D97-AF65-F5344CB8AC3E}">
        <p14:creationId xmlns:p14="http://schemas.microsoft.com/office/powerpoint/2010/main" val="1850161132"/>
      </p:ext>
    </p:extLst>
  </p:cSld>
  <p:clrMapOvr>
    <a:masterClrMapping/>
  </p:clrMapOvr>
</p:sld>
</file>

<file path=ppt/slides/slide8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D72D6127-8F09-8684-6CC3-C23306667248}"/>
              </a:ext>
            </a:extLst>
          </p:cNvPr>
          <p:cNvSpPr/>
          <p:nvPr/>
        </p:nvSpPr>
        <p:spPr>
          <a:xfrm>
            <a:off x="466725" y="1636713"/>
            <a:ext cx="14185900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AFEBFF4-4827-425A-CB82-F0A070C1B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Matsedel vecka XX–XX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8AAEEA-6FD3-24F5-47FD-CF88E2753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pPr lvl="1"/>
            <a:r>
              <a:rPr lang="sv-SE" b="1" dirty="0"/>
              <a:t>Mån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Tis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Ons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Tors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Fre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2B8F11-0071-E425-4C55-C49DDF5783B3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sv-SE" dirty="0"/>
              <a:t>Ingress/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3F355C05-2B42-7177-6CD0-104201D5639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pPr lvl="1"/>
            <a:r>
              <a:rPr lang="sv-SE" b="1" dirty="0"/>
              <a:t>Mån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Tis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Ons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Tors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Fre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9AB8169-611E-5B68-80BF-1DB8DF7E03F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sv-SE" dirty="0"/>
              <a:t>Vecka XX–XX: XX–XX månad</a:t>
            </a:r>
          </a:p>
          <a:p>
            <a:pPr lvl="1"/>
            <a:r>
              <a:rPr lang="sv-SE" b="1" dirty="0"/>
              <a:t>Mån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Tis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Ons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/>
              <a:t>Tors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pPr lvl="1"/>
            <a:endParaRPr lang="sv-SE" dirty="0"/>
          </a:p>
          <a:p>
            <a:pPr lvl="1"/>
            <a:r>
              <a:rPr lang="sv-SE" b="1" dirty="0" err="1"/>
              <a:t>Fre</a:t>
            </a:r>
            <a:r>
              <a:rPr lang="sv-SE" dirty="0"/>
              <a:t>	Maträtt 1</a:t>
            </a:r>
          </a:p>
          <a:p>
            <a:pPr lvl="1"/>
            <a:r>
              <a:rPr lang="sv-SE" dirty="0"/>
              <a:t>	Maträtt 2</a:t>
            </a:r>
          </a:p>
          <a:p>
            <a:endParaRPr lang="sv-SE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3BF6711-E895-AD7C-52C4-5084564E4563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9" name="Platshållare för sidfot 2">
            <a:extLst>
              <a:ext uri="{FF2B5EF4-FFF2-40B4-BE49-F238E27FC236}">
                <a16:creationId xmlns:a16="http://schemas.microsoft.com/office/drawing/2014/main" id="{2D5B90AA-C0DC-39B8-654D-5AD69BAF6649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www.goteborg.se</a:t>
            </a:r>
          </a:p>
        </p:txBody>
      </p:sp>
    </p:spTree>
    <p:extLst>
      <p:ext uri="{BB962C8B-B14F-4D97-AF65-F5344CB8AC3E}">
        <p14:creationId xmlns:p14="http://schemas.microsoft.com/office/powerpoint/2010/main" val="720832310"/>
      </p:ext>
    </p:extLst>
  </p:cSld>
  <p:clrMapOvr>
    <a:masterClrMapping/>
  </p:clrMapOvr>
</p:sld>
</file>

<file path=ppt/slides/slide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A811325-FDA8-E1AC-CEA9-8470E8436540}"/>
              </a:ext>
            </a:extLst>
          </p:cNvPr>
          <p:cNvSpPr/>
          <p:nvPr/>
        </p:nvSpPr>
        <p:spPr>
          <a:xfrm>
            <a:off x="466725" y="1636713"/>
            <a:ext cx="14185900" cy="8174037"/>
          </a:xfrm>
          <a:prstGeom prst="rect">
            <a:avLst/>
          </a:prstGeom>
          <a:solidFill>
            <a:srgbClr val="D1D9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7E25B4-AF84-0750-7EE6-A9BF8869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Rubrik kort aktuell 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8747237-BFBC-6F60-BB22-DD5437C00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Underrubrik</a:t>
            </a:r>
          </a:p>
          <a:p>
            <a:pPr lvl="1"/>
            <a:r>
              <a:rPr lang="sv-SE" dirty="0"/>
              <a:t>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,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invelen</a:t>
            </a:r>
            <a:r>
              <a:rPr lang="sv-SE" dirty="0"/>
              <a:t> </a:t>
            </a:r>
            <a:r>
              <a:rPr lang="sv-SE" dirty="0" err="1"/>
              <a:t>imodigent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quae</a:t>
            </a:r>
            <a:r>
              <a:rPr lang="sv-SE" dirty="0"/>
              <a:t> non </a:t>
            </a:r>
            <a:r>
              <a:rPr lang="sv-SE" dirty="0" err="1"/>
              <a:t>nectem</a:t>
            </a:r>
            <a:r>
              <a:rPr lang="sv-SE" dirty="0"/>
              <a:t> </a:t>
            </a:r>
            <a:r>
              <a:rPr lang="sv-SE" dirty="0" err="1"/>
              <a:t>que</a:t>
            </a:r>
            <a:r>
              <a:rPr lang="sv-SE" dirty="0"/>
              <a:t> </a:t>
            </a:r>
            <a:r>
              <a:rPr lang="sv-SE" dirty="0" err="1"/>
              <a:t>am</a:t>
            </a:r>
            <a:r>
              <a:rPr lang="sv-SE" dirty="0"/>
              <a:t> </a:t>
            </a:r>
            <a:r>
              <a:rPr lang="sv-SE" dirty="0" err="1"/>
              <a:t>qui</a:t>
            </a:r>
            <a:r>
              <a:rPr lang="sv-SE" dirty="0"/>
              <a:t> </a:t>
            </a:r>
            <a:r>
              <a:rPr lang="sv-SE" dirty="0" err="1"/>
              <a:t>omni</a:t>
            </a:r>
            <a:r>
              <a:rPr lang="sv-SE" dirty="0"/>
              <a:t>. Sam </a:t>
            </a:r>
            <a:r>
              <a:rPr lang="sv-SE" dirty="0" err="1"/>
              <a:t>verspero</a:t>
            </a:r>
            <a:r>
              <a:rPr lang="sv-SE" dirty="0"/>
              <a:t> </a:t>
            </a:r>
            <a:r>
              <a:rPr lang="sv-SE" dirty="0" err="1"/>
              <a:t>occatem</a:t>
            </a:r>
            <a:r>
              <a:rPr lang="sv-SE" dirty="0"/>
              <a:t> </a:t>
            </a:r>
            <a:r>
              <a:rPr lang="sv-SE" dirty="0" err="1"/>
              <a:t>poriore</a:t>
            </a:r>
            <a:r>
              <a:rPr lang="sv-SE" dirty="0"/>
              <a:t>, </a:t>
            </a:r>
            <a:r>
              <a:rPr lang="sv-SE" dirty="0" err="1"/>
              <a:t>quatest</a:t>
            </a:r>
            <a:r>
              <a:rPr lang="sv-SE" dirty="0"/>
              <a:t>.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DA9AE1-AB38-27F5-6EB4-75C812E53F9C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sv-SE" dirty="0"/>
              <a:t>Aktuell information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E4C66750-BB1F-F1B2-7930-64478BF3B0EC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28" dirty="0">
                <a:latin typeface="+mj-lt"/>
              </a:rPr>
              <a:t>Underrubrik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  <a:p>
            <a:r>
              <a:rPr lang="sv-SE" dirty="0"/>
              <a:t>Lista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3A422B51-BD1D-304B-31A4-039875C05B38}"/>
              </a:ext>
            </a:extLst>
          </p:cNvPr>
          <p:cNvSpPr txBox="1"/>
          <p:nvPr/>
        </p:nvSpPr>
        <p:spPr>
          <a:xfrm>
            <a:off x="466725" y="667658"/>
            <a:ext cx="7132637" cy="4371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ts val="2200"/>
              </a:lnSpc>
            </a:pPr>
            <a:r>
              <a:rPr lang="sv-SE" sz="1700" dirty="0">
                <a:latin typeface="+mj-lt"/>
              </a:rPr>
              <a:t>Budskap/verksamhet/projekt</a:t>
            </a:r>
          </a:p>
          <a:p>
            <a:pPr>
              <a:lnSpc>
                <a:spcPts val="2200"/>
              </a:lnSpc>
            </a:pPr>
            <a:r>
              <a:rPr lang="sv-SE" sz="1700" dirty="0"/>
              <a:t>Förvaltning</a:t>
            </a:r>
          </a:p>
        </p:txBody>
      </p:sp>
      <p:sp>
        <p:nvSpPr>
          <p:cNvPr id="8" name="Platshållare för sidfot 2">
            <a:extLst>
              <a:ext uri="{FF2B5EF4-FFF2-40B4-BE49-F238E27FC236}">
                <a16:creationId xmlns:a16="http://schemas.microsoft.com/office/drawing/2014/main" id="{A6F60FF0-06F6-1629-68BB-E529C283A6EA}"/>
              </a:ext>
            </a:extLst>
          </p:cNvPr>
          <p:cNvSpPr txBox="1">
            <a:spLocks/>
          </p:cNvSpPr>
          <p:nvPr/>
        </p:nvSpPr>
        <p:spPr>
          <a:xfrm>
            <a:off x="466725" y="10025309"/>
            <a:ext cx="6700888" cy="221206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sv-SE"/>
            </a:defPPr>
            <a:lvl1pPr marL="0" algn="l" defTabSz="1075334" rtl="0" eaLnBrk="1" latinLnBrk="0" hangingPunct="1"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7667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5334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13002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50669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88336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6003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63670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01338" algn="l" defTabSz="1075334" rtl="0" eaLnBrk="1" latinLnBrk="0" hangingPunct="1">
              <a:defRPr sz="211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www.goteborg.se</a:t>
            </a:r>
          </a:p>
        </p:txBody>
      </p:sp>
    </p:spTree>
    <p:extLst>
      <p:ext uri="{BB962C8B-B14F-4D97-AF65-F5344CB8AC3E}">
        <p14:creationId xmlns:p14="http://schemas.microsoft.com/office/powerpoint/2010/main" val="2657000352"/>
      </p:ext>
    </p:extLst>
  </p:cSld>
  <p:clrMapOvr>
    <a:masterClrMapping/>
  </p:clrMapOvr>
</p:sld>
</file>

<file path=ppt/theme/theme1.xml><?xml version="1.0" encoding="utf-8"?>
<a:theme xmlns:a="http://schemas.openxmlformats.org/drawingml/2006/main" name="A3-mall Göteborgs Stad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_liggande.potx" id="{54682263-58BF-4785-BF9C-7E7435A547D0}" vid="{0C2D18ED-AFB8-4A9C-83D1-3AFAE05493F5}"/>
    </a:ext>
  </a:extLst>
</a:theme>
</file>

<file path=ppt/theme/theme2.xml><?xml version="1.0" encoding="utf-8"?>
<a:theme xmlns:a="http://schemas.openxmlformats.org/drawingml/2006/main" name="A3-mall Göteborgs Stad - färger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_liggande.potx" id="{54682263-58BF-4785-BF9C-7E7435A547D0}" vid="{F4F706B3-5DF1-4706-BAEE-AE4F2CDD3EC6}"/>
    </a:ext>
  </a:extLst>
</a:theme>
</file>

<file path=ppt/theme/theme3.xml><?xml version="1.0" encoding="utf-8"?>
<a:theme xmlns:a="http://schemas.openxmlformats.org/drawingml/2006/main" name="Placering av sidhuvud, sidfot och logotyper vid samarbeten">
  <a:themeElements>
    <a:clrScheme name="Göteborgs Stad mörka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fisch_A3_liggande.potx" id="{54682263-58BF-4785-BF9C-7E7435A547D0}" vid="{2BFEC0E6-22D1-4167-A1D8-A9ED1F53D47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717</ap:Words>
  <ap:Application>Microsoft Office PowerPoint</ap:Application>
  <ap:PresentationFormat>Anpassad</ap:PresentationFormat>
  <ap:Paragraphs>155</ap:Paragraphs>
  <ap:Slides>11</ap:Slides>
  <ap:Notes>0</ap:Notes>
  <ap:HiddenSlides>1</ap:HiddenSlides>
  <ap:MMClips>0</ap:MMClips>
  <ap:ScaleCrop>false</ap:ScaleCrop>
  <ap:HeadingPairs>
    <vt:vector baseType="variant" size="6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11</vt:i4>
      </vt:variant>
    </vt:vector>
  </ap:HeadingPairs>
  <ap:TitlesOfParts>
    <vt:vector baseType="lpstr" size="17">
      <vt:lpstr>Arial</vt:lpstr>
      <vt:lpstr>Arial Black</vt:lpstr>
      <vt:lpstr>Calibri</vt:lpstr>
      <vt:lpstr>A3-mall Göteborgs Stad</vt:lpstr>
      <vt:lpstr>A3-mall Göteborgs Stad - färger</vt:lpstr>
      <vt:lpstr>Placering av sidhuvud, sidfot och logotyper vid samarbeten</vt:lpstr>
      <vt:lpstr>PowerPoint-presentation</vt:lpstr>
      <vt:lpstr>Rubrik</vt:lpstr>
      <vt:lpstr>Rubrik</vt:lpstr>
      <vt:lpstr>Plats för  två rubriker</vt:lpstr>
      <vt:lpstr>Plats för  tre rubriker</vt:lpstr>
      <vt:lpstr>Öppettider</vt:lpstr>
      <vt:lpstr>Matsedel vecka XX</vt:lpstr>
      <vt:lpstr>Matsedel vecka XX–XX</vt:lpstr>
      <vt:lpstr>Rubrik kort aktuell information</vt:lpstr>
      <vt:lpstr>PowerPoint-presentation</vt:lpstr>
      <vt:lpstr>PowerPoint-presentation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Affisch A3 - liggande</dc:title>
  <dc:creator>Förvaltning</dc:creator>
  <lastModifiedBy>Cazuma Mori</lastModifiedBy>
  <revision>2</revision>
  <lastPrinted>2018-03-22T14:51:07.0000000Z</lastPrinted>
  <dcterms:created xsi:type="dcterms:W3CDTF">2023-10-05T09:57:58.0000000Z</dcterms:created>
  <dcterms:modified xsi:type="dcterms:W3CDTF">2024-05-15T07:56:28.0000000Z</dcterms:modified>
</coreProperties>
</file>