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2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extended-properties" Target="docProps/app.xml" Id="rId4" /><Relationship Type="http://schemas.openxmlformats.org/officeDocument/2006/relationships/officeDocument" Target="/ppt/presentation2.xml" Id="rId1" /></Relationships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B0"/>
    <a:srgbClr val="FBCFB9"/>
    <a:srgbClr val="B8E1C8"/>
    <a:srgbClr val="C0E4F2"/>
    <a:srgbClr val="E1D1E8"/>
    <a:srgbClr val="F8CCDC"/>
    <a:srgbClr val="D1D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presentation2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4"/>
  </p:notesMasterIdLst>
  <p:handoutMasterIdLst>
    <p:handoutMasterId r:id="rId5"/>
  </p:handoutMasterIdLst>
  <p:sldIdLst>
    <p:sldId id="261" r:id="rId2"/>
    <p:sldId id="259" r:id="rId3"/>
  </p:sldIdLst>
  <p:sldSz cx="10691813" cy="7559675"/>
  <p:notesSz cx="9872663" cy="6797675"/>
  <p:defaultTextStyle>
    <a:defPPr>
      <a:defRPr lang="sv-SE"/>
    </a:defPPr>
    <a:lvl1pPr marL="0" algn="l" defTabSz="760192" rtl="0" eaLnBrk="1" latinLnBrk="0" hangingPunct="1">
      <a:defRPr sz="1496" kern="1200">
        <a:solidFill>
          <a:schemeClr val="tx1"/>
        </a:solidFill>
        <a:latin typeface="+mn-lt"/>
        <a:ea typeface="+mn-ea"/>
        <a:cs typeface="+mn-cs"/>
      </a:defRPr>
    </a:lvl1pPr>
    <a:lvl2pPr marL="380096" algn="l" defTabSz="760192" rtl="0" eaLnBrk="1" latinLnBrk="0" hangingPunct="1">
      <a:defRPr sz="1496" kern="1200">
        <a:solidFill>
          <a:schemeClr val="tx1"/>
        </a:solidFill>
        <a:latin typeface="+mn-lt"/>
        <a:ea typeface="+mn-ea"/>
        <a:cs typeface="+mn-cs"/>
      </a:defRPr>
    </a:lvl2pPr>
    <a:lvl3pPr marL="760192" algn="l" defTabSz="760192" rtl="0" eaLnBrk="1" latinLnBrk="0" hangingPunct="1">
      <a:defRPr sz="1496" kern="1200">
        <a:solidFill>
          <a:schemeClr val="tx1"/>
        </a:solidFill>
        <a:latin typeface="+mn-lt"/>
        <a:ea typeface="+mn-ea"/>
        <a:cs typeface="+mn-cs"/>
      </a:defRPr>
    </a:lvl3pPr>
    <a:lvl4pPr marL="1140289" algn="l" defTabSz="760192" rtl="0" eaLnBrk="1" latinLnBrk="0" hangingPunct="1">
      <a:defRPr sz="1496" kern="1200">
        <a:solidFill>
          <a:schemeClr val="tx1"/>
        </a:solidFill>
        <a:latin typeface="+mn-lt"/>
        <a:ea typeface="+mn-ea"/>
        <a:cs typeface="+mn-cs"/>
      </a:defRPr>
    </a:lvl4pPr>
    <a:lvl5pPr marL="1520387" algn="l" defTabSz="760192" rtl="0" eaLnBrk="1" latinLnBrk="0" hangingPunct="1">
      <a:defRPr sz="1496" kern="1200">
        <a:solidFill>
          <a:schemeClr val="tx1"/>
        </a:solidFill>
        <a:latin typeface="+mn-lt"/>
        <a:ea typeface="+mn-ea"/>
        <a:cs typeface="+mn-cs"/>
      </a:defRPr>
    </a:lvl5pPr>
    <a:lvl6pPr marL="1900483" algn="l" defTabSz="760192" rtl="0" eaLnBrk="1" latinLnBrk="0" hangingPunct="1">
      <a:defRPr sz="1496" kern="1200">
        <a:solidFill>
          <a:schemeClr val="tx1"/>
        </a:solidFill>
        <a:latin typeface="+mn-lt"/>
        <a:ea typeface="+mn-ea"/>
        <a:cs typeface="+mn-cs"/>
      </a:defRPr>
    </a:lvl6pPr>
    <a:lvl7pPr marL="2280579" algn="l" defTabSz="760192" rtl="0" eaLnBrk="1" latinLnBrk="0" hangingPunct="1">
      <a:defRPr sz="1496" kern="1200">
        <a:solidFill>
          <a:schemeClr val="tx1"/>
        </a:solidFill>
        <a:latin typeface="+mn-lt"/>
        <a:ea typeface="+mn-ea"/>
        <a:cs typeface="+mn-cs"/>
      </a:defRPr>
    </a:lvl7pPr>
    <a:lvl8pPr marL="2660675" algn="l" defTabSz="760192" rtl="0" eaLnBrk="1" latinLnBrk="0" hangingPunct="1">
      <a:defRPr sz="1496" kern="1200">
        <a:solidFill>
          <a:schemeClr val="tx1"/>
        </a:solidFill>
        <a:latin typeface="+mn-lt"/>
        <a:ea typeface="+mn-ea"/>
        <a:cs typeface="+mn-cs"/>
      </a:defRPr>
    </a:lvl8pPr>
    <a:lvl9pPr marL="3040772" algn="l" defTabSz="760192" rtl="0" eaLnBrk="1" latinLnBrk="0" hangingPunct="1">
      <a:defRPr sz="1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1" autoAdjust="0"/>
    <p:restoredTop sz="94712" autoAdjust="0"/>
  </p:normalViewPr>
  <p:slideViewPr>
    <p:cSldViewPr snapToGrid="0">
      <p:cViewPr varScale="1">
        <p:scale>
          <a:sx n="109" d="100"/>
          <a:sy n="109" d="100"/>
        </p:scale>
        <p:origin x="117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2.xml.rels>&#65279;<?xml version="1.0" encoding="utf-8"?><Relationships xmlns="http://schemas.openxmlformats.org/package/2006/relationships"><Relationship Type="http://schemas.openxmlformats.org/officeDocument/2006/relationships/theme" Target="/ppt/theme/theme1.xml" Id="rId8" /><Relationship Type="http://schemas.openxmlformats.org/officeDocument/2006/relationships/slide" Target="/ppt/slides/slide2.xml" Id="rId3" /><Relationship Type="http://schemas.openxmlformats.org/officeDocument/2006/relationships/viewProps" Target="/ppt/viewProps.xml" Id="rId7" /><Relationship Type="http://schemas.openxmlformats.org/officeDocument/2006/relationships/slide" Target="/ppt/slides/slide1.xml" Id="rId2" /><Relationship Type="http://schemas.openxmlformats.org/officeDocument/2006/relationships/slideMaster" Target="/ppt/slideMasters/slideMaster1.xml" Id="rId1" /><Relationship Type="http://schemas.openxmlformats.org/officeDocument/2006/relationships/presProps" Target="/ppt/presProps.xml" Id="rId6" /><Relationship Type="http://schemas.openxmlformats.org/officeDocument/2006/relationships/handoutMaster" Target="/ppt/handoutMasters/handoutMaster1.xml" Id="rId5" /><Relationship Type="http://schemas.openxmlformats.org/officeDocument/2006/relationships/notesMaster" Target="/ppt/notesMasters/notesMaster1.xml" Id="rId4" /><Relationship Type="http://schemas.openxmlformats.org/officeDocument/2006/relationships/tableStyles" Target="/ppt/tableStyles.xml" Id="rId9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BE2864-95CD-434E-8A89-112A69FB80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4278313" cy="340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2F16133-ADB0-4477-A5E5-0406B128BD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8312" cy="340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4FEEE-A740-4A24-A66E-6B855F63E607}" type="datetimeFigureOut">
              <a:rPr lang="sv-SE" smtClean="0"/>
              <a:t>2022-03-29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6062E93-F164-4A71-8CAF-F0EF18EB1D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6456750"/>
            <a:ext cx="4278313" cy="340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A70566-6EB8-4E46-AE14-B687DA858F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763" y="6456750"/>
            <a:ext cx="4278312" cy="340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26A5-FDCE-4063-8B69-78A71163F7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7933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78153" cy="341065"/>
          </a:xfrm>
          <a:prstGeom prst="rect">
            <a:avLst/>
          </a:prstGeom>
        </p:spPr>
        <p:txBody>
          <a:bodyPr vert="horz" lIns="91809" tIns="45905" rIns="91809" bIns="45905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592229" y="2"/>
            <a:ext cx="4278153" cy="341065"/>
          </a:xfrm>
          <a:prstGeom prst="rect">
            <a:avLst/>
          </a:prstGeom>
        </p:spPr>
        <p:txBody>
          <a:bodyPr vert="horz" lIns="91809" tIns="45905" rIns="91809" bIns="45905" rtlCol="0"/>
          <a:lstStyle>
            <a:lvl1pPr algn="r">
              <a:defRPr sz="1200"/>
            </a:lvl1pPr>
          </a:lstStyle>
          <a:p>
            <a:fld id="{3FC81A0D-2168-4BC1-8A98-17407C5F50A1}" type="datetimeFigureOut">
              <a:rPr lang="sv-SE" smtClean="0"/>
              <a:t>2022-03-29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314700" y="849313"/>
            <a:ext cx="324326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9" tIns="45905" rIns="91809" bIns="45905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87267" y="3271385"/>
            <a:ext cx="7898130" cy="2676585"/>
          </a:xfrm>
          <a:prstGeom prst="rect">
            <a:avLst/>
          </a:prstGeom>
        </p:spPr>
        <p:txBody>
          <a:bodyPr vert="horz" lIns="91809" tIns="45905" rIns="91809" bIns="45905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4" y="6456613"/>
            <a:ext cx="4278153" cy="341064"/>
          </a:xfrm>
          <a:prstGeom prst="rect">
            <a:avLst/>
          </a:prstGeom>
        </p:spPr>
        <p:txBody>
          <a:bodyPr vert="horz" lIns="91809" tIns="45905" rIns="91809" bIns="45905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592229" y="6456613"/>
            <a:ext cx="4278153" cy="341064"/>
          </a:xfrm>
          <a:prstGeom prst="rect">
            <a:avLst/>
          </a:prstGeom>
        </p:spPr>
        <p:txBody>
          <a:bodyPr vert="horz" lIns="91809" tIns="45905" rIns="91809" bIns="45905" rtlCol="0" anchor="b"/>
          <a:lstStyle>
            <a:lvl1pPr algn="r">
              <a:defRPr sz="1200"/>
            </a:lvl1pPr>
          </a:lstStyle>
          <a:p>
            <a:fld id="{40AE155D-B7FB-4660-85B4-7DC9C9EEA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1840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46423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1pPr>
    <a:lvl2pPr marL="323211" algn="l" defTabSz="646423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2pPr>
    <a:lvl3pPr marL="646423" algn="l" defTabSz="646423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3pPr>
    <a:lvl4pPr marL="969634" algn="l" defTabSz="646423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4pPr>
    <a:lvl5pPr marL="1292846" algn="l" defTabSz="646423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5pPr>
    <a:lvl6pPr marL="1616056" algn="l" defTabSz="646423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6pPr>
    <a:lvl7pPr marL="1939268" algn="l" defTabSz="646423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7pPr>
    <a:lvl8pPr marL="2262480" algn="l" defTabSz="646423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8pPr>
    <a:lvl9pPr marL="2585691" algn="l" defTabSz="646423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Namnskylt liggande A4 - 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2842EDC-F530-4928-808D-487760B6EB29}"/>
              </a:ext>
            </a:extLst>
          </p:cNvPr>
          <p:cNvSpPr/>
          <p:nvPr userDrawn="1"/>
        </p:nvSpPr>
        <p:spPr>
          <a:xfrm>
            <a:off x="341313" y="1151837"/>
            <a:ext cx="9972676" cy="525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7FA651F-CBD0-454C-A7FF-7C1C2F915B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1257301" y="1151836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0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E0671D20-D6AC-479E-9A95-99EEB7159C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1" y="4355835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0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5262EB9-7DA9-4B19-83A4-5E06CC17BA21}"/>
              </a:ext>
            </a:extLst>
          </p:cNvPr>
          <p:cNvSpPr/>
          <p:nvPr userDrawn="1"/>
        </p:nvSpPr>
        <p:spPr>
          <a:xfrm>
            <a:off x="-1" y="3455836"/>
            <a:ext cx="10691813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</p:spTree>
    <p:extLst>
      <p:ext uri="{BB962C8B-B14F-4D97-AF65-F5344CB8AC3E}">
        <p14:creationId xmlns:p14="http://schemas.microsoft.com/office/powerpoint/2010/main" val="2150785045"/>
      </p:ext>
    </p:extLst>
  </p:cSld>
  <p:clrMapOvr>
    <a:masterClrMapping/>
  </p:clrMapOvr>
</p:sldLayout>
</file>

<file path=ppt/slideLayouts/slideLayout1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Namnskylt liggande A4 - ljus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8F837C3-7F1C-43CA-9826-6B57022A8B04}"/>
              </a:ext>
            </a:extLst>
          </p:cNvPr>
          <p:cNvSpPr/>
          <p:nvPr userDrawn="1"/>
        </p:nvSpPr>
        <p:spPr>
          <a:xfrm>
            <a:off x="341313" y="1151837"/>
            <a:ext cx="9972676" cy="5256000"/>
          </a:xfrm>
          <a:prstGeom prst="rect">
            <a:avLst/>
          </a:prstGeom>
          <a:solidFill>
            <a:srgbClr val="F8C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87A26210-2C0C-4DEF-89E5-B1CCE5F3D3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1257301" y="1151836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4654AAE6-154D-449B-A1C6-8863D7207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1" y="4355835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60985A1-0BEB-402A-9EB3-26A1F0CB338A}"/>
              </a:ext>
            </a:extLst>
          </p:cNvPr>
          <p:cNvSpPr/>
          <p:nvPr userDrawn="1"/>
        </p:nvSpPr>
        <p:spPr>
          <a:xfrm>
            <a:off x="-1" y="3455836"/>
            <a:ext cx="10691813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</p:spTree>
    <p:extLst>
      <p:ext uri="{BB962C8B-B14F-4D97-AF65-F5344CB8AC3E}">
        <p14:creationId xmlns:p14="http://schemas.microsoft.com/office/powerpoint/2010/main" val="565371148"/>
      </p:ext>
    </p:extLst>
  </p:cSld>
  <p:clrMapOvr>
    <a:masterClrMapping/>
  </p:clrMapOvr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Namnskylt liggande A4 - ljus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0A069BB-ADD0-4802-9809-B86934A42A40}"/>
              </a:ext>
            </a:extLst>
          </p:cNvPr>
          <p:cNvSpPr/>
          <p:nvPr userDrawn="1"/>
        </p:nvSpPr>
        <p:spPr>
          <a:xfrm>
            <a:off x="341313" y="1151837"/>
            <a:ext cx="9972676" cy="5256000"/>
          </a:xfrm>
          <a:prstGeom prst="rect">
            <a:avLst/>
          </a:prstGeom>
          <a:solidFill>
            <a:srgbClr val="E1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18441B0D-3AF1-4C70-8B8D-0D048C3C85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1257301" y="1151836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014EB3C1-64EB-4EEB-BE47-BFC25CE75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1" y="4355835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8AE462E-C54B-4080-B168-DBC294903187}"/>
              </a:ext>
            </a:extLst>
          </p:cNvPr>
          <p:cNvSpPr/>
          <p:nvPr userDrawn="1"/>
        </p:nvSpPr>
        <p:spPr>
          <a:xfrm>
            <a:off x="-1" y="3455836"/>
            <a:ext cx="10691813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</p:spTree>
    <p:extLst>
      <p:ext uri="{BB962C8B-B14F-4D97-AF65-F5344CB8AC3E}">
        <p14:creationId xmlns:p14="http://schemas.microsoft.com/office/powerpoint/2010/main" val="3733021460"/>
      </p:ext>
    </p:extLst>
  </p:cSld>
  <p:clrMapOvr>
    <a:masterClrMapping/>
  </p:clrMapOvr>
</p:sldLayout>
</file>

<file path=ppt/slideLayouts/slideLayout1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Namnskylt liggande A4 - ljus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2771303-CB37-4CFE-9DCB-2A84006565A7}"/>
              </a:ext>
            </a:extLst>
          </p:cNvPr>
          <p:cNvSpPr/>
          <p:nvPr userDrawn="1"/>
        </p:nvSpPr>
        <p:spPr>
          <a:xfrm>
            <a:off x="341313" y="1151837"/>
            <a:ext cx="9972676" cy="5256000"/>
          </a:xfrm>
          <a:prstGeom prst="rect">
            <a:avLst/>
          </a:prstGeom>
          <a:solidFill>
            <a:srgbClr val="FFF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D8DBD9FF-BF57-4ECF-8D48-5483C9C71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1257301" y="1151836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70B8916D-B289-477D-8DB9-F7DE6BDBE6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1" y="4355835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EAF32F7-B316-4C33-9E7A-52593A8FA27B}"/>
              </a:ext>
            </a:extLst>
          </p:cNvPr>
          <p:cNvSpPr/>
          <p:nvPr userDrawn="1"/>
        </p:nvSpPr>
        <p:spPr>
          <a:xfrm>
            <a:off x="-1" y="3455836"/>
            <a:ext cx="10691813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</p:spTree>
    <p:extLst>
      <p:ext uri="{BB962C8B-B14F-4D97-AF65-F5344CB8AC3E}">
        <p14:creationId xmlns:p14="http://schemas.microsoft.com/office/powerpoint/2010/main" val="4054050950"/>
      </p:ext>
    </p:extLst>
  </p:cSld>
  <p:clrMapOvr>
    <a:masterClrMapping/>
  </p:clrMapOvr>
</p:sldLayout>
</file>

<file path=ppt/slideLayouts/slideLayout1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Namnskylt liggande A4 - ljus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919EBD1-921C-4B33-9C09-72EF1B2AA32D}"/>
              </a:ext>
            </a:extLst>
          </p:cNvPr>
          <p:cNvSpPr/>
          <p:nvPr userDrawn="1"/>
        </p:nvSpPr>
        <p:spPr>
          <a:xfrm>
            <a:off x="341313" y="1151837"/>
            <a:ext cx="9972676" cy="5256000"/>
          </a:xfrm>
          <a:prstGeom prst="rect">
            <a:avLst/>
          </a:prstGeom>
          <a:solidFill>
            <a:srgbClr val="C0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D6BB7469-76E7-47FD-A9D2-4E9D084065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1257301" y="1151836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A0966CB7-70D5-46CA-89A9-1B27BCB74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1" y="4355835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24BC331-2AA3-45D2-8226-24F8897E26E1}"/>
              </a:ext>
            </a:extLst>
          </p:cNvPr>
          <p:cNvSpPr/>
          <p:nvPr userDrawn="1"/>
        </p:nvSpPr>
        <p:spPr>
          <a:xfrm>
            <a:off x="-1" y="3455836"/>
            <a:ext cx="10691813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</p:spTree>
    <p:extLst>
      <p:ext uri="{BB962C8B-B14F-4D97-AF65-F5344CB8AC3E}">
        <p14:creationId xmlns:p14="http://schemas.microsoft.com/office/powerpoint/2010/main" val="907085006"/>
      </p:ext>
    </p:extLst>
  </p:cSld>
  <p:clrMapOvr>
    <a:masterClrMapping/>
  </p:clrMapOvr>
</p:sldLayout>
</file>

<file path=ppt/slideLayouts/slideLayout1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Namnskylt liggande A4 - ljus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B24E01C-C1B3-4900-BB1D-E5630F444CDA}"/>
              </a:ext>
            </a:extLst>
          </p:cNvPr>
          <p:cNvSpPr/>
          <p:nvPr userDrawn="1"/>
        </p:nvSpPr>
        <p:spPr>
          <a:xfrm>
            <a:off x="341313" y="1151837"/>
            <a:ext cx="9972676" cy="5256000"/>
          </a:xfrm>
          <a:prstGeom prst="rect">
            <a:avLst/>
          </a:prstGeom>
          <a:solidFill>
            <a:srgbClr val="B8E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8A87D84F-D527-4C32-8871-6070150F42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1257301" y="1151836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0F80FD70-EC52-4342-90C1-3A56055379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1" y="4355835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94509FA-8222-4CDF-8BC2-8BB7222490CB}"/>
              </a:ext>
            </a:extLst>
          </p:cNvPr>
          <p:cNvSpPr/>
          <p:nvPr userDrawn="1"/>
        </p:nvSpPr>
        <p:spPr>
          <a:xfrm>
            <a:off x="-1" y="3455836"/>
            <a:ext cx="10691813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</p:spTree>
    <p:extLst>
      <p:ext uri="{BB962C8B-B14F-4D97-AF65-F5344CB8AC3E}">
        <p14:creationId xmlns:p14="http://schemas.microsoft.com/office/powerpoint/2010/main" val="433986894"/>
      </p:ext>
    </p:extLst>
  </p:cSld>
  <p:clrMapOvr>
    <a:masterClrMapping/>
  </p:clrMapOvr>
</p:sldLayout>
</file>

<file path=ppt/slideLayouts/slideLayout1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Namnskylt liggande A4 - 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DEFF56C7-E1AC-423D-B390-879829325EB6}"/>
              </a:ext>
            </a:extLst>
          </p:cNvPr>
          <p:cNvSpPr/>
          <p:nvPr userDrawn="1"/>
        </p:nvSpPr>
        <p:spPr>
          <a:xfrm>
            <a:off x="341313" y="1151837"/>
            <a:ext cx="9972676" cy="5256000"/>
          </a:xfrm>
          <a:prstGeom prst="rect">
            <a:avLst/>
          </a:prstGeom>
          <a:solidFill>
            <a:srgbClr val="FBC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84929467-39E2-41B7-9AC5-78981FE5BE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1257301" y="1151836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2E5C55ED-09DB-4585-895A-E36F640B10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1" y="4355835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E1DC00F-FD00-47CB-813F-40B216942BA7}"/>
              </a:ext>
            </a:extLst>
          </p:cNvPr>
          <p:cNvSpPr/>
          <p:nvPr userDrawn="1"/>
        </p:nvSpPr>
        <p:spPr>
          <a:xfrm>
            <a:off x="-1" y="3455836"/>
            <a:ext cx="10691813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</p:spTree>
    <p:extLst>
      <p:ext uri="{BB962C8B-B14F-4D97-AF65-F5344CB8AC3E}">
        <p14:creationId xmlns:p14="http://schemas.microsoft.com/office/powerpoint/2010/main" val="374421886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Namnskylt liggande A4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DD9D4C8D-F9ED-44E6-A752-B4F75A56E15B}"/>
              </a:ext>
            </a:extLst>
          </p:cNvPr>
          <p:cNvSpPr/>
          <p:nvPr userDrawn="1"/>
        </p:nvSpPr>
        <p:spPr>
          <a:xfrm>
            <a:off x="341313" y="1151837"/>
            <a:ext cx="9972676" cy="5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D5F083BE-D0AD-453B-8CAF-5173D2495E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1257301" y="1151836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0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8D04887D-664C-4F51-8F26-FF3F2F9655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1" y="4355835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0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036985E-8C84-443C-851D-B3F86E6B4731}"/>
              </a:ext>
            </a:extLst>
          </p:cNvPr>
          <p:cNvSpPr/>
          <p:nvPr userDrawn="1"/>
        </p:nvSpPr>
        <p:spPr>
          <a:xfrm>
            <a:off x="-1" y="3455836"/>
            <a:ext cx="10691813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</p:spTree>
    <p:extLst>
      <p:ext uri="{BB962C8B-B14F-4D97-AF65-F5344CB8AC3E}">
        <p14:creationId xmlns:p14="http://schemas.microsoft.com/office/powerpoint/2010/main" val="2625760926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Namnskylt liggande A4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38306AC-38D8-40CF-9256-EB0DD833869D}"/>
              </a:ext>
            </a:extLst>
          </p:cNvPr>
          <p:cNvSpPr/>
          <p:nvPr userDrawn="1"/>
        </p:nvSpPr>
        <p:spPr>
          <a:xfrm>
            <a:off x="341313" y="1151837"/>
            <a:ext cx="9972676" cy="52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F0D3EE51-EC69-4282-816C-C589EC0690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1257301" y="1151836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0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57897520-C0CF-4B3C-91A4-B088F5AA08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1" y="4355835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0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E9130B4-6692-441F-8E2B-E8325B61B0B8}"/>
              </a:ext>
            </a:extLst>
          </p:cNvPr>
          <p:cNvSpPr/>
          <p:nvPr userDrawn="1"/>
        </p:nvSpPr>
        <p:spPr>
          <a:xfrm>
            <a:off x="-1" y="3455836"/>
            <a:ext cx="10691813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</p:spTree>
    <p:extLst>
      <p:ext uri="{BB962C8B-B14F-4D97-AF65-F5344CB8AC3E}">
        <p14:creationId xmlns:p14="http://schemas.microsoft.com/office/powerpoint/2010/main" val="1832985414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Namnskylt liggande A4 - 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012E3B-1E28-45B1-8009-8DDBDF742F0E}"/>
              </a:ext>
            </a:extLst>
          </p:cNvPr>
          <p:cNvSpPr/>
          <p:nvPr userDrawn="1"/>
        </p:nvSpPr>
        <p:spPr>
          <a:xfrm>
            <a:off x="341313" y="1151837"/>
            <a:ext cx="9972676" cy="52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F8C064B9-701F-4AE9-8431-57B1927FF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1257301" y="1151836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0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D68117E0-496D-4EAE-9513-AAE2C689B8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1" y="4355835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0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708434D-14F4-4030-B75C-81BDEFD38173}"/>
              </a:ext>
            </a:extLst>
          </p:cNvPr>
          <p:cNvSpPr/>
          <p:nvPr userDrawn="1"/>
        </p:nvSpPr>
        <p:spPr>
          <a:xfrm>
            <a:off x="-1" y="3455836"/>
            <a:ext cx="10691813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</p:spTree>
    <p:extLst>
      <p:ext uri="{BB962C8B-B14F-4D97-AF65-F5344CB8AC3E}">
        <p14:creationId xmlns:p14="http://schemas.microsoft.com/office/powerpoint/2010/main" val="3855013012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Namnskylt liggande A4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7555837-0009-4AEF-8846-D422EE793DAF}"/>
              </a:ext>
            </a:extLst>
          </p:cNvPr>
          <p:cNvSpPr/>
          <p:nvPr userDrawn="1"/>
        </p:nvSpPr>
        <p:spPr>
          <a:xfrm>
            <a:off x="341313" y="1151837"/>
            <a:ext cx="9972676" cy="52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3319DF4E-C769-4824-8871-25262E73CB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1257301" y="1151836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0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200F6B10-A04C-4978-8476-88EF8D782C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1" y="4355835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0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040AA14-F1DA-44CE-94FC-05CCAD65CA54}"/>
              </a:ext>
            </a:extLst>
          </p:cNvPr>
          <p:cNvSpPr/>
          <p:nvPr userDrawn="1"/>
        </p:nvSpPr>
        <p:spPr>
          <a:xfrm>
            <a:off x="-1" y="3455836"/>
            <a:ext cx="10691813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</p:spTree>
    <p:extLst>
      <p:ext uri="{BB962C8B-B14F-4D97-AF65-F5344CB8AC3E}">
        <p14:creationId xmlns:p14="http://schemas.microsoft.com/office/powerpoint/2010/main" val="3027610188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Namnskylt liggande A4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733566A-2B42-4C72-8558-B2121AEEC327}"/>
              </a:ext>
            </a:extLst>
          </p:cNvPr>
          <p:cNvSpPr/>
          <p:nvPr userDrawn="1"/>
        </p:nvSpPr>
        <p:spPr>
          <a:xfrm>
            <a:off x="341313" y="1151837"/>
            <a:ext cx="9972676" cy="525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C3247983-0FE6-4449-8E08-59894C4DEE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1257301" y="1151836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0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39DD7C04-C8EE-4DDC-8851-71AF3DD6BD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1" y="4355835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0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9EA2996-0462-4419-95EC-15F437899107}"/>
              </a:ext>
            </a:extLst>
          </p:cNvPr>
          <p:cNvSpPr/>
          <p:nvPr userDrawn="1"/>
        </p:nvSpPr>
        <p:spPr>
          <a:xfrm>
            <a:off x="-1" y="3455836"/>
            <a:ext cx="10691813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</p:spTree>
    <p:extLst>
      <p:ext uri="{BB962C8B-B14F-4D97-AF65-F5344CB8AC3E}">
        <p14:creationId xmlns:p14="http://schemas.microsoft.com/office/powerpoint/2010/main" val="74514426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Namnskylt liggande A4 -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4B5899C-F0B0-4FC1-8993-F7E3F044E45F}"/>
              </a:ext>
            </a:extLst>
          </p:cNvPr>
          <p:cNvSpPr/>
          <p:nvPr userDrawn="1"/>
        </p:nvSpPr>
        <p:spPr>
          <a:xfrm>
            <a:off x="341313" y="1151837"/>
            <a:ext cx="9972676" cy="525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9B84889E-0F46-46CA-84EE-C6DC9720B5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1257301" y="1151836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0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B5832B07-41CC-4A67-AAC7-7B56B2D6C9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1" y="4355835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0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1556957-A474-47CB-8D75-0E4E26DAF1DA}"/>
              </a:ext>
            </a:extLst>
          </p:cNvPr>
          <p:cNvSpPr/>
          <p:nvPr userDrawn="1"/>
        </p:nvSpPr>
        <p:spPr>
          <a:xfrm>
            <a:off x="-1" y="3455836"/>
            <a:ext cx="10691813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</p:spTree>
    <p:extLst>
      <p:ext uri="{BB962C8B-B14F-4D97-AF65-F5344CB8AC3E}">
        <p14:creationId xmlns:p14="http://schemas.microsoft.com/office/powerpoint/2010/main" val="3426906065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Namnskylt liggande A4 -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1F709D9-C00D-4CAA-95D0-ED22154B5737}"/>
              </a:ext>
            </a:extLst>
          </p:cNvPr>
          <p:cNvSpPr/>
          <p:nvPr userDrawn="1"/>
        </p:nvSpPr>
        <p:spPr>
          <a:xfrm>
            <a:off x="341313" y="1151837"/>
            <a:ext cx="9972676" cy="52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220D3255-232E-4DC0-9DC1-76FB43219D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1257301" y="1151836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DB82FC35-69DE-4D10-8E62-D319EEB4A0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1" y="4355835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40FC7E1-F5D7-4807-8735-2351064F1D6F}"/>
              </a:ext>
            </a:extLst>
          </p:cNvPr>
          <p:cNvSpPr/>
          <p:nvPr userDrawn="1"/>
        </p:nvSpPr>
        <p:spPr>
          <a:xfrm>
            <a:off x="-1" y="3455836"/>
            <a:ext cx="10691813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</p:spTree>
    <p:extLst>
      <p:ext uri="{BB962C8B-B14F-4D97-AF65-F5344CB8AC3E}">
        <p14:creationId xmlns:p14="http://schemas.microsoft.com/office/powerpoint/2010/main" val="2290904033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Namnskylt liggande A4 - ljus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2CE2D9E-E348-4417-8741-28C504A69261}"/>
              </a:ext>
            </a:extLst>
          </p:cNvPr>
          <p:cNvSpPr/>
          <p:nvPr userDrawn="1"/>
        </p:nvSpPr>
        <p:spPr>
          <a:xfrm>
            <a:off x="341313" y="1151837"/>
            <a:ext cx="9972676" cy="5256000"/>
          </a:xfrm>
          <a:prstGeom prst="rect">
            <a:avLst/>
          </a:prstGeom>
          <a:solidFill>
            <a:srgbClr val="D1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921D2EA2-D3BF-4D60-A49B-8EAD189A04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1257301" y="1151836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DBB00DE4-2388-41E0-8A38-F4601C77BC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1" y="4355835"/>
            <a:ext cx="8177214" cy="205200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in namn och titel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FC570C6-03BF-4EC7-B8EE-9C61551D29BC}"/>
              </a:ext>
            </a:extLst>
          </p:cNvPr>
          <p:cNvSpPr/>
          <p:nvPr userDrawn="1"/>
        </p:nvSpPr>
        <p:spPr>
          <a:xfrm>
            <a:off x="-1" y="3455836"/>
            <a:ext cx="10691813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33"/>
          </a:p>
        </p:txBody>
      </p:sp>
    </p:spTree>
    <p:extLst>
      <p:ext uri="{BB962C8B-B14F-4D97-AF65-F5344CB8AC3E}">
        <p14:creationId xmlns:p14="http://schemas.microsoft.com/office/powerpoint/2010/main" val="424229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2A123B0-B987-4CB4-99B0-0A70C042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70" y="3989276"/>
            <a:ext cx="8178076" cy="1335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E4D06A8-F5ED-4A2D-8645-FCA9470BB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6872" y="5464175"/>
            <a:ext cx="8178076" cy="8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 10" descr="Göteborgs Stads logotyp">
            <a:extLst>
              <a:ext uri="{FF2B5EF4-FFF2-40B4-BE49-F238E27FC236}">
                <a16:creationId xmlns:a16="http://schemas.microsoft.com/office/drawing/2014/main" id="{755B1696-E45F-4C07-83D9-227759E05E3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3988" y="6705736"/>
            <a:ext cx="1620000" cy="539614"/>
          </a:xfrm>
          <a:prstGeom prst="rect">
            <a:avLst/>
          </a:prstGeom>
        </p:spPr>
      </p:pic>
      <p:pic>
        <p:nvPicPr>
          <p:cNvPr id="7" name="Bild 10" descr="Göteborgs Stads logotyp">
            <a:extLst>
              <a:ext uri="{FF2B5EF4-FFF2-40B4-BE49-F238E27FC236}">
                <a16:creationId xmlns:a16="http://schemas.microsoft.com/office/drawing/2014/main" id="{6CEA476A-D9DD-4D37-8688-0D40A8DA20A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341313" y="323851"/>
            <a:ext cx="1620000" cy="5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2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695" r:id="rId8"/>
    <p:sldLayoutId id="2147483706" r:id="rId9"/>
    <p:sldLayoutId id="2147483707" r:id="rId10"/>
    <p:sldLayoutId id="2147483675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l" defTabSz="685821" rtl="0" eaLnBrk="1" latinLnBrk="0" hangingPunct="1">
        <a:lnSpc>
          <a:spcPct val="90000"/>
        </a:lnSpc>
        <a:spcBef>
          <a:spcPct val="0"/>
        </a:spcBef>
        <a:buNone/>
        <a:defRPr sz="3719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2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905" b="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6858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61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0" indent="0" algn="l" defTabSz="6858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6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134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6858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907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008" indent="-171455" algn="l" defTabSz="6858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18" indent="-171455" algn="l" defTabSz="6858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29" indent="-171455" algn="l" defTabSz="6858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39" indent="-171455" algn="l" defTabSz="6858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0" algn="l" defTabSz="6858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1" algn="l" defTabSz="6858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31" algn="l" defTabSz="6858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42" algn="l" defTabSz="6858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52" algn="l" defTabSz="6858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63" algn="l" defTabSz="6858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73" algn="l" defTabSz="6858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84" algn="l" defTabSz="6858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5" userDrawn="1">
          <p15:clr>
            <a:srgbClr val="F26B43"/>
          </p15:clr>
        </p15:guide>
        <p15:guide id="3" orient="horz" pos="4354" userDrawn="1">
          <p15:clr>
            <a:srgbClr val="F26B43"/>
          </p15:clr>
        </p15:guide>
        <p15:guide id="4" pos="215" userDrawn="1">
          <p15:clr>
            <a:srgbClr val="F26B43"/>
          </p15:clr>
        </p15:guide>
        <p15:guide id="5" pos="6497" userDrawn="1">
          <p15:clr>
            <a:srgbClr val="F26B43"/>
          </p15:clr>
        </p15:guide>
        <p15:guide id="6" orient="horz" pos="4546" userDrawn="1">
          <p15:clr>
            <a:srgbClr val="F26B43"/>
          </p15:clr>
        </p15:guide>
        <p15:guide id="7" orient="horz" pos="2381" userDrawn="1">
          <p15:clr>
            <a:srgbClr val="F26B43"/>
          </p15:clr>
        </p15:guide>
        <p15:guide id="8" orient="horz" pos="40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5FCE752-C610-4653-B3BB-BF386DA0A88E}"/>
              </a:ext>
            </a:extLst>
          </p:cNvPr>
          <p:cNvSpPr/>
          <p:nvPr/>
        </p:nvSpPr>
        <p:spPr>
          <a:xfrm>
            <a:off x="341313" y="876300"/>
            <a:ext cx="4052889" cy="1611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sv-SE" b="1" dirty="0">
                <a:solidFill>
                  <a:schemeClr val="tx1"/>
                </a:solidFill>
              </a:rPr>
              <a:t>Instruktion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Lägg till sidor genom att duplicera bild i vänstermarginalen.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Högerklicka på sidan för att byta layout.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För rätt marginaler vid utskrift. Kontrollera att Passa in på papper är </a:t>
            </a:r>
            <a:r>
              <a:rPr lang="sv-SE" dirty="0" err="1">
                <a:solidFill>
                  <a:schemeClr val="tx1"/>
                </a:solidFill>
              </a:rPr>
              <a:t>urbockat</a:t>
            </a:r>
            <a:r>
              <a:rPr lang="sv-SE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46943E13-052A-482E-B98C-8A2C5CF16830}"/>
              </a:ext>
            </a:extLst>
          </p:cNvPr>
          <p:cNvGrpSpPr/>
          <p:nvPr/>
        </p:nvGrpSpPr>
        <p:grpSpPr>
          <a:xfrm>
            <a:off x="4088423" y="1155079"/>
            <a:ext cx="5980137" cy="3548805"/>
            <a:chOff x="5010396" y="1076177"/>
            <a:chExt cx="5250803" cy="3115995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4BAB81D6-06E3-41FD-98BA-AC5C18A04E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065" t="55737" r="56305" b="3155"/>
            <a:stretch/>
          </p:blipFill>
          <p:spPr>
            <a:xfrm>
              <a:off x="5669280" y="1076177"/>
              <a:ext cx="4591919" cy="3115995"/>
            </a:xfrm>
            <a:prstGeom prst="rect">
              <a:avLst/>
            </a:prstGeom>
          </p:spPr>
        </p:pic>
        <p:cxnSp>
          <p:nvCxnSpPr>
            <p:cNvPr id="10" name="Rak pilkoppling 9" descr="Pil som visar var Layout-valet finns i Powerpoints gränssnitt.">
              <a:extLst>
                <a:ext uri="{FF2B5EF4-FFF2-40B4-BE49-F238E27FC236}">
                  <a16:creationId xmlns:a16="http://schemas.microsoft.com/office/drawing/2014/main" id="{DAAF09C1-DF0A-4F67-9900-8074A6C8CC96}"/>
                </a:ext>
              </a:extLst>
            </p:cNvPr>
            <p:cNvCxnSpPr>
              <a:cxnSpLocks/>
            </p:cNvCxnSpPr>
            <p:nvPr/>
          </p:nvCxnSpPr>
          <p:spPr>
            <a:xfrm>
              <a:off x="5010396" y="1681969"/>
              <a:ext cx="976524" cy="0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round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894EF872-2F83-4455-A4B6-0E902E1468CE}"/>
                </a:ext>
              </a:extLst>
            </p:cNvPr>
            <p:cNvSpPr/>
            <p:nvPr/>
          </p:nvSpPr>
          <p:spPr>
            <a:xfrm>
              <a:off x="6705600" y="2874316"/>
              <a:ext cx="971550" cy="135458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" name="Grupp 4">
            <a:extLst>
              <a:ext uri="{FF2B5EF4-FFF2-40B4-BE49-F238E27FC236}">
                <a16:creationId xmlns:a16="http://schemas.microsoft.com/office/drawing/2014/main" id="{90DD64CA-8821-462B-BE41-5AA7EFB5A1BF}"/>
              </a:ext>
            </a:extLst>
          </p:cNvPr>
          <p:cNvGrpSpPr/>
          <p:nvPr/>
        </p:nvGrpSpPr>
        <p:grpSpPr>
          <a:xfrm>
            <a:off x="623253" y="2742386"/>
            <a:ext cx="2554686" cy="4526362"/>
            <a:chOff x="1669850" y="1809229"/>
            <a:chExt cx="2554686" cy="4526362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A71DA1E9-70C6-470C-90D5-60DA4E5B12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201" r="61247" b="32654"/>
            <a:stretch/>
          </p:blipFill>
          <p:spPr>
            <a:xfrm>
              <a:off x="1669850" y="1809229"/>
              <a:ext cx="2554686" cy="4526362"/>
            </a:xfrm>
            <a:prstGeom prst="rect">
              <a:avLst/>
            </a:prstGeom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0EA673CC-CEA5-4D41-A83E-A9F41F15A121}"/>
                </a:ext>
              </a:extLst>
            </p:cNvPr>
            <p:cNvSpPr/>
            <p:nvPr/>
          </p:nvSpPr>
          <p:spPr>
            <a:xfrm>
              <a:off x="2466974" y="5614988"/>
              <a:ext cx="1457325" cy="135458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11364918-B436-4DFE-9F04-873EFBD85796}"/>
              </a:ext>
            </a:extLst>
          </p:cNvPr>
          <p:cNvGrpSpPr/>
          <p:nvPr/>
        </p:nvGrpSpPr>
        <p:grpSpPr>
          <a:xfrm>
            <a:off x="2922776" y="2409092"/>
            <a:ext cx="849124" cy="4222582"/>
            <a:chOff x="3636500" y="2356338"/>
            <a:chExt cx="984738" cy="4187999"/>
          </a:xfrm>
        </p:grpSpPr>
        <p:cxnSp>
          <p:nvCxnSpPr>
            <p:cNvPr id="13" name="Rak pilkoppling 12" descr="Pil som visar var Layout-valet finns i Powerpoints gränssnitt.">
              <a:extLst>
                <a:ext uri="{FF2B5EF4-FFF2-40B4-BE49-F238E27FC236}">
                  <a16:creationId xmlns:a16="http://schemas.microsoft.com/office/drawing/2014/main" id="{EEE594D0-982D-4CDF-A49B-606BE46399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6500" y="6544337"/>
              <a:ext cx="984738" cy="0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round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Rak pilkoppling 14" descr="Pil som visar var Layout-valet finns i Powerpoints gränssnitt.">
              <a:extLst>
                <a:ext uri="{FF2B5EF4-FFF2-40B4-BE49-F238E27FC236}">
                  <a16:creationId xmlns:a16="http://schemas.microsoft.com/office/drawing/2014/main" id="{DBE43E37-0789-405B-88CC-DAE8DBA40708}"/>
                </a:ext>
              </a:extLst>
            </p:cNvPr>
            <p:cNvCxnSpPr>
              <a:cxnSpLocks/>
            </p:cNvCxnSpPr>
            <p:nvPr/>
          </p:nvCxnSpPr>
          <p:spPr>
            <a:xfrm>
              <a:off x="4621238" y="2356338"/>
              <a:ext cx="0" cy="4187999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round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1049558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1827177-24A4-4C33-BE88-C7DE1BD208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Förnamn Efternamn (A)</a:t>
            </a:r>
          </a:p>
          <a:p>
            <a:pPr lvl="1"/>
            <a:r>
              <a:rPr lang="sv-SE" dirty="0"/>
              <a:t>Titel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29B8EB8-29BD-4B5F-B11C-4FB5306241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Förnamn Efternamn (A)</a:t>
            </a:r>
          </a:p>
          <a:p>
            <a:pPr lvl="1"/>
            <a:r>
              <a:rPr lang="sv-SE" dirty="0"/>
              <a:t>Titel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C9E1E53-D29C-47B5-BB2F-E377C1FBBAE0}"/>
              </a:ext>
            </a:extLst>
          </p:cNvPr>
          <p:cNvSpPr txBox="1"/>
          <p:nvPr/>
        </p:nvSpPr>
        <p:spPr>
          <a:xfrm>
            <a:off x="341312" y="6966796"/>
            <a:ext cx="5004593" cy="3091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411"/>
              </a:lnSpc>
            </a:pPr>
            <a:r>
              <a:rPr lang="sv-SE" sz="1400" dirty="0">
                <a:latin typeface="+mj-lt"/>
              </a:rPr>
              <a:t>Förvaltning/Nämnd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1F83D7C-1D77-4A42-A9CD-02E35FFCEDB9}"/>
              </a:ext>
            </a:extLst>
          </p:cNvPr>
          <p:cNvSpPr txBox="1"/>
          <p:nvPr/>
        </p:nvSpPr>
        <p:spPr>
          <a:xfrm rot="10800000">
            <a:off x="5345905" y="388539"/>
            <a:ext cx="4968081" cy="3091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411"/>
              </a:lnSpc>
            </a:pPr>
            <a:r>
              <a:rPr lang="sv-SE" sz="1400" dirty="0">
                <a:latin typeface="+mj-lt"/>
              </a:rPr>
              <a:t>Förvaltning/Nämnd</a:t>
            </a:r>
          </a:p>
        </p:txBody>
      </p:sp>
    </p:spTree>
    <p:extLst>
      <p:ext uri="{BB962C8B-B14F-4D97-AF65-F5344CB8AC3E}">
        <p14:creationId xmlns:p14="http://schemas.microsoft.com/office/powerpoint/2010/main" val="3643209705"/>
      </p:ext>
    </p:extLst>
  </p:cSld>
  <p:clrMapOvr>
    <a:masterClrMapping/>
  </p:clrMapOvr>
</p:sld>
</file>

<file path=ppt/theme/theme1.xml><?xml version="1.0" encoding="utf-8"?>
<a:theme xmlns:a="http://schemas.openxmlformats.org/drawingml/2006/main" name="A3-mall Göteborgs Stad - färge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mnskylt liggande A4 bordsskylt_v2.potx" id="{1EEE44C8-0545-42AF-B7E9-23E76AB4466D}" vid="{942D24AC-304E-47E0-AFE4-FC0363304F4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52</ap:Words>
  <ap:Application>Microsoft Office PowerPoint</ap:Application>
  <ap:PresentationFormat>Anpassad</ap:PresentationFormat>
  <ap:Paragraphs>10</ap:Paragraphs>
  <ap:Slides>2</ap:Slides>
  <ap:Notes>0</ap:Notes>
  <ap:HiddenSlides>1</ap:HiddenSlides>
  <ap:MMClips>0</ap:MMClips>
  <ap:ScaleCrop>false</ap:ScaleCrop>
  <ap:HeadingPairs>
    <vt:vector baseType="variant" size="6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ap:HeadingPairs>
  <ap:TitlesOfParts>
    <vt:vector baseType="lpstr" size="6">
      <vt:lpstr>Arial</vt:lpstr>
      <vt:lpstr>Arial Black</vt:lpstr>
      <vt:lpstr>Calibri</vt:lpstr>
      <vt:lpstr>A3-mall Göteborgs Stad - färger</vt:lpstr>
      <vt:lpstr>PowerPoint-presentation</vt:lpstr>
      <vt:lpstr>PowerPoint-presentation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Namnskylt / bordsskylt liggande A4</dc:title>
  <dc:creator>Förvaltning</dc:creator>
  <lastModifiedBy>Cazuma Mori</lastModifiedBy>
  <revision>11</revision>
  <lastPrinted>2022-03-16T15:42:29.0000000Z</lastPrinted>
  <dcterms:created xsi:type="dcterms:W3CDTF">2022-02-24T14:54:38.0000000Z</dcterms:created>
  <dcterms:modified xsi:type="dcterms:W3CDTF">2022-03-29T13:38:47.0000000Z</dcterms:modified>
</coreProperties>
</file>