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2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extended-properties" Target="docProps/app.xml" Id="rId4" /><Relationship Type="http://schemas.openxmlformats.org/officeDocument/2006/relationships/officeDocument" Target="/ppt/presentation2.xml" Id="rId1" /></Relationships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B0"/>
    <a:srgbClr val="E1D1E8"/>
    <a:srgbClr val="B8E1C8"/>
    <a:srgbClr val="F8CCDC"/>
    <a:srgbClr val="C0E4F2"/>
    <a:srgbClr val="FBCFB9"/>
    <a:srgbClr val="D1D9DC"/>
    <a:srgbClr val="FFCD37"/>
    <a:srgbClr val="674B99"/>
    <a:srgbClr val="008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presentation2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928" r:id="rId2"/>
    <p:sldMasterId id="2147483976" r:id="rId3"/>
    <p:sldMasterId id="2147483982" r:id="rId4"/>
    <p:sldMasterId id="2147483988" r:id="rId5"/>
    <p:sldMasterId id="2147483994" r:id="rId6"/>
    <p:sldMasterId id="2147484000" r:id="rId7"/>
    <p:sldMasterId id="2147483922" r:id="rId8"/>
    <p:sldMasterId id="2147483940" r:id="rId9"/>
    <p:sldMasterId id="2147483934" r:id="rId10"/>
    <p:sldMasterId id="2147483946" r:id="rId11"/>
    <p:sldMasterId id="2147483952" r:id="rId12"/>
    <p:sldMasterId id="2147483958" r:id="rId13"/>
    <p:sldMasterId id="2147483964" r:id="rId14"/>
    <p:sldMasterId id="2147483970" r:id="rId15"/>
  </p:sldMasterIdLst>
  <p:notesMasterIdLst>
    <p:notesMasterId r:id="rId45"/>
  </p:notesMasterIdLst>
  <p:sldIdLst>
    <p:sldId id="257" r:id="rId16"/>
    <p:sldId id="317" r:id="rId17"/>
    <p:sldId id="304" r:id="rId18"/>
    <p:sldId id="306" r:id="rId19"/>
    <p:sldId id="305" r:id="rId20"/>
    <p:sldId id="282" r:id="rId21"/>
    <p:sldId id="276" r:id="rId22"/>
    <p:sldId id="319" r:id="rId23"/>
    <p:sldId id="320" r:id="rId24"/>
    <p:sldId id="307" r:id="rId25"/>
    <p:sldId id="308" r:id="rId26"/>
    <p:sldId id="309" r:id="rId27"/>
    <p:sldId id="281" r:id="rId28"/>
    <p:sldId id="327" r:id="rId29"/>
    <p:sldId id="316" r:id="rId30"/>
    <p:sldId id="303" r:id="rId31"/>
    <p:sldId id="321" r:id="rId32"/>
    <p:sldId id="322" r:id="rId33"/>
    <p:sldId id="323" r:id="rId34"/>
    <p:sldId id="324" r:id="rId35"/>
    <p:sldId id="325" r:id="rId36"/>
    <p:sldId id="326" r:id="rId37"/>
    <p:sldId id="313" r:id="rId38"/>
    <p:sldId id="318" r:id="rId39"/>
    <p:sldId id="314" r:id="rId40"/>
    <p:sldId id="315" r:id="rId41"/>
    <p:sldId id="328" r:id="rId42"/>
    <p:sldId id="329" r:id="rId43"/>
    <p:sldId id="330" r:id="rId44"/>
  </p:sldIdLst>
  <p:sldSz cx="10285413" cy="10285413"/>
  <p:notesSz cx="6858000" cy="9144000"/>
  <p:embeddedFontLs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Open Sans Extrabold" panose="020B0906030804020204" pitchFamily="34" charset="0"/>
      <p:bold r:id="rId50"/>
      <p:boldItalic r:id="rId51"/>
    </p:embeddedFont>
    <p:embeddedFont>
      <p:font typeface="Open Sans SemiBold" panose="020B0706030804020204" pitchFamily="34" charset="0"/>
      <p:bold r:id="rId52"/>
      <p:boldItalic r:id="rId53"/>
    </p:embeddedFont>
    <p:embeddedFont>
      <p:font typeface="Open Sans SemiBold" panose="020B0706030804020204" pitchFamily="34" charset="0"/>
      <p:bold r:id="rId52"/>
      <p:boldItalic r:id="rId53"/>
    </p:embeddedFont>
  </p:embeddedFontLst>
  <p:defaultTextStyle>
    <a:defPPr>
      <a:defRPr lang="sv-SE"/>
    </a:defPPr>
    <a:lvl1pPr marL="0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1pPr>
    <a:lvl2pPr marL="685469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2pPr>
    <a:lvl3pPr marL="1370937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3pPr>
    <a:lvl4pPr marL="2056405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4pPr>
    <a:lvl5pPr marL="2741874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5pPr>
    <a:lvl6pPr marL="3427341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6pPr>
    <a:lvl7pPr marL="4112811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7pPr>
    <a:lvl8pPr marL="4798279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8pPr>
    <a:lvl9pPr marL="5483747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71815" autoAdjust="0"/>
  </p:normalViewPr>
  <p:slideViewPr>
    <p:cSldViewPr snapToGrid="0">
      <p:cViewPr varScale="1">
        <p:scale>
          <a:sx n="59" d="100"/>
          <a:sy n="59" d="100"/>
        </p:scale>
        <p:origin x="280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3.xml" Id="rId13" /><Relationship Type="http://schemas.openxmlformats.org/officeDocument/2006/relationships/slide" Target="/ppt/slides/slide3.xml" Id="rId18" /><Relationship Type="http://schemas.openxmlformats.org/officeDocument/2006/relationships/slide" Target="/ppt/slides/slide11.xml" Id="rId26" /><Relationship Type="http://schemas.openxmlformats.org/officeDocument/2006/relationships/slide" Target="/ppt/slides/slide24.xml" Id="rId39" /><Relationship Type="http://schemas.openxmlformats.org/officeDocument/2006/relationships/slide" Target="/ppt/slides/slide6.xml" Id="rId21" /><Relationship Type="http://schemas.openxmlformats.org/officeDocument/2006/relationships/slide" Target="/ppt/slides/slide19.xml" Id="rId34" /><Relationship Type="http://schemas.openxmlformats.org/officeDocument/2006/relationships/slide" Target="/ppt/slides/slide27.xml" Id="rId42" /><Relationship Type="http://schemas.openxmlformats.org/officeDocument/2006/relationships/font" Target="/ppt/fonts/font2.fntdata" Id="rId47" /><Relationship Type="http://schemas.openxmlformats.org/officeDocument/2006/relationships/font" Target="/ppt/fonts/font5.fntdata" Id="rId50" /><Relationship Type="http://schemas.openxmlformats.org/officeDocument/2006/relationships/viewProps" Target="/ppt/viewProps.xml" Id="rId55" /><Relationship Type="http://schemas.openxmlformats.org/officeDocument/2006/relationships/slideMaster" Target="/ppt/slideMasters/slideMaster7.xml" Id="rId7" /><Relationship Type="http://schemas.openxmlformats.org/officeDocument/2006/relationships/slideMaster" Target="/ppt/slideMasters/slideMaster2.xml" Id="rId2" /><Relationship Type="http://schemas.openxmlformats.org/officeDocument/2006/relationships/slide" Target="/ppt/slides/slide1.xml" Id="rId16" /><Relationship Type="http://schemas.openxmlformats.org/officeDocument/2006/relationships/slide" Target="/ppt/slides/slide14.xml" Id="rId29" /><Relationship Type="http://schemas.openxmlformats.org/officeDocument/2006/relationships/slideMaster" Target="/ppt/slideMasters/slideMaster11.xml" Id="rId11" /><Relationship Type="http://schemas.openxmlformats.org/officeDocument/2006/relationships/slide" Target="/ppt/slides/slide9.xml" Id="rId24" /><Relationship Type="http://schemas.openxmlformats.org/officeDocument/2006/relationships/slide" Target="/ppt/slides/slide17.xml" Id="rId32" /><Relationship Type="http://schemas.openxmlformats.org/officeDocument/2006/relationships/slide" Target="/ppt/slides/slide22.xml" Id="rId37" /><Relationship Type="http://schemas.openxmlformats.org/officeDocument/2006/relationships/slide" Target="/ppt/slides/slide25.xml" Id="rId40" /><Relationship Type="http://schemas.openxmlformats.org/officeDocument/2006/relationships/notesMaster" Target="/ppt/notesMasters/notesMaster1.xml" Id="rId45" /><Relationship Type="http://schemas.openxmlformats.org/officeDocument/2006/relationships/font" Target="/ppt/fonts/font8.fntdata" Id="rId53" /><Relationship Type="http://schemas.openxmlformats.org/officeDocument/2006/relationships/slideMaster" Target="/ppt/slideMasters/slideMaster5.xml" Id="rId5" /><Relationship Type="http://schemas.openxmlformats.org/officeDocument/2006/relationships/slide" Target="/ppt/slides/slide4.xml" Id="rId19" /><Relationship Type="http://schemas.openxmlformats.org/officeDocument/2006/relationships/slideMaster" Target="/ppt/slideMasters/slideMaster4.xml" Id="rId4" /><Relationship Type="http://schemas.openxmlformats.org/officeDocument/2006/relationships/slideMaster" Target="/ppt/slideMasters/slideMaster9.xml" Id="rId9" /><Relationship Type="http://schemas.openxmlformats.org/officeDocument/2006/relationships/slideMaster" Target="/ppt/slideMasters/slideMaster14.xml" Id="rId14" /><Relationship Type="http://schemas.openxmlformats.org/officeDocument/2006/relationships/slide" Target="/ppt/slides/slide7.xml" Id="rId22" /><Relationship Type="http://schemas.openxmlformats.org/officeDocument/2006/relationships/slide" Target="/ppt/slides/slide12.xml" Id="rId27" /><Relationship Type="http://schemas.openxmlformats.org/officeDocument/2006/relationships/slide" Target="/ppt/slides/slide15.xml" Id="rId30" /><Relationship Type="http://schemas.openxmlformats.org/officeDocument/2006/relationships/slide" Target="/ppt/slides/slide20.xml" Id="rId35" /><Relationship Type="http://schemas.openxmlformats.org/officeDocument/2006/relationships/slide" Target="/ppt/slides/slide28.xml" Id="rId43" /><Relationship Type="http://schemas.openxmlformats.org/officeDocument/2006/relationships/font" Target="/ppt/fonts/font3.fntdata" Id="rId48" /><Relationship Type="http://schemas.openxmlformats.org/officeDocument/2006/relationships/theme" Target="/ppt/theme/theme1.xml" Id="rId56" /><Relationship Type="http://schemas.openxmlformats.org/officeDocument/2006/relationships/slideMaster" Target="/ppt/slideMasters/slideMaster8.xml" Id="rId8" /><Relationship Type="http://schemas.openxmlformats.org/officeDocument/2006/relationships/font" Target="/ppt/fonts/font6.fntdata" Id="rId51" /><Relationship Type="http://schemas.openxmlformats.org/officeDocument/2006/relationships/slideMaster" Target="/ppt/slideMasters/slideMaster3.xml" Id="rId3" /><Relationship Type="http://schemas.openxmlformats.org/officeDocument/2006/relationships/slideMaster" Target="/ppt/slideMasters/slideMaster12.xml" Id="rId12" /><Relationship Type="http://schemas.openxmlformats.org/officeDocument/2006/relationships/slide" Target="/ppt/slides/slide2.xml" Id="rId17" /><Relationship Type="http://schemas.openxmlformats.org/officeDocument/2006/relationships/slide" Target="/ppt/slides/slide10.xml" Id="rId25" /><Relationship Type="http://schemas.openxmlformats.org/officeDocument/2006/relationships/slide" Target="/ppt/slides/slide18.xml" Id="rId33" /><Relationship Type="http://schemas.openxmlformats.org/officeDocument/2006/relationships/slide" Target="/ppt/slides/slide23.xml" Id="rId38" /><Relationship Type="http://schemas.openxmlformats.org/officeDocument/2006/relationships/font" Target="/ppt/fonts/font1.fntdata" Id="rId46" /><Relationship Type="http://schemas.openxmlformats.org/officeDocument/2006/relationships/slide" Target="/ppt/slides/slide5.xml" Id="rId20" /><Relationship Type="http://schemas.openxmlformats.org/officeDocument/2006/relationships/slide" Target="/ppt/slides/slide26.xml" Id="rId41" /><Relationship Type="http://schemas.openxmlformats.org/officeDocument/2006/relationships/presProps" Target="/ppt/presProps.xml" Id="rId54" /><Relationship Type="http://schemas.openxmlformats.org/officeDocument/2006/relationships/slideMaster" Target="/ppt/slideMasters/slideMaster1.xml" Id="rId1" /><Relationship Type="http://schemas.openxmlformats.org/officeDocument/2006/relationships/slideMaster" Target="/ppt/slideMasters/slideMaster6.xml" Id="rId6" /><Relationship Type="http://schemas.openxmlformats.org/officeDocument/2006/relationships/slideMaster" Target="/ppt/slideMasters/slideMaster15.xml" Id="rId15" /><Relationship Type="http://schemas.openxmlformats.org/officeDocument/2006/relationships/slide" Target="/ppt/slides/slide8.xml" Id="rId23" /><Relationship Type="http://schemas.openxmlformats.org/officeDocument/2006/relationships/slide" Target="/ppt/slides/slide13.xml" Id="rId28" /><Relationship Type="http://schemas.openxmlformats.org/officeDocument/2006/relationships/slide" Target="/ppt/slides/slide21.xml" Id="rId36" /><Relationship Type="http://schemas.openxmlformats.org/officeDocument/2006/relationships/font" Target="/ppt/fonts/font4.fntdata" Id="rId49" /><Relationship Type="http://schemas.openxmlformats.org/officeDocument/2006/relationships/tableStyles" Target="/ppt/tableStyles.xml" Id="rId57" /><Relationship Type="http://schemas.openxmlformats.org/officeDocument/2006/relationships/slideMaster" Target="/ppt/slideMasters/slideMaster10.xml" Id="rId10" /><Relationship Type="http://schemas.openxmlformats.org/officeDocument/2006/relationships/slide" Target="/ppt/slides/slide16.xml" Id="rId31" /><Relationship Type="http://schemas.openxmlformats.org/officeDocument/2006/relationships/slide" Target="/ppt/slides/slide29.xml" Id="rId44" /><Relationship Type="http://schemas.openxmlformats.org/officeDocument/2006/relationships/font" Target="/ppt/fonts/font7.fntdata" Id="rId5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1D0AF-4299-4AF1-AC6F-4DDBA96DD5E2}" type="datetimeFigureOut">
              <a:rPr lang="sv-SE" smtClean="0"/>
              <a:t>2025-06-17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22657-C33E-4790-8F5C-0C3B427392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93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Symbol för syntolkning</a:t>
            </a:r>
          </a:p>
          <a:p>
            <a:r>
              <a:rPr lang="sv-SE" b="0" dirty="0"/>
              <a:t>Använd symbolen ovan för syntolkning när du behöver kommunicera att filmen är en  anpassad </a:t>
            </a:r>
            <a:r>
              <a:rPr lang="sv-SE" b="0"/>
              <a:t>syntolkad version </a:t>
            </a:r>
            <a:r>
              <a:rPr lang="sv-SE" b="0" dirty="0"/>
              <a:t>eller om syntolkningen ligger som ett syntolkningsspår som kan slås på och av i videospelaren. </a:t>
            </a:r>
          </a:p>
          <a:p>
            <a:r>
              <a:rPr lang="sv-SE" b="0" dirty="0"/>
              <a:t>Symbolerna får inte förvanskas men du kan ändra storlek på dom vid behov.</a:t>
            </a:r>
          </a:p>
          <a:p>
            <a:r>
              <a:rPr lang="sv-SE" b="0" dirty="0"/>
              <a:t>Den svarta varianten används mot vitt eller ljusa färger och den vita används mot svart eller mörka färger.</a:t>
            </a:r>
          </a:p>
          <a:p>
            <a:r>
              <a:rPr lang="sv-SE" b="0" dirty="0"/>
              <a:t>Tänk på att informationen ska ligga inledande i filmen och att även den ska vara syntolkad.</a:t>
            </a:r>
          </a:p>
          <a:p>
            <a:r>
              <a:rPr lang="sv-SE" b="0" dirty="0"/>
              <a:t>Läs mer om syntolkning på intranätet Kommunikation i staden under avsnittet Så jobbar du med film &gt; Syntolka, </a:t>
            </a:r>
            <a:r>
              <a:rPr lang="sv-SE" b="0" dirty="0" err="1"/>
              <a:t>undertexta</a:t>
            </a:r>
            <a:r>
              <a:rPr lang="sv-SE" b="0" dirty="0"/>
              <a:t> och </a:t>
            </a:r>
            <a:r>
              <a:rPr lang="sv-SE" b="0" dirty="0" err="1"/>
              <a:t>teckenspråkstolka</a:t>
            </a:r>
            <a:r>
              <a:rPr lang="sv-SE" b="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DA8E8-70A5-494B-B9C3-0B19E0B7290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78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Symbol för syntolkning</a:t>
            </a:r>
          </a:p>
          <a:p>
            <a:r>
              <a:rPr lang="sv-SE" b="0" dirty="0"/>
              <a:t>Använd symbolen ovan för syntolkning när du behöver kommunicera att filmen är en  anpassad syntolkad version eller om syntolkningen ligger som ett syntolkningsspår som kan slås på och av i videospelaren. </a:t>
            </a:r>
          </a:p>
          <a:p>
            <a:r>
              <a:rPr lang="sv-SE" b="0" dirty="0"/>
              <a:t>Symbolerna får inte förvanskas men du kan ändra storlek på dom vid behov.</a:t>
            </a:r>
          </a:p>
          <a:p>
            <a:r>
              <a:rPr lang="sv-SE" b="0" dirty="0"/>
              <a:t>Den svarta varianten används mot vitt eller ljusa färger och den vita används mot svart eller mörka färger.</a:t>
            </a:r>
          </a:p>
          <a:p>
            <a:r>
              <a:rPr lang="sv-SE" b="0" dirty="0"/>
              <a:t>Tänk på att informationen ska ligga inledande i filmen och att även den ska vara syntolkad.</a:t>
            </a:r>
          </a:p>
          <a:p>
            <a:r>
              <a:rPr lang="sv-SE" b="0" dirty="0"/>
              <a:t>Läs mer om syntolkning på intranätet Kommunikation i staden under avsnittet Så jobbar du med film &gt; Syntolka, </a:t>
            </a:r>
            <a:r>
              <a:rPr lang="sv-SE" b="0" dirty="0" err="1"/>
              <a:t>undertexta</a:t>
            </a:r>
            <a:r>
              <a:rPr lang="sv-SE" b="0" dirty="0"/>
              <a:t> och </a:t>
            </a:r>
            <a:r>
              <a:rPr lang="sv-SE" b="0" dirty="0" err="1"/>
              <a:t>teckenspråkstolka</a:t>
            </a:r>
            <a:r>
              <a:rPr lang="sv-SE" b="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DA8E8-70A5-494B-B9C3-0B19E0B7290D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70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Symbol för teckenspråkstolkning</a:t>
            </a:r>
          </a:p>
          <a:p>
            <a:r>
              <a:rPr lang="sv-SE" b="0" dirty="0"/>
              <a:t>Använd symbolen ovan när du behöver kommunicera att filmen även finns i </a:t>
            </a:r>
            <a:r>
              <a:rPr lang="sv-SE" b="0" dirty="0" err="1"/>
              <a:t>teckenspråkstolkad</a:t>
            </a:r>
            <a:r>
              <a:rPr lang="sv-SE" b="0" dirty="0"/>
              <a:t> version. </a:t>
            </a:r>
          </a:p>
          <a:p>
            <a:r>
              <a:rPr lang="sv-SE" b="0" dirty="0"/>
              <a:t>Symbolen behöver kompletteras med en text som förklarar var den tolkade versionen finns. Exempelvis som en länk informationstext som ligger i relation till den publicerade filmen.</a:t>
            </a:r>
          </a:p>
          <a:p>
            <a:r>
              <a:rPr lang="sv-SE" b="0" dirty="0"/>
              <a:t>Symbolen behöver inte vara med i den teckenspråkstolkade versionen.</a:t>
            </a:r>
          </a:p>
          <a:p>
            <a:r>
              <a:rPr lang="sv-SE" b="0" dirty="0"/>
              <a:t>Symbolerna får inte förvanskas men du kan ändra storlek på dom vid behov.</a:t>
            </a:r>
          </a:p>
          <a:p>
            <a:r>
              <a:rPr lang="sv-SE" b="0" dirty="0"/>
              <a:t>Den svarta varianten används mot vitt eller ljusa färger och den vita används mot svart eller mörka färger.</a:t>
            </a:r>
          </a:p>
          <a:p>
            <a:r>
              <a:rPr lang="sv-SE" b="0" dirty="0"/>
              <a:t>Tänk på att informationen ska ligga i början av  filmen.</a:t>
            </a:r>
          </a:p>
          <a:p>
            <a:r>
              <a:rPr lang="sv-SE" b="0" dirty="0"/>
              <a:t>Läs mer om teckenspråkstolkning på intranätet Kommunikation i staden under avsnittet Så jobbar du med film &gt; Syntolka, </a:t>
            </a:r>
            <a:r>
              <a:rPr lang="sv-SE" b="0" dirty="0" err="1"/>
              <a:t>undertexta</a:t>
            </a:r>
            <a:r>
              <a:rPr lang="sv-SE" b="0" dirty="0"/>
              <a:t> och </a:t>
            </a:r>
            <a:r>
              <a:rPr lang="sv-SE" b="0" dirty="0" err="1"/>
              <a:t>teckenspråkstolka</a:t>
            </a:r>
            <a:r>
              <a:rPr lang="sv-SE" b="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DA8E8-70A5-494B-B9C3-0B19E0B7290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15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Symbol för teckenspråkstolkning</a:t>
            </a:r>
          </a:p>
          <a:p>
            <a:r>
              <a:rPr lang="sv-SE" b="0" dirty="0"/>
              <a:t>Använd symbolen ovan när du behöver kommunicera att filmen även finns i </a:t>
            </a:r>
            <a:r>
              <a:rPr lang="sv-SE" b="0" dirty="0" err="1"/>
              <a:t>teckenspråkstolkad</a:t>
            </a:r>
            <a:r>
              <a:rPr lang="sv-SE" b="0" dirty="0"/>
              <a:t> version. </a:t>
            </a:r>
          </a:p>
          <a:p>
            <a:r>
              <a:rPr lang="sv-SE" b="0" dirty="0"/>
              <a:t>Symbolen behöver kompletteras med en text som förklarar var den tolkade versionen finns. Exempelvis som en länk informationstext som ligger i relation till den publicerade filmen.</a:t>
            </a:r>
          </a:p>
          <a:p>
            <a:r>
              <a:rPr lang="sv-SE" b="0" dirty="0"/>
              <a:t>Symbolen behöver inte vara med i den teckenspråkstolkade versionen.</a:t>
            </a:r>
          </a:p>
          <a:p>
            <a:r>
              <a:rPr lang="sv-SE" b="0" dirty="0"/>
              <a:t>Symbolerna får inte förvanskas men du kan ändra storlek på dom vid behov.</a:t>
            </a:r>
          </a:p>
          <a:p>
            <a:r>
              <a:rPr lang="sv-SE" b="0" dirty="0"/>
              <a:t>Den svarta varianten används mot vitt eller ljusa färger och den vita används mot svart eller mörka färger.</a:t>
            </a:r>
          </a:p>
          <a:p>
            <a:r>
              <a:rPr lang="sv-SE" b="0" dirty="0"/>
              <a:t>Tänk på att informationen ska ligga i början av  filmen.</a:t>
            </a:r>
          </a:p>
          <a:p>
            <a:r>
              <a:rPr lang="sv-SE" b="0" dirty="0"/>
              <a:t>Läs mer om teckenspråkstolkning på intranätet Kommunikation i staden under avsnittet Så jobbar du med film &gt; Syntolka, </a:t>
            </a:r>
            <a:r>
              <a:rPr lang="sv-SE" b="0" dirty="0" err="1"/>
              <a:t>undertexta</a:t>
            </a:r>
            <a:r>
              <a:rPr lang="sv-SE" b="0" dirty="0"/>
              <a:t> och </a:t>
            </a:r>
            <a:r>
              <a:rPr lang="sv-SE" b="0" dirty="0" err="1"/>
              <a:t>teckenspråkstolka</a:t>
            </a:r>
            <a:r>
              <a:rPr lang="sv-SE" b="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DA8E8-70A5-494B-B9C3-0B19E0B7290D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19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558143"/>
            <a:ext cx="8231007" cy="5169132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316346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4" userDrawn="1">
          <p15:clr>
            <a:srgbClr val="FBAE40"/>
          </p15:clr>
        </p15:guide>
        <p15:guide id="5" orient="horz" pos="6164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632121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2563432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1044588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3" y="4178301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33886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2" y="6426400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1" y="1039813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76086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348702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58313478"/>
      </p:ext>
    </p:extLst>
  </p:cSld>
  <p:clrMapOvr>
    <a:masterClrMapping/>
  </p:clrMapOvr>
</p:sldLayout>
</file>

<file path=ppt/slideLayouts/slideLayout10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558143"/>
            <a:ext cx="8231007" cy="5169132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62875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941851"/>
            <a:ext cx="8231007" cy="4456476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95217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635134"/>
            <a:ext cx="8231007" cy="2846737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4" y="5481871"/>
            <a:ext cx="8231007" cy="2268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445435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2873388"/>
            <a:ext cx="8231007" cy="453864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6266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3536303"/>
            <a:ext cx="8260472" cy="3212813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89192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100950971"/>
      </p:ext>
    </p:extLst>
  </p:cSld>
  <p:clrMapOvr>
    <a:masterClrMapping/>
  </p:clrMapOvr>
</p:sldLayout>
</file>

<file path=ppt/slideLayouts/slideLayout11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4174365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136455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1044588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3" y="4178301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07675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2" y="6426400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1" y="1039813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823675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677054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411035878"/>
      </p:ext>
    </p:extLst>
  </p:cSld>
  <p:clrMapOvr>
    <a:masterClrMapping/>
  </p:clrMapOvr>
</p:sldLayout>
</file>

<file path=ppt/slideLayouts/slideLayout11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558143"/>
            <a:ext cx="8231007" cy="5169132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3699366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941851"/>
            <a:ext cx="8231007" cy="4456476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8501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635134"/>
            <a:ext cx="8231007" cy="2846737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4" y="5481871"/>
            <a:ext cx="8231007" cy="2268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500774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2873388"/>
            <a:ext cx="8231007" cy="453864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39096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Bildobjekt 132" descr="En bild som visar ritning, skjorta&#10;&#10;Automatiskt genererad beskrivning">
            <a:extLst>
              <a:ext uri="{FF2B5EF4-FFF2-40B4-BE49-F238E27FC236}">
                <a16:creationId xmlns:a16="http://schemas.microsoft.com/office/drawing/2014/main" id="{8665C975-40E8-4A9F-930C-0CEB7972D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48" y="3328613"/>
            <a:ext cx="2339675" cy="37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9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4" userDrawn="1">
          <p15:clr>
            <a:srgbClr val="FBAE40"/>
          </p15:clr>
        </p15:guide>
        <p15:guide id="5" orient="horz" pos="6164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3536303"/>
            <a:ext cx="8260472" cy="3212813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5485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901159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2637284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1044588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3" y="4178301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281040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2" y="6426400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1" y="1039813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57774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429814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448886134"/>
      </p:ext>
    </p:extLst>
  </p:cSld>
  <p:clrMapOvr>
    <a:masterClrMapping/>
  </p:clrMapOvr>
</p:sldLayout>
</file>

<file path=ppt/slideLayouts/slideLayout12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558143"/>
            <a:ext cx="8231007" cy="5169132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3486105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941851"/>
            <a:ext cx="8231007" cy="4456476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06428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635134"/>
            <a:ext cx="8231007" cy="2846737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4" y="5481871"/>
            <a:ext cx="8231007" cy="2268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587734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16="http://schemas.microsoft.com/office/drawing/2014/main" xmlns:p14="http://schemas.microsoft.com/office/powerpoint/2010/main" xmlns:mc="http://schemas.openxmlformats.org/markup-compatibility/2006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Logotyp anim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typ_1080x1080_30fps">
            <a:hlinkClick r:id="" action="ppaction://media"/>
            <a:extLst>
              <a:ext uri="{FF2B5EF4-FFF2-40B4-BE49-F238E27FC236}">
                <a16:creationId xmlns:a16="http://schemas.microsoft.com/office/drawing/2014/main" id="{24919A28-A47A-5133-A75F-45A52D47BCBA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0285413" cy="102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65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4" userDrawn="1">
          <p15:clr>
            <a:srgbClr val="FBAE40"/>
          </p15:clr>
        </p15:guide>
        <p15:guide id="5" orient="horz" pos="6164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2873388"/>
            <a:ext cx="8231007" cy="453864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61717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3536303"/>
            <a:ext cx="8260472" cy="3212813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5850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733186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3264491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1044588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3" y="4178301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90123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2" y="6426400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1" y="1039813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65810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564120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898943385"/>
      </p:ext>
    </p:extLst>
  </p:cSld>
  <p:clrMapOvr>
    <a:masterClrMapping/>
  </p:clrMapOvr>
</p:sldLayout>
</file>

<file path=ppt/slideLayouts/slideLayout13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558143"/>
            <a:ext cx="8231007" cy="5169132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147824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941851"/>
            <a:ext cx="8231007" cy="4456476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4889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Göteborgs Stad som huvudman tillsammans med and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1E8E6C7-7AEB-4562-A2AE-A29BB8F985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1327" y="2180571"/>
            <a:ext cx="7782768" cy="2048537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4100">
                <a:latin typeface="+mn-lt"/>
              </a:defRPr>
            </a:lvl1pPr>
          </a:lstStyle>
          <a:p>
            <a:r>
              <a:rPr lang="sv-SE" dirty="0"/>
              <a:t>Text som beskriver </a:t>
            </a:r>
            <a:br>
              <a:rPr lang="sv-SE" dirty="0"/>
            </a:br>
            <a:r>
              <a:rPr lang="sv-SE" dirty="0"/>
              <a:t>samarbetet, följt av logotyper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C9E9AC66-E264-4EF3-81AF-E85855A5E5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1327" y="4787959"/>
            <a:ext cx="3678463" cy="12465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13942888-FC9A-49CE-99BA-8160A7C19F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82159" y="4787959"/>
            <a:ext cx="3678463" cy="12465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2D811307-C62B-4D64-9316-7223544A6B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51327" y="6453216"/>
            <a:ext cx="3678463" cy="12465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5A67ABF1-2F15-471E-95F2-FEEA2BC6C9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82159" y="6453216"/>
            <a:ext cx="3678463" cy="12465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4153084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4" userDrawn="1">
          <p15:clr>
            <a:srgbClr val="FBAE40"/>
          </p15:clr>
        </p15:guide>
        <p15:guide id="5" orient="horz" pos="6164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635134"/>
            <a:ext cx="8231007" cy="2846737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4" y="5481871"/>
            <a:ext cx="8231007" cy="2268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671204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2873388"/>
            <a:ext cx="8231007" cy="453864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72156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3536303"/>
            <a:ext cx="8260472" cy="3212813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85213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579688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4156359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1044588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3" y="4178301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929925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2" y="6426400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1" y="1039813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4004020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526276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701484669"/>
      </p:ext>
    </p:extLst>
  </p:cSld>
  <p:clrMapOvr>
    <a:masterClrMapping/>
  </p:clrMapOvr>
</p:sldLayout>
</file>

<file path=ppt/slideLayouts/slideLayout14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558143"/>
            <a:ext cx="8231007" cy="5169132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400626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Göteborgs Stad tillsammans med likvärdiga avsända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C9E9AC66-E264-4EF3-81AF-E85855A5E5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03476" y="5560557"/>
            <a:ext cx="3733049" cy="1280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D6B59E72-6DA0-499B-8CEC-A3983FC56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84" y="3307333"/>
            <a:ext cx="3771142" cy="125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71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4" userDrawn="1">
          <p15:clr>
            <a:srgbClr val="FBAE40"/>
          </p15:clr>
        </p15:guide>
        <p15:guide id="5" orient="horz" pos="6164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941851"/>
            <a:ext cx="8231007" cy="4456476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69724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635134"/>
            <a:ext cx="8231007" cy="2846737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4" y="5481871"/>
            <a:ext cx="8231007" cy="2268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2455762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2873388"/>
            <a:ext cx="8231007" cy="453864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7701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3536303"/>
            <a:ext cx="8260472" cy="3212813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1695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303903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91867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1044588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3" y="4178301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101636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2" y="6426400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1" y="1039813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39212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064334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100180562"/>
      </p:ext>
    </p:extLst>
  </p:cSld>
  <p:clrMapOvr>
    <a:masterClrMapping/>
  </p:clrMapOvr>
</p:sldLayout>
</file>

<file path=ppt/slideLayouts/slideLayout16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Göteborgs Stad tillsammans med likvärdiga avsända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C9E9AC66-E264-4EF3-81AF-E85855A5E5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260" y="3695349"/>
            <a:ext cx="2688358" cy="3030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pic>
        <p:nvPicPr>
          <p:cNvPr id="5" name="Bildobjekt 4" descr="En bild som visar ritning, skjorta&#10;&#10;Automatiskt genererad beskrivning">
            <a:extLst>
              <a:ext uri="{FF2B5EF4-FFF2-40B4-BE49-F238E27FC236}">
                <a16:creationId xmlns:a16="http://schemas.microsoft.com/office/drawing/2014/main" id="{63CE2B80-BA8A-48CF-9CD5-585A5607BD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79" y="3681027"/>
            <a:ext cx="1910628" cy="30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12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4" userDrawn="1">
          <p15:clr>
            <a:srgbClr val="FBAE40"/>
          </p15:clr>
        </p15:guide>
        <p15:guide id="5" orient="horz" pos="6164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558143"/>
            <a:ext cx="8231007" cy="5169132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4158577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941851"/>
            <a:ext cx="8231007" cy="4456476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03392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635134"/>
            <a:ext cx="8231007" cy="2846737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4" y="5481871"/>
            <a:ext cx="8231007" cy="2268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75305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2873388"/>
            <a:ext cx="8231007" cy="453864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56365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3536303"/>
            <a:ext cx="8260472" cy="3212813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76600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627233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172945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1044588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3" y="4178301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022989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2" y="6426400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1" y="1039813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184185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152512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558143"/>
            <a:ext cx="8231007" cy="5169132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739111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614806565"/>
      </p:ext>
    </p:extLst>
  </p:cSld>
  <p:clrMapOvr>
    <a:masterClrMapping/>
  </p:clrMapOvr>
</p:sldLayout>
</file>

<file path=ppt/slideLayouts/slideLayout1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941851"/>
            <a:ext cx="8231007" cy="4456476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47691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635134"/>
            <a:ext cx="8231007" cy="2846737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4" y="5481871"/>
            <a:ext cx="8231007" cy="2268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2347309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941851"/>
            <a:ext cx="8231007" cy="4456476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17040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4" userDrawn="1">
          <p15:clr>
            <a:srgbClr val="FBAE40"/>
          </p15:clr>
        </p15:guide>
        <p15:guide id="5" orient="horz" pos="6164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2873388"/>
            <a:ext cx="8231007" cy="453864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99567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3536303"/>
            <a:ext cx="8260472" cy="3212813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39044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1367506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3318187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1044588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3" y="4178301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987717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2" y="6426400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1" y="1039813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942185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3337723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689554111"/>
      </p:ext>
    </p:extLst>
  </p:cSld>
  <p:clrMapOvr>
    <a:masterClrMapping/>
  </p:clrMapOvr>
</p:sldLayout>
</file>

<file path=ppt/slideLayouts/slideLayout2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558143"/>
            <a:ext cx="8231007" cy="5169132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1763731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941851"/>
            <a:ext cx="8231007" cy="4456476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08923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635134"/>
            <a:ext cx="8231007" cy="2846737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4" y="5481871"/>
            <a:ext cx="8231007" cy="2268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480895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635134"/>
            <a:ext cx="8231007" cy="2846737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4" y="5481871"/>
            <a:ext cx="8231007" cy="2268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4008447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2873388"/>
            <a:ext cx="8231007" cy="453864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37634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3536303"/>
            <a:ext cx="8260472" cy="3212813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03818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225040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23222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1044588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3" y="4178301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911489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2" y="6426400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1" y="1039813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854168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3124024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4182770605"/>
      </p:ext>
    </p:extLst>
  </p:cSld>
  <p:clrMapOvr>
    <a:masterClrMapping/>
  </p:clrMapOvr>
</p:sldLayout>
</file>

<file path=ppt/slideLayouts/slideLayout3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558143"/>
            <a:ext cx="8231007" cy="5169132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493171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2873388"/>
            <a:ext cx="8231007" cy="453864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48183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4" userDrawn="1">
          <p15:clr>
            <a:srgbClr val="FBAE40"/>
          </p15:clr>
        </p15:guide>
        <p15:guide id="5" orient="horz" pos="6164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941851"/>
            <a:ext cx="8231007" cy="4456476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59762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635134"/>
            <a:ext cx="8231007" cy="2846737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4" y="5481871"/>
            <a:ext cx="8231007" cy="2268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901787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2873388"/>
            <a:ext cx="8231007" cy="453864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5050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3536303"/>
            <a:ext cx="8260472" cy="3212813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3855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388925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1327501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1044588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3" y="4178301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7014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2" y="6426400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1" y="1039813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113065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792580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387047735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3536303"/>
            <a:ext cx="8260472" cy="3212813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840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4" userDrawn="1">
          <p15:clr>
            <a:srgbClr val="FBAE40"/>
          </p15:clr>
        </p15:guide>
        <p15:guide id="5" orient="horz" pos="6164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558143"/>
            <a:ext cx="8231007" cy="5169132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3449650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941851"/>
            <a:ext cx="8231007" cy="4456476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2751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635134"/>
            <a:ext cx="8231007" cy="2846737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4" y="5481871"/>
            <a:ext cx="8231007" cy="2268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783391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2873388"/>
            <a:ext cx="8231007" cy="453864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07869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3536303"/>
            <a:ext cx="8260472" cy="3212813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90697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903443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239125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1044588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3" y="4178301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864321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2" y="6426400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1" y="1039813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889269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30297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2513604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4" userDrawn="1">
          <p15:clr>
            <a:srgbClr val="FBAE40"/>
          </p15:clr>
        </p15:guide>
        <p15:guide id="5" orient="horz" pos="6164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522778126"/>
      </p:ext>
    </p:extLst>
  </p:cSld>
  <p:clrMapOvr>
    <a:masterClrMapping/>
  </p:clrMapOvr>
</p:sldLayout>
</file>

<file path=ppt/slideLayouts/slideLayout6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558143"/>
            <a:ext cx="8231007" cy="5169132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3094392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941851"/>
            <a:ext cx="8231007" cy="4456476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70989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635134"/>
            <a:ext cx="8231007" cy="2846737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4" y="5481871"/>
            <a:ext cx="8231007" cy="2268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786637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2873388"/>
            <a:ext cx="8231007" cy="453864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78876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3536303"/>
            <a:ext cx="8260472" cy="3212813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67023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140513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37065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1044588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3" y="4178301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09902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2" y="6426400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1" y="1039813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93414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4053432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315" userDrawn="1">
          <p15:clr>
            <a:srgbClr val="FBAE40"/>
          </p15:clr>
        </p15:guide>
        <p15:guide id="4" orient="horz" pos="5824" userDrawn="1">
          <p15:clr>
            <a:srgbClr val="FBAE40"/>
          </p15:clr>
        </p15:guide>
        <p15:guide id="5" orient="horz" pos="6164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36117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133466571"/>
      </p:ext>
    </p:extLst>
  </p:cSld>
  <p:clrMapOvr>
    <a:masterClrMapping/>
  </p:clrMapOvr>
</p:sldLayout>
</file>

<file path=ppt/slideLayouts/slideLayout7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558143"/>
            <a:ext cx="8231007" cy="5169132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1487928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941851"/>
            <a:ext cx="8231007" cy="4456476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66598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635134"/>
            <a:ext cx="8231007" cy="2846737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4" y="5481871"/>
            <a:ext cx="8231007" cy="2268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869098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2873388"/>
            <a:ext cx="8231007" cy="4538648"/>
          </a:xfrm>
        </p:spPr>
        <p:txBody>
          <a:bodyPr anchor="ctr" anchorCtr="0">
            <a:normAutofit/>
          </a:bodyPr>
          <a:lstStyle>
            <a:lvl1pPr algn="ctr">
              <a:lnSpc>
                <a:spcPct val="11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3799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3536303"/>
            <a:ext cx="8260472" cy="3212813"/>
          </a:xfr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12418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1133556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bg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1738939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1044588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3" y="4178301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75560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1044588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3" y="4178301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427485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2" y="6426400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1" y="1039813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736649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419108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763699421"/>
      </p:ext>
    </p:extLst>
  </p:cSld>
  <p:clrMapOvr>
    <a:masterClrMapping/>
  </p:clrMapOvr>
</p:sldLayout>
</file>

<file path=ppt/slideLayouts/slideLayout8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558143"/>
            <a:ext cx="8231007" cy="5169132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979326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941851"/>
            <a:ext cx="8231007" cy="4456476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2512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635134"/>
            <a:ext cx="8231007" cy="2846737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4" y="5481871"/>
            <a:ext cx="8231007" cy="2268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74106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2873388"/>
            <a:ext cx="8231007" cy="453864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51922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3536303"/>
            <a:ext cx="8260472" cy="3212813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25154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2797537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72000" indent="-972000">
              <a:spcBef>
                <a:spcPts val="3600"/>
              </a:spcBef>
              <a:buSzPct val="120000"/>
              <a:buFont typeface="Open Sans Semibold" panose="020B0706030804020204" pitchFamily="34" charset="0"/>
              <a:buChar char="»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229506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2" y="6426400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1" y="1039813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429395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1044588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3" y="4178301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784783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2" y="6426400"/>
            <a:ext cx="8231007" cy="28192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7111" y="1039813"/>
            <a:ext cx="8231187" cy="506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176536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143045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0285413" cy="1028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719581891"/>
      </p:ext>
    </p:extLst>
  </p:cSld>
  <p:clrMapOvr>
    <a:masterClrMapping/>
  </p:clrMapOvr>
</p:sldLayout>
</file>

<file path=ppt/slideLayouts/slideLayout9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558143"/>
            <a:ext cx="8231007" cy="5169132"/>
          </a:xfrm>
        </p:spPr>
        <p:txBody>
          <a:bodyPr anchor="ctr" anchorCtr="0">
            <a:normAutofit/>
          </a:bodyPr>
          <a:lstStyle>
            <a:lvl1pPr algn="ctr">
              <a:defRPr sz="10798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43400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941851"/>
            <a:ext cx="8231007" cy="4456476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04329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8" y="2635134"/>
            <a:ext cx="8231007" cy="2846737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84" y="5481871"/>
            <a:ext cx="8231007" cy="2268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2890326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7" y="2873388"/>
            <a:ext cx="8231007" cy="453864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4309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3536303"/>
            <a:ext cx="8260472" cy="3212813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0287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5B138A-8CFE-7265-391A-9193143F26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2825" y="1039813"/>
            <a:ext cx="8228013" cy="820578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600"/>
              </a:spcBef>
              <a:buFont typeface="Arial" panose="020B0604020202020204" pitchFamily="34" charset="0"/>
              <a:buChar char="•"/>
              <a:defRPr sz="6600">
                <a:solidFill>
                  <a:schemeClr val="tx1"/>
                </a:solidFill>
                <a:latin typeface="+mj-lt"/>
              </a:defRPr>
            </a:lvl1pPr>
            <a:lvl2pPr marL="385691" indent="0">
              <a:buNone/>
              <a:defRPr/>
            </a:lvl2pPr>
          </a:lstStyle>
          <a:p>
            <a:pPr lvl="0"/>
            <a:r>
              <a:rPr lang="sv-SE" dirty="0"/>
              <a:t>Punktlista.</a:t>
            </a:r>
          </a:p>
        </p:txBody>
      </p:sp>
    </p:spTree>
    <p:extLst>
      <p:ext uri="{BB962C8B-B14F-4D97-AF65-F5344CB8AC3E}">
        <p14:creationId xmlns:p14="http://schemas.microsoft.com/office/powerpoint/2010/main" val="1146696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4">
          <p15:clr>
            <a:srgbClr val="FBAE40"/>
          </p15:clr>
        </p15:guide>
        <p15:guide id="5" orient="horz" pos="6164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8" y="4358369"/>
            <a:ext cx="8231007" cy="198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3019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47" r:id="rId2"/>
    <p:sldLayoutId id="2147483921" r:id="rId3"/>
    <p:sldLayoutId id="2147483665" r:id="rId4"/>
    <p:sldLayoutId id="2147483664" r:id="rId5"/>
    <p:sldLayoutId id="2147484072" r:id="rId6"/>
    <p:sldLayoutId id="2147484073" r:id="rId7"/>
    <p:sldLayoutId id="2147484006" r:id="rId8"/>
    <p:sldLayoutId id="2147484007" r:id="rId9"/>
    <p:sldLayoutId id="2147484008" r:id="rId10"/>
    <p:sldLayoutId id="2147484015" r:id="rId11"/>
    <p:sldLayoutId id="2147483780" r:id="rId12"/>
    <p:sldLayoutId id="2147484102" r:id="rId13"/>
    <p:sldLayoutId id="2147483848" r:id="rId14"/>
    <p:sldLayoutId id="2147483849" r:id="rId15"/>
    <p:sldLayoutId id="2147483850" r:id="rId16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5824" userDrawn="1">
          <p15:clr>
            <a:srgbClr val="F26B43"/>
          </p15:clr>
        </p15:guide>
        <p15:guide id="7" orient="horz" pos="6164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CB79AC2-F4B4-4351-A7DF-7E0688DDD820}"/>
              </a:ext>
            </a:extLst>
          </p:cNvPr>
          <p:cNvSpPr/>
          <p:nvPr userDrawn="1"/>
        </p:nvSpPr>
        <p:spPr>
          <a:xfrm>
            <a:off x="3" y="3"/>
            <a:ext cx="10285413" cy="10285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8" y="4358369"/>
            <a:ext cx="8231007" cy="198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312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4090" r:id="rId6"/>
    <p:sldLayoutId id="2147484091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5824">
          <p15:clr>
            <a:srgbClr val="F26B43"/>
          </p15:clr>
        </p15:guide>
        <p15:guide id="7" orient="horz" pos="6164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CB79AC2-F4B4-4351-A7DF-7E0688DDD820}"/>
              </a:ext>
            </a:extLst>
          </p:cNvPr>
          <p:cNvSpPr/>
          <p:nvPr userDrawn="1"/>
        </p:nvSpPr>
        <p:spPr>
          <a:xfrm>
            <a:off x="3" y="3"/>
            <a:ext cx="10285413" cy="102854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8" y="4358369"/>
            <a:ext cx="8231007" cy="198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0381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4092" r:id="rId6"/>
    <p:sldLayoutId id="2147484093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5824">
          <p15:clr>
            <a:srgbClr val="F26B43"/>
          </p15:clr>
        </p15:guide>
        <p15:guide id="7" orient="horz" pos="6164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CB79AC2-F4B4-4351-A7DF-7E0688DDD820}"/>
              </a:ext>
            </a:extLst>
          </p:cNvPr>
          <p:cNvSpPr/>
          <p:nvPr userDrawn="1"/>
        </p:nvSpPr>
        <p:spPr>
          <a:xfrm>
            <a:off x="3" y="3"/>
            <a:ext cx="10285413" cy="102854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8" y="4358369"/>
            <a:ext cx="8231007" cy="198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5584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4094" r:id="rId6"/>
    <p:sldLayoutId id="214748409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5824">
          <p15:clr>
            <a:srgbClr val="F26B43"/>
          </p15:clr>
        </p15:guide>
        <p15:guide id="7" orient="horz" pos="6164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CB79AC2-F4B4-4351-A7DF-7E0688DDD820}"/>
              </a:ext>
            </a:extLst>
          </p:cNvPr>
          <p:cNvSpPr/>
          <p:nvPr userDrawn="1"/>
        </p:nvSpPr>
        <p:spPr>
          <a:xfrm>
            <a:off x="3" y="3"/>
            <a:ext cx="10285413" cy="102854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8" y="4358369"/>
            <a:ext cx="8231007" cy="198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35882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4096" r:id="rId6"/>
    <p:sldLayoutId id="2147484097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5824">
          <p15:clr>
            <a:srgbClr val="F26B43"/>
          </p15:clr>
        </p15:guide>
        <p15:guide id="7" orient="horz" pos="6164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CB79AC2-F4B4-4351-A7DF-7E0688DDD820}"/>
              </a:ext>
            </a:extLst>
          </p:cNvPr>
          <p:cNvSpPr/>
          <p:nvPr userDrawn="1"/>
        </p:nvSpPr>
        <p:spPr>
          <a:xfrm>
            <a:off x="0" y="10487"/>
            <a:ext cx="10285413" cy="102854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8" y="4358369"/>
            <a:ext cx="8231007" cy="198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9272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4098" r:id="rId6"/>
    <p:sldLayoutId id="2147484099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5824">
          <p15:clr>
            <a:srgbClr val="F26B43"/>
          </p15:clr>
        </p15:guide>
        <p15:guide id="7" orient="horz" pos="6164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CB79AC2-F4B4-4351-A7DF-7E0688DDD820}"/>
              </a:ext>
            </a:extLst>
          </p:cNvPr>
          <p:cNvSpPr/>
          <p:nvPr userDrawn="1"/>
        </p:nvSpPr>
        <p:spPr>
          <a:xfrm>
            <a:off x="3" y="3"/>
            <a:ext cx="10285413" cy="102854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8" y="4358369"/>
            <a:ext cx="8231007" cy="198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759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4100" r:id="rId6"/>
    <p:sldLayoutId id="2147484101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5824">
          <p15:clr>
            <a:srgbClr val="F26B43"/>
          </p15:clr>
        </p15:guide>
        <p15:guide id="7" orient="horz" pos="61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8B8ED17-99B7-49EE-8FAA-4DFA676A0718}"/>
              </a:ext>
            </a:extLst>
          </p:cNvPr>
          <p:cNvSpPr/>
          <p:nvPr userDrawn="1"/>
        </p:nvSpPr>
        <p:spPr>
          <a:xfrm>
            <a:off x="3" y="3"/>
            <a:ext cx="10285413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8" y="4358369"/>
            <a:ext cx="8231007" cy="198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5639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4074" r:id="rId6"/>
    <p:sldLayoutId id="214748407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5824">
          <p15:clr>
            <a:srgbClr val="F26B43"/>
          </p15:clr>
        </p15:guide>
        <p15:guide id="7" orient="horz" pos="61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8B8ED17-99B7-49EE-8FAA-4DFA676A0718}"/>
              </a:ext>
            </a:extLst>
          </p:cNvPr>
          <p:cNvSpPr/>
          <p:nvPr userDrawn="1"/>
        </p:nvSpPr>
        <p:spPr>
          <a:xfrm>
            <a:off x="3" y="3"/>
            <a:ext cx="10285413" cy="10285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8" y="4358369"/>
            <a:ext cx="8231007" cy="198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9279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4076" r:id="rId6"/>
    <p:sldLayoutId id="2147484077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5824">
          <p15:clr>
            <a:srgbClr val="F26B43"/>
          </p15:clr>
        </p15:guide>
        <p15:guide id="7" orient="horz" pos="61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8B8ED17-99B7-49EE-8FAA-4DFA676A0718}"/>
              </a:ext>
            </a:extLst>
          </p:cNvPr>
          <p:cNvSpPr/>
          <p:nvPr userDrawn="1"/>
        </p:nvSpPr>
        <p:spPr>
          <a:xfrm>
            <a:off x="3" y="3"/>
            <a:ext cx="10285413" cy="102854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8" y="4358369"/>
            <a:ext cx="8231007" cy="198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1771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4078" r:id="rId6"/>
    <p:sldLayoutId id="2147484079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5824">
          <p15:clr>
            <a:srgbClr val="F26B43"/>
          </p15:clr>
        </p15:guide>
        <p15:guide id="7" orient="horz" pos="61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8B8ED17-99B7-49EE-8FAA-4DFA676A0718}"/>
              </a:ext>
            </a:extLst>
          </p:cNvPr>
          <p:cNvSpPr/>
          <p:nvPr userDrawn="1"/>
        </p:nvSpPr>
        <p:spPr>
          <a:xfrm>
            <a:off x="3" y="3"/>
            <a:ext cx="10285413" cy="102854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8" y="4358369"/>
            <a:ext cx="8231007" cy="198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47377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4080" r:id="rId6"/>
    <p:sldLayoutId id="2147484081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5824">
          <p15:clr>
            <a:srgbClr val="F26B43"/>
          </p15:clr>
        </p15:guide>
        <p15:guide id="7" orient="horz" pos="61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8B8ED17-99B7-49EE-8FAA-4DFA676A0718}"/>
              </a:ext>
            </a:extLst>
          </p:cNvPr>
          <p:cNvSpPr/>
          <p:nvPr userDrawn="1"/>
        </p:nvSpPr>
        <p:spPr>
          <a:xfrm>
            <a:off x="3" y="3"/>
            <a:ext cx="10285413" cy="102854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8" y="4358369"/>
            <a:ext cx="8231007" cy="198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9781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82" r:id="rId6"/>
    <p:sldLayoutId id="2147484083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5824">
          <p15:clr>
            <a:srgbClr val="F26B43"/>
          </p15:clr>
        </p15:guide>
        <p15:guide id="7" orient="horz" pos="61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8B8ED17-99B7-49EE-8FAA-4DFA676A0718}"/>
              </a:ext>
            </a:extLst>
          </p:cNvPr>
          <p:cNvSpPr/>
          <p:nvPr userDrawn="1"/>
        </p:nvSpPr>
        <p:spPr>
          <a:xfrm>
            <a:off x="3" y="3"/>
            <a:ext cx="10285413" cy="102854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8" y="4358369"/>
            <a:ext cx="8231007" cy="198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2548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84" r:id="rId6"/>
    <p:sldLayoutId id="214748408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5824">
          <p15:clr>
            <a:srgbClr val="F26B43"/>
          </p15:clr>
        </p15:guide>
        <p15:guide id="7" orient="horz" pos="616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B101C71-0AC9-46DE-829D-D3DC9B69504B}"/>
              </a:ext>
            </a:extLst>
          </p:cNvPr>
          <p:cNvSpPr/>
          <p:nvPr userDrawn="1"/>
        </p:nvSpPr>
        <p:spPr>
          <a:xfrm>
            <a:off x="3" y="3"/>
            <a:ext cx="10285413" cy="10285413"/>
          </a:xfrm>
          <a:prstGeom prst="rect">
            <a:avLst/>
          </a:prstGeom>
          <a:solidFill>
            <a:srgbClr val="FFC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8" y="4358369"/>
            <a:ext cx="8231007" cy="198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0013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4086" r:id="rId6"/>
    <p:sldLayoutId id="2147484087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5824">
          <p15:clr>
            <a:srgbClr val="F26B43"/>
          </p15:clr>
        </p15:guide>
        <p15:guide id="7" orient="horz" pos="616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67A50A3-9B5F-4D12-BACE-EC2F8AEE3B4A}"/>
              </a:ext>
            </a:extLst>
          </p:cNvPr>
          <p:cNvSpPr/>
          <p:nvPr userDrawn="1"/>
        </p:nvSpPr>
        <p:spPr>
          <a:xfrm>
            <a:off x="3" y="3"/>
            <a:ext cx="10285413" cy="10285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78" y="4358369"/>
            <a:ext cx="8231007" cy="198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6083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4088" r:id="rId6"/>
    <p:sldLayoutId id="2147484089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defTabSz="77138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0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2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1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0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29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88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77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69" indent="-192846" algn="l" defTabSz="771380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89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0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3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4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32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21" algn="l" defTabSz="771380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5824">
          <p15:clr>
            <a:srgbClr val="F26B43"/>
          </p15:clr>
        </p15:guide>
        <p15:guide id="7" orient="horz" pos="61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goteborg.s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hyperlink" Target="https://goteborgonline.sharepoint.com/sites/digitalanavet-service-support-och-stod-i-arbetet/_layouts/15/DocIdRedir.aspx?ID=NAVETSEET3-11977015-18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teborg.se/wps/portal/enhetssida/grafisk-profil/tillampningar/filmgrafik" TargetMode="External"/><Relationship Id="rId2" Type="http://schemas.openxmlformats.org/officeDocument/2006/relationships/hyperlink" Target="http://www.goteborg.se/grafiskprofi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teborgonline.sharepoint.com/sites/digitalanavet-service-support-och-stod-i-arbetet/_layouts/15/DocIdRedir.aspx?ID=NAVETSEET3-11977015-873" TargetMode="External"/><Relationship Id="rId4" Type="http://schemas.openxmlformats.org/officeDocument/2006/relationships/hyperlink" Target="https://goteborgonline.sharepoint.com/sites/digitalanavet-service-support-och-stod-i-arbetet/_layouts/15/DocIdRedir.aspx?ID=NAVETSEET3-11977015-18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8F15CB9-E387-4504-BFC3-AB20D59402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6950" y="1180323"/>
            <a:ext cx="3683000" cy="5068077"/>
          </a:xfrm>
          <a:prstGeom prst="rect">
            <a:avLst/>
          </a:prstGeom>
        </p:spPr>
      </p:pic>
      <p:sp>
        <p:nvSpPr>
          <p:cNvPr id="10" name="Platshållare för innehåll 1">
            <a:extLst>
              <a:ext uri="{FF2B5EF4-FFF2-40B4-BE49-F238E27FC236}">
                <a16:creationId xmlns:a16="http://schemas.microsoft.com/office/drawing/2014/main" id="{F853F113-C5C1-42C0-895F-2A638DE45513}"/>
              </a:ext>
            </a:extLst>
          </p:cNvPr>
          <p:cNvSpPr txBox="1">
            <a:spLocks/>
          </p:cNvSpPr>
          <p:nvPr/>
        </p:nvSpPr>
        <p:spPr>
          <a:xfrm>
            <a:off x="1012824" y="1502551"/>
            <a:ext cx="4759326" cy="5161621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sv-SE" sz="1400" dirty="0"/>
              <a:t>Högerklicka på sidan för att byta layout.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sv-SE" sz="1400" dirty="0"/>
              <a:t>Kombinera max två färger per film.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sv-SE" sz="1400" dirty="0"/>
              <a:t>Foto, filmklipp, informationsgrafik, illustrationer och animerade illustrationer hämtar du i Göteborgs Stads </a:t>
            </a:r>
            <a:r>
              <a:rPr lang="sv-SE" sz="1400" dirty="0">
                <a:hlinkClick r:id="rId3"/>
              </a:rPr>
              <a:t>Mediabank</a:t>
            </a:r>
            <a:r>
              <a:rPr lang="sv-SE" sz="1400" dirty="0"/>
              <a:t>.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sv-SE" sz="1400" dirty="0"/>
              <a:t>Sist i mallen hittar du den vanligaste informationsgrafiken och symboler för syntolkning och teckenspråkstolkning.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sv-SE" sz="1400" dirty="0">
                <a:solidFill>
                  <a:schemeClr val="tx1"/>
                </a:solidFill>
              </a:rPr>
              <a:t>Film med tal ska textas. Placera inte information i botten av bilderna där undertexten hamnar.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sv-SE" sz="1400" dirty="0"/>
              <a:t>Avsluta med stadens logotyp</a:t>
            </a:r>
            <a:r>
              <a:rPr lang="sv-SE" sz="1400" b="1" dirty="0"/>
              <a:t> </a:t>
            </a:r>
            <a:r>
              <a:rPr lang="sv-SE" sz="1400" dirty="0"/>
              <a:t>på vit platta i filmer. </a:t>
            </a:r>
            <a:br>
              <a:rPr lang="sv-SE" sz="1400" dirty="0"/>
            </a:br>
            <a:r>
              <a:rPr lang="sv-SE" sz="1400" dirty="0"/>
              <a:t>Om du skapar en enkel animerad loop för sociala medier behöver logotypen inte finnas med.</a:t>
            </a:r>
            <a:endParaRPr lang="sv-S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sv-SE" sz="1400" dirty="0">
                <a:solidFill>
                  <a:schemeClr val="tx1"/>
                </a:solidFill>
              </a:rPr>
              <a:t>Du kan exportera dina bilder som enstaka textplattor </a:t>
            </a:r>
            <a:r>
              <a:rPr lang="sv-SE" sz="1400" i="1" dirty="0">
                <a:solidFill>
                  <a:schemeClr val="tx1"/>
                </a:solidFill>
              </a:rPr>
              <a:t>Spara som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png</a:t>
            </a:r>
            <a:r>
              <a:rPr lang="sv-SE" sz="1400" dirty="0">
                <a:solidFill>
                  <a:schemeClr val="tx1"/>
                </a:solidFill>
              </a:rPr>
              <a:t> eller som en film </a:t>
            </a:r>
            <a:r>
              <a:rPr lang="sv-SE" sz="1400" i="1" dirty="0">
                <a:solidFill>
                  <a:schemeClr val="tx1"/>
                </a:solidFill>
              </a:rPr>
              <a:t>Exportera </a:t>
            </a:r>
            <a:r>
              <a:rPr lang="sv-SE" sz="1400" i="1" dirty="0"/>
              <a:t>&gt; </a:t>
            </a:r>
            <a:r>
              <a:rPr lang="sv-SE" sz="1400" i="1" dirty="0">
                <a:solidFill>
                  <a:schemeClr val="tx1"/>
                </a:solidFill>
              </a:rPr>
              <a:t>Skapa en video</a:t>
            </a:r>
            <a:r>
              <a:rPr lang="sv-SE" sz="1400" dirty="0">
                <a:solidFill>
                  <a:schemeClr val="tx1"/>
                </a:solidFill>
              </a:rPr>
              <a:t> som mp4.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sv-SE" sz="1400" dirty="0"/>
              <a:t>Se lathundar på </a:t>
            </a:r>
            <a:r>
              <a:rPr lang="sv-SE" sz="1400" dirty="0">
                <a:hlinkClick r:id="rId4"/>
              </a:rPr>
              <a:t>Så jobbar du med film</a:t>
            </a:r>
            <a:r>
              <a:rPr lang="sv-SE" sz="1400" dirty="0"/>
              <a:t> för hur du kan skapa film och animerad film i PowerPoint.</a:t>
            </a:r>
          </a:p>
        </p:txBody>
      </p:sp>
      <p:sp>
        <p:nvSpPr>
          <p:cNvPr id="11" name="Rubrik 2">
            <a:extLst>
              <a:ext uri="{FF2B5EF4-FFF2-40B4-BE49-F238E27FC236}">
                <a16:creationId xmlns:a16="http://schemas.microsoft.com/office/drawing/2014/main" id="{E0526CDC-BBE0-4EDA-85B6-915EE7C55F64}"/>
              </a:ext>
            </a:extLst>
          </p:cNvPr>
          <p:cNvSpPr txBox="1">
            <a:spLocks/>
          </p:cNvSpPr>
          <p:nvPr/>
        </p:nvSpPr>
        <p:spPr>
          <a:xfrm>
            <a:off x="1012824" y="525354"/>
            <a:ext cx="8228021" cy="654969"/>
          </a:xfrm>
          <a:prstGeom prst="rect">
            <a:avLst/>
          </a:prstGeom>
        </p:spPr>
        <p:txBody>
          <a:bodyPr vert="horz" lIns="0" tIns="68580" rIns="137160" bIns="6858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4000" dirty="0"/>
              <a:t>Instruktion</a:t>
            </a:r>
            <a:endParaRPr lang="sv-SE" sz="540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F0F769-65A1-4E70-98A5-C14A12BEEECF}"/>
              </a:ext>
            </a:extLst>
          </p:cNvPr>
          <p:cNvSpPr/>
          <p:nvPr/>
        </p:nvSpPr>
        <p:spPr>
          <a:xfrm>
            <a:off x="1044569" y="9030408"/>
            <a:ext cx="3545048" cy="493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sv-SE" sz="1500" i="1" dirty="0"/>
              <a:t>Om du använder bilder eller filmklipp – låt de gå ända ut i kanten. 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F8F409B0-DD56-4B3E-8B2E-E677722494D6}"/>
              </a:ext>
            </a:extLst>
          </p:cNvPr>
          <p:cNvGrpSpPr/>
          <p:nvPr/>
        </p:nvGrpSpPr>
        <p:grpSpPr>
          <a:xfrm>
            <a:off x="1049069" y="6969961"/>
            <a:ext cx="3428499" cy="1985210"/>
            <a:chOff x="8897854" y="3964544"/>
            <a:chExt cx="3428499" cy="1985210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30DF9423-7F3B-4565-814C-1DA44C6E0409}"/>
                </a:ext>
              </a:extLst>
            </p:cNvPr>
            <p:cNvSpPr/>
            <p:nvPr/>
          </p:nvSpPr>
          <p:spPr>
            <a:xfrm>
              <a:off x="8897855" y="3964544"/>
              <a:ext cx="3428498" cy="1985210"/>
            </a:xfrm>
            <a:prstGeom prst="rect">
              <a:avLst/>
            </a:prstGeom>
            <a:solidFill>
              <a:srgbClr val="B8E1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050"/>
            </a:p>
          </p:txBody>
        </p:sp>
        <p:pic>
          <p:nvPicPr>
            <p:cNvPr id="22" name="Bildobjekt 21" descr="En bild som visar person, inomhus, person, kvinna&#10;&#10;Automatiskt genererad beskrivning">
              <a:extLst>
                <a:ext uri="{FF2B5EF4-FFF2-40B4-BE49-F238E27FC236}">
                  <a16:creationId xmlns:a16="http://schemas.microsoft.com/office/drawing/2014/main" id="{F48FA3DB-09A5-4138-9C5E-64303D446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92" b="11992"/>
            <a:stretch/>
          </p:blipFill>
          <p:spPr>
            <a:xfrm>
              <a:off x="8897854" y="3964544"/>
              <a:ext cx="1741070" cy="1985210"/>
            </a:xfrm>
            <a:prstGeom prst="rect">
              <a:avLst/>
            </a:prstGeom>
          </p:spPr>
        </p:pic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B0CD5C0F-FBAB-486B-857E-358A5F70F1C2}"/>
                </a:ext>
              </a:extLst>
            </p:cNvPr>
            <p:cNvSpPr/>
            <p:nvPr/>
          </p:nvSpPr>
          <p:spPr>
            <a:xfrm>
              <a:off x="10904374" y="4286772"/>
              <a:ext cx="1316655" cy="1294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Aft>
                  <a:spcPts val="900"/>
                </a:spcAft>
              </a:pP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Lorem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ipsum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dolor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sit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amet</a:t>
              </a:r>
              <a:endParaRPr lang="sv-SE" sz="18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CBD281EA-FFE3-4F6C-BEDA-0400A149020D}"/>
              </a:ext>
            </a:extLst>
          </p:cNvPr>
          <p:cNvGrpSpPr/>
          <p:nvPr/>
        </p:nvGrpSpPr>
        <p:grpSpPr>
          <a:xfrm>
            <a:off x="5052327" y="6969961"/>
            <a:ext cx="3428498" cy="1985210"/>
            <a:chOff x="12901112" y="3964544"/>
            <a:chExt cx="3428498" cy="1985210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95E924B-0BAE-4D08-B23E-4F0B105BFE48}"/>
                </a:ext>
              </a:extLst>
            </p:cNvPr>
            <p:cNvSpPr/>
            <p:nvPr/>
          </p:nvSpPr>
          <p:spPr>
            <a:xfrm>
              <a:off x="12901112" y="3964544"/>
              <a:ext cx="3428498" cy="1985210"/>
            </a:xfrm>
            <a:prstGeom prst="rect">
              <a:avLst/>
            </a:prstGeom>
            <a:solidFill>
              <a:srgbClr val="B8E1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050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557E2B9D-3FC0-42DC-8F33-AD78B5C2C5F7}"/>
                </a:ext>
              </a:extLst>
            </p:cNvPr>
            <p:cNvSpPr/>
            <p:nvPr/>
          </p:nvSpPr>
          <p:spPr>
            <a:xfrm>
              <a:off x="14923541" y="4286772"/>
              <a:ext cx="1245373" cy="1294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Aft>
                  <a:spcPts val="900"/>
                </a:spcAft>
              </a:pP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Lorem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ipsum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dolor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sit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amet</a:t>
              </a:r>
              <a:endParaRPr lang="sv-SE" sz="18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51AD84F2-E9B8-47E4-89EC-393390E8C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4124" y="4151282"/>
              <a:ext cx="1413576" cy="1413576"/>
            </a:xfrm>
            <a:prstGeom prst="rect">
              <a:avLst/>
            </a:prstGeom>
          </p:spPr>
        </p:pic>
      </p:grpSp>
      <p:sp>
        <p:nvSpPr>
          <p:cNvPr id="28" name="Rektangel 27">
            <a:extLst>
              <a:ext uri="{FF2B5EF4-FFF2-40B4-BE49-F238E27FC236}">
                <a16:creationId xmlns:a16="http://schemas.microsoft.com/office/drawing/2014/main" id="{287D95B5-FD4D-4F80-851C-18504BE792BD}"/>
              </a:ext>
            </a:extLst>
          </p:cNvPr>
          <p:cNvSpPr/>
          <p:nvPr/>
        </p:nvSpPr>
        <p:spPr>
          <a:xfrm>
            <a:off x="5052327" y="9037453"/>
            <a:ext cx="3630278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sv-SE" sz="1500" i="1" dirty="0"/>
              <a:t>Om du använder animerad illustration – låt de ha marginal runtom och gör dem inte för stora, då blir kvaliteten dålig.</a:t>
            </a:r>
          </a:p>
        </p:txBody>
      </p:sp>
      <p:cxnSp>
        <p:nvCxnSpPr>
          <p:cNvPr id="30" name="Rak pilkoppling 29" descr="Pil som visar var Layout-valet finns i Powerpoints gränssnitt.">
            <a:extLst>
              <a:ext uri="{FF2B5EF4-FFF2-40B4-BE49-F238E27FC236}">
                <a16:creationId xmlns:a16="http://schemas.microsoft.com/office/drawing/2014/main" id="{F7C27EC0-093D-430E-A49A-1E0EE72F7706}"/>
              </a:ext>
            </a:extLst>
          </p:cNvPr>
          <p:cNvCxnSpPr>
            <a:cxnSpLocks/>
          </p:cNvCxnSpPr>
          <p:nvPr/>
        </p:nvCxnSpPr>
        <p:spPr>
          <a:xfrm>
            <a:off x="4903694" y="1670635"/>
            <a:ext cx="1567703" cy="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ktangel 34" descr="Rektangel som markerar Layout-val.">
            <a:extLst>
              <a:ext uri="{FF2B5EF4-FFF2-40B4-BE49-F238E27FC236}">
                <a16:creationId xmlns:a16="http://schemas.microsoft.com/office/drawing/2014/main" id="{D145EB04-E502-48AC-82AD-113B15F967D3}"/>
              </a:ext>
            </a:extLst>
          </p:cNvPr>
          <p:cNvSpPr/>
          <p:nvPr/>
        </p:nvSpPr>
        <p:spPr>
          <a:xfrm>
            <a:off x="6915151" y="3248044"/>
            <a:ext cx="1042988" cy="20000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17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0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95F681B-5CD6-4271-986B-50DD78E3E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2AAEC71-985A-43FF-8FDD-97E8E1AAF9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54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1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014E2C0-79D9-48CF-8C38-45175A02BD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Text under bild eller animerad GIF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E5917CC-21A7-4B41-B599-B441D0C74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18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03D83D4B-E8A6-4BE0-944B-4011653D41F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35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3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4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4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0416234E-2C64-E8EC-9572-19AF5FA766AA}"/>
              </a:ext>
            </a:extLst>
          </p:cNvPr>
          <p:cNvSpPr txBox="1">
            <a:spLocks/>
          </p:cNvSpPr>
          <p:nvPr/>
        </p:nvSpPr>
        <p:spPr>
          <a:xfrm>
            <a:off x="1835223" y="500063"/>
            <a:ext cx="6614966" cy="1377399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>
                <a:latin typeface="+mj-lt"/>
              </a:rPr>
              <a:t>Animerad logotyp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/>
              <a:t>Denna </a:t>
            </a:r>
            <a:r>
              <a:rPr lang="sv-SE" dirty="0" err="1"/>
              <a:t>slide</a:t>
            </a:r>
            <a:r>
              <a:rPr lang="sv-SE" dirty="0"/>
              <a:t> innehåller en animerad logotyp. Ta bort instruktionsrutan innan visning eller export.</a:t>
            </a:r>
          </a:p>
        </p:txBody>
      </p:sp>
    </p:spTree>
    <p:extLst>
      <p:ext uri="{BB962C8B-B14F-4D97-AF65-F5344CB8AC3E}">
        <p14:creationId xmlns:p14="http://schemas.microsoft.com/office/powerpoint/2010/main" val="41980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5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ruta 30">
            <a:extLst>
              <a:ext uri="{FF2B5EF4-FFF2-40B4-BE49-F238E27FC236}">
                <a16:creationId xmlns:a16="http://schemas.microsoft.com/office/drawing/2014/main" id="{77968A5C-5203-4DBD-96C8-0798711C176A}"/>
              </a:ext>
            </a:extLst>
          </p:cNvPr>
          <p:cNvSpPr txBox="1"/>
          <p:nvPr/>
        </p:nvSpPr>
        <p:spPr>
          <a:xfrm>
            <a:off x="619935" y="411440"/>
            <a:ext cx="864000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Informationsgrafik – kopiera och anpassa på din sida. Färger är endast exempel.</a:t>
            </a:r>
            <a:br>
              <a:rPr lang="sv-SE" sz="2800" dirty="0">
                <a:latin typeface="+mj-lt"/>
              </a:rPr>
            </a:br>
            <a:r>
              <a:rPr lang="sv-SE" sz="2800" dirty="0">
                <a:latin typeface="+mj-lt"/>
              </a:rPr>
              <a:t>Du hittar mer grafik i mediabanken eller den grafiska manualen.</a:t>
            </a:r>
          </a:p>
        </p:txBody>
      </p:sp>
      <p:sp>
        <p:nvSpPr>
          <p:cNvPr id="39" name="Bild 5">
            <a:extLst>
              <a:ext uri="{FF2B5EF4-FFF2-40B4-BE49-F238E27FC236}">
                <a16:creationId xmlns:a16="http://schemas.microsoft.com/office/drawing/2014/main" id="{B439CC7A-4D06-2696-3D62-C1CFC82BBBBC}"/>
              </a:ext>
            </a:extLst>
          </p:cNvPr>
          <p:cNvSpPr/>
          <p:nvPr/>
        </p:nvSpPr>
        <p:spPr>
          <a:xfrm>
            <a:off x="421418" y="2399864"/>
            <a:ext cx="1712473" cy="171247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674B99"/>
          </a:solidFill>
          <a:ln w="5456" cap="flat">
            <a:noFill/>
            <a:prstDash val="solid"/>
            <a:miter/>
          </a:ln>
        </p:spPr>
        <p:txBody>
          <a:bodyPr lIns="360000" tIns="108000" rIns="36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40" name="Bild 8">
            <a:extLst>
              <a:ext uri="{FF2B5EF4-FFF2-40B4-BE49-F238E27FC236}">
                <a16:creationId xmlns:a16="http://schemas.microsoft.com/office/drawing/2014/main" id="{9FFDD41F-22DB-7B8D-BF96-9527AE7F7F02}"/>
              </a:ext>
            </a:extLst>
          </p:cNvPr>
          <p:cNvSpPr/>
          <p:nvPr/>
        </p:nvSpPr>
        <p:spPr>
          <a:xfrm>
            <a:off x="2391518" y="2399921"/>
            <a:ext cx="1712416" cy="1712416"/>
          </a:xfrm>
          <a:custGeom>
            <a:avLst/>
            <a:gdLst>
              <a:gd name="connsiteX0" fmla="*/ 558185 w 1655585"/>
              <a:gd name="connsiteY0" fmla="*/ 176794 h 1655585"/>
              <a:gd name="connsiteX1" fmla="*/ 558185 w 1655585"/>
              <a:gd name="connsiteY1" fmla="*/ 176794 h 1655585"/>
              <a:gd name="connsiteX2" fmla="*/ 558185 w 1655585"/>
              <a:gd name="connsiteY2" fmla="*/ 176794 h 1655585"/>
              <a:gd name="connsiteX3" fmla="*/ 176794 w 1655585"/>
              <a:gd name="connsiteY3" fmla="*/ 558130 h 1655585"/>
              <a:gd name="connsiteX4" fmla="*/ 176794 w 1655585"/>
              <a:gd name="connsiteY4" fmla="*/ 558130 h 1655585"/>
              <a:gd name="connsiteX5" fmla="*/ 176794 w 1655585"/>
              <a:gd name="connsiteY5" fmla="*/ 558130 h 1655585"/>
              <a:gd name="connsiteX6" fmla="*/ 176794 w 1655585"/>
              <a:gd name="connsiteY6" fmla="*/ 1097456 h 1655585"/>
              <a:gd name="connsiteX7" fmla="*/ 176794 w 1655585"/>
              <a:gd name="connsiteY7" fmla="*/ 1097456 h 1655585"/>
              <a:gd name="connsiteX8" fmla="*/ 176794 w 1655585"/>
              <a:gd name="connsiteY8" fmla="*/ 1097456 h 1655585"/>
              <a:gd name="connsiteX9" fmla="*/ 558130 w 1655585"/>
              <a:gd name="connsiteY9" fmla="*/ 1478792 h 1655585"/>
              <a:gd name="connsiteX10" fmla="*/ 558130 w 1655585"/>
              <a:gd name="connsiteY10" fmla="*/ 1478792 h 1655585"/>
              <a:gd name="connsiteX11" fmla="*/ 558130 w 1655585"/>
              <a:gd name="connsiteY11" fmla="*/ 1478792 h 1655585"/>
              <a:gd name="connsiteX12" fmla="*/ 1097456 w 1655585"/>
              <a:gd name="connsiteY12" fmla="*/ 1478792 h 1655585"/>
              <a:gd name="connsiteX13" fmla="*/ 1097456 w 1655585"/>
              <a:gd name="connsiteY13" fmla="*/ 1478792 h 1655585"/>
              <a:gd name="connsiteX14" fmla="*/ 1097456 w 1655585"/>
              <a:gd name="connsiteY14" fmla="*/ 1478792 h 1655585"/>
              <a:gd name="connsiteX15" fmla="*/ 1478792 w 1655585"/>
              <a:gd name="connsiteY15" fmla="*/ 1097456 h 1655585"/>
              <a:gd name="connsiteX16" fmla="*/ 1478792 w 1655585"/>
              <a:gd name="connsiteY16" fmla="*/ 1097456 h 1655585"/>
              <a:gd name="connsiteX17" fmla="*/ 1478792 w 1655585"/>
              <a:gd name="connsiteY17" fmla="*/ 1097456 h 1655585"/>
              <a:gd name="connsiteX18" fmla="*/ 1478792 w 1655585"/>
              <a:gd name="connsiteY18" fmla="*/ 558130 h 1655585"/>
              <a:gd name="connsiteX19" fmla="*/ 1478792 w 1655585"/>
              <a:gd name="connsiteY19" fmla="*/ 558130 h 1655585"/>
              <a:gd name="connsiteX20" fmla="*/ 1478792 w 1655585"/>
              <a:gd name="connsiteY20" fmla="*/ 558130 h 1655585"/>
              <a:gd name="connsiteX21" fmla="*/ 1097456 w 1655585"/>
              <a:gd name="connsiteY21" fmla="*/ 176794 h 1655585"/>
              <a:gd name="connsiteX22" fmla="*/ 1097456 w 1655585"/>
              <a:gd name="connsiteY22" fmla="*/ 176794 h 1655585"/>
              <a:gd name="connsiteX23" fmla="*/ 1097456 w 1655585"/>
              <a:gd name="connsiteY23" fmla="*/ 176794 h 1655585"/>
              <a:gd name="connsiteX24" fmla="*/ 558130 w 1655585"/>
              <a:gd name="connsiteY24" fmla="*/ 176794 h 165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55585" h="1655585">
                <a:moveTo>
                  <a:pt x="558185" y="176794"/>
                </a:moveTo>
                <a:lnTo>
                  <a:pt x="558185" y="176794"/>
                </a:lnTo>
                <a:cubicBezTo>
                  <a:pt x="558185" y="176794"/>
                  <a:pt x="558185" y="176794"/>
                  <a:pt x="558185" y="176794"/>
                </a:cubicBezTo>
                <a:cubicBezTo>
                  <a:pt x="319008" y="82625"/>
                  <a:pt x="82625" y="319008"/>
                  <a:pt x="176794" y="558130"/>
                </a:cubicBezTo>
                <a:lnTo>
                  <a:pt x="176794" y="558130"/>
                </a:lnTo>
                <a:cubicBezTo>
                  <a:pt x="176794" y="558130"/>
                  <a:pt x="176794" y="558130"/>
                  <a:pt x="176794" y="558130"/>
                </a:cubicBezTo>
                <a:cubicBezTo>
                  <a:pt x="-58931" y="660626"/>
                  <a:pt x="-58931" y="994959"/>
                  <a:pt x="176794" y="1097456"/>
                </a:cubicBezTo>
                <a:lnTo>
                  <a:pt x="176794" y="1097456"/>
                </a:lnTo>
                <a:cubicBezTo>
                  <a:pt x="176794" y="1097456"/>
                  <a:pt x="176794" y="1097456"/>
                  <a:pt x="176794" y="1097456"/>
                </a:cubicBezTo>
                <a:cubicBezTo>
                  <a:pt x="82570" y="1336633"/>
                  <a:pt x="319008" y="1573016"/>
                  <a:pt x="558130" y="1478792"/>
                </a:cubicBezTo>
                <a:lnTo>
                  <a:pt x="558130" y="1478792"/>
                </a:lnTo>
                <a:cubicBezTo>
                  <a:pt x="558130" y="1478792"/>
                  <a:pt x="558130" y="1478792"/>
                  <a:pt x="558130" y="1478792"/>
                </a:cubicBezTo>
                <a:cubicBezTo>
                  <a:pt x="660626" y="1714517"/>
                  <a:pt x="994959" y="1714517"/>
                  <a:pt x="1097456" y="1478792"/>
                </a:cubicBezTo>
                <a:lnTo>
                  <a:pt x="1097456" y="1478792"/>
                </a:lnTo>
                <a:cubicBezTo>
                  <a:pt x="1097456" y="1478792"/>
                  <a:pt x="1097456" y="1478792"/>
                  <a:pt x="1097456" y="1478792"/>
                </a:cubicBezTo>
                <a:cubicBezTo>
                  <a:pt x="1336633" y="1573016"/>
                  <a:pt x="1573016" y="1336578"/>
                  <a:pt x="1478792" y="1097456"/>
                </a:cubicBezTo>
                <a:lnTo>
                  <a:pt x="1478792" y="1097456"/>
                </a:lnTo>
                <a:cubicBezTo>
                  <a:pt x="1478792" y="1097456"/>
                  <a:pt x="1478792" y="1097456"/>
                  <a:pt x="1478792" y="1097456"/>
                </a:cubicBezTo>
                <a:cubicBezTo>
                  <a:pt x="1714517" y="994959"/>
                  <a:pt x="1714517" y="660626"/>
                  <a:pt x="1478792" y="558130"/>
                </a:cubicBezTo>
                <a:lnTo>
                  <a:pt x="1478792" y="558130"/>
                </a:lnTo>
                <a:cubicBezTo>
                  <a:pt x="1478792" y="558130"/>
                  <a:pt x="1478792" y="558130"/>
                  <a:pt x="1478792" y="558130"/>
                </a:cubicBezTo>
                <a:cubicBezTo>
                  <a:pt x="1573016" y="318953"/>
                  <a:pt x="1336578" y="82570"/>
                  <a:pt x="1097456" y="176794"/>
                </a:cubicBezTo>
                <a:lnTo>
                  <a:pt x="1097456" y="176794"/>
                </a:lnTo>
                <a:cubicBezTo>
                  <a:pt x="1097456" y="176794"/>
                  <a:pt x="1097456" y="176794"/>
                  <a:pt x="1097456" y="176794"/>
                </a:cubicBezTo>
                <a:cubicBezTo>
                  <a:pt x="994959" y="-58931"/>
                  <a:pt x="660626" y="-58931"/>
                  <a:pt x="558130" y="176794"/>
                </a:cubicBezTo>
                <a:close/>
              </a:path>
            </a:pathLst>
          </a:custGeom>
          <a:solidFill>
            <a:srgbClr val="FBCFB9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/>
            <a:r>
              <a:rPr lang="sv-SE" sz="1800" dirty="0" err="1">
                <a:latin typeface="+mj-lt"/>
              </a:rPr>
              <a:t>Lorem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ipsum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dolor</a:t>
            </a:r>
            <a:endParaRPr lang="sv-SE" sz="1800" dirty="0">
              <a:latin typeface="+mj-lt"/>
            </a:endParaRPr>
          </a:p>
        </p:txBody>
      </p:sp>
      <p:sp>
        <p:nvSpPr>
          <p:cNvPr id="41" name="Bild 10">
            <a:extLst>
              <a:ext uri="{FF2B5EF4-FFF2-40B4-BE49-F238E27FC236}">
                <a16:creationId xmlns:a16="http://schemas.microsoft.com/office/drawing/2014/main" id="{9135E0D7-9D34-C173-97B8-FD58FF0949F0}"/>
              </a:ext>
            </a:extLst>
          </p:cNvPr>
          <p:cNvSpPr/>
          <p:nvPr/>
        </p:nvSpPr>
        <p:spPr>
          <a:xfrm>
            <a:off x="4424677" y="2399864"/>
            <a:ext cx="1578309" cy="1819027"/>
          </a:xfrm>
          <a:custGeom>
            <a:avLst/>
            <a:gdLst>
              <a:gd name="connsiteX0" fmla="*/ 1301943 w 1525929"/>
              <a:gd name="connsiteY0" fmla="*/ 1302984 h 1758658"/>
              <a:gd name="connsiteX1" fmla="*/ 1525836 w 1525929"/>
              <a:gd name="connsiteY1" fmla="*/ 762945 h 1758658"/>
              <a:gd name="connsiteX2" fmla="*/ 762891 w 1525929"/>
              <a:gd name="connsiteY2" fmla="*/ 0 h 1758658"/>
              <a:gd name="connsiteX3" fmla="*/ 0 w 1525929"/>
              <a:gd name="connsiteY3" fmla="*/ 762891 h 1758658"/>
              <a:gd name="connsiteX4" fmla="*/ 615473 w 1525929"/>
              <a:gd name="connsiteY4" fmla="*/ 1511921 h 1758658"/>
              <a:gd name="connsiteX5" fmla="*/ 615473 w 1525929"/>
              <a:gd name="connsiteY5" fmla="*/ 1758658 h 1758658"/>
              <a:gd name="connsiteX6" fmla="*/ 1301943 w 1525929"/>
              <a:gd name="connsiteY6" fmla="*/ 1302929 h 175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929" h="1758658">
                <a:moveTo>
                  <a:pt x="1301943" y="1302984"/>
                </a:moveTo>
                <a:cubicBezTo>
                  <a:pt x="1446786" y="1148828"/>
                  <a:pt x="1522221" y="987386"/>
                  <a:pt x="1525836" y="762945"/>
                </a:cubicBezTo>
                <a:cubicBezTo>
                  <a:pt x="1532465" y="350822"/>
                  <a:pt x="1184217" y="0"/>
                  <a:pt x="762891" y="0"/>
                </a:cubicBezTo>
                <a:cubicBezTo>
                  <a:pt x="341564" y="0"/>
                  <a:pt x="0" y="341455"/>
                  <a:pt x="0" y="762891"/>
                </a:cubicBezTo>
                <a:cubicBezTo>
                  <a:pt x="0" y="1102537"/>
                  <a:pt x="230138" y="1429858"/>
                  <a:pt x="615473" y="1511921"/>
                </a:cubicBezTo>
                <a:lnTo>
                  <a:pt x="615473" y="1758658"/>
                </a:lnTo>
                <a:cubicBezTo>
                  <a:pt x="615473" y="1758658"/>
                  <a:pt x="1133270" y="1482394"/>
                  <a:pt x="1301943" y="1302929"/>
                </a:cubicBezTo>
              </a:path>
            </a:pathLst>
          </a:custGeom>
          <a:solidFill>
            <a:srgbClr val="674B99"/>
          </a:solidFill>
          <a:ln w="5462" cap="flat">
            <a:noFill/>
            <a:prstDash val="solid"/>
            <a:miter/>
          </a:ln>
        </p:spPr>
        <p:txBody>
          <a:bodyPr lIns="288000" tIns="180000" rIns="288000" bIns="324000" rtlCol="0" anchor="ctr"/>
          <a:lstStyle/>
          <a:p>
            <a:pPr algn="ctr">
              <a:lnSpc>
                <a:spcPct val="110000"/>
              </a:lnSpc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>
              <a:lnSpc>
                <a:spcPct val="110000"/>
              </a:lnSpc>
            </a:pPr>
            <a:endParaRPr lang="sv-SE" sz="900" dirty="0"/>
          </a:p>
        </p:txBody>
      </p:sp>
      <p:sp>
        <p:nvSpPr>
          <p:cNvPr id="42" name="Bild 12">
            <a:extLst>
              <a:ext uri="{FF2B5EF4-FFF2-40B4-BE49-F238E27FC236}">
                <a16:creationId xmlns:a16="http://schemas.microsoft.com/office/drawing/2014/main" id="{AF32B853-1A97-EE82-D8F2-9536C48B26BA}"/>
              </a:ext>
            </a:extLst>
          </p:cNvPr>
          <p:cNvSpPr/>
          <p:nvPr/>
        </p:nvSpPr>
        <p:spPr>
          <a:xfrm>
            <a:off x="1369206" y="4099635"/>
            <a:ext cx="1721210" cy="1807835"/>
          </a:xfrm>
          <a:custGeom>
            <a:avLst/>
            <a:gdLst>
              <a:gd name="connsiteX0" fmla="*/ 320548 w 1664088"/>
              <a:gd name="connsiteY0" fmla="*/ 167865 h 1747838"/>
              <a:gd name="connsiteX1" fmla="*/ 319835 w 1664088"/>
              <a:gd name="connsiteY1" fmla="*/ 167208 h 1747838"/>
              <a:gd name="connsiteX2" fmla="*/ 317644 w 1664088"/>
              <a:gd name="connsiteY2" fmla="*/ 168796 h 1747838"/>
              <a:gd name="connsiteX3" fmla="*/ 317808 w 1664088"/>
              <a:gd name="connsiteY3" fmla="*/ 169180 h 1747838"/>
              <a:gd name="connsiteX4" fmla="*/ 2594 w 1664088"/>
              <a:gd name="connsiteY4" fmla="*/ 603325 h 1747838"/>
              <a:gd name="connsiteX5" fmla="*/ 1718 w 1664088"/>
              <a:gd name="connsiteY5" fmla="*/ 603215 h 1747838"/>
              <a:gd name="connsiteX6" fmla="*/ 896 w 1664088"/>
              <a:gd name="connsiteY6" fmla="*/ 605790 h 1747838"/>
              <a:gd name="connsiteX7" fmla="*/ 896 w 1664088"/>
              <a:gd name="connsiteY7" fmla="*/ 605790 h 1747838"/>
              <a:gd name="connsiteX8" fmla="*/ 1006 w 1664088"/>
              <a:gd name="connsiteY8" fmla="*/ 1142487 h 1747838"/>
              <a:gd name="connsiteX9" fmla="*/ 732 w 1664088"/>
              <a:gd name="connsiteY9" fmla="*/ 1142651 h 1747838"/>
              <a:gd name="connsiteX10" fmla="*/ 1554 w 1664088"/>
              <a:gd name="connsiteY10" fmla="*/ 1145226 h 1747838"/>
              <a:gd name="connsiteX11" fmla="*/ 1828 w 1664088"/>
              <a:gd name="connsiteY11" fmla="*/ 1145226 h 1747838"/>
              <a:gd name="connsiteX12" fmla="*/ 317206 w 1664088"/>
              <a:gd name="connsiteY12" fmla="*/ 1579426 h 1747838"/>
              <a:gd name="connsiteX13" fmla="*/ 317206 w 1664088"/>
              <a:gd name="connsiteY13" fmla="*/ 1579426 h 1747838"/>
              <a:gd name="connsiteX14" fmla="*/ 319397 w 1664088"/>
              <a:gd name="connsiteY14" fmla="*/ 1581014 h 1747838"/>
              <a:gd name="connsiteX15" fmla="*/ 320054 w 1664088"/>
              <a:gd name="connsiteY15" fmla="*/ 1580412 h 1747838"/>
              <a:gd name="connsiteX16" fmla="*/ 830291 w 1664088"/>
              <a:gd name="connsiteY16" fmla="*/ 1746346 h 1747838"/>
              <a:gd name="connsiteX17" fmla="*/ 830291 w 1664088"/>
              <a:gd name="connsiteY17" fmla="*/ 1746729 h 1747838"/>
              <a:gd name="connsiteX18" fmla="*/ 833085 w 1664088"/>
              <a:gd name="connsiteY18" fmla="*/ 1746729 h 1747838"/>
              <a:gd name="connsiteX19" fmla="*/ 833250 w 1664088"/>
              <a:gd name="connsiteY19" fmla="*/ 1745798 h 1747838"/>
              <a:gd name="connsiteX20" fmla="*/ 1343486 w 1664088"/>
              <a:gd name="connsiteY20" fmla="*/ 1580028 h 1747838"/>
              <a:gd name="connsiteX21" fmla="*/ 1344199 w 1664088"/>
              <a:gd name="connsiteY21" fmla="*/ 1580686 h 1747838"/>
              <a:gd name="connsiteX22" fmla="*/ 1346390 w 1664088"/>
              <a:gd name="connsiteY22" fmla="*/ 1579097 h 1747838"/>
              <a:gd name="connsiteX23" fmla="*/ 1346226 w 1664088"/>
              <a:gd name="connsiteY23" fmla="*/ 1578713 h 1747838"/>
              <a:gd name="connsiteX24" fmla="*/ 1661494 w 1664088"/>
              <a:gd name="connsiteY24" fmla="*/ 1144514 h 1747838"/>
              <a:gd name="connsiteX25" fmla="*/ 1662371 w 1664088"/>
              <a:gd name="connsiteY25" fmla="*/ 1144623 h 1747838"/>
              <a:gd name="connsiteX26" fmla="*/ 1663192 w 1664088"/>
              <a:gd name="connsiteY26" fmla="*/ 1142048 h 1747838"/>
              <a:gd name="connsiteX27" fmla="*/ 1663192 w 1664088"/>
              <a:gd name="connsiteY27" fmla="*/ 1142048 h 1747838"/>
              <a:gd name="connsiteX28" fmla="*/ 1663083 w 1664088"/>
              <a:gd name="connsiteY28" fmla="*/ 605352 h 1747838"/>
              <a:gd name="connsiteX29" fmla="*/ 1663357 w 1664088"/>
              <a:gd name="connsiteY29" fmla="*/ 605187 h 1747838"/>
              <a:gd name="connsiteX30" fmla="*/ 1662535 w 1664088"/>
              <a:gd name="connsiteY30" fmla="*/ 602613 h 1747838"/>
              <a:gd name="connsiteX31" fmla="*/ 1662261 w 1664088"/>
              <a:gd name="connsiteY31" fmla="*/ 602613 h 1747838"/>
              <a:gd name="connsiteX32" fmla="*/ 1346883 w 1664088"/>
              <a:gd name="connsiteY32" fmla="*/ 168413 h 1747838"/>
              <a:gd name="connsiteX33" fmla="*/ 1346883 w 1664088"/>
              <a:gd name="connsiteY33" fmla="*/ 168413 h 1747838"/>
              <a:gd name="connsiteX34" fmla="*/ 1344692 w 1664088"/>
              <a:gd name="connsiteY34" fmla="*/ 166824 h 1747838"/>
              <a:gd name="connsiteX35" fmla="*/ 1344034 w 1664088"/>
              <a:gd name="connsiteY35" fmla="*/ 167427 h 1747838"/>
              <a:gd name="connsiteX36" fmla="*/ 833797 w 1664088"/>
              <a:gd name="connsiteY36" fmla="*/ 1493 h 1747838"/>
              <a:gd name="connsiteX37" fmla="*/ 833797 w 1664088"/>
              <a:gd name="connsiteY37" fmla="*/ 1109 h 1747838"/>
              <a:gd name="connsiteX38" fmla="*/ 831003 w 1664088"/>
              <a:gd name="connsiteY38" fmla="*/ 1109 h 1747838"/>
              <a:gd name="connsiteX39" fmla="*/ 830839 w 1664088"/>
              <a:gd name="connsiteY39" fmla="*/ 2041 h 1747838"/>
              <a:gd name="connsiteX40" fmla="*/ 320602 w 1664088"/>
              <a:gd name="connsiteY40" fmla="*/ 167810 h 174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64088" h="1747838">
                <a:moveTo>
                  <a:pt x="320548" y="167865"/>
                </a:moveTo>
                <a:lnTo>
                  <a:pt x="319835" y="167208"/>
                </a:lnTo>
                <a:cubicBezTo>
                  <a:pt x="318740" y="166167"/>
                  <a:pt x="316987" y="167427"/>
                  <a:pt x="317644" y="168796"/>
                </a:cubicBezTo>
                <a:lnTo>
                  <a:pt x="317808" y="169180"/>
                </a:lnTo>
                <a:cubicBezTo>
                  <a:pt x="422442" y="387759"/>
                  <a:pt x="242757" y="635153"/>
                  <a:pt x="2594" y="603325"/>
                </a:cubicBezTo>
                <a:lnTo>
                  <a:pt x="1718" y="603215"/>
                </a:lnTo>
                <a:cubicBezTo>
                  <a:pt x="184" y="602996"/>
                  <a:pt x="-473" y="605078"/>
                  <a:pt x="896" y="605790"/>
                </a:cubicBezTo>
                <a:lnTo>
                  <a:pt x="896" y="605790"/>
                </a:lnTo>
                <a:cubicBezTo>
                  <a:pt x="214161" y="721106"/>
                  <a:pt x="214216" y="1027116"/>
                  <a:pt x="1006" y="1142487"/>
                </a:cubicBezTo>
                <a:lnTo>
                  <a:pt x="732" y="1142651"/>
                </a:lnTo>
                <a:cubicBezTo>
                  <a:pt x="-638" y="1143363"/>
                  <a:pt x="74" y="1145445"/>
                  <a:pt x="1554" y="1145226"/>
                </a:cubicBezTo>
                <a:lnTo>
                  <a:pt x="1828" y="1145226"/>
                </a:lnTo>
                <a:cubicBezTo>
                  <a:pt x="242155" y="1113233"/>
                  <a:pt x="421948" y="1360792"/>
                  <a:pt x="317206" y="1579426"/>
                </a:cubicBezTo>
                <a:lnTo>
                  <a:pt x="317206" y="1579426"/>
                </a:lnTo>
                <a:cubicBezTo>
                  <a:pt x="316548" y="1580795"/>
                  <a:pt x="318301" y="1582055"/>
                  <a:pt x="319397" y="1581014"/>
                </a:cubicBezTo>
                <a:lnTo>
                  <a:pt x="320054" y="1580412"/>
                </a:lnTo>
                <a:cubicBezTo>
                  <a:pt x="495685" y="1413492"/>
                  <a:pt x="786466" y="1508045"/>
                  <a:pt x="830291" y="1746346"/>
                </a:cubicBezTo>
                <a:lnTo>
                  <a:pt x="830291" y="1746729"/>
                </a:lnTo>
                <a:cubicBezTo>
                  <a:pt x="830620" y="1748208"/>
                  <a:pt x="832811" y="1748208"/>
                  <a:pt x="833085" y="1746729"/>
                </a:cubicBezTo>
                <a:lnTo>
                  <a:pt x="833250" y="1745798"/>
                </a:lnTo>
                <a:cubicBezTo>
                  <a:pt x="877239" y="1507607"/>
                  <a:pt x="1167856" y="1413163"/>
                  <a:pt x="1343486" y="1580028"/>
                </a:cubicBezTo>
                <a:lnTo>
                  <a:pt x="1344199" y="1580686"/>
                </a:lnTo>
                <a:cubicBezTo>
                  <a:pt x="1345294" y="1581727"/>
                  <a:pt x="1347047" y="1580466"/>
                  <a:pt x="1346390" y="1579097"/>
                </a:cubicBezTo>
                <a:lnTo>
                  <a:pt x="1346226" y="1578713"/>
                </a:lnTo>
                <a:cubicBezTo>
                  <a:pt x="1241647" y="1360134"/>
                  <a:pt x="1421277" y="1112740"/>
                  <a:pt x="1661494" y="1144514"/>
                </a:cubicBezTo>
                <a:lnTo>
                  <a:pt x="1662371" y="1144623"/>
                </a:lnTo>
                <a:cubicBezTo>
                  <a:pt x="1663905" y="1144842"/>
                  <a:pt x="1664562" y="1142761"/>
                  <a:pt x="1663192" y="1142048"/>
                </a:cubicBezTo>
                <a:lnTo>
                  <a:pt x="1663192" y="1142048"/>
                </a:lnTo>
                <a:cubicBezTo>
                  <a:pt x="1449927" y="1026733"/>
                  <a:pt x="1449873" y="720722"/>
                  <a:pt x="1663083" y="605352"/>
                </a:cubicBezTo>
                <a:lnTo>
                  <a:pt x="1663357" y="605187"/>
                </a:lnTo>
                <a:cubicBezTo>
                  <a:pt x="1664726" y="604475"/>
                  <a:pt x="1664014" y="602394"/>
                  <a:pt x="1662535" y="602613"/>
                </a:cubicBezTo>
                <a:lnTo>
                  <a:pt x="1662261" y="602613"/>
                </a:lnTo>
                <a:cubicBezTo>
                  <a:pt x="1421934" y="634605"/>
                  <a:pt x="1242140" y="387047"/>
                  <a:pt x="1346883" y="168413"/>
                </a:cubicBezTo>
                <a:lnTo>
                  <a:pt x="1346883" y="168413"/>
                </a:lnTo>
                <a:cubicBezTo>
                  <a:pt x="1347540" y="167043"/>
                  <a:pt x="1345787" y="165783"/>
                  <a:pt x="1344692" y="166824"/>
                </a:cubicBezTo>
                <a:lnTo>
                  <a:pt x="1344034" y="167427"/>
                </a:lnTo>
                <a:cubicBezTo>
                  <a:pt x="1168404" y="334347"/>
                  <a:pt x="877623" y="239793"/>
                  <a:pt x="833797" y="1493"/>
                </a:cubicBezTo>
                <a:lnTo>
                  <a:pt x="833797" y="1109"/>
                </a:lnTo>
                <a:cubicBezTo>
                  <a:pt x="833469" y="-370"/>
                  <a:pt x="831277" y="-370"/>
                  <a:pt x="831003" y="1109"/>
                </a:cubicBezTo>
                <a:lnTo>
                  <a:pt x="830839" y="2041"/>
                </a:lnTo>
                <a:cubicBezTo>
                  <a:pt x="786849" y="240232"/>
                  <a:pt x="496232" y="334675"/>
                  <a:pt x="320602" y="167810"/>
                </a:cubicBezTo>
                <a:close/>
              </a:path>
            </a:pathLst>
          </a:custGeom>
          <a:solidFill>
            <a:srgbClr val="E1D1E8"/>
          </a:solidFill>
          <a:ln w="5452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/>
            <a:r>
              <a:rPr lang="sv-SE" sz="1800" dirty="0" err="1">
                <a:latin typeface="+mj-lt"/>
              </a:rPr>
              <a:t>Lorem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ipsum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dolor</a:t>
            </a:r>
            <a:endParaRPr lang="sv-SE" sz="1800" dirty="0">
              <a:latin typeface="+mj-lt"/>
            </a:endParaRPr>
          </a:p>
        </p:txBody>
      </p:sp>
      <p:sp>
        <p:nvSpPr>
          <p:cNvPr id="43" name="Bild 14">
            <a:extLst>
              <a:ext uri="{FF2B5EF4-FFF2-40B4-BE49-F238E27FC236}">
                <a16:creationId xmlns:a16="http://schemas.microsoft.com/office/drawing/2014/main" id="{59B9C0D0-B980-28D1-6EA5-C7743168A3F9}"/>
              </a:ext>
            </a:extLst>
          </p:cNvPr>
          <p:cNvSpPr/>
          <p:nvPr/>
        </p:nvSpPr>
        <p:spPr>
          <a:xfrm>
            <a:off x="3412700" y="4129131"/>
            <a:ext cx="1637424" cy="1637424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270000" tIns="378000" rIns="270000" bIns="108000" rtlCol="0" anchor="ctr"/>
          <a:lstStyle/>
          <a:p>
            <a:pPr algn="ctr">
              <a:lnSpc>
                <a:spcPct val="40000"/>
              </a:lnSpc>
            </a:pPr>
            <a:r>
              <a:rPr lang="sv-SE" sz="4800" dirty="0">
                <a:latin typeface="+mj-lt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900" dirty="0" err="1">
                <a:latin typeface="+mj-lt"/>
              </a:rPr>
              <a:t>Lorem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ipsum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dolor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sit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amet</a:t>
            </a:r>
            <a:r>
              <a:rPr lang="sv-SE" sz="900" dirty="0">
                <a:latin typeface="+mj-lt"/>
              </a:rPr>
              <a:t>, </a:t>
            </a:r>
            <a:r>
              <a:rPr lang="sv-SE" sz="900" dirty="0" err="1">
                <a:latin typeface="+mj-lt"/>
              </a:rPr>
              <a:t>conse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tetuer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adipiscing</a:t>
            </a:r>
            <a:r>
              <a:rPr lang="sv-SE" sz="900" dirty="0">
                <a:latin typeface="+mj-lt"/>
              </a:rPr>
              <a:t> </a:t>
            </a:r>
            <a:br>
              <a:rPr lang="sv-SE" sz="900" dirty="0">
                <a:latin typeface="+mj-lt"/>
              </a:rPr>
            </a:br>
            <a:r>
              <a:rPr lang="sv-SE" sz="900" dirty="0">
                <a:latin typeface="+mj-lt"/>
              </a:rPr>
              <a:t>elit diam.</a:t>
            </a:r>
            <a:endParaRPr lang="sv-SE" sz="900" dirty="0"/>
          </a:p>
        </p:txBody>
      </p:sp>
      <p:sp>
        <p:nvSpPr>
          <p:cNvPr id="44" name="Bild 41">
            <a:extLst>
              <a:ext uri="{FF2B5EF4-FFF2-40B4-BE49-F238E27FC236}">
                <a16:creationId xmlns:a16="http://schemas.microsoft.com/office/drawing/2014/main" id="{5B44F795-CC1C-5E6C-A8FB-C8023075C24F}"/>
              </a:ext>
            </a:extLst>
          </p:cNvPr>
          <p:cNvSpPr/>
          <p:nvPr/>
        </p:nvSpPr>
        <p:spPr>
          <a:xfrm>
            <a:off x="560218" y="8401586"/>
            <a:ext cx="2360204" cy="1637665"/>
          </a:xfrm>
          <a:custGeom>
            <a:avLst/>
            <a:gdLst>
              <a:gd name="connsiteX0" fmla="*/ 3198495 w 3198494"/>
              <a:gd name="connsiteY0" fmla="*/ 1958245 h 2219325"/>
              <a:gd name="connsiteX1" fmla="*/ 3198495 w 3198494"/>
              <a:gd name="connsiteY1" fmla="*/ 0 h 2219325"/>
              <a:gd name="connsiteX2" fmla="*/ 0 w 3198494"/>
              <a:gd name="connsiteY2" fmla="*/ 0 h 2219325"/>
              <a:gd name="connsiteX3" fmla="*/ 0 w 3198494"/>
              <a:gd name="connsiteY3" fmla="*/ 1958245 h 2219325"/>
              <a:gd name="connsiteX4" fmla="*/ 1338167 w 3198494"/>
              <a:gd name="connsiteY4" fmla="*/ 1958245 h 2219325"/>
              <a:gd name="connsiteX5" fmla="*/ 1599248 w 3198494"/>
              <a:gd name="connsiteY5" fmla="*/ 2219325 h 2219325"/>
              <a:gd name="connsiteX6" fmla="*/ 1860328 w 3198494"/>
              <a:gd name="connsiteY6" fmla="*/ 1958245 h 2219325"/>
              <a:gd name="connsiteX7" fmla="*/ 3198495 w 3198494"/>
              <a:gd name="connsiteY7" fmla="*/ 1958245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494" h="2219325">
                <a:moveTo>
                  <a:pt x="3198495" y="1958245"/>
                </a:moveTo>
                <a:lnTo>
                  <a:pt x="3198495" y="0"/>
                </a:lnTo>
                <a:lnTo>
                  <a:pt x="0" y="0"/>
                </a:lnTo>
                <a:lnTo>
                  <a:pt x="0" y="1958245"/>
                </a:lnTo>
                <a:lnTo>
                  <a:pt x="1338167" y="1958245"/>
                </a:lnTo>
                <a:lnTo>
                  <a:pt x="1599248" y="2219325"/>
                </a:lnTo>
                <a:lnTo>
                  <a:pt x="1860328" y="1958245"/>
                </a:lnTo>
                <a:lnTo>
                  <a:pt x="3198495" y="1958245"/>
                </a:lnTo>
                <a:close/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216000" tIns="216000" rIns="216000" bIns="216000" rtlCol="0" anchor="t" anchorCtr="0"/>
          <a:lstStyle/>
          <a:p>
            <a:pPr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1400" dirty="0" err="1">
                <a:solidFill>
                  <a:schemeClr val="bg1"/>
                </a:solidFill>
                <a:latin typeface="+mj-lt"/>
              </a:rPr>
              <a:t>consecte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chemeClr val="bg1"/>
                </a:solidFill>
                <a:latin typeface="+mj-lt"/>
              </a:rPr>
              <a:t>tuer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4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 elit.</a:t>
            </a:r>
          </a:p>
          <a:p>
            <a:pPr>
              <a:lnSpc>
                <a:spcPct val="110000"/>
              </a:lnSpc>
            </a:pPr>
            <a:endParaRPr lang="sv-SE" sz="1400" dirty="0"/>
          </a:p>
        </p:txBody>
      </p:sp>
      <p:sp>
        <p:nvSpPr>
          <p:cNvPr id="45" name="Bild 44">
            <a:extLst>
              <a:ext uri="{FF2B5EF4-FFF2-40B4-BE49-F238E27FC236}">
                <a16:creationId xmlns:a16="http://schemas.microsoft.com/office/drawing/2014/main" id="{FD197BCD-0B43-F33B-5C2D-30697F0AD721}"/>
              </a:ext>
            </a:extLst>
          </p:cNvPr>
          <p:cNvSpPr/>
          <p:nvPr/>
        </p:nvSpPr>
        <p:spPr>
          <a:xfrm>
            <a:off x="3859546" y="6130515"/>
            <a:ext cx="1162080" cy="2172848"/>
          </a:xfrm>
          <a:custGeom>
            <a:avLst/>
            <a:gdLst>
              <a:gd name="connsiteX0" fmla="*/ 1123348 w 1123347"/>
              <a:gd name="connsiteY0" fmla="*/ 1910418 h 2100427"/>
              <a:gd name="connsiteX1" fmla="*/ 1123348 w 1123347"/>
              <a:gd name="connsiteY1" fmla="*/ 0 h 2100427"/>
              <a:gd name="connsiteX2" fmla="*/ 0 w 1123347"/>
              <a:gd name="connsiteY2" fmla="*/ 0 h 2100427"/>
              <a:gd name="connsiteX3" fmla="*/ 0 w 1123347"/>
              <a:gd name="connsiteY3" fmla="*/ 1910418 h 2100427"/>
              <a:gd name="connsiteX4" fmla="*/ 371699 w 1123347"/>
              <a:gd name="connsiteY4" fmla="*/ 1910418 h 2100427"/>
              <a:gd name="connsiteX5" fmla="*/ 561708 w 1123347"/>
              <a:gd name="connsiteY5" fmla="*/ 2100427 h 2100427"/>
              <a:gd name="connsiteX6" fmla="*/ 751718 w 1123347"/>
              <a:gd name="connsiteY6" fmla="*/ 1910418 h 2100427"/>
              <a:gd name="connsiteX7" fmla="*/ 1123348 w 1123347"/>
              <a:gd name="connsiteY7" fmla="*/ 1910418 h 210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347" h="2100427">
                <a:moveTo>
                  <a:pt x="1123348" y="1910418"/>
                </a:moveTo>
                <a:lnTo>
                  <a:pt x="1123348" y="0"/>
                </a:lnTo>
                <a:lnTo>
                  <a:pt x="0" y="0"/>
                </a:lnTo>
                <a:lnTo>
                  <a:pt x="0" y="1910418"/>
                </a:lnTo>
                <a:lnTo>
                  <a:pt x="371699" y="1910418"/>
                </a:lnTo>
                <a:lnTo>
                  <a:pt x="561708" y="2100427"/>
                </a:lnTo>
                <a:lnTo>
                  <a:pt x="751718" y="1910418"/>
                </a:lnTo>
                <a:lnTo>
                  <a:pt x="1123348" y="1910418"/>
                </a:lnTo>
                <a:close/>
              </a:path>
            </a:pathLst>
          </a:custGeom>
          <a:solidFill>
            <a:srgbClr val="674B99"/>
          </a:solidFill>
          <a:ln w="6879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sv-SE" sz="4800" dirty="0">
                <a:solidFill>
                  <a:schemeClr val="bg1"/>
                </a:solidFill>
                <a:latin typeface="+mj-lt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1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conse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tetuer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elit diam.</a:t>
            </a:r>
            <a:endParaRPr lang="sv-SE" sz="1000" dirty="0">
              <a:solidFill>
                <a:schemeClr val="bg1"/>
              </a:solidFill>
            </a:endParaRPr>
          </a:p>
          <a:p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46" name="Bild 47">
            <a:extLst>
              <a:ext uri="{FF2B5EF4-FFF2-40B4-BE49-F238E27FC236}">
                <a16:creationId xmlns:a16="http://schemas.microsoft.com/office/drawing/2014/main" id="{148E9763-36C5-FD0E-A9E8-B27AA4226F37}"/>
              </a:ext>
            </a:extLst>
          </p:cNvPr>
          <p:cNvSpPr/>
          <p:nvPr/>
        </p:nvSpPr>
        <p:spPr>
          <a:xfrm>
            <a:off x="3154710" y="8401586"/>
            <a:ext cx="1444308" cy="1637665"/>
          </a:xfrm>
          <a:custGeom>
            <a:avLst/>
            <a:gdLst>
              <a:gd name="connsiteX0" fmla="*/ 1396169 w 1396169"/>
              <a:gd name="connsiteY0" fmla="*/ 1396848 h 1583081"/>
              <a:gd name="connsiteX1" fmla="*/ 1396169 w 1396169"/>
              <a:gd name="connsiteY1" fmla="*/ 0 h 1583081"/>
              <a:gd name="connsiteX2" fmla="*/ 0 w 1396169"/>
              <a:gd name="connsiteY2" fmla="*/ 0 h 1583081"/>
              <a:gd name="connsiteX3" fmla="*/ 0 w 1396169"/>
              <a:gd name="connsiteY3" fmla="*/ 1396848 h 1583081"/>
              <a:gd name="connsiteX4" fmla="*/ 511818 w 1396169"/>
              <a:gd name="connsiteY4" fmla="*/ 1396848 h 1583081"/>
              <a:gd name="connsiteX5" fmla="*/ 698119 w 1396169"/>
              <a:gd name="connsiteY5" fmla="*/ 1583081 h 1583081"/>
              <a:gd name="connsiteX6" fmla="*/ 884352 w 1396169"/>
              <a:gd name="connsiteY6" fmla="*/ 1396848 h 1583081"/>
              <a:gd name="connsiteX7" fmla="*/ 1396169 w 1396169"/>
              <a:gd name="connsiteY7" fmla="*/ 1396848 h 158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6169" h="1583081">
                <a:moveTo>
                  <a:pt x="1396169" y="1396848"/>
                </a:moveTo>
                <a:lnTo>
                  <a:pt x="1396169" y="0"/>
                </a:lnTo>
                <a:lnTo>
                  <a:pt x="0" y="0"/>
                </a:lnTo>
                <a:lnTo>
                  <a:pt x="0" y="1396848"/>
                </a:lnTo>
                <a:lnTo>
                  <a:pt x="511818" y="1396848"/>
                </a:lnTo>
                <a:lnTo>
                  <a:pt x="698119" y="1583081"/>
                </a:lnTo>
                <a:lnTo>
                  <a:pt x="884352" y="1396848"/>
                </a:lnTo>
                <a:lnTo>
                  <a:pt x="1396169" y="1396848"/>
                </a:lnTo>
                <a:close/>
              </a:path>
            </a:pathLst>
          </a:custGeom>
          <a:solidFill>
            <a:srgbClr val="674B99"/>
          </a:solidFill>
          <a:ln w="6784" cap="flat">
            <a:noFill/>
            <a:prstDash val="solid"/>
            <a:miter/>
          </a:ln>
        </p:spPr>
        <p:txBody>
          <a:bodyPr lIns="216000" tIns="216000" rIns="216000" bIns="486000" rtlCol="0" anchor="ctr"/>
          <a:lstStyle/>
          <a:p>
            <a:pPr algn="ctr"/>
            <a:r>
              <a:rPr lang="sv-SE" sz="2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dolor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7" name="Frihandsfigur: Form 46">
            <a:extLst>
              <a:ext uri="{FF2B5EF4-FFF2-40B4-BE49-F238E27FC236}">
                <a16:creationId xmlns:a16="http://schemas.microsoft.com/office/drawing/2014/main" id="{9CCC1115-EFD0-4764-FA67-B17EF99BEB27}"/>
              </a:ext>
            </a:extLst>
          </p:cNvPr>
          <p:cNvSpPr/>
          <p:nvPr/>
        </p:nvSpPr>
        <p:spPr>
          <a:xfrm>
            <a:off x="5235753" y="7729351"/>
            <a:ext cx="1444308" cy="518471"/>
          </a:xfrm>
          <a:custGeom>
            <a:avLst/>
            <a:gdLst>
              <a:gd name="connsiteX0" fmla="*/ 1761103 w 1761103"/>
              <a:gd name="connsiteY0" fmla="*/ 482530 h 632192"/>
              <a:gd name="connsiteX1" fmla="*/ 1761103 w 1761103"/>
              <a:gd name="connsiteY1" fmla="*/ 0 h 632192"/>
              <a:gd name="connsiteX2" fmla="*/ 0 w 1761103"/>
              <a:gd name="connsiteY2" fmla="*/ 0 h 632192"/>
              <a:gd name="connsiteX3" fmla="*/ 0 w 1761103"/>
              <a:gd name="connsiteY3" fmla="*/ 482530 h 632192"/>
              <a:gd name="connsiteX4" fmla="*/ 740738 w 1761103"/>
              <a:gd name="connsiteY4" fmla="*/ 482530 h 632192"/>
              <a:gd name="connsiteX5" fmla="*/ 880552 w 1761103"/>
              <a:gd name="connsiteY5" fmla="*/ 632192 h 632192"/>
              <a:gd name="connsiteX6" fmla="*/ 1020365 w 1761103"/>
              <a:gd name="connsiteY6" fmla="*/ 482530 h 632192"/>
              <a:gd name="connsiteX7" fmla="*/ 1761103 w 1761103"/>
              <a:gd name="connsiteY7" fmla="*/ 482530 h 63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103" h="632192">
                <a:moveTo>
                  <a:pt x="1761103" y="482530"/>
                </a:moveTo>
                <a:lnTo>
                  <a:pt x="1761103" y="0"/>
                </a:lnTo>
                <a:lnTo>
                  <a:pt x="0" y="0"/>
                </a:lnTo>
                <a:lnTo>
                  <a:pt x="0" y="482530"/>
                </a:lnTo>
                <a:lnTo>
                  <a:pt x="740738" y="482530"/>
                </a:lnTo>
                <a:lnTo>
                  <a:pt x="880552" y="632192"/>
                </a:lnTo>
                <a:lnTo>
                  <a:pt x="1020365" y="482530"/>
                </a:lnTo>
                <a:lnTo>
                  <a:pt x="1761103" y="482530"/>
                </a:lnTo>
                <a:close/>
              </a:path>
            </a:pathLst>
          </a:custGeom>
          <a:solidFill>
            <a:srgbClr val="FBCFB9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3200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CB8A3FFD-BFED-1E27-AF62-579F449B3821}"/>
              </a:ext>
            </a:extLst>
          </p:cNvPr>
          <p:cNvSpPr/>
          <p:nvPr/>
        </p:nvSpPr>
        <p:spPr>
          <a:xfrm>
            <a:off x="4785633" y="8401586"/>
            <a:ext cx="1079919" cy="766573"/>
          </a:xfrm>
          <a:prstGeom prst="rect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216000" tIns="216000" rIns="216000" bIns="21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endParaRPr lang="sv-SE" sz="1050" dirty="0"/>
          </a:p>
        </p:txBody>
      </p:sp>
      <p:sp>
        <p:nvSpPr>
          <p:cNvPr id="49" name="Likbent triangel 48">
            <a:extLst>
              <a:ext uri="{FF2B5EF4-FFF2-40B4-BE49-F238E27FC236}">
                <a16:creationId xmlns:a16="http://schemas.microsoft.com/office/drawing/2014/main" id="{392CB09C-EED5-E46D-E678-531BCBF13A9B}"/>
              </a:ext>
            </a:extLst>
          </p:cNvPr>
          <p:cNvSpPr/>
          <p:nvPr/>
        </p:nvSpPr>
        <p:spPr>
          <a:xfrm>
            <a:off x="5445686" y="9182339"/>
            <a:ext cx="419866" cy="209933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3200"/>
          </a:p>
        </p:txBody>
      </p:sp>
      <p:sp>
        <p:nvSpPr>
          <p:cNvPr id="50" name="Likbent triangel 49">
            <a:extLst>
              <a:ext uri="{FF2B5EF4-FFF2-40B4-BE49-F238E27FC236}">
                <a16:creationId xmlns:a16="http://schemas.microsoft.com/office/drawing/2014/main" id="{B0C404F8-DD7A-6A76-81F1-ED802C379EDF}"/>
              </a:ext>
            </a:extLst>
          </p:cNvPr>
          <p:cNvSpPr/>
          <p:nvPr/>
        </p:nvSpPr>
        <p:spPr>
          <a:xfrm flipV="1">
            <a:off x="5445686" y="9618236"/>
            <a:ext cx="419866" cy="209933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3200"/>
          </a:p>
        </p:txBody>
      </p:sp>
      <p:sp>
        <p:nvSpPr>
          <p:cNvPr id="51" name="Likbent triangel 50">
            <a:extLst>
              <a:ext uri="{FF2B5EF4-FFF2-40B4-BE49-F238E27FC236}">
                <a16:creationId xmlns:a16="http://schemas.microsoft.com/office/drawing/2014/main" id="{5BA812D8-5663-7400-E03F-C9CEBE5B0394}"/>
              </a:ext>
            </a:extLst>
          </p:cNvPr>
          <p:cNvSpPr/>
          <p:nvPr/>
        </p:nvSpPr>
        <p:spPr>
          <a:xfrm rot="5400000">
            <a:off x="5025820" y="9420226"/>
            <a:ext cx="419866" cy="209933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3200"/>
          </a:p>
        </p:txBody>
      </p:sp>
      <p:sp>
        <p:nvSpPr>
          <p:cNvPr id="52" name="Likbent triangel 51">
            <a:extLst>
              <a:ext uri="{FF2B5EF4-FFF2-40B4-BE49-F238E27FC236}">
                <a16:creationId xmlns:a16="http://schemas.microsoft.com/office/drawing/2014/main" id="{984106E5-BA1E-9C9D-3FA3-CB5B03FEC12A}"/>
              </a:ext>
            </a:extLst>
          </p:cNvPr>
          <p:cNvSpPr/>
          <p:nvPr/>
        </p:nvSpPr>
        <p:spPr>
          <a:xfrm rot="5400000" flipV="1">
            <a:off x="4710920" y="9420226"/>
            <a:ext cx="419866" cy="209933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3200"/>
          </a:p>
        </p:txBody>
      </p:sp>
      <p:grpSp>
        <p:nvGrpSpPr>
          <p:cNvPr id="53" name="Grupp 52">
            <a:extLst>
              <a:ext uri="{FF2B5EF4-FFF2-40B4-BE49-F238E27FC236}">
                <a16:creationId xmlns:a16="http://schemas.microsoft.com/office/drawing/2014/main" id="{0690E658-883B-369E-7AF5-B16B4EFA9376}"/>
              </a:ext>
            </a:extLst>
          </p:cNvPr>
          <p:cNvGrpSpPr/>
          <p:nvPr/>
        </p:nvGrpSpPr>
        <p:grpSpPr>
          <a:xfrm>
            <a:off x="560218" y="6130515"/>
            <a:ext cx="1426270" cy="2074510"/>
            <a:chOff x="2309561" y="4561131"/>
            <a:chExt cx="1287265" cy="1872328"/>
          </a:xfrm>
        </p:grpSpPr>
        <p:sp>
          <p:nvSpPr>
            <p:cNvPr id="54" name="Rektangel: ett klippt hörn 53">
              <a:extLst>
                <a:ext uri="{FF2B5EF4-FFF2-40B4-BE49-F238E27FC236}">
                  <a16:creationId xmlns:a16="http://schemas.microsoft.com/office/drawing/2014/main" id="{62B7A2AC-5DEF-EF3F-E760-3D20E6E1FB54}"/>
                </a:ext>
              </a:extLst>
            </p:cNvPr>
            <p:cNvSpPr/>
            <p:nvPr/>
          </p:nvSpPr>
          <p:spPr>
            <a:xfrm rot="10800000" flipH="1">
              <a:off x="2309562" y="4561131"/>
              <a:ext cx="1287264" cy="1872328"/>
            </a:xfrm>
            <a:prstGeom prst="snip1Rect">
              <a:avLst/>
            </a:pr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sz="2400"/>
            </a:p>
          </p:txBody>
        </p:sp>
        <p:sp>
          <p:nvSpPr>
            <p:cNvPr id="55" name="Bild 21">
              <a:extLst>
                <a:ext uri="{FF2B5EF4-FFF2-40B4-BE49-F238E27FC236}">
                  <a16:creationId xmlns:a16="http://schemas.microsoft.com/office/drawing/2014/main" id="{01841605-1B50-9C52-438A-7CFCA03A8241}"/>
                </a:ext>
              </a:extLst>
            </p:cNvPr>
            <p:cNvSpPr/>
            <p:nvPr/>
          </p:nvSpPr>
          <p:spPr>
            <a:xfrm>
              <a:off x="2309561" y="4561131"/>
              <a:ext cx="1287264" cy="187232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180000" tIns="144000" rIns="180000" bIns="180000" rtlCol="0" anchor="t" anchorCtr="0"/>
            <a:lstStyle/>
            <a:p>
              <a:pPr>
                <a:lnSpc>
                  <a:spcPct val="110000"/>
                </a:lnSpc>
              </a:pP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consectetuer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adipiscing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elit, 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diam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nonummy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nibh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euismod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tincidunt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ut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laoreet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dolore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magna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aliquam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erat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</p:grpSp>
      <p:grpSp>
        <p:nvGrpSpPr>
          <p:cNvPr id="56" name="Grupp 55">
            <a:extLst>
              <a:ext uri="{FF2B5EF4-FFF2-40B4-BE49-F238E27FC236}">
                <a16:creationId xmlns:a16="http://schemas.microsoft.com/office/drawing/2014/main" id="{592A8A07-5657-AE3F-FE69-59CAB383E083}"/>
              </a:ext>
            </a:extLst>
          </p:cNvPr>
          <p:cNvGrpSpPr/>
          <p:nvPr/>
        </p:nvGrpSpPr>
        <p:grpSpPr>
          <a:xfrm>
            <a:off x="2192604" y="6130515"/>
            <a:ext cx="1426268" cy="2074510"/>
            <a:chOff x="3782854" y="4561131"/>
            <a:chExt cx="1287264" cy="1872328"/>
          </a:xfrm>
        </p:grpSpPr>
        <p:sp>
          <p:nvSpPr>
            <p:cNvPr id="57" name="Rektangel: ett hörn rundat 56">
              <a:extLst>
                <a:ext uri="{FF2B5EF4-FFF2-40B4-BE49-F238E27FC236}">
                  <a16:creationId xmlns:a16="http://schemas.microsoft.com/office/drawing/2014/main" id="{4C0DAA10-BF33-E691-615F-4E21A0BC7F43}"/>
                </a:ext>
              </a:extLst>
            </p:cNvPr>
            <p:cNvSpPr/>
            <p:nvPr/>
          </p:nvSpPr>
          <p:spPr>
            <a:xfrm rot="10800000" flipH="1">
              <a:off x="3782855" y="4561131"/>
              <a:ext cx="1287263" cy="1872327"/>
            </a:xfrm>
            <a:prstGeom prst="round1Rect">
              <a:avLst/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sz="2400"/>
            </a:p>
          </p:txBody>
        </p:sp>
        <p:sp>
          <p:nvSpPr>
            <p:cNvPr id="58" name="Bild 21">
              <a:extLst>
                <a:ext uri="{FF2B5EF4-FFF2-40B4-BE49-F238E27FC236}">
                  <a16:creationId xmlns:a16="http://schemas.microsoft.com/office/drawing/2014/main" id="{0D31B3CB-8408-4809-FD21-467DD37123E3}"/>
                </a:ext>
              </a:extLst>
            </p:cNvPr>
            <p:cNvSpPr/>
            <p:nvPr/>
          </p:nvSpPr>
          <p:spPr>
            <a:xfrm>
              <a:off x="3782854" y="4561131"/>
              <a:ext cx="1287264" cy="187232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180000" tIns="144000" rIns="180000" bIns="180000" rtlCol="0" anchor="t" anchorCtr="0"/>
            <a:lstStyle/>
            <a:p>
              <a:pPr>
                <a:lnSpc>
                  <a:spcPct val="110000"/>
                </a:lnSpc>
              </a:pPr>
              <a:r>
                <a:rPr lang="sv-SE" sz="900" dirty="0" err="1">
                  <a:latin typeface="+mj-lt"/>
                </a:rPr>
                <a:t>Lorem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ipsum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dolor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sit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amet</a:t>
              </a:r>
              <a:r>
                <a:rPr lang="sv-SE" sz="900" dirty="0">
                  <a:latin typeface="+mj-lt"/>
                </a:rPr>
                <a:t>, </a:t>
              </a:r>
              <a:r>
                <a:rPr lang="sv-SE" sz="900" dirty="0" err="1">
                  <a:latin typeface="+mj-lt"/>
                </a:rPr>
                <a:t>consectetuer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adipiscing</a:t>
              </a:r>
              <a:r>
                <a:rPr lang="sv-SE" sz="900" dirty="0">
                  <a:latin typeface="+mj-lt"/>
                </a:rPr>
                <a:t> elit,  </a:t>
              </a:r>
              <a:r>
                <a:rPr lang="sv-SE" sz="900" dirty="0" err="1">
                  <a:latin typeface="+mj-lt"/>
                </a:rPr>
                <a:t>diam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nonummy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nibh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euismod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tincidunt</a:t>
              </a:r>
              <a:r>
                <a:rPr lang="sv-SE" sz="900" dirty="0">
                  <a:latin typeface="+mj-lt"/>
                </a:rPr>
                <a:t> ut </a:t>
              </a:r>
              <a:r>
                <a:rPr lang="sv-SE" sz="900" dirty="0" err="1">
                  <a:latin typeface="+mj-lt"/>
                </a:rPr>
                <a:t>laoreet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dolore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magna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aliquam</a:t>
              </a:r>
              <a:r>
                <a:rPr lang="sv-SE" sz="900" dirty="0">
                  <a:latin typeface="+mj-lt"/>
                </a:rPr>
                <a:t> erat </a:t>
              </a:r>
              <a:r>
                <a:rPr lang="sv-SE" sz="900" dirty="0" err="1">
                  <a:latin typeface="+mj-lt"/>
                </a:rPr>
                <a:t>volutpat</a:t>
              </a:r>
              <a:r>
                <a:rPr lang="sv-SE" sz="900" dirty="0">
                  <a:latin typeface="+mj-lt"/>
                </a:rPr>
                <a:t>.</a:t>
              </a:r>
            </a:p>
          </p:txBody>
        </p:sp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74AD0144-5FBF-1B85-4930-659A0FFB6D95}"/>
              </a:ext>
            </a:extLst>
          </p:cNvPr>
          <p:cNvGrpSpPr/>
          <p:nvPr/>
        </p:nvGrpSpPr>
        <p:grpSpPr>
          <a:xfrm>
            <a:off x="5227278" y="6127635"/>
            <a:ext cx="2139883" cy="1444002"/>
            <a:chOff x="258183" y="4415617"/>
            <a:chExt cx="2896995" cy="1954904"/>
          </a:xfrm>
        </p:grpSpPr>
        <p:sp>
          <p:nvSpPr>
            <p:cNvPr id="60" name="Bild 7">
              <a:extLst>
                <a:ext uri="{FF2B5EF4-FFF2-40B4-BE49-F238E27FC236}">
                  <a16:creationId xmlns:a16="http://schemas.microsoft.com/office/drawing/2014/main" id="{3F2078D3-6BD4-102C-ECF3-CB3DDBF3646D}"/>
                </a:ext>
              </a:extLst>
            </p:cNvPr>
            <p:cNvSpPr/>
            <p:nvPr/>
          </p:nvSpPr>
          <p:spPr>
            <a:xfrm>
              <a:off x="258184" y="4415617"/>
              <a:ext cx="875796" cy="656399"/>
            </a:xfrm>
            <a:custGeom>
              <a:avLst/>
              <a:gdLst>
                <a:gd name="connsiteX0" fmla="*/ 0 w 1397317"/>
                <a:gd name="connsiteY0" fmla="*/ 836105 h 1047273"/>
                <a:gd name="connsiteX1" fmla="*/ 280607 w 1397317"/>
                <a:gd name="connsiteY1" fmla="*/ 564166 h 1047273"/>
                <a:gd name="connsiteX2" fmla="*/ 66580 w 1397317"/>
                <a:gd name="connsiteY2" fmla="*/ 564166 h 1047273"/>
                <a:gd name="connsiteX3" fmla="*/ 66580 w 1397317"/>
                <a:gd name="connsiteY3" fmla="*/ 0 h 1047273"/>
                <a:gd name="connsiteX4" fmla="*/ 630650 w 1397317"/>
                <a:gd name="connsiteY4" fmla="*/ 0 h 1047273"/>
                <a:gd name="connsiteX5" fmla="*/ 630650 w 1397317"/>
                <a:gd name="connsiteY5" fmla="*/ 459962 h 1047273"/>
                <a:gd name="connsiteX6" fmla="*/ 43434 w 1397317"/>
                <a:gd name="connsiteY6" fmla="*/ 1047274 h 1047273"/>
                <a:gd name="connsiteX7" fmla="*/ 0 w 1397317"/>
                <a:gd name="connsiteY7" fmla="*/ 836105 h 1047273"/>
                <a:gd name="connsiteX8" fmla="*/ 766667 w 1397317"/>
                <a:gd name="connsiteY8" fmla="*/ 836105 h 1047273"/>
                <a:gd name="connsiteX9" fmla="*/ 1050131 w 1397317"/>
                <a:gd name="connsiteY9" fmla="*/ 564166 h 1047273"/>
                <a:gd name="connsiteX10" fmla="*/ 836105 w 1397317"/>
                <a:gd name="connsiteY10" fmla="*/ 564166 h 1047273"/>
                <a:gd name="connsiteX11" fmla="*/ 836105 w 1397317"/>
                <a:gd name="connsiteY11" fmla="*/ 0 h 1047273"/>
                <a:gd name="connsiteX12" fmla="*/ 1397318 w 1397317"/>
                <a:gd name="connsiteY12" fmla="*/ 0 h 1047273"/>
                <a:gd name="connsiteX13" fmla="*/ 1397318 w 1397317"/>
                <a:gd name="connsiteY13" fmla="*/ 459962 h 1047273"/>
                <a:gd name="connsiteX14" fmla="*/ 812959 w 1397317"/>
                <a:gd name="connsiteY14" fmla="*/ 1047274 h 1047273"/>
                <a:gd name="connsiteX15" fmla="*/ 766667 w 1397317"/>
                <a:gd name="connsiteY15" fmla="*/ 836105 h 104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7317" h="1047273">
                  <a:moveTo>
                    <a:pt x="0" y="836105"/>
                  </a:moveTo>
                  <a:cubicBezTo>
                    <a:pt x="193834" y="812959"/>
                    <a:pt x="289274" y="720376"/>
                    <a:pt x="280607" y="564166"/>
                  </a:cubicBezTo>
                  <a:lnTo>
                    <a:pt x="66580" y="564166"/>
                  </a:lnTo>
                  <a:lnTo>
                    <a:pt x="66580" y="0"/>
                  </a:lnTo>
                  <a:lnTo>
                    <a:pt x="630650" y="0"/>
                  </a:lnTo>
                  <a:lnTo>
                    <a:pt x="630650" y="459962"/>
                  </a:lnTo>
                  <a:cubicBezTo>
                    <a:pt x="630650" y="879443"/>
                    <a:pt x="405003" y="1035653"/>
                    <a:pt x="43434" y="1047274"/>
                  </a:cubicBezTo>
                  <a:lnTo>
                    <a:pt x="0" y="836105"/>
                  </a:lnTo>
                  <a:close/>
                  <a:moveTo>
                    <a:pt x="766667" y="836105"/>
                  </a:moveTo>
                  <a:cubicBezTo>
                    <a:pt x="960501" y="812959"/>
                    <a:pt x="1055942" y="720376"/>
                    <a:pt x="1050131" y="564166"/>
                  </a:cubicBezTo>
                  <a:lnTo>
                    <a:pt x="836105" y="564166"/>
                  </a:lnTo>
                  <a:lnTo>
                    <a:pt x="836105" y="0"/>
                  </a:lnTo>
                  <a:lnTo>
                    <a:pt x="1397318" y="0"/>
                  </a:lnTo>
                  <a:lnTo>
                    <a:pt x="1397318" y="459962"/>
                  </a:lnTo>
                  <a:cubicBezTo>
                    <a:pt x="1397318" y="879443"/>
                    <a:pt x="1171670" y="1035653"/>
                    <a:pt x="812959" y="1047274"/>
                  </a:cubicBezTo>
                  <a:lnTo>
                    <a:pt x="766667" y="836105"/>
                  </a:lnTo>
                  <a:close/>
                </a:path>
              </a:pathLst>
            </a:custGeom>
            <a:solidFill>
              <a:srgbClr val="674B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800"/>
            </a:p>
          </p:txBody>
        </p:sp>
        <p:sp>
          <p:nvSpPr>
            <p:cNvPr id="61" name="textruta 60">
              <a:extLst>
                <a:ext uri="{FF2B5EF4-FFF2-40B4-BE49-F238E27FC236}">
                  <a16:creationId xmlns:a16="http://schemas.microsoft.com/office/drawing/2014/main" id="{67385245-DE7E-D9E3-BB01-72F780D99957}"/>
                </a:ext>
              </a:extLst>
            </p:cNvPr>
            <p:cNvSpPr txBox="1"/>
            <p:nvPr/>
          </p:nvSpPr>
          <p:spPr>
            <a:xfrm>
              <a:off x="258183" y="5180491"/>
              <a:ext cx="2896995" cy="119003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050" dirty="0" err="1">
                  <a:latin typeface="+mj-lt"/>
                </a:rPr>
                <a:t>Lorem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ipsum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dolor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sit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amet</a:t>
              </a:r>
              <a:r>
                <a:rPr lang="sv-SE" sz="1050" dirty="0">
                  <a:latin typeface="+mj-lt"/>
                </a:rPr>
                <a:t>, </a:t>
              </a:r>
              <a:r>
                <a:rPr lang="sv-SE" sz="1050" dirty="0" err="1">
                  <a:latin typeface="+mj-lt"/>
                </a:rPr>
                <a:t>consectetuer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adipiscing</a:t>
              </a:r>
              <a:r>
                <a:rPr lang="sv-SE" sz="1050" dirty="0">
                  <a:latin typeface="+mj-lt"/>
                </a:rPr>
                <a:t> elit,  </a:t>
              </a:r>
              <a:r>
                <a:rPr lang="sv-SE" sz="1050" dirty="0" err="1">
                  <a:latin typeface="+mj-lt"/>
                </a:rPr>
                <a:t>diam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nonummy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nibh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euismod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tincidunt</a:t>
              </a:r>
              <a:r>
                <a:rPr lang="sv-SE" sz="1050" dirty="0">
                  <a:latin typeface="+mj-lt"/>
                </a:rPr>
                <a:t> ut </a:t>
              </a:r>
              <a:r>
                <a:rPr lang="sv-SE" sz="1050" dirty="0" err="1">
                  <a:latin typeface="+mj-lt"/>
                </a:rPr>
                <a:t>laoreet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dolore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magna</a:t>
              </a:r>
              <a:r>
                <a:rPr lang="sv-SE" sz="1050" dirty="0">
                  <a:latin typeface="+mj-lt"/>
                </a:rPr>
                <a:t> </a:t>
              </a:r>
              <a:r>
                <a:rPr lang="sv-SE" sz="1050" dirty="0" err="1">
                  <a:latin typeface="+mj-lt"/>
                </a:rPr>
                <a:t>aliquam</a:t>
              </a:r>
              <a:r>
                <a:rPr lang="sv-SE" sz="1050" dirty="0">
                  <a:latin typeface="+mj-lt"/>
                </a:rPr>
                <a:t> erat </a:t>
              </a:r>
              <a:r>
                <a:rPr lang="sv-SE" sz="1050" dirty="0" err="1">
                  <a:latin typeface="+mj-lt"/>
                </a:rPr>
                <a:t>volutpat</a:t>
              </a:r>
              <a:r>
                <a:rPr lang="sv-SE" sz="1050" dirty="0">
                  <a:latin typeface="+mj-lt"/>
                </a:rPr>
                <a:t>.</a:t>
              </a:r>
            </a:p>
          </p:txBody>
        </p:sp>
      </p:grpSp>
      <p:grpSp>
        <p:nvGrpSpPr>
          <p:cNvPr id="62" name="Grupp 61">
            <a:extLst>
              <a:ext uri="{FF2B5EF4-FFF2-40B4-BE49-F238E27FC236}">
                <a16:creationId xmlns:a16="http://schemas.microsoft.com/office/drawing/2014/main" id="{61449E9A-381E-AA3D-5C9E-C81F756A3854}"/>
              </a:ext>
            </a:extLst>
          </p:cNvPr>
          <p:cNvGrpSpPr/>
          <p:nvPr/>
        </p:nvGrpSpPr>
        <p:grpSpPr>
          <a:xfrm>
            <a:off x="6360976" y="2507432"/>
            <a:ext cx="1557758" cy="1557695"/>
            <a:chOff x="8577812" y="1717214"/>
            <a:chExt cx="2108908" cy="2108823"/>
          </a:xfrm>
        </p:grpSpPr>
        <p:sp>
          <p:nvSpPr>
            <p:cNvPr id="63" name="Cirkel: ihålig 62">
              <a:extLst>
                <a:ext uri="{FF2B5EF4-FFF2-40B4-BE49-F238E27FC236}">
                  <a16:creationId xmlns:a16="http://schemas.microsoft.com/office/drawing/2014/main" id="{8F7872B7-C39F-6E9D-4026-98DBBD7D2C23}"/>
                </a:ext>
              </a:extLst>
            </p:cNvPr>
            <p:cNvSpPr/>
            <p:nvPr/>
          </p:nvSpPr>
          <p:spPr>
            <a:xfrm>
              <a:off x="8577813" y="1717214"/>
              <a:ext cx="2108907" cy="2108823"/>
            </a:xfrm>
            <a:prstGeom prst="donut">
              <a:avLst>
                <a:gd name="adj" fmla="val 12311"/>
              </a:avLst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sz="1800"/>
            </a:p>
          </p:txBody>
        </p:sp>
        <p:sp>
          <p:nvSpPr>
            <p:cNvPr id="64" name="Blockbåge 63">
              <a:extLst>
                <a:ext uri="{FF2B5EF4-FFF2-40B4-BE49-F238E27FC236}">
                  <a16:creationId xmlns:a16="http://schemas.microsoft.com/office/drawing/2014/main" id="{0FBB6746-13E3-0369-60C3-CF6FCCD26DF4}"/>
                </a:ext>
              </a:extLst>
            </p:cNvPr>
            <p:cNvSpPr/>
            <p:nvPr/>
          </p:nvSpPr>
          <p:spPr>
            <a:xfrm rot="10800000">
              <a:off x="8577812" y="1717214"/>
              <a:ext cx="2108907" cy="2108823"/>
            </a:xfrm>
            <a:prstGeom prst="blockArc">
              <a:avLst>
                <a:gd name="adj1" fmla="val 5366058"/>
                <a:gd name="adj2" fmla="val 6790337"/>
                <a:gd name="adj3" fmla="val 12467"/>
              </a:avLst>
            </a:pr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sz="1800"/>
            </a:p>
          </p:txBody>
        </p: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72F95163-3C9A-1F13-9580-C16122CFF12F}"/>
                </a:ext>
              </a:extLst>
            </p:cNvPr>
            <p:cNvSpPr txBox="1"/>
            <p:nvPr/>
          </p:nvSpPr>
          <p:spPr>
            <a:xfrm>
              <a:off x="8870572" y="2345688"/>
              <a:ext cx="1573230" cy="83334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v-SE" sz="4000" dirty="0">
                  <a:latin typeface="+mj-lt"/>
                </a:rPr>
                <a:t>5</a:t>
              </a:r>
              <a:r>
                <a:rPr lang="sv-SE" sz="2800" dirty="0">
                  <a:latin typeface="+mj-lt"/>
                </a:rPr>
                <a:t> </a:t>
              </a:r>
              <a:r>
                <a:rPr lang="sv-SE" sz="2000" dirty="0">
                  <a:latin typeface="+mj-lt"/>
                </a:rPr>
                <a:t>%</a:t>
              </a:r>
            </a:p>
          </p:txBody>
        </p:sp>
      </p:grpSp>
      <p:grpSp>
        <p:nvGrpSpPr>
          <p:cNvPr id="66" name="Grupp 65">
            <a:extLst>
              <a:ext uri="{FF2B5EF4-FFF2-40B4-BE49-F238E27FC236}">
                <a16:creationId xmlns:a16="http://schemas.microsoft.com/office/drawing/2014/main" id="{6381EA61-34B0-F515-1F15-E64B512BF732}"/>
              </a:ext>
            </a:extLst>
          </p:cNvPr>
          <p:cNvGrpSpPr/>
          <p:nvPr/>
        </p:nvGrpSpPr>
        <p:grpSpPr>
          <a:xfrm>
            <a:off x="8137013" y="2507432"/>
            <a:ext cx="1557758" cy="1557695"/>
            <a:chOff x="10982228" y="1717214"/>
            <a:chExt cx="2108908" cy="2108823"/>
          </a:xfrm>
        </p:grpSpPr>
        <p:sp>
          <p:nvSpPr>
            <p:cNvPr id="67" name="Cirkel: ihålig 66">
              <a:extLst>
                <a:ext uri="{FF2B5EF4-FFF2-40B4-BE49-F238E27FC236}">
                  <a16:creationId xmlns:a16="http://schemas.microsoft.com/office/drawing/2014/main" id="{C9F43249-33AF-A00F-B8DB-CED878372434}"/>
                </a:ext>
              </a:extLst>
            </p:cNvPr>
            <p:cNvSpPr/>
            <p:nvPr/>
          </p:nvSpPr>
          <p:spPr>
            <a:xfrm>
              <a:off x="10982229" y="1717214"/>
              <a:ext cx="2108907" cy="2108823"/>
            </a:xfrm>
            <a:prstGeom prst="donut">
              <a:avLst>
                <a:gd name="adj" fmla="val 12311"/>
              </a:avLst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sz="1800"/>
            </a:p>
          </p:txBody>
        </p:sp>
        <p:sp>
          <p:nvSpPr>
            <p:cNvPr id="68" name="Blockbåge 67">
              <a:extLst>
                <a:ext uri="{FF2B5EF4-FFF2-40B4-BE49-F238E27FC236}">
                  <a16:creationId xmlns:a16="http://schemas.microsoft.com/office/drawing/2014/main" id="{B00E7394-2E7E-493B-D62F-42CAE22928E7}"/>
                </a:ext>
              </a:extLst>
            </p:cNvPr>
            <p:cNvSpPr/>
            <p:nvPr/>
          </p:nvSpPr>
          <p:spPr>
            <a:xfrm rot="10800000">
              <a:off x="10982228" y="1717214"/>
              <a:ext cx="2108907" cy="2108823"/>
            </a:xfrm>
            <a:prstGeom prst="blockArc">
              <a:avLst>
                <a:gd name="adj1" fmla="val 5366058"/>
                <a:gd name="adj2" fmla="val 10780857"/>
                <a:gd name="adj3" fmla="val 12240"/>
              </a:avLst>
            </a:pr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sz="1800"/>
            </a:p>
          </p:txBody>
        </p:sp>
        <p:sp>
          <p:nvSpPr>
            <p:cNvPr id="69" name="textruta 68">
              <a:extLst>
                <a:ext uri="{FF2B5EF4-FFF2-40B4-BE49-F238E27FC236}">
                  <a16:creationId xmlns:a16="http://schemas.microsoft.com/office/drawing/2014/main" id="{1CE842C5-A320-90EE-150B-0A6B78634500}"/>
                </a:ext>
              </a:extLst>
            </p:cNvPr>
            <p:cNvSpPr txBox="1"/>
            <p:nvPr/>
          </p:nvSpPr>
          <p:spPr>
            <a:xfrm>
              <a:off x="11267468" y="2345688"/>
              <a:ext cx="1573230" cy="83334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v-SE" sz="4000" dirty="0">
                  <a:latin typeface="+mj-lt"/>
                </a:rPr>
                <a:t>25</a:t>
              </a:r>
              <a:r>
                <a:rPr lang="sv-SE" sz="2800" dirty="0">
                  <a:latin typeface="+mj-lt"/>
                </a:rPr>
                <a:t> </a:t>
              </a:r>
              <a:r>
                <a:rPr lang="sv-SE" sz="2000" dirty="0">
                  <a:latin typeface="+mj-lt"/>
                </a:rPr>
                <a:t>%</a:t>
              </a:r>
            </a:p>
          </p:txBody>
        </p: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1970E0FF-BF50-40FD-E220-86ECE6DEB921}"/>
              </a:ext>
            </a:extLst>
          </p:cNvPr>
          <p:cNvGrpSpPr/>
          <p:nvPr/>
        </p:nvGrpSpPr>
        <p:grpSpPr>
          <a:xfrm>
            <a:off x="5705620" y="4340728"/>
            <a:ext cx="2201903" cy="1477400"/>
            <a:chOff x="9315390" y="1749970"/>
            <a:chExt cx="2980958" cy="2000118"/>
          </a:xfrm>
        </p:grpSpPr>
        <p:sp>
          <p:nvSpPr>
            <p:cNvPr id="71" name="Frihandsfigur: Form 70">
              <a:extLst>
                <a:ext uri="{FF2B5EF4-FFF2-40B4-BE49-F238E27FC236}">
                  <a16:creationId xmlns:a16="http://schemas.microsoft.com/office/drawing/2014/main" id="{F2832710-570B-893B-F67B-6490EC2832A0}"/>
                </a:ext>
              </a:extLst>
            </p:cNvPr>
            <p:cNvSpPr/>
            <p:nvPr/>
          </p:nvSpPr>
          <p:spPr>
            <a:xfrm>
              <a:off x="9315390" y="1749970"/>
              <a:ext cx="624128" cy="1350940"/>
            </a:xfrm>
            <a:custGeom>
              <a:avLst/>
              <a:gdLst>
                <a:gd name="connsiteX0" fmla="*/ 0 w 417717"/>
                <a:gd name="connsiteY0" fmla="*/ 0 h 904158"/>
                <a:gd name="connsiteX1" fmla="*/ 417718 w 417717"/>
                <a:gd name="connsiteY1" fmla="*/ 0 h 904158"/>
                <a:gd name="connsiteX2" fmla="*/ 417718 w 417717"/>
                <a:gd name="connsiteY2" fmla="*/ 904158 h 904158"/>
                <a:gd name="connsiteX3" fmla="*/ 0 w 417717"/>
                <a:gd name="connsiteY3" fmla="*/ 904158 h 9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17" h="904158">
                  <a:moveTo>
                    <a:pt x="0" y="0"/>
                  </a:moveTo>
                  <a:lnTo>
                    <a:pt x="417718" y="0"/>
                  </a:lnTo>
                  <a:lnTo>
                    <a:pt x="417718" y="904158"/>
                  </a:lnTo>
                  <a:lnTo>
                    <a:pt x="0" y="904158"/>
                  </a:lnTo>
                  <a:close/>
                </a:path>
              </a:pathLst>
            </a:custGeom>
            <a:solidFill>
              <a:srgbClr val="674B99"/>
            </a:solidFill>
            <a:ln w="5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800"/>
            </a:p>
          </p:txBody>
        </p:sp>
        <p:sp>
          <p:nvSpPr>
            <p:cNvPr id="72" name="Frihandsfigur: Form 71">
              <a:extLst>
                <a:ext uri="{FF2B5EF4-FFF2-40B4-BE49-F238E27FC236}">
                  <a16:creationId xmlns:a16="http://schemas.microsoft.com/office/drawing/2014/main" id="{E82B9B8F-1EFE-6B87-08BF-E368EAC55524}"/>
                </a:ext>
              </a:extLst>
            </p:cNvPr>
            <p:cNvSpPr/>
            <p:nvPr/>
          </p:nvSpPr>
          <p:spPr>
            <a:xfrm>
              <a:off x="10057388" y="1749970"/>
              <a:ext cx="624128" cy="1350940"/>
            </a:xfrm>
            <a:custGeom>
              <a:avLst/>
              <a:gdLst>
                <a:gd name="connsiteX0" fmla="*/ 0 w 417717"/>
                <a:gd name="connsiteY0" fmla="*/ 0 h 904158"/>
                <a:gd name="connsiteX1" fmla="*/ 417718 w 417717"/>
                <a:gd name="connsiteY1" fmla="*/ 0 h 904158"/>
                <a:gd name="connsiteX2" fmla="*/ 417718 w 417717"/>
                <a:gd name="connsiteY2" fmla="*/ 904158 h 904158"/>
                <a:gd name="connsiteX3" fmla="*/ 0 w 417717"/>
                <a:gd name="connsiteY3" fmla="*/ 904158 h 9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17" h="904158">
                  <a:moveTo>
                    <a:pt x="0" y="0"/>
                  </a:moveTo>
                  <a:lnTo>
                    <a:pt x="417718" y="0"/>
                  </a:lnTo>
                  <a:lnTo>
                    <a:pt x="417718" y="904158"/>
                  </a:lnTo>
                  <a:lnTo>
                    <a:pt x="0" y="904158"/>
                  </a:lnTo>
                  <a:close/>
                </a:path>
              </a:pathLst>
            </a:custGeom>
            <a:solidFill>
              <a:srgbClr val="F8CCDC"/>
            </a:solidFill>
            <a:ln w="5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800"/>
            </a:p>
          </p:txBody>
        </p:sp>
        <p:sp>
          <p:nvSpPr>
            <p:cNvPr id="73" name="Frihandsfigur: Form 72">
              <a:extLst>
                <a:ext uri="{FF2B5EF4-FFF2-40B4-BE49-F238E27FC236}">
                  <a16:creationId xmlns:a16="http://schemas.microsoft.com/office/drawing/2014/main" id="{68344C1E-812E-62B1-2FBD-85B9183709C9}"/>
                </a:ext>
              </a:extLst>
            </p:cNvPr>
            <p:cNvSpPr/>
            <p:nvPr/>
          </p:nvSpPr>
          <p:spPr>
            <a:xfrm>
              <a:off x="10799311" y="1749970"/>
              <a:ext cx="624128" cy="1350940"/>
            </a:xfrm>
            <a:custGeom>
              <a:avLst/>
              <a:gdLst>
                <a:gd name="connsiteX0" fmla="*/ 0 w 417717"/>
                <a:gd name="connsiteY0" fmla="*/ 0 h 904158"/>
                <a:gd name="connsiteX1" fmla="*/ 417718 w 417717"/>
                <a:gd name="connsiteY1" fmla="*/ 0 h 904158"/>
                <a:gd name="connsiteX2" fmla="*/ 417718 w 417717"/>
                <a:gd name="connsiteY2" fmla="*/ 904158 h 904158"/>
                <a:gd name="connsiteX3" fmla="*/ 0 w 417717"/>
                <a:gd name="connsiteY3" fmla="*/ 904158 h 9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17" h="904158">
                  <a:moveTo>
                    <a:pt x="0" y="0"/>
                  </a:moveTo>
                  <a:lnTo>
                    <a:pt x="417718" y="0"/>
                  </a:lnTo>
                  <a:lnTo>
                    <a:pt x="417718" y="904158"/>
                  </a:lnTo>
                  <a:lnTo>
                    <a:pt x="0" y="904158"/>
                  </a:lnTo>
                  <a:close/>
                </a:path>
              </a:pathLst>
            </a:custGeom>
            <a:solidFill>
              <a:srgbClr val="F8CCDC"/>
            </a:solidFill>
            <a:ln w="5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800"/>
            </a:p>
          </p:txBody>
        </p:sp>
        <p:sp>
          <p:nvSpPr>
            <p:cNvPr id="74" name="Frihandsfigur: Form 73">
              <a:extLst>
                <a:ext uri="{FF2B5EF4-FFF2-40B4-BE49-F238E27FC236}">
                  <a16:creationId xmlns:a16="http://schemas.microsoft.com/office/drawing/2014/main" id="{89033B41-1E46-4573-266E-EC54AEA46DD8}"/>
                </a:ext>
              </a:extLst>
            </p:cNvPr>
            <p:cNvSpPr/>
            <p:nvPr/>
          </p:nvSpPr>
          <p:spPr>
            <a:xfrm>
              <a:off x="11541309" y="1749970"/>
              <a:ext cx="624128" cy="1350940"/>
            </a:xfrm>
            <a:custGeom>
              <a:avLst/>
              <a:gdLst>
                <a:gd name="connsiteX0" fmla="*/ 0 w 417717"/>
                <a:gd name="connsiteY0" fmla="*/ 0 h 904158"/>
                <a:gd name="connsiteX1" fmla="*/ 417718 w 417717"/>
                <a:gd name="connsiteY1" fmla="*/ 0 h 904158"/>
                <a:gd name="connsiteX2" fmla="*/ 417718 w 417717"/>
                <a:gd name="connsiteY2" fmla="*/ 904158 h 904158"/>
                <a:gd name="connsiteX3" fmla="*/ 0 w 417717"/>
                <a:gd name="connsiteY3" fmla="*/ 904158 h 9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17" h="904158">
                  <a:moveTo>
                    <a:pt x="0" y="0"/>
                  </a:moveTo>
                  <a:lnTo>
                    <a:pt x="417718" y="0"/>
                  </a:lnTo>
                  <a:lnTo>
                    <a:pt x="417718" y="904158"/>
                  </a:lnTo>
                  <a:lnTo>
                    <a:pt x="0" y="904158"/>
                  </a:lnTo>
                  <a:close/>
                </a:path>
              </a:pathLst>
            </a:custGeom>
            <a:solidFill>
              <a:srgbClr val="F8CCDC"/>
            </a:solidFill>
            <a:ln w="5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1800"/>
            </a:p>
          </p:txBody>
        </p:sp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A7C7E0BE-FB57-5B1A-BAA3-6A39D0F11075}"/>
                </a:ext>
              </a:extLst>
            </p:cNvPr>
            <p:cNvSpPr txBox="1"/>
            <p:nvPr/>
          </p:nvSpPr>
          <p:spPr>
            <a:xfrm>
              <a:off x="9315390" y="3259631"/>
              <a:ext cx="2980958" cy="49045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100" b="1" dirty="0">
                  <a:latin typeface="+mj-lt"/>
                  <a:cs typeface="Arial" panose="020B0604020202020204" pitchFamily="34" charset="0"/>
                </a:rPr>
                <a:t>En fjärdedel </a:t>
              </a:r>
              <a:r>
                <a:rPr lang="sv-SE" sz="1100" b="1" dirty="0" err="1">
                  <a:latin typeface="+mj-lt"/>
                  <a:cs typeface="Arial" panose="020B0604020202020204" pitchFamily="34" charset="0"/>
                </a:rPr>
                <a:t>lorem</a:t>
              </a:r>
              <a:r>
                <a:rPr lang="sv-SE" sz="11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100" b="1" dirty="0" err="1">
                  <a:latin typeface="+mj-lt"/>
                  <a:cs typeface="Arial" panose="020B0604020202020204" pitchFamily="34" charset="0"/>
                </a:rPr>
                <a:t>ipsum</a:t>
              </a:r>
              <a:r>
                <a:rPr lang="sv-SE" sz="11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100" b="1" dirty="0" err="1">
                  <a:latin typeface="+mj-lt"/>
                  <a:cs typeface="Arial" panose="020B0604020202020204" pitchFamily="34" charset="0"/>
                </a:rPr>
                <a:t>dolor</a:t>
              </a:r>
              <a:r>
                <a:rPr lang="sv-SE" sz="11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100" b="1" dirty="0" err="1">
                  <a:latin typeface="+mj-lt"/>
                  <a:cs typeface="Arial" panose="020B0604020202020204" pitchFamily="34" charset="0"/>
                </a:rPr>
                <a:t>sit</a:t>
              </a:r>
              <a:r>
                <a:rPr lang="sv-SE" sz="11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100" b="1" dirty="0" err="1">
                  <a:latin typeface="+mj-lt"/>
                  <a:cs typeface="Arial" panose="020B0604020202020204" pitchFamily="34" charset="0"/>
                </a:rPr>
                <a:t>ame</a:t>
              </a:r>
              <a:r>
                <a:rPr lang="sv-SE" sz="11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100" b="1" dirty="0" err="1">
                  <a:latin typeface="+mj-lt"/>
                  <a:cs typeface="Arial" panose="020B0604020202020204" pitchFamily="34" charset="0"/>
                </a:rPr>
                <a:t>consectetuer</a:t>
              </a:r>
              <a:r>
                <a:rPr lang="sv-SE" sz="1100" b="1" dirty="0">
                  <a:latin typeface="+mj-lt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6" name="Grupp 75">
            <a:extLst>
              <a:ext uri="{FF2B5EF4-FFF2-40B4-BE49-F238E27FC236}">
                <a16:creationId xmlns:a16="http://schemas.microsoft.com/office/drawing/2014/main" id="{0D1C42E3-50E4-7E47-43AA-075A5AECFD0F}"/>
              </a:ext>
            </a:extLst>
          </p:cNvPr>
          <p:cNvGrpSpPr/>
          <p:nvPr/>
        </p:nvGrpSpPr>
        <p:grpSpPr>
          <a:xfrm>
            <a:off x="6807173" y="6924222"/>
            <a:ext cx="3105375" cy="3079728"/>
            <a:chOff x="8025555" y="3733053"/>
            <a:chExt cx="2268214" cy="2249481"/>
          </a:xfrm>
        </p:grpSpPr>
        <p:sp>
          <p:nvSpPr>
            <p:cNvPr id="77" name="Frihandsfigur: Form 76">
              <a:extLst>
                <a:ext uri="{FF2B5EF4-FFF2-40B4-BE49-F238E27FC236}">
                  <a16:creationId xmlns:a16="http://schemas.microsoft.com/office/drawing/2014/main" id="{763572EF-5C63-01DC-56E5-4C1F0496F485}"/>
                </a:ext>
              </a:extLst>
            </p:cNvPr>
            <p:cNvSpPr/>
            <p:nvPr/>
          </p:nvSpPr>
          <p:spPr>
            <a:xfrm>
              <a:off x="9019681" y="3733053"/>
              <a:ext cx="1274088" cy="1103329"/>
            </a:xfrm>
            <a:custGeom>
              <a:avLst/>
              <a:gdLst>
                <a:gd name="connsiteX0" fmla="*/ 955567 w 1274088"/>
                <a:gd name="connsiteY0" fmla="*/ 0 h 1103329"/>
                <a:gd name="connsiteX1" fmla="*/ 318522 w 1274088"/>
                <a:gd name="connsiteY1" fmla="*/ 0 h 1103329"/>
                <a:gd name="connsiteX2" fmla="*/ 0 w 1274088"/>
                <a:gd name="connsiteY2" fmla="*/ 551692 h 1103329"/>
                <a:gd name="connsiteX3" fmla="*/ 318522 w 1274088"/>
                <a:gd name="connsiteY3" fmla="*/ 1103330 h 1103329"/>
                <a:gd name="connsiteX4" fmla="*/ 955567 w 1274088"/>
                <a:gd name="connsiteY4" fmla="*/ 1103330 h 1103329"/>
                <a:gd name="connsiteX5" fmla="*/ 1274089 w 1274088"/>
                <a:gd name="connsiteY5" fmla="*/ 551692 h 1103329"/>
                <a:gd name="connsiteX6" fmla="*/ 955567 w 1274088"/>
                <a:gd name="connsiteY6" fmla="*/ 0 h 110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088" h="1103329">
                  <a:moveTo>
                    <a:pt x="955567" y="0"/>
                  </a:moveTo>
                  <a:lnTo>
                    <a:pt x="318522" y="0"/>
                  </a:lnTo>
                  <a:lnTo>
                    <a:pt x="0" y="551692"/>
                  </a:lnTo>
                  <a:lnTo>
                    <a:pt x="318522" y="1103330"/>
                  </a:lnTo>
                  <a:lnTo>
                    <a:pt x="955567" y="1103330"/>
                  </a:lnTo>
                  <a:lnTo>
                    <a:pt x="1274089" y="551692"/>
                  </a:lnTo>
                  <a:lnTo>
                    <a:pt x="955567" y="0"/>
                  </a:lnTo>
                  <a:close/>
                </a:path>
              </a:pathLst>
            </a:custGeom>
            <a:solidFill>
              <a:srgbClr val="F8CCDC"/>
            </a:solidFill>
            <a:ln w="5432" cap="flat">
              <a:noFill/>
              <a:prstDash val="solid"/>
              <a:miter/>
            </a:ln>
          </p:spPr>
          <p:txBody>
            <a:bodyPr tIns="144000" bIns="252000" rtlCol="0" anchor="b" anchorCtr="0"/>
            <a:lstStyle/>
            <a:p>
              <a:pPr algn="ctr"/>
              <a:r>
                <a:rPr lang="sv-SE" sz="1000" b="1" dirty="0" err="1">
                  <a:latin typeface="+mj-lt"/>
                  <a:cs typeface="Arial" panose="020B0604020202020204" pitchFamily="34" charset="0"/>
                </a:rPr>
                <a:t>Lorem</a:t>
              </a:r>
              <a:r>
                <a:rPr lang="sv-SE" sz="1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000" b="1" dirty="0" err="1">
                  <a:latin typeface="+mj-lt"/>
                  <a:cs typeface="Arial" panose="020B0604020202020204" pitchFamily="34" charset="0"/>
                </a:rPr>
                <a:t>ipsum</a:t>
              </a:r>
              <a:r>
                <a:rPr lang="sv-SE" sz="1000" b="1" dirty="0">
                  <a:latin typeface="+mj-lt"/>
                  <a:cs typeface="Arial" panose="020B0604020202020204" pitchFamily="34" charset="0"/>
                </a:rPr>
                <a:t> </a:t>
              </a:r>
              <a:br>
                <a:rPr lang="sv-SE" sz="1000" b="1" dirty="0">
                  <a:latin typeface="+mj-lt"/>
                  <a:cs typeface="Arial" panose="020B0604020202020204" pitchFamily="34" charset="0"/>
                </a:rPr>
              </a:br>
              <a:r>
                <a:rPr lang="sv-SE" sz="1000" b="1" dirty="0" err="1">
                  <a:latin typeface="+mj-lt"/>
                  <a:cs typeface="Arial" panose="020B0604020202020204" pitchFamily="34" charset="0"/>
                </a:rPr>
                <a:t>dolor</a:t>
              </a:r>
              <a:r>
                <a:rPr lang="sv-SE" sz="1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000" b="1" dirty="0" err="1">
                  <a:latin typeface="+mj-lt"/>
                  <a:cs typeface="Arial" panose="020B0604020202020204" pitchFamily="34" charset="0"/>
                </a:rPr>
                <a:t>sit</a:t>
              </a:r>
              <a:r>
                <a:rPr lang="sv-SE" sz="10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000" b="1" dirty="0" err="1">
                  <a:latin typeface="+mj-lt"/>
                  <a:cs typeface="Arial" panose="020B0604020202020204" pitchFamily="34" charset="0"/>
                </a:rPr>
                <a:t>amet</a:t>
              </a:r>
              <a:r>
                <a:rPr lang="sv-SE" sz="1000" b="1" dirty="0">
                  <a:latin typeface="+mj-lt"/>
                  <a:cs typeface="Arial" panose="020B0604020202020204" pitchFamily="34" charset="0"/>
                </a:rPr>
                <a:t>.</a:t>
              </a:r>
              <a:endParaRPr lang="sv-SE" sz="1000" dirty="0">
                <a:latin typeface="+mj-lt"/>
              </a:endParaRPr>
            </a:p>
          </p:txBody>
        </p:sp>
        <p:grpSp>
          <p:nvGrpSpPr>
            <p:cNvPr id="78" name="Bild 1">
              <a:extLst>
                <a:ext uri="{FF2B5EF4-FFF2-40B4-BE49-F238E27FC236}">
                  <a16:creationId xmlns:a16="http://schemas.microsoft.com/office/drawing/2014/main" id="{0D4254CE-6F36-1271-791F-70AEF77028C7}"/>
                </a:ext>
              </a:extLst>
            </p:cNvPr>
            <p:cNvGrpSpPr/>
            <p:nvPr/>
          </p:nvGrpSpPr>
          <p:grpSpPr>
            <a:xfrm>
              <a:off x="9412480" y="3917201"/>
              <a:ext cx="494047" cy="494047"/>
              <a:chOff x="5809020" y="1078115"/>
              <a:chExt cx="573340" cy="573340"/>
            </a:xfrm>
            <a:solidFill>
              <a:srgbClr val="333333"/>
            </a:solidFill>
          </p:grpSpPr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B608F168-BA1A-D8E3-919F-8C6CC3B17682}"/>
                  </a:ext>
                </a:extLst>
              </p:cNvPr>
              <p:cNvSpPr/>
              <p:nvPr/>
            </p:nvSpPr>
            <p:spPr>
              <a:xfrm>
                <a:off x="5809020" y="1078115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4000">
                  <a:latin typeface="+mj-lt"/>
                </a:endParaRPr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E453D483-064A-8D93-1705-6C8744943907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4000">
                  <a:latin typeface="+mj-lt"/>
                </a:endParaRPr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84B76BB0-F3E0-4B9D-1323-0BCA18233874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4000">
                  <a:latin typeface="+mj-lt"/>
                </a:endParaRPr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62B1D8BD-A452-2932-D502-AD741E0070EF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4000">
                  <a:latin typeface="+mj-lt"/>
                </a:endParaRPr>
              </a:p>
            </p:txBody>
          </p:sp>
          <p:sp>
            <p:nvSpPr>
              <p:cNvPr id="85" name="Frihandsfigur: Form 84">
                <a:extLst>
                  <a:ext uri="{FF2B5EF4-FFF2-40B4-BE49-F238E27FC236}">
                    <a16:creationId xmlns:a16="http://schemas.microsoft.com/office/drawing/2014/main" id="{A48178CC-07C3-846C-192F-7E738742FD3A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4000">
                  <a:latin typeface="+mj-lt"/>
                </a:endParaRPr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16C104A6-1042-CBA3-FE15-448F5ED16F8A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4000">
                  <a:latin typeface="+mj-lt"/>
                </a:endParaRPr>
              </a:p>
            </p:txBody>
          </p:sp>
          <p:sp>
            <p:nvSpPr>
              <p:cNvPr id="87" name="Frihandsfigur: Form 86">
                <a:extLst>
                  <a:ext uri="{FF2B5EF4-FFF2-40B4-BE49-F238E27FC236}">
                    <a16:creationId xmlns:a16="http://schemas.microsoft.com/office/drawing/2014/main" id="{0CE018E6-6BA2-F9DD-3F5B-910C8B200B68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4000">
                  <a:latin typeface="+mj-lt"/>
                </a:endParaRPr>
              </a:p>
            </p:txBody>
          </p:sp>
        </p:grp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477CB7F9-0C42-B6A8-D2E4-3E7FD341FF73}"/>
                </a:ext>
              </a:extLst>
            </p:cNvPr>
            <p:cNvSpPr/>
            <p:nvPr/>
          </p:nvSpPr>
          <p:spPr>
            <a:xfrm>
              <a:off x="8025555" y="4307018"/>
              <a:ext cx="1274034" cy="1103384"/>
            </a:xfrm>
            <a:custGeom>
              <a:avLst/>
              <a:gdLst>
                <a:gd name="connsiteX0" fmla="*/ 955512 w 1274034"/>
                <a:gd name="connsiteY0" fmla="*/ 0 h 1103384"/>
                <a:gd name="connsiteX1" fmla="*/ 318522 w 1274034"/>
                <a:gd name="connsiteY1" fmla="*/ 0 h 1103384"/>
                <a:gd name="connsiteX2" fmla="*/ 0 w 1274034"/>
                <a:gd name="connsiteY2" fmla="*/ 551692 h 1103384"/>
                <a:gd name="connsiteX3" fmla="*/ 318522 w 1274034"/>
                <a:gd name="connsiteY3" fmla="*/ 1103384 h 1103384"/>
                <a:gd name="connsiteX4" fmla="*/ 955512 w 1274034"/>
                <a:gd name="connsiteY4" fmla="*/ 1103384 h 1103384"/>
                <a:gd name="connsiteX5" fmla="*/ 1274035 w 1274034"/>
                <a:gd name="connsiteY5" fmla="*/ 551692 h 1103384"/>
                <a:gd name="connsiteX6" fmla="*/ 955512 w 1274034"/>
                <a:gd name="connsiteY6" fmla="*/ 0 h 11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034" h="1103384">
                  <a:moveTo>
                    <a:pt x="955512" y="0"/>
                  </a:moveTo>
                  <a:lnTo>
                    <a:pt x="318522" y="0"/>
                  </a:lnTo>
                  <a:lnTo>
                    <a:pt x="0" y="551692"/>
                  </a:lnTo>
                  <a:lnTo>
                    <a:pt x="318522" y="1103384"/>
                  </a:lnTo>
                  <a:lnTo>
                    <a:pt x="955512" y="1103384"/>
                  </a:lnTo>
                  <a:lnTo>
                    <a:pt x="1274035" y="551692"/>
                  </a:lnTo>
                  <a:lnTo>
                    <a:pt x="955512" y="0"/>
                  </a:lnTo>
                  <a:close/>
                </a:path>
              </a:pathLst>
            </a:custGeom>
            <a:solidFill>
              <a:srgbClr val="F8CCDC"/>
            </a:solidFill>
            <a:ln w="5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1400" dirty="0" err="1">
                  <a:latin typeface="+mj-lt"/>
                </a:rPr>
                <a:t>Lorem</a:t>
              </a:r>
              <a:r>
                <a:rPr lang="sv-SE" sz="1400" dirty="0">
                  <a:latin typeface="+mj-lt"/>
                </a:rPr>
                <a:t> </a:t>
              </a:r>
              <a:br>
                <a:rPr lang="sv-SE" sz="1400" dirty="0">
                  <a:latin typeface="+mj-lt"/>
                </a:rPr>
              </a:br>
              <a:r>
                <a:rPr lang="sv-SE" sz="1400" dirty="0" err="1">
                  <a:latin typeface="+mj-lt"/>
                </a:rPr>
                <a:t>ipsum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</a:t>
              </a:r>
              <a:r>
                <a:rPr lang="sv-SE" sz="1400" dirty="0">
                  <a:latin typeface="+mj-lt"/>
                </a:rPr>
                <a:t> </a:t>
              </a:r>
              <a:br>
                <a:rPr lang="sv-SE" sz="1400" dirty="0">
                  <a:latin typeface="+mj-lt"/>
                </a:rPr>
              </a:br>
              <a:r>
                <a:rPr lang="sv-SE" sz="1400" dirty="0" err="1">
                  <a:latin typeface="+mj-lt"/>
                </a:rPr>
                <a:t>sit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amet</a:t>
              </a:r>
              <a:r>
                <a:rPr lang="sv-SE" sz="1400" dirty="0">
                  <a:latin typeface="+mj-lt"/>
                </a:rPr>
                <a:t>.</a:t>
              </a: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227C03B0-2B0B-01F9-38A1-D58CF1E206B5}"/>
                </a:ext>
              </a:extLst>
            </p:cNvPr>
            <p:cNvSpPr/>
            <p:nvPr/>
          </p:nvSpPr>
          <p:spPr>
            <a:xfrm>
              <a:off x="9019681" y="4879150"/>
              <a:ext cx="1274034" cy="1103384"/>
            </a:xfrm>
            <a:custGeom>
              <a:avLst/>
              <a:gdLst>
                <a:gd name="connsiteX0" fmla="*/ 955512 w 1274034"/>
                <a:gd name="connsiteY0" fmla="*/ 0 h 1103384"/>
                <a:gd name="connsiteX1" fmla="*/ 318522 w 1274034"/>
                <a:gd name="connsiteY1" fmla="*/ 0 h 1103384"/>
                <a:gd name="connsiteX2" fmla="*/ 0 w 1274034"/>
                <a:gd name="connsiteY2" fmla="*/ 551692 h 1103384"/>
                <a:gd name="connsiteX3" fmla="*/ 318522 w 1274034"/>
                <a:gd name="connsiteY3" fmla="*/ 1103384 h 1103384"/>
                <a:gd name="connsiteX4" fmla="*/ 955512 w 1274034"/>
                <a:gd name="connsiteY4" fmla="*/ 1103384 h 1103384"/>
                <a:gd name="connsiteX5" fmla="*/ 1274035 w 1274034"/>
                <a:gd name="connsiteY5" fmla="*/ 551692 h 1103384"/>
                <a:gd name="connsiteX6" fmla="*/ 955512 w 1274034"/>
                <a:gd name="connsiteY6" fmla="*/ 0 h 11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034" h="1103384">
                  <a:moveTo>
                    <a:pt x="955512" y="0"/>
                  </a:moveTo>
                  <a:lnTo>
                    <a:pt x="318522" y="0"/>
                  </a:lnTo>
                  <a:lnTo>
                    <a:pt x="0" y="551692"/>
                  </a:lnTo>
                  <a:lnTo>
                    <a:pt x="318522" y="1103384"/>
                  </a:lnTo>
                  <a:lnTo>
                    <a:pt x="955512" y="1103384"/>
                  </a:lnTo>
                  <a:lnTo>
                    <a:pt x="1274035" y="551692"/>
                  </a:lnTo>
                  <a:lnTo>
                    <a:pt x="955512" y="0"/>
                  </a:lnTo>
                  <a:close/>
                </a:path>
              </a:pathLst>
            </a:custGeom>
            <a:solidFill>
              <a:schemeClr val="accent6"/>
            </a:solidFill>
            <a:ln w="5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14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14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1400" dirty="0">
                  <a:solidFill>
                    <a:schemeClr val="bg1"/>
                  </a:solidFill>
                  <a:latin typeface="+mj-lt"/>
                </a:rPr>
              </a:br>
              <a:r>
                <a:rPr lang="sv-SE" sz="14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14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4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14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1400" dirty="0">
                  <a:solidFill>
                    <a:schemeClr val="bg1"/>
                  </a:solidFill>
                  <a:latin typeface="+mj-lt"/>
                </a:rPr>
              </a:br>
              <a:r>
                <a:rPr lang="sv-SE" sz="14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14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4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1400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</p:grpSp>
      <p:cxnSp>
        <p:nvCxnSpPr>
          <p:cNvPr id="88" name="Rak pilkoppling 87">
            <a:extLst>
              <a:ext uri="{FF2B5EF4-FFF2-40B4-BE49-F238E27FC236}">
                <a16:creationId xmlns:a16="http://schemas.microsoft.com/office/drawing/2014/main" id="{28D87B45-6D63-DC23-221E-C510CB425355}"/>
              </a:ext>
            </a:extLst>
          </p:cNvPr>
          <p:cNvCxnSpPr>
            <a:cxnSpLocks/>
          </p:cNvCxnSpPr>
          <p:nvPr/>
        </p:nvCxnSpPr>
        <p:spPr>
          <a:xfrm>
            <a:off x="8320020" y="5693665"/>
            <a:ext cx="1472064" cy="0"/>
          </a:xfrm>
          <a:prstGeom prst="straightConnector1">
            <a:avLst/>
          </a:prstGeom>
          <a:ln w="25400" cap="sq">
            <a:solidFill>
              <a:schemeClr val="accent6"/>
            </a:solidFill>
            <a:miter lim="800000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Båge 88">
            <a:extLst>
              <a:ext uri="{FF2B5EF4-FFF2-40B4-BE49-F238E27FC236}">
                <a16:creationId xmlns:a16="http://schemas.microsoft.com/office/drawing/2014/main" id="{AAA37BA5-1957-9DCA-56F3-9586045D72B1}"/>
              </a:ext>
            </a:extLst>
          </p:cNvPr>
          <p:cNvSpPr/>
          <p:nvPr/>
        </p:nvSpPr>
        <p:spPr>
          <a:xfrm>
            <a:off x="8433859" y="5117663"/>
            <a:ext cx="880156" cy="938472"/>
          </a:xfrm>
          <a:prstGeom prst="arc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0" name="Båge 89">
            <a:extLst>
              <a:ext uri="{FF2B5EF4-FFF2-40B4-BE49-F238E27FC236}">
                <a16:creationId xmlns:a16="http://schemas.microsoft.com/office/drawing/2014/main" id="{A2A13714-5DD6-4B0D-66E6-06163BE33812}"/>
              </a:ext>
            </a:extLst>
          </p:cNvPr>
          <p:cNvSpPr/>
          <p:nvPr/>
        </p:nvSpPr>
        <p:spPr>
          <a:xfrm>
            <a:off x="8337767" y="4400136"/>
            <a:ext cx="880156" cy="938472"/>
          </a:xfrm>
          <a:prstGeom prst="arc">
            <a:avLst>
              <a:gd name="adj1" fmla="val 11085465"/>
              <a:gd name="adj2" fmla="val 0"/>
            </a:avLst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1" name="Båge 90">
            <a:extLst>
              <a:ext uri="{FF2B5EF4-FFF2-40B4-BE49-F238E27FC236}">
                <a16:creationId xmlns:a16="http://schemas.microsoft.com/office/drawing/2014/main" id="{8CFA8AD2-F6C0-B07B-9C90-EF7C169C835A}"/>
              </a:ext>
            </a:extLst>
          </p:cNvPr>
          <p:cNvSpPr/>
          <p:nvPr/>
        </p:nvSpPr>
        <p:spPr>
          <a:xfrm flipV="1">
            <a:off x="8752423" y="4065081"/>
            <a:ext cx="880156" cy="938472"/>
          </a:xfrm>
          <a:prstGeom prst="arc">
            <a:avLst>
              <a:gd name="adj1" fmla="val 11085465"/>
              <a:gd name="adj2" fmla="val 0"/>
            </a:avLst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2" name="Båge 91">
            <a:extLst>
              <a:ext uri="{FF2B5EF4-FFF2-40B4-BE49-F238E27FC236}">
                <a16:creationId xmlns:a16="http://schemas.microsoft.com/office/drawing/2014/main" id="{AD138EF4-94B6-48E1-4797-CD311CC7A476}"/>
              </a:ext>
            </a:extLst>
          </p:cNvPr>
          <p:cNvSpPr/>
          <p:nvPr/>
        </p:nvSpPr>
        <p:spPr>
          <a:xfrm rot="9713360">
            <a:off x="8483923" y="4437933"/>
            <a:ext cx="880156" cy="938472"/>
          </a:xfrm>
          <a:prstGeom prst="arc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3" name="Bild 654">
            <a:extLst>
              <a:ext uri="{FF2B5EF4-FFF2-40B4-BE49-F238E27FC236}">
                <a16:creationId xmlns:a16="http://schemas.microsoft.com/office/drawing/2014/main" id="{05B9ACE3-2435-D3B1-99C8-A99F0954716B}"/>
              </a:ext>
            </a:extLst>
          </p:cNvPr>
          <p:cNvSpPr/>
          <p:nvPr/>
        </p:nvSpPr>
        <p:spPr>
          <a:xfrm>
            <a:off x="570164" y="4726172"/>
            <a:ext cx="471293" cy="763785"/>
          </a:xfrm>
          <a:custGeom>
            <a:avLst/>
            <a:gdLst>
              <a:gd name="connsiteX0" fmla="*/ 318995 w 638041"/>
              <a:gd name="connsiteY0" fmla="*/ 163582 h 1034020"/>
              <a:gd name="connsiteX1" fmla="*/ 474408 w 638041"/>
              <a:gd name="connsiteY1" fmla="*/ 318995 h 1034020"/>
              <a:gd name="connsiteX2" fmla="*/ 318995 w 638041"/>
              <a:gd name="connsiteY2" fmla="*/ 474408 h 1034020"/>
              <a:gd name="connsiteX3" fmla="*/ 163582 w 638041"/>
              <a:gd name="connsiteY3" fmla="*/ 318995 h 1034020"/>
              <a:gd name="connsiteX4" fmla="*/ 318995 w 638041"/>
              <a:gd name="connsiteY4" fmla="*/ 163582 h 1034020"/>
              <a:gd name="connsiteX5" fmla="*/ 638042 w 638041"/>
              <a:gd name="connsiteY5" fmla="*/ 352653 h 1034020"/>
              <a:gd name="connsiteX6" fmla="*/ 318995 w 638041"/>
              <a:gd name="connsiteY6" fmla="*/ 0 h 1034020"/>
              <a:gd name="connsiteX7" fmla="*/ 0 w 638041"/>
              <a:gd name="connsiteY7" fmla="*/ 352704 h 1034020"/>
              <a:gd name="connsiteX8" fmla="*/ 318995 w 638041"/>
              <a:gd name="connsiteY8" fmla="*/ 1034020 h 1034020"/>
              <a:gd name="connsiteX9" fmla="*/ 638042 w 638041"/>
              <a:gd name="connsiteY9" fmla="*/ 352704 h 103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041" h="1034020">
                <a:moveTo>
                  <a:pt x="318995" y="163582"/>
                </a:moveTo>
                <a:cubicBezTo>
                  <a:pt x="404819" y="163582"/>
                  <a:pt x="474408" y="233172"/>
                  <a:pt x="474408" y="318995"/>
                </a:cubicBezTo>
                <a:cubicBezTo>
                  <a:pt x="474408" y="404819"/>
                  <a:pt x="404819" y="474408"/>
                  <a:pt x="318995" y="474408"/>
                </a:cubicBezTo>
                <a:cubicBezTo>
                  <a:pt x="233171" y="474408"/>
                  <a:pt x="163582" y="404819"/>
                  <a:pt x="163582" y="318995"/>
                </a:cubicBezTo>
                <a:cubicBezTo>
                  <a:pt x="163582" y="233172"/>
                  <a:pt x="233171" y="163582"/>
                  <a:pt x="318995" y="163582"/>
                </a:cubicBezTo>
                <a:moveTo>
                  <a:pt x="638042" y="352653"/>
                </a:moveTo>
                <a:cubicBezTo>
                  <a:pt x="637990" y="106401"/>
                  <a:pt x="495192" y="0"/>
                  <a:pt x="318995" y="0"/>
                </a:cubicBezTo>
                <a:cubicBezTo>
                  <a:pt x="142798" y="0"/>
                  <a:pt x="0" y="121032"/>
                  <a:pt x="0" y="352704"/>
                </a:cubicBezTo>
                <a:cubicBezTo>
                  <a:pt x="0" y="584376"/>
                  <a:pt x="318995" y="1034020"/>
                  <a:pt x="318995" y="1034020"/>
                </a:cubicBezTo>
                <a:cubicBezTo>
                  <a:pt x="318995" y="1034020"/>
                  <a:pt x="638042" y="598956"/>
                  <a:pt x="638042" y="352704"/>
                </a:cubicBezTo>
                <a:close/>
              </a:path>
            </a:pathLst>
          </a:custGeom>
          <a:solidFill>
            <a:schemeClr val="accent6"/>
          </a:solidFill>
          <a:ln w="5111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7482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6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ruta 30">
            <a:extLst>
              <a:ext uri="{FF2B5EF4-FFF2-40B4-BE49-F238E27FC236}">
                <a16:creationId xmlns:a16="http://schemas.microsoft.com/office/drawing/2014/main" id="{7AF2CC11-974C-46B0-B0D4-5632D214FB35}"/>
              </a:ext>
            </a:extLst>
          </p:cNvPr>
          <p:cNvSpPr txBox="1"/>
          <p:nvPr/>
        </p:nvSpPr>
        <p:spPr>
          <a:xfrm>
            <a:off x="619935" y="411440"/>
            <a:ext cx="920176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Exempel på informationsgrafik i alla tillgängliga kombination av komplementfärg och text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E7DF8F6C-3BED-BE76-CB6E-684B708216CE}"/>
              </a:ext>
            </a:extLst>
          </p:cNvPr>
          <p:cNvSpPr/>
          <p:nvPr/>
        </p:nvSpPr>
        <p:spPr>
          <a:xfrm>
            <a:off x="664261" y="1749419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3F5564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C305EDB4-B918-3214-7152-D4F389F1783B}"/>
              </a:ext>
            </a:extLst>
          </p:cNvPr>
          <p:cNvSpPr/>
          <p:nvPr/>
        </p:nvSpPr>
        <p:spPr>
          <a:xfrm>
            <a:off x="1989294" y="174942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24723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8BC0E9FF-530B-1FC7-17F9-B3CEA717F8A2}"/>
              </a:ext>
            </a:extLst>
          </p:cNvPr>
          <p:cNvSpPr/>
          <p:nvPr/>
        </p:nvSpPr>
        <p:spPr>
          <a:xfrm>
            <a:off x="3335541" y="174942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008391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509200FB-F5CE-A69B-B92A-3B22025A2387}"/>
              </a:ext>
            </a:extLst>
          </p:cNvPr>
          <p:cNvSpPr/>
          <p:nvPr/>
        </p:nvSpPr>
        <p:spPr>
          <a:xfrm>
            <a:off x="4660574" y="174942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53878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1F9AD8C0-7BB2-68E5-29E5-A3C0687B24C9}"/>
              </a:ext>
            </a:extLst>
          </p:cNvPr>
          <p:cNvSpPr/>
          <p:nvPr/>
        </p:nvSpPr>
        <p:spPr>
          <a:xfrm>
            <a:off x="5985607" y="174942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008767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1D0E9859-5EFB-00FD-3DF3-B317296C647A}"/>
              </a:ext>
            </a:extLst>
          </p:cNvPr>
          <p:cNvSpPr/>
          <p:nvPr/>
        </p:nvSpPr>
        <p:spPr>
          <a:xfrm>
            <a:off x="7310640" y="174942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ECB7200B-2959-BF18-880B-2EBB250FB5DB}"/>
              </a:ext>
            </a:extLst>
          </p:cNvPr>
          <p:cNvSpPr/>
          <p:nvPr/>
        </p:nvSpPr>
        <p:spPr>
          <a:xfrm>
            <a:off x="8635670" y="174942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CD37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00C23A32-F2E5-8A2F-2C6C-2914167AAFA5}"/>
              </a:ext>
            </a:extLst>
          </p:cNvPr>
          <p:cNvSpPr/>
          <p:nvPr/>
        </p:nvSpPr>
        <p:spPr>
          <a:xfrm>
            <a:off x="664261" y="440633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D9F9AC3-207A-E52B-675C-CBE6EC59E52E}"/>
              </a:ext>
            </a:extLst>
          </p:cNvPr>
          <p:cNvSpPr/>
          <p:nvPr/>
        </p:nvSpPr>
        <p:spPr>
          <a:xfrm>
            <a:off x="1989294" y="440633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BCFB9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36194A6E-7BE6-D015-8844-B38ED37B3D64}"/>
              </a:ext>
            </a:extLst>
          </p:cNvPr>
          <p:cNvSpPr/>
          <p:nvPr/>
        </p:nvSpPr>
        <p:spPr>
          <a:xfrm>
            <a:off x="3335541" y="440633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C0E4F2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A00D4D00-DD09-2A6F-5C89-157CF081DD32}"/>
              </a:ext>
            </a:extLst>
          </p:cNvPr>
          <p:cNvSpPr/>
          <p:nvPr/>
        </p:nvSpPr>
        <p:spPr>
          <a:xfrm>
            <a:off x="4660574" y="440633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8CCDC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CFEE8DF-ED2F-036C-436F-E01AF2881363}"/>
              </a:ext>
            </a:extLst>
          </p:cNvPr>
          <p:cNvSpPr/>
          <p:nvPr/>
        </p:nvSpPr>
        <p:spPr>
          <a:xfrm>
            <a:off x="5985607" y="440633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B8E1C8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E236657C-1766-149D-C7BE-041B4DC990AC}"/>
              </a:ext>
            </a:extLst>
          </p:cNvPr>
          <p:cNvSpPr/>
          <p:nvPr/>
        </p:nvSpPr>
        <p:spPr>
          <a:xfrm>
            <a:off x="7309410" y="440633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E1D1E8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E1060AD6-046C-E975-98D6-86BBA653F2A5}"/>
              </a:ext>
            </a:extLst>
          </p:cNvPr>
          <p:cNvSpPr/>
          <p:nvPr/>
        </p:nvSpPr>
        <p:spPr>
          <a:xfrm>
            <a:off x="8635670" y="4406330"/>
            <a:ext cx="997389" cy="1162309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F3B0"/>
          </a:solidFill>
          <a:ln w="9525" cap="flat">
            <a:noFill/>
            <a:prstDash val="solid"/>
            <a:miter/>
          </a:ln>
        </p:spPr>
        <p:txBody>
          <a:bodyPr lIns="108000" tIns="108000" rIns="108000" bIns="288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6" name="Bild 5">
            <a:extLst>
              <a:ext uri="{FF2B5EF4-FFF2-40B4-BE49-F238E27FC236}">
                <a16:creationId xmlns:a16="http://schemas.microsoft.com/office/drawing/2014/main" id="{9FFAB2AC-4E59-6F7C-201D-37B4542B6840}"/>
              </a:ext>
            </a:extLst>
          </p:cNvPr>
          <p:cNvSpPr/>
          <p:nvPr/>
        </p:nvSpPr>
        <p:spPr>
          <a:xfrm>
            <a:off x="619935" y="3064591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3F5564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Bild 5">
            <a:extLst>
              <a:ext uri="{FF2B5EF4-FFF2-40B4-BE49-F238E27FC236}">
                <a16:creationId xmlns:a16="http://schemas.microsoft.com/office/drawing/2014/main" id="{036AD8A0-BD4B-ECF3-375A-07730A8B9900}"/>
              </a:ext>
            </a:extLst>
          </p:cNvPr>
          <p:cNvSpPr/>
          <p:nvPr/>
        </p:nvSpPr>
        <p:spPr>
          <a:xfrm>
            <a:off x="1952355" y="3064591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D24723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Bild 5">
            <a:extLst>
              <a:ext uri="{FF2B5EF4-FFF2-40B4-BE49-F238E27FC236}">
                <a16:creationId xmlns:a16="http://schemas.microsoft.com/office/drawing/2014/main" id="{89DBFE95-B17F-7B7F-3BDE-BEB66579BB8F}"/>
              </a:ext>
            </a:extLst>
          </p:cNvPr>
          <p:cNvSpPr/>
          <p:nvPr/>
        </p:nvSpPr>
        <p:spPr>
          <a:xfrm>
            <a:off x="3305989" y="3064591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008391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Bild 5">
            <a:extLst>
              <a:ext uri="{FF2B5EF4-FFF2-40B4-BE49-F238E27FC236}">
                <a16:creationId xmlns:a16="http://schemas.microsoft.com/office/drawing/2014/main" id="{278F9F17-15D9-FDA4-CF8F-FD3A418C0666}"/>
              </a:ext>
            </a:extLst>
          </p:cNvPr>
          <p:cNvSpPr/>
          <p:nvPr/>
        </p:nvSpPr>
        <p:spPr>
          <a:xfrm>
            <a:off x="4638408" y="3064591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D53878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Bild 5">
            <a:extLst>
              <a:ext uri="{FF2B5EF4-FFF2-40B4-BE49-F238E27FC236}">
                <a16:creationId xmlns:a16="http://schemas.microsoft.com/office/drawing/2014/main" id="{785981E2-AC60-7032-CD99-589E6125EA56}"/>
              </a:ext>
            </a:extLst>
          </p:cNvPr>
          <p:cNvSpPr/>
          <p:nvPr/>
        </p:nvSpPr>
        <p:spPr>
          <a:xfrm>
            <a:off x="5970828" y="3064591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008767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Bild 5">
            <a:extLst>
              <a:ext uri="{FF2B5EF4-FFF2-40B4-BE49-F238E27FC236}">
                <a16:creationId xmlns:a16="http://schemas.microsoft.com/office/drawing/2014/main" id="{F5A0094F-D58B-925C-4246-FEB5F883639F}"/>
              </a:ext>
            </a:extLst>
          </p:cNvPr>
          <p:cNvSpPr/>
          <p:nvPr/>
        </p:nvSpPr>
        <p:spPr>
          <a:xfrm>
            <a:off x="7303247" y="3064591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674B99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Bild 5">
            <a:extLst>
              <a:ext uri="{FF2B5EF4-FFF2-40B4-BE49-F238E27FC236}">
                <a16:creationId xmlns:a16="http://schemas.microsoft.com/office/drawing/2014/main" id="{C4FB843A-FE5D-A823-1C5E-D52E6B8C7A69}"/>
              </a:ext>
            </a:extLst>
          </p:cNvPr>
          <p:cNvSpPr/>
          <p:nvPr/>
        </p:nvSpPr>
        <p:spPr>
          <a:xfrm>
            <a:off x="8635669" y="3064591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FCD37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ysClr val="windowText" lastClr="000000"/>
                </a:solidFill>
                <a:latin typeface="+mj-lt"/>
              </a:rPr>
              <a:t>Xxxx</a:t>
            </a:r>
            <a:endParaRPr lang="sv-SE" sz="1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3" name="Bild 5">
            <a:extLst>
              <a:ext uri="{FF2B5EF4-FFF2-40B4-BE49-F238E27FC236}">
                <a16:creationId xmlns:a16="http://schemas.microsoft.com/office/drawing/2014/main" id="{01D6C07D-9548-9D09-55E5-3955E3D8B6E3}"/>
              </a:ext>
            </a:extLst>
          </p:cNvPr>
          <p:cNvSpPr/>
          <p:nvPr/>
        </p:nvSpPr>
        <p:spPr>
          <a:xfrm>
            <a:off x="619935" y="5748392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D1D9DC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24" name="Bild 5">
            <a:extLst>
              <a:ext uri="{FF2B5EF4-FFF2-40B4-BE49-F238E27FC236}">
                <a16:creationId xmlns:a16="http://schemas.microsoft.com/office/drawing/2014/main" id="{0E81C864-C702-6525-2F63-332BA846E7D2}"/>
              </a:ext>
            </a:extLst>
          </p:cNvPr>
          <p:cNvSpPr/>
          <p:nvPr/>
        </p:nvSpPr>
        <p:spPr>
          <a:xfrm>
            <a:off x="1952355" y="5748392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BCFB9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25" name="Bild 5">
            <a:extLst>
              <a:ext uri="{FF2B5EF4-FFF2-40B4-BE49-F238E27FC236}">
                <a16:creationId xmlns:a16="http://schemas.microsoft.com/office/drawing/2014/main" id="{7BB4448F-391B-451F-0621-26316092DD4A}"/>
              </a:ext>
            </a:extLst>
          </p:cNvPr>
          <p:cNvSpPr/>
          <p:nvPr/>
        </p:nvSpPr>
        <p:spPr>
          <a:xfrm>
            <a:off x="3305989" y="5748392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C0E4F2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26" name="Bild 5">
            <a:extLst>
              <a:ext uri="{FF2B5EF4-FFF2-40B4-BE49-F238E27FC236}">
                <a16:creationId xmlns:a16="http://schemas.microsoft.com/office/drawing/2014/main" id="{DAED9C57-D5E2-0327-7F9A-E72B860AB151}"/>
              </a:ext>
            </a:extLst>
          </p:cNvPr>
          <p:cNvSpPr/>
          <p:nvPr/>
        </p:nvSpPr>
        <p:spPr>
          <a:xfrm>
            <a:off x="4638408" y="5748392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8CCDC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27" name="Bild 5">
            <a:extLst>
              <a:ext uri="{FF2B5EF4-FFF2-40B4-BE49-F238E27FC236}">
                <a16:creationId xmlns:a16="http://schemas.microsoft.com/office/drawing/2014/main" id="{CF51082A-E8BB-75CF-2486-6D5A5AEA7058}"/>
              </a:ext>
            </a:extLst>
          </p:cNvPr>
          <p:cNvSpPr/>
          <p:nvPr/>
        </p:nvSpPr>
        <p:spPr>
          <a:xfrm>
            <a:off x="5970828" y="5748392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B8E1C8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28" name="Bild 5">
            <a:extLst>
              <a:ext uri="{FF2B5EF4-FFF2-40B4-BE49-F238E27FC236}">
                <a16:creationId xmlns:a16="http://schemas.microsoft.com/office/drawing/2014/main" id="{AF727D6D-35EE-49FE-C3AA-C50A127A32FE}"/>
              </a:ext>
            </a:extLst>
          </p:cNvPr>
          <p:cNvSpPr/>
          <p:nvPr/>
        </p:nvSpPr>
        <p:spPr>
          <a:xfrm>
            <a:off x="7303247" y="5748392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E1D1E8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29" name="Bild 5">
            <a:extLst>
              <a:ext uri="{FF2B5EF4-FFF2-40B4-BE49-F238E27FC236}">
                <a16:creationId xmlns:a16="http://schemas.microsoft.com/office/drawing/2014/main" id="{E48E60BA-CDCB-C760-555D-CFD293DE0B0D}"/>
              </a:ext>
            </a:extLst>
          </p:cNvPr>
          <p:cNvSpPr/>
          <p:nvPr/>
        </p:nvSpPr>
        <p:spPr>
          <a:xfrm>
            <a:off x="8635669" y="5748392"/>
            <a:ext cx="1086041" cy="1086041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FF3B0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ysClr val="windowText" lastClr="000000"/>
                </a:solidFill>
                <a:latin typeface="+mj-lt"/>
              </a:rPr>
              <a:t>Xxxx</a:t>
            </a:r>
            <a:endParaRPr lang="sv-SE" sz="140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49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7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ruta 30">
            <a:extLst>
              <a:ext uri="{FF2B5EF4-FFF2-40B4-BE49-F238E27FC236}">
                <a16:creationId xmlns:a16="http://schemas.microsoft.com/office/drawing/2014/main" id="{7AF2CC11-974C-46B0-B0D4-5632D214FB35}"/>
              </a:ext>
            </a:extLst>
          </p:cNvPr>
          <p:cNvSpPr txBox="1"/>
          <p:nvPr/>
        </p:nvSpPr>
        <p:spPr>
          <a:xfrm>
            <a:off x="619935" y="411440"/>
            <a:ext cx="8620903" cy="2477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800" dirty="0">
                <a:latin typeface="+mj-lt"/>
              </a:rPr>
              <a:t>Namnskyltar för att lägga in på  filmer som skapas i Powerpoint</a:t>
            </a:r>
          </a:p>
          <a:p>
            <a:pPr>
              <a:spcAft>
                <a:spcPts val="1200"/>
              </a:spcAft>
            </a:pPr>
            <a:r>
              <a:rPr lang="sv-SE" sz="1800" b="1" dirty="0"/>
              <a:t>OBS! </a:t>
            </a:r>
            <a:r>
              <a:rPr lang="sv-SE" sz="1800" dirty="0"/>
              <a:t>Det går </a:t>
            </a:r>
            <a:r>
              <a:rPr lang="sv-SE" sz="1800" u="sng" dirty="0"/>
              <a:t>inte</a:t>
            </a:r>
            <a:r>
              <a:rPr lang="sv-SE" sz="1800" dirty="0"/>
              <a:t> att spara ut namnskyltar som bilder med transparens. </a:t>
            </a:r>
            <a:br>
              <a:rPr lang="sv-SE" sz="1800" dirty="0"/>
            </a:br>
            <a:r>
              <a:rPr lang="sv-SE" sz="1800" dirty="0"/>
              <a:t>Till exempel om de ska användas för klippning i andra program.</a:t>
            </a:r>
          </a:p>
          <a:p>
            <a:pPr>
              <a:spcAft>
                <a:spcPts val="1200"/>
              </a:spcAft>
            </a:pPr>
            <a:r>
              <a:rPr lang="sv-SE" sz="1800" dirty="0"/>
              <a:t>Tänk på att du måste ställa in start- och stopptid för när namnskylten ska visas. Det görs genom att markera namnskylten, välj </a:t>
            </a:r>
            <a:r>
              <a:rPr lang="sv-SE" sz="1800" i="1" dirty="0"/>
              <a:t>Animeringar</a:t>
            </a:r>
            <a:r>
              <a:rPr lang="sv-SE" sz="1800" dirty="0"/>
              <a:t> och </a:t>
            </a:r>
            <a:r>
              <a:rPr lang="sv-SE" sz="1800" i="1" dirty="0"/>
              <a:t>Ta fram </a:t>
            </a:r>
            <a:r>
              <a:rPr lang="sv-SE" sz="1800" dirty="0"/>
              <a:t>respektive </a:t>
            </a:r>
            <a:r>
              <a:rPr lang="sv-SE" sz="1800" i="1" dirty="0"/>
              <a:t>Försvinna</a:t>
            </a:r>
            <a:r>
              <a:rPr lang="sv-SE" sz="1800" dirty="0"/>
              <a:t>.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508059B6-009C-55FD-C359-08E66863973A}"/>
              </a:ext>
            </a:extLst>
          </p:cNvPr>
          <p:cNvSpPr txBox="1"/>
          <p:nvPr/>
        </p:nvSpPr>
        <p:spPr>
          <a:xfrm>
            <a:off x="1012825" y="3670682"/>
            <a:ext cx="5224435" cy="2008202"/>
          </a:xfrm>
          <a:prstGeom prst="rect">
            <a:avLst/>
          </a:prstGeom>
          <a:solidFill>
            <a:schemeClr val="tx1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2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2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B846574A-C022-58E5-F941-EB0F98FDFCCD}"/>
              </a:ext>
            </a:extLst>
          </p:cNvPr>
          <p:cNvSpPr txBox="1"/>
          <p:nvPr/>
        </p:nvSpPr>
        <p:spPr>
          <a:xfrm>
            <a:off x="1012825" y="3146362"/>
            <a:ext cx="5323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XS</a:t>
            </a:r>
            <a:endParaRPr lang="sv-SE" sz="2800" dirty="0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F0E7D43E-0ACF-2DFC-1022-19134E6957D4}"/>
              </a:ext>
            </a:extLst>
          </p:cNvPr>
          <p:cNvSpPr txBox="1"/>
          <p:nvPr/>
        </p:nvSpPr>
        <p:spPr>
          <a:xfrm>
            <a:off x="1012825" y="6900970"/>
            <a:ext cx="5395723" cy="1886186"/>
          </a:xfrm>
          <a:prstGeom prst="rect">
            <a:avLst/>
          </a:prstGeom>
          <a:solidFill>
            <a:schemeClr val="tx1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C68ECBB9-3327-9961-5899-6EE4EF5CF822}"/>
              </a:ext>
            </a:extLst>
          </p:cNvPr>
          <p:cNvSpPr txBox="1"/>
          <p:nvPr/>
        </p:nvSpPr>
        <p:spPr>
          <a:xfrm>
            <a:off x="1012825" y="6368956"/>
            <a:ext cx="539572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S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8434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8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FDF0253-BE31-89F5-D6DB-B3FC260AAEC3}"/>
              </a:ext>
            </a:extLst>
          </p:cNvPr>
          <p:cNvSpPr txBox="1"/>
          <p:nvPr/>
        </p:nvSpPr>
        <p:spPr>
          <a:xfrm>
            <a:off x="1012825" y="1499237"/>
            <a:ext cx="6637559" cy="2321193"/>
          </a:xfrm>
          <a:prstGeom prst="rect">
            <a:avLst/>
          </a:prstGeom>
          <a:solidFill>
            <a:schemeClr val="tx1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48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48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3E4C57E-36E0-F794-0341-45AAE0D32543}"/>
              </a:ext>
            </a:extLst>
          </p:cNvPr>
          <p:cNvSpPr txBox="1"/>
          <p:nvPr/>
        </p:nvSpPr>
        <p:spPr>
          <a:xfrm>
            <a:off x="1012825" y="974917"/>
            <a:ext cx="5323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M</a:t>
            </a:r>
            <a:endParaRPr lang="sv-SE" sz="28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325E02D-B76A-ED32-F28D-6DA4DA343646}"/>
              </a:ext>
            </a:extLst>
          </p:cNvPr>
          <p:cNvSpPr txBox="1"/>
          <p:nvPr/>
        </p:nvSpPr>
        <p:spPr>
          <a:xfrm>
            <a:off x="1012825" y="6152009"/>
            <a:ext cx="6921500" cy="3093591"/>
          </a:xfrm>
          <a:prstGeom prst="rect">
            <a:avLst/>
          </a:prstGeom>
          <a:solidFill>
            <a:schemeClr val="tx1"/>
          </a:solidFill>
        </p:spPr>
        <p:txBody>
          <a:bodyPr wrap="square" lIns="756000" tIns="612000" rIns="756000" bIns="504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8200" dirty="0">
                <a:solidFill>
                  <a:schemeClr val="bg1"/>
                </a:solidFill>
                <a:latin typeface="+mj-lt"/>
              </a:rPr>
              <a:t>Förnamn</a:t>
            </a:r>
          </a:p>
          <a:p>
            <a:r>
              <a:rPr lang="sv-SE" sz="54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7003F28-36A4-8197-8DCA-6E8DB7B1998F}"/>
              </a:ext>
            </a:extLst>
          </p:cNvPr>
          <p:cNvSpPr txBox="1"/>
          <p:nvPr/>
        </p:nvSpPr>
        <p:spPr>
          <a:xfrm>
            <a:off x="1012825" y="5596142"/>
            <a:ext cx="5323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L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8034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9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ruta 31">
            <a:extLst>
              <a:ext uri="{FF2B5EF4-FFF2-40B4-BE49-F238E27FC236}">
                <a16:creationId xmlns:a16="http://schemas.microsoft.com/office/drawing/2014/main" id="{8C7759C5-8EBB-FD29-3FB3-0BD5E963F4E5}"/>
              </a:ext>
            </a:extLst>
          </p:cNvPr>
          <p:cNvSpPr txBox="1"/>
          <p:nvPr/>
        </p:nvSpPr>
        <p:spPr>
          <a:xfrm>
            <a:off x="1012823" y="1072315"/>
            <a:ext cx="5395723" cy="1886186"/>
          </a:xfrm>
          <a:prstGeom prst="rect">
            <a:avLst/>
          </a:prstGeom>
          <a:solidFill>
            <a:srgbClr val="3F5564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FF2C0023-E2A7-1FB6-C691-C4E43E7F073E}"/>
              </a:ext>
            </a:extLst>
          </p:cNvPr>
          <p:cNvSpPr txBox="1"/>
          <p:nvPr/>
        </p:nvSpPr>
        <p:spPr>
          <a:xfrm>
            <a:off x="1012825" y="3168015"/>
            <a:ext cx="5395723" cy="1886186"/>
          </a:xfrm>
          <a:prstGeom prst="rect">
            <a:avLst/>
          </a:prstGeom>
          <a:solidFill>
            <a:srgbClr val="D24723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1F916E4B-92A2-BB4D-D90E-303E5B196E54}"/>
              </a:ext>
            </a:extLst>
          </p:cNvPr>
          <p:cNvSpPr txBox="1"/>
          <p:nvPr/>
        </p:nvSpPr>
        <p:spPr>
          <a:xfrm>
            <a:off x="1012824" y="5263715"/>
            <a:ext cx="5395723" cy="1886186"/>
          </a:xfrm>
          <a:prstGeom prst="rect">
            <a:avLst/>
          </a:prstGeom>
          <a:solidFill>
            <a:srgbClr val="008391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8DC93125-E887-8D3E-D5AF-1820E584A499}"/>
              </a:ext>
            </a:extLst>
          </p:cNvPr>
          <p:cNvSpPr txBox="1"/>
          <p:nvPr/>
        </p:nvSpPr>
        <p:spPr>
          <a:xfrm>
            <a:off x="1012825" y="7359414"/>
            <a:ext cx="5395723" cy="1886186"/>
          </a:xfrm>
          <a:prstGeom prst="rect">
            <a:avLst/>
          </a:prstGeom>
          <a:solidFill>
            <a:srgbClr val="D53878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8693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94475208-7556-4764-BDAE-6661E6996E99}"/>
              </a:ext>
            </a:extLst>
          </p:cNvPr>
          <p:cNvGrpSpPr/>
          <p:nvPr/>
        </p:nvGrpSpPr>
        <p:grpSpPr>
          <a:xfrm>
            <a:off x="1033835" y="2239394"/>
            <a:ext cx="8217742" cy="6303538"/>
            <a:chOff x="2463114" y="2133601"/>
            <a:chExt cx="9290736" cy="7126596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88EF694-AC83-42D6-93F9-3726AA142DF3}"/>
                </a:ext>
              </a:extLst>
            </p:cNvPr>
            <p:cNvSpPr/>
            <p:nvPr/>
          </p:nvSpPr>
          <p:spPr>
            <a:xfrm>
              <a:off x="2463114" y="2133601"/>
              <a:ext cx="9290736" cy="7126596"/>
            </a:xfrm>
            <a:prstGeom prst="rect">
              <a:avLst/>
            </a:prstGeom>
            <a:solidFill>
              <a:srgbClr val="FFF2B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3200" dirty="0"/>
            </a:p>
          </p:txBody>
        </p:sp>
        <p:sp>
          <p:nvSpPr>
            <p:cNvPr id="19" name="Platshållare för innehåll 2">
              <a:extLst>
                <a:ext uri="{FF2B5EF4-FFF2-40B4-BE49-F238E27FC236}">
                  <a16:creationId xmlns:a16="http://schemas.microsoft.com/office/drawing/2014/main" id="{123AD647-CF4D-4301-A274-1A2BAFBAC23F}"/>
                </a:ext>
              </a:extLst>
            </p:cNvPr>
            <p:cNvSpPr txBox="1">
              <a:spLocks/>
            </p:cNvSpPr>
            <p:nvPr/>
          </p:nvSpPr>
          <p:spPr>
            <a:xfrm>
              <a:off x="3265515" y="3479972"/>
              <a:ext cx="7478685" cy="494962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0384" indent="-230384" algn="l" defTabSz="9143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7548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32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4714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12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78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44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10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</a:pPr>
              <a:r>
                <a:rPr lang="sv-SE" sz="2400" dirty="0"/>
                <a:t>Information om logotyp, färg, typsnitt och bild finns på </a:t>
              </a:r>
              <a:r>
                <a:rPr lang="sv-SE" sz="2400" dirty="0">
                  <a:hlinkClick r:id="rId2"/>
                </a:rPr>
                <a:t>Göteborgs Stads grafiska manual</a:t>
              </a:r>
              <a:r>
                <a:rPr lang="sv-SE" sz="2400" dirty="0"/>
                <a:t>.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</a:pPr>
              <a:r>
                <a:rPr lang="sv-SE" sz="2400" dirty="0"/>
                <a:t>Inspiration och exempel finns i Göteborgs Stads grafiska manual under avsnittet </a:t>
              </a:r>
              <a:r>
                <a:rPr lang="sv-SE" sz="2400" dirty="0">
                  <a:hlinkClick r:id="rId3"/>
                </a:rPr>
                <a:t>Tillämpning av filmgrafik</a:t>
              </a:r>
              <a:r>
                <a:rPr lang="sv-SE" sz="2400" dirty="0"/>
                <a:t>.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</a:pPr>
              <a:r>
                <a:rPr lang="sv-SE" sz="2400" u="sng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Så gör du tillgänglig film i Göteborgs Stad</a:t>
              </a:r>
              <a:r>
                <a:rPr lang="sv-SE" sz="24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sv-SE" sz="2400" dirty="0"/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</a:pPr>
              <a:r>
                <a:rPr lang="sv-SE" sz="2400" dirty="0"/>
                <a:t>Information om klarspråk, normkritik och tillgänglighet finns på </a:t>
              </a:r>
              <a:r>
                <a:rPr lang="sv-SE" sz="2400" dirty="0">
                  <a:hlinkClick r:id="rId5"/>
                </a:rPr>
                <a:t>Kommunikationsverktyg</a:t>
              </a:r>
              <a:r>
                <a:rPr lang="sv-SE" sz="2400" dirty="0"/>
                <a:t>.</a:t>
              </a:r>
            </a:p>
          </p:txBody>
        </p:sp>
        <p:sp>
          <p:nvSpPr>
            <p:cNvPr id="20" name="Platshållare för innehåll 2">
              <a:extLst>
                <a:ext uri="{FF2B5EF4-FFF2-40B4-BE49-F238E27FC236}">
                  <a16:creationId xmlns:a16="http://schemas.microsoft.com/office/drawing/2014/main" id="{76562035-EC41-4D21-9125-51D1067CD78A}"/>
                </a:ext>
              </a:extLst>
            </p:cNvPr>
            <p:cNvSpPr txBox="1">
              <a:spLocks/>
            </p:cNvSpPr>
            <p:nvPr/>
          </p:nvSpPr>
          <p:spPr>
            <a:xfrm>
              <a:off x="3265515" y="2896174"/>
              <a:ext cx="7478685" cy="58379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30384" indent="-230384" algn="l" defTabSz="9143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7548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32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4714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12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78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44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10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2400" b="1" dirty="0"/>
                <a:t>Tänk på!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9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0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ruta 31">
            <a:extLst>
              <a:ext uri="{FF2B5EF4-FFF2-40B4-BE49-F238E27FC236}">
                <a16:creationId xmlns:a16="http://schemas.microsoft.com/office/drawing/2014/main" id="{8C7759C5-8EBB-FD29-3FB3-0BD5E963F4E5}"/>
              </a:ext>
            </a:extLst>
          </p:cNvPr>
          <p:cNvSpPr txBox="1"/>
          <p:nvPr/>
        </p:nvSpPr>
        <p:spPr>
          <a:xfrm>
            <a:off x="1012823" y="1072315"/>
            <a:ext cx="5395723" cy="1886186"/>
          </a:xfrm>
          <a:prstGeom prst="rect">
            <a:avLst/>
          </a:prstGeom>
          <a:solidFill>
            <a:srgbClr val="008767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FF2C0023-E2A7-1FB6-C691-C4E43E7F073E}"/>
              </a:ext>
            </a:extLst>
          </p:cNvPr>
          <p:cNvSpPr txBox="1"/>
          <p:nvPr/>
        </p:nvSpPr>
        <p:spPr>
          <a:xfrm>
            <a:off x="1012825" y="3168015"/>
            <a:ext cx="5395723" cy="1886186"/>
          </a:xfrm>
          <a:prstGeom prst="rect">
            <a:avLst/>
          </a:prstGeom>
          <a:solidFill>
            <a:srgbClr val="674B99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1F916E4B-92A2-BB4D-D90E-303E5B196E54}"/>
              </a:ext>
            </a:extLst>
          </p:cNvPr>
          <p:cNvSpPr txBox="1"/>
          <p:nvPr/>
        </p:nvSpPr>
        <p:spPr>
          <a:xfrm>
            <a:off x="1012824" y="5263715"/>
            <a:ext cx="5395723" cy="1886186"/>
          </a:xfrm>
          <a:prstGeom prst="rect">
            <a:avLst/>
          </a:prstGeom>
          <a:solidFill>
            <a:srgbClr val="FFCD37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43151E1-0DC7-AD04-28C6-0A77C7D17ED6}"/>
              </a:ext>
            </a:extLst>
          </p:cNvPr>
          <p:cNvSpPr txBox="1"/>
          <p:nvPr/>
        </p:nvSpPr>
        <p:spPr>
          <a:xfrm>
            <a:off x="1012825" y="7359415"/>
            <a:ext cx="5395723" cy="1886186"/>
          </a:xfrm>
          <a:prstGeom prst="rect">
            <a:avLst/>
          </a:prstGeom>
          <a:solidFill>
            <a:schemeClr val="tx1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12828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1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ruta 31">
            <a:extLst>
              <a:ext uri="{FF2B5EF4-FFF2-40B4-BE49-F238E27FC236}">
                <a16:creationId xmlns:a16="http://schemas.microsoft.com/office/drawing/2014/main" id="{8C7759C5-8EBB-FD29-3FB3-0BD5E963F4E5}"/>
              </a:ext>
            </a:extLst>
          </p:cNvPr>
          <p:cNvSpPr txBox="1"/>
          <p:nvPr/>
        </p:nvSpPr>
        <p:spPr>
          <a:xfrm>
            <a:off x="1033401" y="1072315"/>
            <a:ext cx="5395723" cy="1886186"/>
          </a:xfrm>
          <a:prstGeom prst="rect">
            <a:avLst/>
          </a:prstGeom>
          <a:solidFill>
            <a:srgbClr val="D1D9DC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FF2C0023-E2A7-1FB6-C691-C4E43E7F073E}"/>
              </a:ext>
            </a:extLst>
          </p:cNvPr>
          <p:cNvSpPr txBox="1"/>
          <p:nvPr/>
        </p:nvSpPr>
        <p:spPr>
          <a:xfrm>
            <a:off x="1012825" y="3168015"/>
            <a:ext cx="5395723" cy="1886186"/>
          </a:xfrm>
          <a:prstGeom prst="rect">
            <a:avLst/>
          </a:prstGeom>
          <a:solidFill>
            <a:srgbClr val="FBCFB9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1F916E4B-92A2-BB4D-D90E-303E5B196E54}"/>
              </a:ext>
            </a:extLst>
          </p:cNvPr>
          <p:cNvSpPr txBox="1"/>
          <p:nvPr/>
        </p:nvSpPr>
        <p:spPr>
          <a:xfrm>
            <a:off x="1012824" y="5263715"/>
            <a:ext cx="5395723" cy="1886186"/>
          </a:xfrm>
          <a:prstGeom prst="rect">
            <a:avLst/>
          </a:prstGeom>
          <a:solidFill>
            <a:srgbClr val="C0E4F2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8DC93125-E887-8D3E-D5AF-1820E584A499}"/>
              </a:ext>
            </a:extLst>
          </p:cNvPr>
          <p:cNvSpPr txBox="1"/>
          <p:nvPr/>
        </p:nvSpPr>
        <p:spPr>
          <a:xfrm>
            <a:off x="1012825" y="7359414"/>
            <a:ext cx="5395723" cy="1886186"/>
          </a:xfrm>
          <a:prstGeom prst="rect">
            <a:avLst/>
          </a:prstGeom>
          <a:solidFill>
            <a:srgbClr val="F8CCDC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4221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ruta 31">
            <a:extLst>
              <a:ext uri="{FF2B5EF4-FFF2-40B4-BE49-F238E27FC236}">
                <a16:creationId xmlns:a16="http://schemas.microsoft.com/office/drawing/2014/main" id="{8C7759C5-8EBB-FD29-3FB3-0BD5E963F4E5}"/>
              </a:ext>
            </a:extLst>
          </p:cNvPr>
          <p:cNvSpPr txBox="1"/>
          <p:nvPr/>
        </p:nvSpPr>
        <p:spPr>
          <a:xfrm>
            <a:off x="1033401" y="1072315"/>
            <a:ext cx="5395723" cy="1886186"/>
          </a:xfrm>
          <a:prstGeom prst="rect">
            <a:avLst/>
          </a:prstGeom>
          <a:solidFill>
            <a:srgbClr val="B8E1C8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FF2C0023-E2A7-1FB6-C691-C4E43E7F073E}"/>
              </a:ext>
            </a:extLst>
          </p:cNvPr>
          <p:cNvSpPr txBox="1"/>
          <p:nvPr/>
        </p:nvSpPr>
        <p:spPr>
          <a:xfrm>
            <a:off x="1012825" y="3168015"/>
            <a:ext cx="5395723" cy="1886186"/>
          </a:xfrm>
          <a:prstGeom prst="rect">
            <a:avLst/>
          </a:prstGeom>
          <a:solidFill>
            <a:srgbClr val="E1D1E8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1F916E4B-92A2-BB4D-D90E-303E5B196E54}"/>
              </a:ext>
            </a:extLst>
          </p:cNvPr>
          <p:cNvSpPr txBox="1"/>
          <p:nvPr/>
        </p:nvSpPr>
        <p:spPr>
          <a:xfrm>
            <a:off x="1012824" y="5263715"/>
            <a:ext cx="5395723" cy="1886186"/>
          </a:xfrm>
          <a:prstGeom prst="rect">
            <a:avLst/>
          </a:prstGeom>
          <a:solidFill>
            <a:srgbClr val="FFF3B0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3E1938E-AF85-5E4D-3F79-4B1476F0C1EA}"/>
              </a:ext>
            </a:extLst>
          </p:cNvPr>
          <p:cNvSpPr txBox="1"/>
          <p:nvPr/>
        </p:nvSpPr>
        <p:spPr>
          <a:xfrm>
            <a:off x="1033401" y="7359414"/>
            <a:ext cx="5395723" cy="1886186"/>
          </a:xfrm>
          <a:prstGeom prst="rect">
            <a:avLst/>
          </a:prstGeom>
          <a:solidFill>
            <a:schemeClr val="bg1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latin typeface="+mj-lt"/>
              </a:rPr>
              <a:t>Namn </a:t>
            </a:r>
            <a:r>
              <a:rPr lang="sv-SE" sz="3900" dirty="0" err="1">
                <a:latin typeface="+mj-lt"/>
              </a:rPr>
              <a:t>Namnsson</a:t>
            </a:r>
            <a:endParaRPr lang="sv-SE" sz="39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24366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07" y="4969482"/>
            <a:ext cx="8231007" cy="3869718"/>
          </a:xfrm>
        </p:spPr>
        <p:txBody>
          <a:bodyPr>
            <a:normAutofit/>
          </a:bodyPr>
          <a:lstStyle/>
          <a:p>
            <a:r>
              <a:rPr lang="sv-SE" dirty="0"/>
              <a:t>Detta är en syntolkad version</a:t>
            </a:r>
          </a:p>
        </p:txBody>
      </p:sp>
      <p:pic>
        <p:nvPicPr>
          <p:cNvPr id="6" name="Bildobjekt 5" descr="En bild som visar mörk&#10;&#10;Automatiskt genererad beskrivning">
            <a:extLst>
              <a:ext uri="{FF2B5EF4-FFF2-40B4-BE49-F238E27FC236}">
                <a16:creationId xmlns:a16="http://schemas.microsoft.com/office/drawing/2014/main" id="{A7DBBB12-8974-41D4-9382-93CD28363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16" y="2301294"/>
            <a:ext cx="2399580" cy="26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07" y="4969482"/>
            <a:ext cx="8231007" cy="3869718"/>
          </a:xfrm>
        </p:spPr>
        <p:txBody>
          <a:bodyPr>
            <a:normAutofit/>
          </a:bodyPr>
          <a:lstStyle/>
          <a:p>
            <a:r>
              <a:rPr lang="sv-SE" dirty="0"/>
              <a:t>Detta är en syntolkad version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10A7011-FD55-4C8D-92F0-D7D08974F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16" y="2301293"/>
            <a:ext cx="2399580" cy="26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5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07" y="5486400"/>
            <a:ext cx="8231007" cy="3734296"/>
          </a:xfrm>
        </p:spPr>
        <p:txBody>
          <a:bodyPr>
            <a:normAutofit/>
          </a:bodyPr>
          <a:lstStyle/>
          <a:p>
            <a:r>
              <a:rPr lang="sv-SE" dirty="0"/>
              <a:t>Denna film </a:t>
            </a:r>
            <a:br>
              <a:rPr lang="sv-SE" dirty="0"/>
            </a:br>
            <a:r>
              <a:rPr lang="sv-SE" dirty="0"/>
              <a:t>finns även </a:t>
            </a:r>
            <a:r>
              <a:rPr lang="sv-SE" dirty="0" err="1"/>
              <a:t>teckenspråkstolkad</a:t>
            </a:r>
            <a:r>
              <a:rPr lang="sv-SE" dirty="0"/>
              <a:t>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7DBBB12-8974-41D4-9382-93CD28363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2586" y="2381218"/>
            <a:ext cx="2240240" cy="25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6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07" y="5486400"/>
            <a:ext cx="8231007" cy="3734296"/>
          </a:xfrm>
        </p:spPr>
        <p:txBody>
          <a:bodyPr>
            <a:normAutofit/>
          </a:bodyPr>
          <a:lstStyle/>
          <a:p>
            <a:r>
              <a:rPr lang="sv-SE" dirty="0"/>
              <a:t>Denna film </a:t>
            </a:r>
            <a:br>
              <a:rPr lang="sv-SE" dirty="0"/>
            </a:br>
            <a:r>
              <a:rPr lang="sv-SE" dirty="0"/>
              <a:t>finns även </a:t>
            </a:r>
            <a:r>
              <a:rPr lang="sv-SE" dirty="0" err="1"/>
              <a:t>teckenspråkstolkad</a:t>
            </a:r>
            <a:r>
              <a:rPr lang="sv-SE" dirty="0"/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2173A6C-E05C-4C00-91AA-32B503DB2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87" y="2381221"/>
            <a:ext cx="2240240" cy="25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0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5FC3F93-22AE-0D97-CADD-12D2FEFB46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sv-SE"/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1CDA1A96-9331-6A4D-FDA1-5FE8BA47B917}"/>
              </a:ext>
            </a:extLst>
          </p:cNvPr>
          <p:cNvGrpSpPr/>
          <p:nvPr/>
        </p:nvGrpSpPr>
        <p:grpSpPr>
          <a:xfrm>
            <a:off x="6475413" y="9666288"/>
            <a:ext cx="3810000" cy="619125"/>
            <a:chOff x="1757698" y="6746785"/>
            <a:chExt cx="3810000" cy="619125"/>
          </a:xfrm>
        </p:grpSpPr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AB14832C-675C-7EAA-8112-75D0D0E53600}"/>
                </a:ext>
              </a:extLst>
            </p:cNvPr>
            <p:cNvSpPr/>
            <p:nvPr/>
          </p:nvSpPr>
          <p:spPr>
            <a:xfrm>
              <a:off x="1757698" y="6746785"/>
              <a:ext cx="3810000" cy="619125"/>
            </a:xfrm>
            <a:custGeom>
              <a:avLst/>
              <a:gdLst>
                <a:gd name="connsiteX0" fmla="*/ 0 w 3810000"/>
                <a:gd name="connsiteY0" fmla="*/ 0 h 619125"/>
                <a:gd name="connsiteX1" fmla="*/ 3810000 w 3810000"/>
                <a:gd name="connsiteY1" fmla="*/ 0 h 619125"/>
                <a:gd name="connsiteX2" fmla="*/ 3810000 w 3810000"/>
                <a:gd name="connsiteY2" fmla="*/ 619125 h 619125"/>
                <a:gd name="connsiteX3" fmla="*/ 0 w 38100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0" h="619125">
                  <a:moveTo>
                    <a:pt x="0" y="0"/>
                  </a:moveTo>
                  <a:lnTo>
                    <a:pt x="3810000" y="0"/>
                  </a:lnTo>
                  <a:lnTo>
                    <a:pt x="38100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rgbClr val="1F1F1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0B88FBD7-13B0-9080-5AD6-2A3D52CF7BF0}"/>
                </a:ext>
              </a:extLst>
            </p:cNvPr>
            <p:cNvGrpSpPr/>
            <p:nvPr/>
          </p:nvGrpSpPr>
          <p:grpSpPr>
            <a:xfrm>
              <a:off x="1902287" y="6907948"/>
              <a:ext cx="3497103" cy="346423"/>
              <a:chOff x="1902287" y="6907948"/>
              <a:chExt cx="3497103" cy="346423"/>
            </a:xfrm>
          </p:grpSpPr>
          <p:sp>
            <p:nvSpPr>
              <p:cNvPr id="8" name="Frihandsfigur: Form 7">
                <a:extLst>
                  <a:ext uri="{FF2B5EF4-FFF2-40B4-BE49-F238E27FC236}">
                    <a16:creationId xmlns:a16="http://schemas.microsoft.com/office/drawing/2014/main" id="{F2161FD5-5F9A-D688-50CA-DBA0FB5CCB8D}"/>
                  </a:ext>
                </a:extLst>
              </p:cNvPr>
              <p:cNvSpPr/>
              <p:nvPr/>
            </p:nvSpPr>
            <p:spPr>
              <a:xfrm>
                <a:off x="1902287" y="6917663"/>
                <a:ext cx="283654" cy="273748"/>
              </a:xfrm>
              <a:custGeom>
                <a:avLst/>
                <a:gdLst>
                  <a:gd name="connsiteX0" fmla="*/ 119729 w 283654"/>
                  <a:gd name="connsiteY0" fmla="*/ 0 h 273748"/>
                  <a:gd name="connsiteX1" fmla="*/ 164021 w 283654"/>
                  <a:gd name="connsiteY1" fmla="*/ 0 h 273748"/>
                  <a:gd name="connsiteX2" fmla="*/ 283655 w 283654"/>
                  <a:gd name="connsiteY2" fmla="*/ 273749 h 273748"/>
                  <a:gd name="connsiteX3" fmla="*/ 233172 w 283654"/>
                  <a:gd name="connsiteY3" fmla="*/ 273749 h 273748"/>
                  <a:gd name="connsiteX4" fmla="*/ 205549 w 283654"/>
                  <a:gd name="connsiteY4" fmla="*/ 208121 h 273748"/>
                  <a:gd name="connsiteX5" fmla="*/ 76962 w 283654"/>
                  <a:gd name="connsiteY5" fmla="*/ 208121 h 273748"/>
                  <a:gd name="connsiteX6" fmla="*/ 48958 w 283654"/>
                  <a:gd name="connsiteY6" fmla="*/ 273749 h 273748"/>
                  <a:gd name="connsiteX7" fmla="*/ 0 w 283654"/>
                  <a:gd name="connsiteY7" fmla="*/ 273749 h 273748"/>
                  <a:gd name="connsiteX8" fmla="*/ 119634 w 283654"/>
                  <a:gd name="connsiteY8" fmla="*/ 0 h 273748"/>
                  <a:gd name="connsiteX9" fmla="*/ 188119 w 283654"/>
                  <a:gd name="connsiteY9" fmla="*/ 165830 h 273748"/>
                  <a:gd name="connsiteX10" fmla="*/ 141161 w 283654"/>
                  <a:gd name="connsiteY10" fmla="*/ 57055 h 273748"/>
                  <a:gd name="connsiteX11" fmla="*/ 94583 w 283654"/>
                  <a:gd name="connsiteY11" fmla="*/ 165830 h 273748"/>
                  <a:gd name="connsiteX12" fmla="*/ 188214 w 283654"/>
                  <a:gd name="connsiteY12" fmla="*/ 16583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654" h="273748">
                    <a:moveTo>
                      <a:pt x="119729" y="0"/>
                    </a:moveTo>
                    <a:lnTo>
                      <a:pt x="164021" y="0"/>
                    </a:lnTo>
                    <a:lnTo>
                      <a:pt x="283655" y="273749"/>
                    </a:lnTo>
                    <a:lnTo>
                      <a:pt x="233172" y="273749"/>
                    </a:lnTo>
                    <a:lnTo>
                      <a:pt x="205549" y="208121"/>
                    </a:lnTo>
                    <a:lnTo>
                      <a:pt x="76962" y="208121"/>
                    </a:lnTo>
                    <a:lnTo>
                      <a:pt x="48958" y="273749"/>
                    </a:lnTo>
                    <a:lnTo>
                      <a:pt x="0" y="273749"/>
                    </a:lnTo>
                    <a:lnTo>
                      <a:pt x="119634" y="0"/>
                    </a:lnTo>
                    <a:close/>
                    <a:moveTo>
                      <a:pt x="188119" y="165830"/>
                    </a:moveTo>
                    <a:lnTo>
                      <a:pt x="141161" y="57055"/>
                    </a:lnTo>
                    <a:lnTo>
                      <a:pt x="94583" y="165830"/>
                    </a:lnTo>
                    <a:lnTo>
                      <a:pt x="188214" y="16583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" name="Frihandsfigur: Form 8">
                <a:extLst>
                  <a:ext uri="{FF2B5EF4-FFF2-40B4-BE49-F238E27FC236}">
                    <a16:creationId xmlns:a16="http://schemas.microsoft.com/office/drawing/2014/main" id="{F7D03499-47A9-24B9-8EA8-B04D41584574}"/>
                  </a:ext>
                </a:extLst>
              </p:cNvPr>
              <p:cNvSpPr/>
              <p:nvPr/>
            </p:nvSpPr>
            <p:spPr>
              <a:xfrm>
                <a:off x="2240710" y="6919663"/>
                <a:ext cx="47815" cy="271843"/>
              </a:xfrm>
              <a:custGeom>
                <a:avLst/>
                <a:gdLst>
                  <a:gd name="connsiteX0" fmla="*/ 0 w 47815"/>
                  <a:gd name="connsiteY0" fmla="*/ 0 h 271843"/>
                  <a:gd name="connsiteX1" fmla="*/ 47816 w 47815"/>
                  <a:gd name="connsiteY1" fmla="*/ 0 h 271843"/>
                  <a:gd name="connsiteX2" fmla="*/ 47816 w 47815"/>
                  <a:gd name="connsiteY2" fmla="*/ 271844 h 271843"/>
                  <a:gd name="connsiteX3" fmla="*/ 0 w 47815"/>
                  <a:gd name="connsiteY3" fmla="*/ 271844 h 271843"/>
                  <a:gd name="connsiteX4" fmla="*/ 0 w 47815"/>
                  <a:gd name="connsiteY4" fmla="*/ 0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5" h="271843">
                    <a:moveTo>
                      <a:pt x="0" y="0"/>
                    </a:moveTo>
                    <a:lnTo>
                      <a:pt x="47816" y="0"/>
                    </a:lnTo>
                    <a:lnTo>
                      <a:pt x="47816" y="271844"/>
                    </a:lnTo>
                    <a:lnTo>
                      <a:pt x="0" y="2718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48EF47E6-FD0C-C53E-6FF6-055C7CD852B1}"/>
                  </a:ext>
                </a:extLst>
              </p:cNvPr>
              <p:cNvSpPr/>
              <p:nvPr/>
            </p:nvSpPr>
            <p:spPr>
              <a:xfrm>
                <a:off x="2353772" y="7049299"/>
                <a:ext cx="114966" cy="46196"/>
              </a:xfrm>
              <a:custGeom>
                <a:avLst/>
                <a:gdLst>
                  <a:gd name="connsiteX0" fmla="*/ 0 w 114966"/>
                  <a:gd name="connsiteY0" fmla="*/ 0 h 46196"/>
                  <a:gd name="connsiteX1" fmla="*/ 114967 w 114966"/>
                  <a:gd name="connsiteY1" fmla="*/ 0 h 46196"/>
                  <a:gd name="connsiteX2" fmla="*/ 114967 w 114966"/>
                  <a:gd name="connsiteY2" fmla="*/ 46196 h 46196"/>
                  <a:gd name="connsiteX3" fmla="*/ 0 w 114966"/>
                  <a:gd name="connsiteY3" fmla="*/ 46196 h 46196"/>
                  <a:gd name="connsiteX4" fmla="*/ 0 w 114966"/>
                  <a:gd name="connsiteY4" fmla="*/ 0 h 46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66" h="46196">
                    <a:moveTo>
                      <a:pt x="0" y="0"/>
                    </a:moveTo>
                    <a:lnTo>
                      <a:pt x="114967" y="0"/>
                    </a:lnTo>
                    <a:lnTo>
                      <a:pt x="114967" y="46196"/>
                    </a:lnTo>
                    <a:lnTo>
                      <a:pt x="0" y="461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D6963107-D614-AD09-77E3-9A34FAEBC821}"/>
                  </a:ext>
                </a:extLst>
              </p:cNvPr>
              <p:cNvSpPr/>
              <p:nvPr/>
            </p:nvSpPr>
            <p:spPr>
              <a:xfrm>
                <a:off x="2515316" y="698214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7 w 212026"/>
                  <a:gd name="connsiteY11" fmla="*/ 4286 h 272224"/>
                  <a:gd name="connsiteX12" fmla="*/ 212027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1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400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7" y="4286"/>
                    </a:lnTo>
                    <a:lnTo>
                      <a:pt x="212027" y="167354"/>
                    </a:lnTo>
                    <a:cubicBezTo>
                      <a:pt x="212027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4C042BB2-C3AF-2B74-A4E0-F6124DD470FD}"/>
                  </a:ext>
                </a:extLst>
              </p:cNvPr>
              <p:cNvSpPr/>
              <p:nvPr/>
            </p:nvSpPr>
            <p:spPr>
              <a:xfrm>
                <a:off x="2780968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9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B16DEBFC-9BA8-A291-B4B6-6CE67B6CE2BA}"/>
                  </a:ext>
                </a:extLst>
              </p:cNvPr>
              <p:cNvSpPr/>
              <p:nvPr/>
            </p:nvSpPr>
            <p:spPr>
              <a:xfrm>
                <a:off x="3032238" y="698214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540F92F2-5AC8-025F-A150-82105785F9D9}"/>
                  </a:ext>
                </a:extLst>
              </p:cNvPr>
              <p:cNvSpPr/>
              <p:nvPr/>
            </p:nvSpPr>
            <p:spPr>
              <a:xfrm>
                <a:off x="3267601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8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5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17E3272F-28FA-FF3E-9B6A-E4153F4381E1}"/>
                  </a:ext>
                </a:extLst>
              </p:cNvPr>
              <p:cNvSpPr/>
              <p:nvPr/>
            </p:nvSpPr>
            <p:spPr>
              <a:xfrm>
                <a:off x="3518775" y="698245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4 w 120015"/>
                  <a:gd name="connsiteY1" fmla="*/ 3983 h 209056"/>
                  <a:gd name="connsiteX2" fmla="*/ 47434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108D8799-A73C-ECC3-CD89-1B42892DEF0F}"/>
                  </a:ext>
                </a:extLst>
              </p:cNvPr>
              <p:cNvSpPr/>
              <p:nvPr/>
            </p:nvSpPr>
            <p:spPr>
              <a:xfrm>
                <a:off x="3667269" y="698214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8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8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B6FC8B64-9B57-AF45-F954-2DCA634CBC5D}"/>
                  </a:ext>
                </a:extLst>
              </p:cNvPr>
              <p:cNvSpPr/>
              <p:nvPr/>
            </p:nvSpPr>
            <p:spPr>
              <a:xfrm>
                <a:off x="3918444" y="6982450"/>
                <a:ext cx="120014" cy="209056"/>
              </a:xfrm>
              <a:custGeom>
                <a:avLst/>
                <a:gdLst>
                  <a:gd name="connsiteX0" fmla="*/ 95 w 120014"/>
                  <a:gd name="connsiteY0" fmla="*/ 3983 h 209056"/>
                  <a:gd name="connsiteX1" fmla="*/ 47434 w 120014"/>
                  <a:gd name="connsiteY1" fmla="*/ 3983 h 209056"/>
                  <a:gd name="connsiteX2" fmla="*/ 47434 w 120014"/>
                  <a:gd name="connsiteY2" fmla="*/ 50179 h 209056"/>
                  <a:gd name="connsiteX3" fmla="*/ 120015 w 120014"/>
                  <a:gd name="connsiteY3" fmla="*/ 78 h 209056"/>
                  <a:gd name="connsiteX4" fmla="*/ 120015 w 120014"/>
                  <a:gd name="connsiteY4" fmla="*/ 49798 h 209056"/>
                  <a:gd name="connsiteX5" fmla="*/ 117253 w 120014"/>
                  <a:gd name="connsiteY5" fmla="*/ 49798 h 209056"/>
                  <a:gd name="connsiteX6" fmla="*/ 47339 w 120014"/>
                  <a:gd name="connsiteY6" fmla="*/ 130952 h 209056"/>
                  <a:gd name="connsiteX7" fmla="*/ 47339 w 120014"/>
                  <a:gd name="connsiteY7" fmla="*/ 209056 h 209056"/>
                  <a:gd name="connsiteX8" fmla="*/ 0 w 120014"/>
                  <a:gd name="connsiteY8" fmla="*/ 209056 h 209056"/>
                  <a:gd name="connsiteX9" fmla="*/ 0 w 120014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4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01F4254E-8C74-574A-ACB8-E6F3290DC49D}"/>
                  </a:ext>
                </a:extLst>
              </p:cNvPr>
              <p:cNvSpPr/>
              <p:nvPr/>
            </p:nvSpPr>
            <p:spPr>
              <a:xfrm>
                <a:off x="4061414" y="698386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4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2 w 185642"/>
                  <a:gd name="connsiteY19" fmla="*/ 145828 h 212121"/>
                  <a:gd name="connsiteX20" fmla="*/ 46292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4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9" y="111633"/>
                      <a:pt x="46292" y="124492"/>
                      <a:pt x="46292" y="145828"/>
                    </a:cubicBezTo>
                    <a:lnTo>
                      <a:pt x="46292" y="146590"/>
                    </a:lnTo>
                    <a:cubicBezTo>
                      <a:pt x="46292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DAA06AF0-38AC-9E62-520B-C9E6CE7BD466}"/>
                  </a:ext>
                </a:extLst>
              </p:cNvPr>
              <p:cNvSpPr/>
              <p:nvPr/>
            </p:nvSpPr>
            <p:spPr>
              <a:xfrm>
                <a:off x="4298777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7 w 212026"/>
                  <a:gd name="connsiteY5" fmla="*/ 0 h 287750"/>
                  <a:gd name="connsiteX6" fmla="*/ 212027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9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7" y="0"/>
                    </a:lnTo>
                    <a:lnTo>
                      <a:pt x="212027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7054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2BDAED74-25EA-A99F-F0C4-506DCCDEEBB4}"/>
                  </a:ext>
                </a:extLst>
              </p:cNvPr>
              <p:cNvSpPr/>
              <p:nvPr/>
            </p:nvSpPr>
            <p:spPr>
              <a:xfrm>
                <a:off x="4697684" y="6907948"/>
                <a:ext cx="212407" cy="287654"/>
              </a:xfrm>
              <a:custGeom>
                <a:avLst/>
                <a:gdLst>
                  <a:gd name="connsiteX0" fmla="*/ 47339 w 212407"/>
                  <a:gd name="connsiteY0" fmla="*/ 251651 h 287654"/>
                  <a:gd name="connsiteX1" fmla="*/ 47339 w 212407"/>
                  <a:gd name="connsiteY1" fmla="*/ 283464 h 287654"/>
                  <a:gd name="connsiteX2" fmla="*/ 0 w 212407"/>
                  <a:gd name="connsiteY2" fmla="*/ 283464 h 287654"/>
                  <a:gd name="connsiteX3" fmla="*/ 0 w 212407"/>
                  <a:gd name="connsiteY3" fmla="*/ 0 h 287654"/>
                  <a:gd name="connsiteX4" fmla="*/ 47339 w 212407"/>
                  <a:gd name="connsiteY4" fmla="*/ 0 h 287654"/>
                  <a:gd name="connsiteX5" fmla="*/ 47339 w 212407"/>
                  <a:gd name="connsiteY5" fmla="*/ 112586 h 287654"/>
                  <a:gd name="connsiteX6" fmla="*/ 117253 w 212407"/>
                  <a:gd name="connsiteY6" fmla="*/ 74105 h 287654"/>
                  <a:gd name="connsiteX7" fmla="*/ 212407 w 212407"/>
                  <a:gd name="connsiteY7" fmla="*/ 180499 h 287654"/>
                  <a:gd name="connsiteX8" fmla="*/ 212407 w 212407"/>
                  <a:gd name="connsiteY8" fmla="*/ 181261 h 287654"/>
                  <a:gd name="connsiteX9" fmla="*/ 117253 w 212407"/>
                  <a:gd name="connsiteY9" fmla="*/ 287655 h 287654"/>
                  <a:gd name="connsiteX10" fmla="*/ 47339 w 212407"/>
                  <a:gd name="connsiteY10" fmla="*/ 251555 h 287654"/>
                  <a:gd name="connsiteX11" fmla="*/ 164592 w 212407"/>
                  <a:gd name="connsiteY11" fmla="*/ 181356 h 287654"/>
                  <a:gd name="connsiteX12" fmla="*/ 164592 w 212407"/>
                  <a:gd name="connsiteY12" fmla="*/ 180594 h 287654"/>
                  <a:gd name="connsiteX13" fmla="*/ 105918 w 212407"/>
                  <a:gd name="connsiteY13" fmla="*/ 114967 h 287654"/>
                  <a:gd name="connsiteX14" fmla="*/ 46101 w 212407"/>
                  <a:gd name="connsiteY14" fmla="*/ 180594 h 287654"/>
                  <a:gd name="connsiteX15" fmla="*/ 46101 w 212407"/>
                  <a:gd name="connsiteY15" fmla="*/ 181356 h 287654"/>
                  <a:gd name="connsiteX16" fmla="*/ 105918 w 212407"/>
                  <a:gd name="connsiteY16" fmla="*/ 246983 h 287654"/>
                  <a:gd name="connsiteX17" fmla="*/ 164592 w 212407"/>
                  <a:gd name="connsiteY17" fmla="*/ 181356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407" h="287654">
                    <a:moveTo>
                      <a:pt x="47339" y="251651"/>
                    </a:move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lnTo>
                      <a:pt x="47339" y="0"/>
                    </a:lnTo>
                    <a:lnTo>
                      <a:pt x="47339" y="112586"/>
                    </a:lnTo>
                    <a:cubicBezTo>
                      <a:pt x="62484" y="91250"/>
                      <a:pt x="83820" y="74105"/>
                      <a:pt x="117253" y="74105"/>
                    </a:cubicBezTo>
                    <a:cubicBezTo>
                      <a:pt x="165449" y="74105"/>
                      <a:pt x="212407" y="112205"/>
                      <a:pt x="212407" y="180499"/>
                    </a:cubicBezTo>
                    <a:lnTo>
                      <a:pt x="212407" y="181261"/>
                    </a:lnTo>
                    <a:cubicBezTo>
                      <a:pt x="212407" y="249174"/>
                      <a:pt x="165830" y="287655"/>
                      <a:pt x="117253" y="287655"/>
                    </a:cubicBezTo>
                    <a:cubicBezTo>
                      <a:pt x="83058" y="287655"/>
                      <a:pt x="61722" y="270605"/>
                      <a:pt x="47339" y="251555"/>
                    </a:cubicBezTo>
                    <a:close/>
                    <a:moveTo>
                      <a:pt x="164592" y="181356"/>
                    </a:moveTo>
                    <a:lnTo>
                      <a:pt x="164592" y="180594"/>
                    </a:lnTo>
                    <a:cubicBezTo>
                      <a:pt x="164592" y="140970"/>
                      <a:pt x="137446" y="114967"/>
                      <a:pt x="105918" y="114967"/>
                    </a:cubicBezTo>
                    <a:cubicBezTo>
                      <a:pt x="74390" y="114967"/>
                      <a:pt x="46101" y="141351"/>
                      <a:pt x="46101" y="180594"/>
                    </a:cubicBezTo>
                    <a:lnTo>
                      <a:pt x="46101" y="181356"/>
                    </a:lnTo>
                    <a:cubicBezTo>
                      <a:pt x="46101" y="220599"/>
                      <a:pt x="74104" y="246983"/>
                      <a:pt x="105918" y="246983"/>
                    </a:cubicBezTo>
                    <a:cubicBezTo>
                      <a:pt x="137731" y="246983"/>
                      <a:pt x="164592" y="221742"/>
                      <a:pt x="164592" y="181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199914DE-7A6F-3EE6-FC92-6CFA4A86AC90}"/>
                  </a:ext>
                </a:extLst>
              </p:cNvPr>
              <p:cNvSpPr/>
              <p:nvPr/>
            </p:nvSpPr>
            <p:spPr>
              <a:xfrm>
                <a:off x="4965241" y="691032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4988467A-C0C2-9D24-E9B8-481FB50FB7AD}"/>
                  </a:ext>
                </a:extLst>
              </p:cNvPr>
              <p:cNvSpPr/>
              <p:nvPr/>
            </p:nvSpPr>
            <p:spPr>
              <a:xfrm>
                <a:off x="5083256" y="6907948"/>
                <a:ext cx="47338" cy="283464"/>
              </a:xfrm>
              <a:custGeom>
                <a:avLst/>
                <a:gdLst>
                  <a:gd name="connsiteX0" fmla="*/ 0 w 47338"/>
                  <a:gd name="connsiteY0" fmla="*/ 0 h 283464"/>
                  <a:gd name="connsiteX1" fmla="*/ 47339 w 47338"/>
                  <a:gd name="connsiteY1" fmla="*/ 0 h 283464"/>
                  <a:gd name="connsiteX2" fmla="*/ 47339 w 47338"/>
                  <a:gd name="connsiteY2" fmla="*/ 283464 h 283464"/>
                  <a:gd name="connsiteX3" fmla="*/ 0 w 47338"/>
                  <a:gd name="connsiteY3" fmla="*/ 283464 h 283464"/>
                  <a:gd name="connsiteX4" fmla="*/ 0 w 47338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8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E51A0823-0ED7-15E9-FE5A-6A745D4E3467}"/>
                  </a:ext>
                </a:extLst>
              </p:cNvPr>
              <p:cNvSpPr/>
              <p:nvPr/>
            </p:nvSpPr>
            <p:spPr>
              <a:xfrm>
                <a:off x="5187364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6 w 212026"/>
                  <a:gd name="connsiteY5" fmla="*/ 0 h 287750"/>
                  <a:gd name="connsiteX6" fmla="*/ 212026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8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6" y="0"/>
                    </a:lnTo>
                    <a:lnTo>
                      <a:pt x="212026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6958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B92B20CF-6DF6-090C-87FF-7EBC9B201398}"/>
              </a:ext>
            </a:extLst>
          </p:cNvPr>
          <p:cNvSpPr txBox="1">
            <a:spLocks/>
          </p:cNvSpPr>
          <p:nvPr/>
        </p:nvSpPr>
        <p:spPr>
          <a:xfrm>
            <a:off x="1968519" y="4021137"/>
            <a:ext cx="6614966" cy="2243137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>
                <a:latin typeface="+mj-lt"/>
              </a:rPr>
              <a:t>AI-genererad bild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/>
              <a:t>Om du använder en AI-genererad bild ska du visa det genom märkningen nedan. </a:t>
            </a:r>
            <a:r>
              <a:rPr lang="sv-SE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 grafiken i något av bildens hörn och där det har minst påverkan på bilden. Säkra kontrasten mot bilden genom att välja vit eller svart grafik. </a:t>
            </a:r>
            <a:endParaRPr lang="sv-SE" dirty="0"/>
          </a:p>
        </p:txBody>
      </p:sp>
      <p:grpSp>
        <p:nvGrpSpPr>
          <p:cNvPr id="46" name="Grupp 45">
            <a:extLst>
              <a:ext uri="{FF2B5EF4-FFF2-40B4-BE49-F238E27FC236}">
                <a16:creationId xmlns:a16="http://schemas.microsoft.com/office/drawing/2014/main" id="{22F9FD1B-6234-804C-2EC3-BC62E31E1AD5}"/>
              </a:ext>
            </a:extLst>
          </p:cNvPr>
          <p:cNvGrpSpPr/>
          <p:nvPr/>
        </p:nvGrpSpPr>
        <p:grpSpPr>
          <a:xfrm>
            <a:off x="0" y="9666288"/>
            <a:ext cx="3810000" cy="619125"/>
            <a:chOff x="0" y="9666288"/>
            <a:chExt cx="3810000" cy="619125"/>
          </a:xfrm>
        </p:grpSpPr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AD7DF228-BA79-ED07-4019-1836AD298337}"/>
                </a:ext>
              </a:extLst>
            </p:cNvPr>
            <p:cNvSpPr/>
            <p:nvPr/>
          </p:nvSpPr>
          <p:spPr>
            <a:xfrm>
              <a:off x="0" y="9666288"/>
              <a:ext cx="3810000" cy="619125"/>
            </a:xfrm>
            <a:custGeom>
              <a:avLst/>
              <a:gdLst>
                <a:gd name="connsiteX0" fmla="*/ 0 w 3810000"/>
                <a:gd name="connsiteY0" fmla="*/ 0 h 619125"/>
                <a:gd name="connsiteX1" fmla="*/ 3810000 w 3810000"/>
                <a:gd name="connsiteY1" fmla="*/ 0 h 619125"/>
                <a:gd name="connsiteX2" fmla="*/ 3810000 w 3810000"/>
                <a:gd name="connsiteY2" fmla="*/ 619125 h 619125"/>
                <a:gd name="connsiteX3" fmla="*/ 0 w 38100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0" h="619125">
                  <a:moveTo>
                    <a:pt x="0" y="0"/>
                  </a:moveTo>
                  <a:lnTo>
                    <a:pt x="3810000" y="0"/>
                  </a:lnTo>
                  <a:lnTo>
                    <a:pt x="38100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F73EC886-352F-412A-B832-A591272E1400}"/>
                </a:ext>
              </a:extLst>
            </p:cNvPr>
            <p:cNvGrpSpPr/>
            <p:nvPr/>
          </p:nvGrpSpPr>
          <p:grpSpPr>
            <a:xfrm>
              <a:off x="144589" y="9827451"/>
              <a:ext cx="3497103" cy="346423"/>
              <a:chOff x="1902287" y="6907948"/>
              <a:chExt cx="3497103" cy="346423"/>
            </a:xfrm>
            <a:solidFill>
              <a:schemeClr val="tx1"/>
            </a:solidFill>
          </p:grpSpPr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0038387F-3F71-00BB-DA38-093717ABA5A6}"/>
                  </a:ext>
                </a:extLst>
              </p:cNvPr>
              <p:cNvSpPr/>
              <p:nvPr/>
            </p:nvSpPr>
            <p:spPr>
              <a:xfrm>
                <a:off x="1902287" y="6917663"/>
                <a:ext cx="283654" cy="273748"/>
              </a:xfrm>
              <a:custGeom>
                <a:avLst/>
                <a:gdLst>
                  <a:gd name="connsiteX0" fmla="*/ 119729 w 283654"/>
                  <a:gd name="connsiteY0" fmla="*/ 0 h 273748"/>
                  <a:gd name="connsiteX1" fmla="*/ 164021 w 283654"/>
                  <a:gd name="connsiteY1" fmla="*/ 0 h 273748"/>
                  <a:gd name="connsiteX2" fmla="*/ 283655 w 283654"/>
                  <a:gd name="connsiteY2" fmla="*/ 273749 h 273748"/>
                  <a:gd name="connsiteX3" fmla="*/ 233172 w 283654"/>
                  <a:gd name="connsiteY3" fmla="*/ 273749 h 273748"/>
                  <a:gd name="connsiteX4" fmla="*/ 205549 w 283654"/>
                  <a:gd name="connsiteY4" fmla="*/ 208121 h 273748"/>
                  <a:gd name="connsiteX5" fmla="*/ 76962 w 283654"/>
                  <a:gd name="connsiteY5" fmla="*/ 208121 h 273748"/>
                  <a:gd name="connsiteX6" fmla="*/ 48958 w 283654"/>
                  <a:gd name="connsiteY6" fmla="*/ 273749 h 273748"/>
                  <a:gd name="connsiteX7" fmla="*/ 0 w 283654"/>
                  <a:gd name="connsiteY7" fmla="*/ 273749 h 273748"/>
                  <a:gd name="connsiteX8" fmla="*/ 119634 w 283654"/>
                  <a:gd name="connsiteY8" fmla="*/ 0 h 273748"/>
                  <a:gd name="connsiteX9" fmla="*/ 188119 w 283654"/>
                  <a:gd name="connsiteY9" fmla="*/ 165830 h 273748"/>
                  <a:gd name="connsiteX10" fmla="*/ 141161 w 283654"/>
                  <a:gd name="connsiteY10" fmla="*/ 57055 h 273748"/>
                  <a:gd name="connsiteX11" fmla="*/ 94583 w 283654"/>
                  <a:gd name="connsiteY11" fmla="*/ 165830 h 273748"/>
                  <a:gd name="connsiteX12" fmla="*/ 188214 w 283654"/>
                  <a:gd name="connsiteY12" fmla="*/ 16583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654" h="273748">
                    <a:moveTo>
                      <a:pt x="119729" y="0"/>
                    </a:moveTo>
                    <a:lnTo>
                      <a:pt x="164021" y="0"/>
                    </a:lnTo>
                    <a:lnTo>
                      <a:pt x="283655" y="273749"/>
                    </a:lnTo>
                    <a:lnTo>
                      <a:pt x="233172" y="273749"/>
                    </a:lnTo>
                    <a:lnTo>
                      <a:pt x="205549" y="208121"/>
                    </a:lnTo>
                    <a:lnTo>
                      <a:pt x="76962" y="208121"/>
                    </a:lnTo>
                    <a:lnTo>
                      <a:pt x="48958" y="273749"/>
                    </a:lnTo>
                    <a:lnTo>
                      <a:pt x="0" y="273749"/>
                    </a:lnTo>
                    <a:lnTo>
                      <a:pt x="119634" y="0"/>
                    </a:lnTo>
                    <a:close/>
                    <a:moveTo>
                      <a:pt x="188119" y="165830"/>
                    </a:moveTo>
                    <a:lnTo>
                      <a:pt x="141161" y="57055"/>
                    </a:lnTo>
                    <a:lnTo>
                      <a:pt x="94583" y="165830"/>
                    </a:lnTo>
                    <a:lnTo>
                      <a:pt x="188214" y="16583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373F36D6-E811-AF2A-532F-5E83056213A9}"/>
                  </a:ext>
                </a:extLst>
              </p:cNvPr>
              <p:cNvSpPr/>
              <p:nvPr/>
            </p:nvSpPr>
            <p:spPr>
              <a:xfrm>
                <a:off x="2240710" y="6919663"/>
                <a:ext cx="47815" cy="271843"/>
              </a:xfrm>
              <a:custGeom>
                <a:avLst/>
                <a:gdLst>
                  <a:gd name="connsiteX0" fmla="*/ 0 w 47815"/>
                  <a:gd name="connsiteY0" fmla="*/ 0 h 271843"/>
                  <a:gd name="connsiteX1" fmla="*/ 47816 w 47815"/>
                  <a:gd name="connsiteY1" fmla="*/ 0 h 271843"/>
                  <a:gd name="connsiteX2" fmla="*/ 47816 w 47815"/>
                  <a:gd name="connsiteY2" fmla="*/ 271844 h 271843"/>
                  <a:gd name="connsiteX3" fmla="*/ 0 w 47815"/>
                  <a:gd name="connsiteY3" fmla="*/ 271844 h 271843"/>
                  <a:gd name="connsiteX4" fmla="*/ 0 w 47815"/>
                  <a:gd name="connsiteY4" fmla="*/ 0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5" h="271843">
                    <a:moveTo>
                      <a:pt x="0" y="0"/>
                    </a:moveTo>
                    <a:lnTo>
                      <a:pt x="47816" y="0"/>
                    </a:lnTo>
                    <a:lnTo>
                      <a:pt x="47816" y="271844"/>
                    </a:lnTo>
                    <a:lnTo>
                      <a:pt x="0" y="2718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AFAD81A8-C8C1-1590-C41E-7359ED39AF72}"/>
                  </a:ext>
                </a:extLst>
              </p:cNvPr>
              <p:cNvSpPr/>
              <p:nvPr/>
            </p:nvSpPr>
            <p:spPr>
              <a:xfrm>
                <a:off x="2353772" y="7049299"/>
                <a:ext cx="114966" cy="46196"/>
              </a:xfrm>
              <a:custGeom>
                <a:avLst/>
                <a:gdLst>
                  <a:gd name="connsiteX0" fmla="*/ 0 w 114966"/>
                  <a:gd name="connsiteY0" fmla="*/ 0 h 46196"/>
                  <a:gd name="connsiteX1" fmla="*/ 114967 w 114966"/>
                  <a:gd name="connsiteY1" fmla="*/ 0 h 46196"/>
                  <a:gd name="connsiteX2" fmla="*/ 114967 w 114966"/>
                  <a:gd name="connsiteY2" fmla="*/ 46196 h 46196"/>
                  <a:gd name="connsiteX3" fmla="*/ 0 w 114966"/>
                  <a:gd name="connsiteY3" fmla="*/ 46196 h 46196"/>
                  <a:gd name="connsiteX4" fmla="*/ 0 w 114966"/>
                  <a:gd name="connsiteY4" fmla="*/ 0 h 46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66" h="46196">
                    <a:moveTo>
                      <a:pt x="0" y="0"/>
                    </a:moveTo>
                    <a:lnTo>
                      <a:pt x="114967" y="0"/>
                    </a:lnTo>
                    <a:lnTo>
                      <a:pt x="114967" y="46196"/>
                    </a:lnTo>
                    <a:lnTo>
                      <a:pt x="0" y="4619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57DC3179-D0EE-2A4D-BE5A-E43D9CAE17B6}"/>
                  </a:ext>
                </a:extLst>
              </p:cNvPr>
              <p:cNvSpPr/>
              <p:nvPr/>
            </p:nvSpPr>
            <p:spPr>
              <a:xfrm>
                <a:off x="2515316" y="698214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7 w 212026"/>
                  <a:gd name="connsiteY11" fmla="*/ 4286 h 272224"/>
                  <a:gd name="connsiteX12" fmla="*/ 212027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1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400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7" y="4286"/>
                    </a:lnTo>
                    <a:lnTo>
                      <a:pt x="212027" y="167354"/>
                    </a:lnTo>
                    <a:cubicBezTo>
                      <a:pt x="212027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61F60309-BD67-D28A-D282-B84DED9DC145}"/>
                  </a:ext>
                </a:extLst>
              </p:cNvPr>
              <p:cNvSpPr/>
              <p:nvPr/>
            </p:nvSpPr>
            <p:spPr>
              <a:xfrm>
                <a:off x="2780968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9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5EF49FB4-C5EC-FA34-B1CC-D3F1FC44D831}"/>
                  </a:ext>
                </a:extLst>
              </p:cNvPr>
              <p:cNvSpPr/>
              <p:nvPr/>
            </p:nvSpPr>
            <p:spPr>
              <a:xfrm>
                <a:off x="3032238" y="698214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833AE9E7-363E-9B9E-8ECF-05BFEEDB3ACD}"/>
                  </a:ext>
                </a:extLst>
              </p:cNvPr>
              <p:cNvSpPr/>
              <p:nvPr/>
            </p:nvSpPr>
            <p:spPr>
              <a:xfrm>
                <a:off x="3267601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8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5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066C8BCB-0E71-8F47-7944-B6216B8C2575}"/>
                  </a:ext>
                </a:extLst>
              </p:cNvPr>
              <p:cNvSpPr/>
              <p:nvPr/>
            </p:nvSpPr>
            <p:spPr>
              <a:xfrm>
                <a:off x="3518775" y="698245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4 w 120015"/>
                  <a:gd name="connsiteY1" fmla="*/ 3983 h 209056"/>
                  <a:gd name="connsiteX2" fmla="*/ 47434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BDAED587-749C-8DD7-C1F4-4522A9FC973C}"/>
                  </a:ext>
                </a:extLst>
              </p:cNvPr>
              <p:cNvSpPr/>
              <p:nvPr/>
            </p:nvSpPr>
            <p:spPr>
              <a:xfrm>
                <a:off x="3667269" y="698214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8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8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BA3A7E7C-0FD0-EB8D-E3F3-A26A30BD71A1}"/>
                  </a:ext>
                </a:extLst>
              </p:cNvPr>
              <p:cNvSpPr/>
              <p:nvPr/>
            </p:nvSpPr>
            <p:spPr>
              <a:xfrm>
                <a:off x="3918444" y="6982450"/>
                <a:ext cx="120014" cy="209056"/>
              </a:xfrm>
              <a:custGeom>
                <a:avLst/>
                <a:gdLst>
                  <a:gd name="connsiteX0" fmla="*/ 95 w 120014"/>
                  <a:gd name="connsiteY0" fmla="*/ 3983 h 209056"/>
                  <a:gd name="connsiteX1" fmla="*/ 47434 w 120014"/>
                  <a:gd name="connsiteY1" fmla="*/ 3983 h 209056"/>
                  <a:gd name="connsiteX2" fmla="*/ 47434 w 120014"/>
                  <a:gd name="connsiteY2" fmla="*/ 50179 h 209056"/>
                  <a:gd name="connsiteX3" fmla="*/ 120015 w 120014"/>
                  <a:gd name="connsiteY3" fmla="*/ 78 h 209056"/>
                  <a:gd name="connsiteX4" fmla="*/ 120015 w 120014"/>
                  <a:gd name="connsiteY4" fmla="*/ 49798 h 209056"/>
                  <a:gd name="connsiteX5" fmla="*/ 117253 w 120014"/>
                  <a:gd name="connsiteY5" fmla="*/ 49798 h 209056"/>
                  <a:gd name="connsiteX6" fmla="*/ 47339 w 120014"/>
                  <a:gd name="connsiteY6" fmla="*/ 130952 h 209056"/>
                  <a:gd name="connsiteX7" fmla="*/ 47339 w 120014"/>
                  <a:gd name="connsiteY7" fmla="*/ 209056 h 209056"/>
                  <a:gd name="connsiteX8" fmla="*/ 0 w 120014"/>
                  <a:gd name="connsiteY8" fmla="*/ 209056 h 209056"/>
                  <a:gd name="connsiteX9" fmla="*/ 0 w 120014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4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9417E8B6-5455-65E6-56EA-E2AF0D151F04}"/>
                  </a:ext>
                </a:extLst>
              </p:cNvPr>
              <p:cNvSpPr/>
              <p:nvPr/>
            </p:nvSpPr>
            <p:spPr>
              <a:xfrm>
                <a:off x="4061414" y="698386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4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2 w 185642"/>
                  <a:gd name="connsiteY19" fmla="*/ 145828 h 212121"/>
                  <a:gd name="connsiteX20" fmla="*/ 46292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4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9" y="111633"/>
                      <a:pt x="46292" y="124492"/>
                      <a:pt x="46292" y="145828"/>
                    </a:cubicBezTo>
                    <a:lnTo>
                      <a:pt x="46292" y="146590"/>
                    </a:lnTo>
                    <a:cubicBezTo>
                      <a:pt x="46292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7E3C4E1D-123F-6483-D089-C0A2C2EF51E4}"/>
                  </a:ext>
                </a:extLst>
              </p:cNvPr>
              <p:cNvSpPr/>
              <p:nvPr/>
            </p:nvSpPr>
            <p:spPr>
              <a:xfrm>
                <a:off x="4298777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7 w 212026"/>
                  <a:gd name="connsiteY5" fmla="*/ 0 h 287750"/>
                  <a:gd name="connsiteX6" fmla="*/ 212027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9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7" y="0"/>
                    </a:lnTo>
                    <a:lnTo>
                      <a:pt x="212027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7054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33051FA2-A1CE-C738-4672-BE6CB81500A9}"/>
                  </a:ext>
                </a:extLst>
              </p:cNvPr>
              <p:cNvSpPr/>
              <p:nvPr/>
            </p:nvSpPr>
            <p:spPr>
              <a:xfrm>
                <a:off x="4697684" y="6907948"/>
                <a:ext cx="212407" cy="287654"/>
              </a:xfrm>
              <a:custGeom>
                <a:avLst/>
                <a:gdLst>
                  <a:gd name="connsiteX0" fmla="*/ 47339 w 212407"/>
                  <a:gd name="connsiteY0" fmla="*/ 251651 h 287654"/>
                  <a:gd name="connsiteX1" fmla="*/ 47339 w 212407"/>
                  <a:gd name="connsiteY1" fmla="*/ 283464 h 287654"/>
                  <a:gd name="connsiteX2" fmla="*/ 0 w 212407"/>
                  <a:gd name="connsiteY2" fmla="*/ 283464 h 287654"/>
                  <a:gd name="connsiteX3" fmla="*/ 0 w 212407"/>
                  <a:gd name="connsiteY3" fmla="*/ 0 h 287654"/>
                  <a:gd name="connsiteX4" fmla="*/ 47339 w 212407"/>
                  <a:gd name="connsiteY4" fmla="*/ 0 h 287654"/>
                  <a:gd name="connsiteX5" fmla="*/ 47339 w 212407"/>
                  <a:gd name="connsiteY5" fmla="*/ 112586 h 287654"/>
                  <a:gd name="connsiteX6" fmla="*/ 117253 w 212407"/>
                  <a:gd name="connsiteY6" fmla="*/ 74105 h 287654"/>
                  <a:gd name="connsiteX7" fmla="*/ 212407 w 212407"/>
                  <a:gd name="connsiteY7" fmla="*/ 180499 h 287654"/>
                  <a:gd name="connsiteX8" fmla="*/ 212407 w 212407"/>
                  <a:gd name="connsiteY8" fmla="*/ 181261 h 287654"/>
                  <a:gd name="connsiteX9" fmla="*/ 117253 w 212407"/>
                  <a:gd name="connsiteY9" fmla="*/ 287655 h 287654"/>
                  <a:gd name="connsiteX10" fmla="*/ 47339 w 212407"/>
                  <a:gd name="connsiteY10" fmla="*/ 251555 h 287654"/>
                  <a:gd name="connsiteX11" fmla="*/ 164592 w 212407"/>
                  <a:gd name="connsiteY11" fmla="*/ 181356 h 287654"/>
                  <a:gd name="connsiteX12" fmla="*/ 164592 w 212407"/>
                  <a:gd name="connsiteY12" fmla="*/ 180594 h 287654"/>
                  <a:gd name="connsiteX13" fmla="*/ 105918 w 212407"/>
                  <a:gd name="connsiteY13" fmla="*/ 114967 h 287654"/>
                  <a:gd name="connsiteX14" fmla="*/ 46101 w 212407"/>
                  <a:gd name="connsiteY14" fmla="*/ 180594 h 287654"/>
                  <a:gd name="connsiteX15" fmla="*/ 46101 w 212407"/>
                  <a:gd name="connsiteY15" fmla="*/ 181356 h 287654"/>
                  <a:gd name="connsiteX16" fmla="*/ 105918 w 212407"/>
                  <a:gd name="connsiteY16" fmla="*/ 246983 h 287654"/>
                  <a:gd name="connsiteX17" fmla="*/ 164592 w 212407"/>
                  <a:gd name="connsiteY17" fmla="*/ 181356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407" h="287654">
                    <a:moveTo>
                      <a:pt x="47339" y="251651"/>
                    </a:move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lnTo>
                      <a:pt x="47339" y="0"/>
                    </a:lnTo>
                    <a:lnTo>
                      <a:pt x="47339" y="112586"/>
                    </a:lnTo>
                    <a:cubicBezTo>
                      <a:pt x="62484" y="91250"/>
                      <a:pt x="83820" y="74105"/>
                      <a:pt x="117253" y="74105"/>
                    </a:cubicBezTo>
                    <a:cubicBezTo>
                      <a:pt x="165449" y="74105"/>
                      <a:pt x="212407" y="112205"/>
                      <a:pt x="212407" y="180499"/>
                    </a:cubicBezTo>
                    <a:lnTo>
                      <a:pt x="212407" y="181261"/>
                    </a:lnTo>
                    <a:cubicBezTo>
                      <a:pt x="212407" y="249174"/>
                      <a:pt x="165830" y="287655"/>
                      <a:pt x="117253" y="287655"/>
                    </a:cubicBezTo>
                    <a:cubicBezTo>
                      <a:pt x="83058" y="287655"/>
                      <a:pt x="61722" y="270605"/>
                      <a:pt x="47339" y="251555"/>
                    </a:cubicBezTo>
                    <a:close/>
                    <a:moveTo>
                      <a:pt x="164592" y="181356"/>
                    </a:moveTo>
                    <a:lnTo>
                      <a:pt x="164592" y="180594"/>
                    </a:lnTo>
                    <a:cubicBezTo>
                      <a:pt x="164592" y="140970"/>
                      <a:pt x="137446" y="114967"/>
                      <a:pt x="105918" y="114967"/>
                    </a:cubicBezTo>
                    <a:cubicBezTo>
                      <a:pt x="74390" y="114967"/>
                      <a:pt x="46101" y="141351"/>
                      <a:pt x="46101" y="180594"/>
                    </a:cubicBezTo>
                    <a:lnTo>
                      <a:pt x="46101" y="181356"/>
                    </a:lnTo>
                    <a:cubicBezTo>
                      <a:pt x="46101" y="220599"/>
                      <a:pt x="74104" y="246983"/>
                      <a:pt x="105918" y="246983"/>
                    </a:cubicBezTo>
                    <a:cubicBezTo>
                      <a:pt x="137731" y="246983"/>
                      <a:pt x="164592" y="221742"/>
                      <a:pt x="164592" y="18135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B8E60122-7B15-63E9-F049-056C42780183}"/>
                  </a:ext>
                </a:extLst>
              </p:cNvPr>
              <p:cNvSpPr/>
              <p:nvPr/>
            </p:nvSpPr>
            <p:spPr>
              <a:xfrm>
                <a:off x="4965241" y="691032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96A40543-6200-3481-B8EC-C938712D01A9}"/>
                  </a:ext>
                </a:extLst>
              </p:cNvPr>
              <p:cNvSpPr/>
              <p:nvPr/>
            </p:nvSpPr>
            <p:spPr>
              <a:xfrm>
                <a:off x="5083256" y="6907948"/>
                <a:ext cx="47338" cy="283464"/>
              </a:xfrm>
              <a:custGeom>
                <a:avLst/>
                <a:gdLst>
                  <a:gd name="connsiteX0" fmla="*/ 0 w 47338"/>
                  <a:gd name="connsiteY0" fmla="*/ 0 h 283464"/>
                  <a:gd name="connsiteX1" fmla="*/ 47339 w 47338"/>
                  <a:gd name="connsiteY1" fmla="*/ 0 h 283464"/>
                  <a:gd name="connsiteX2" fmla="*/ 47339 w 47338"/>
                  <a:gd name="connsiteY2" fmla="*/ 283464 h 283464"/>
                  <a:gd name="connsiteX3" fmla="*/ 0 w 47338"/>
                  <a:gd name="connsiteY3" fmla="*/ 283464 h 283464"/>
                  <a:gd name="connsiteX4" fmla="*/ 0 w 47338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8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ihandsfigur: Form 44">
                <a:extLst>
                  <a:ext uri="{FF2B5EF4-FFF2-40B4-BE49-F238E27FC236}">
                    <a16:creationId xmlns:a16="http://schemas.microsoft.com/office/drawing/2014/main" id="{EFCEDD4E-8934-5E15-A6AE-43969B1C98AE}"/>
                  </a:ext>
                </a:extLst>
              </p:cNvPr>
              <p:cNvSpPr/>
              <p:nvPr/>
            </p:nvSpPr>
            <p:spPr>
              <a:xfrm>
                <a:off x="5187364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6 w 212026"/>
                  <a:gd name="connsiteY5" fmla="*/ 0 h 287750"/>
                  <a:gd name="connsiteX6" fmla="*/ 212026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8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6" y="0"/>
                    </a:lnTo>
                    <a:lnTo>
                      <a:pt x="212026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6958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4096687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5FC3F93-22AE-0D97-CADD-12D2FEFB46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B92B20CF-6DF6-090C-87FF-7EBC9B201398}"/>
              </a:ext>
            </a:extLst>
          </p:cNvPr>
          <p:cNvSpPr txBox="1">
            <a:spLocks/>
          </p:cNvSpPr>
          <p:nvPr/>
        </p:nvSpPr>
        <p:spPr>
          <a:xfrm>
            <a:off x="1968519" y="4021137"/>
            <a:ext cx="6614966" cy="2243137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>
                <a:latin typeface="+mj-lt"/>
              </a:rPr>
              <a:t>Visualisering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/>
              <a:t>Om du använder en visualisering ska du visa det genom märkningen nedan. </a:t>
            </a:r>
            <a:r>
              <a:rPr lang="sv-SE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 grafiken i något av bildens hörn och där det har minst påverkan på bilden. Säkra kontrasten mot bilden genom att välja vit eller svart grafik. </a:t>
            </a:r>
            <a:endParaRPr 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F43B06F-F1C9-0388-54DC-D8DEF6A50149}"/>
              </a:ext>
            </a:extLst>
          </p:cNvPr>
          <p:cNvGrpSpPr/>
          <p:nvPr/>
        </p:nvGrpSpPr>
        <p:grpSpPr>
          <a:xfrm>
            <a:off x="7427912" y="9666285"/>
            <a:ext cx="2857501" cy="619125"/>
            <a:chOff x="3819107" y="1752050"/>
            <a:chExt cx="2857500" cy="619125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C568D983-D065-4AE7-6DB8-F9DC52C24816}"/>
                </a:ext>
              </a:extLst>
            </p:cNvPr>
            <p:cNvSpPr/>
            <p:nvPr/>
          </p:nvSpPr>
          <p:spPr>
            <a:xfrm>
              <a:off x="3819107" y="1752050"/>
              <a:ext cx="2857500" cy="619125"/>
            </a:xfrm>
            <a:custGeom>
              <a:avLst/>
              <a:gdLst>
                <a:gd name="connsiteX0" fmla="*/ 0 w 2857500"/>
                <a:gd name="connsiteY0" fmla="*/ 0 h 619125"/>
                <a:gd name="connsiteX1" fmla="*/ 2857500 w 2857500"/>
                <a:gd name="connsiteY1" fmla="*/ 0 h 619125"/>
                <a:gd name="connsiteX2" fmla="*/ 2857500 w 2857500"/>
                <a:gd name="connsiteY2" fmla="*/ 619125 h 619125"/>
                <a:gd name="connsiteX3" fmla="*/ 0 w 28575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0" h="619125">
                  <a:moveTo>
                    <a:pt x="0" y="0"/>
                  </a:moveTo>
                  <a:lnTo>
                    <a:pt x="2857500" y="0"/>
                  </a:lnTo>
                  <a:lnTo>
                    <a:pt x="28575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rgbClr val="1F1F1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454E027E-BF3C-E35D-BEF5-7A48F765AEDB}"/>
                </a:ext>
              </a:extLst>
            </p:cNvPr>
            <p:cNvGrpSpPr/>
            <p:nvPr/>
          </p:nvGrpSpPr>
          <p:grpSpPr>
            <a:xfrm>
              <a:off x="3983699" y="1922738"/>
              <a:ext cx="2513932" cy="346423"/>
              <a:chOff x="3983699" y="1922738"/>
              <a:chExt cx="2513932" cy="346423"/>
            </a:xfrm>
          </p:grpSpPr>
          <p:sp>
            <p:nvSpPr>
              <p:cNvPr id="6" name="Frihandsfigur: Form 5">
                <a:extLst>
                  <a:ext uri="{FF2B5EF4-FFF2-40B4-BE49-F238E27FC236}">
                    <a16:creationId xmlns:a16="http://schemas.microsoft.com/office/drawing/2014/main" id="{BF39076B-83EB-D72E-72BC-BA4E7D0EF840}"/>
                  </a:ext>
                </a:extLst>
              </p:cNvPr>
              <p:cNvSpPr/>
              <p:nvPr/>
            </p:nvSpPr>
            <p:spPr>
              <a:xfrm>
                <a:off x="3983699" y="1934453"/>
                <a:ext cx="267843" cy="273748"/>
              </a:xfrm>
              <a:custGeom>
                <a:avLst/>
                <a:gdLst>
                  <a:gd name="connsiteX0" fmla="*/ 0 w 267843"/>
                  <a:gd name="connsiteY0" fmla="*/ 0 h 273748"/>
                  <a:gd name="connsiteX1" fmla="*/ 52768 w 267843"/>
                  <a:gd name="connsiteY1" fmla="*/ 0 h 273748"/>
                  <a:gd name="connsiteX2" fmla="*/ 134684 w 267843"/>
                  <a:gd name="connsiteY2" fmla="*/ 208979 h 273748"/>
                  <a:gd name="connsiteX3" fmla="*/ 216217 w 267843"/>
                  <a:gd name="connsiteY3" fmla="*/ 0 h 273748"/>
                  <a:gd name="connsiteX4" fmla="*/ 267843 w 267843"/>
                  <a:gd name="connsiteY4" fmla="*/ 0 h 273748"/>
                  <a:gd name="connsiteX5" fmla="*/ 155258 w 267843"/>
                  <a:gd name="connsiteY5" fmla="*/ 273749 h 273748"/>
                  <a:gd name="connsiteX6" fmla="*/ 112586 w 267843"/>
                  <a:gd name="connsiteY6" fmla="*/ 273749 h 273748"/>
                  <a:gd name="connsiteX7" fmla="*/ 0 w 267843"/>
                  <a:gd name="connsiteY7" fmla="*/ 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843" h="273748">
                    <a:moveTo>
                      <a:pt x="0" y="0"/>
                    </a:moveTo>
                    <a:lnTo>
                      <a:pt x="52768" y="0"/>
                    </a:lnTo>
                    <a:lnTo>
                      <a:pt x="134684" y="208979"/>
                    </a:lnTo>
                    <a:lnTo>
                      <a:pt x="216217" y="0"/>
                    </a:lnTo>
                    <a:lnTo>
                      <a:pt x="267843" y="0"/>
                    </a:lnTo>
                    <a:lnTo>
                      <a:pt x="155258" y="273749"/>
                    </a:lnTo>
                    <a:lnTo>
                      <a:pt x="112586" y="2737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DC3989FA-5262-4B7E-4311-EB47802CCD6D}"/>
                  </a:ext>
                </a:extLst>
              </p:cNvPr>
              <p:cNvSpPr/>
              <p:nvPr/>
            </p:nvSpPr>
            <p:spPr>
              <a:xfrm>
                <a:off x="4299071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ihandsfigur: Form 46">
                <a:extLst>
                  <a:ext uri="{FF2B5EF4-FFF2-40B4-BE49-F238E27FC236}">
                    <a16:creationId xmlns:a16="http://schemas.microsoft.com/office/drawing/2014/main" id="{EEC5BCAF-B0B9-EBED-14AE-B4325C84F1ED}"/>
                  </a:ext>
                </a:extLst>
              </p:cNvPr>
              <p:cNvSpPr/>
              <p:nvPr/>
            </p:nvSpPr>
            <p:spPr>
              <a:xfrm>
                <a:off x="4398131" y="1997699"/>
                <a:ext cx="163068" cy="212502"/>
              </a:xfrm>
              <a:custGeom>
                <a:avLst/>
                <a:gdLst>
                  <a:gd name="connsiteX0" fmla="*/ 0 w 163068"/>
                  <a:gd name="connsiteY0" fmla="*/ 181737 h 212502"/>
                  <a:gd name="connsiteX1" fmla="*/ 20955 w 163068"/>
                  <a:gd name="connsiteY1" fmla="*/ 149923 h 212502"/>
                  <a:gd name="connsiteX2" fmla="*/ 88106 w 163068"/>
                  <a:gd name="connsiteY2" fmla="*/ 175165 h 212502"/>
                  <a:gd name="connsiteX3" fmla="*/ 119920 w 163068"/>
                  <a:gd name="connsiteY3" fmla="*/ 153067 h 212502"/>
                  <a:gd name="connsiteX4" fmla="*/ 119920 w 163068"/>
                  <a:gd name="connsiteY4" fmla="*/ 152305 h 212502"/>
                  <a:gd name="connsiteX5" fmla="*/ 74104 w 163068"/>
                  <a:gd name="connsiteY5" fmla="*/ 123539 h 212502"/>
                  <a:gd name="connsiteX6" fmla="*/ 10001 w 163068"/>
                  <a:gd name="connsiteY6" fmla="*/ 63722 h 212502"/>
                  <a:gd name="connsiteX7" fmla="*/ 10001 w 163068"/>
                  <a:gd name="connsiteY7" fmla="*/ 62960 h 212502"/>
                  <a:gd name="connsiteX8" fmla="*/ 83058 w 163068"/>
                  <a:gd name="connsiteY8" fmla="*/ 0 h 212502"/>
                  <a:gd name="connsiteX9" fmla="*/ 158401 w 163068"/>
                  <a:gd name="connsiteY9" fmla="*/ 23336 h 212502"/>
                  <a:gd name="connsiteX10" fmla="*/ 139732 w 163068"/>
                  <a:gd name="connsiteY10" fmla="*/ 56769 h 212502"/>
                  <a:gd name="connsiteX11" fmla="*/ 81915 w 163068"/>
                  <a:gd name="connsiteY11" fmla="*/ 37338 h 212502"/>
                  <a:gd name="connsiteX12" fmla="*/ 53150 w 163068"/>
                  <a:gd name="connsiteY12" fmla="*/ 57531 h 212502"/>
                  <a:gd name="connsiteX13" fmla="*/ 53150 w 163068"/>
                  <a:gd name="connsiteY13" fmla="*/ 58293 h 212502"/>
                  <a:gd name="connsiteX14" fmla="*/ 99346 w 163068"/>
                  <a:gd name="connsiteY14" fmla="*/ 87440 h 212502"/>
                  <a:gd name="connsiteX15" fmla="*/ 163068 w 163068"/>
                  <a:gd name="connsiteY15" fmla="*/ 147256 h 212502"/>
                  <a:gd name="connsiteX16" fmla="*/ 163068 w 163068"/>
                  <a:gd name="connsiteY16" fmla="*/ 148019 h 212502"/>
                  <a:gd name="connsiteX17" fmla="*/ 86963 w 163068"/>
                  <a:gd name="connsiteY17" fmla="*/ 212503 h 212502"/>
                  <a:gd name="connsiteX18" fmla="*/ 0 w 163068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8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8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ihandsfigur: Form 47">
                <a:extLst>
                  <a:ext uri="{FF2B5EF4-FFF2-40B4-BE49-F238E27FC236}">
                    <a16:creationId xmlns:a16="http://schemas.microsoft.com/office/drawing/2014/main" id="{8D78F1C1-1716-D8C5-316A-507FAB7A6AB4}"/>
                  </a:ext>
                </a:extLst>
              </p:cNvPr>
              <p:cNvSpPr/>
              <p:nvPr/>
            </p:nvSpPr>
            <p:spPr>
              <a:xfrm>
                <a:off x="4612348" y="2001223"/>
                <a:ext cx="184499" cy="209359"/>
              </a:xfrm>
              <a:custGeom>
                <a:avLst/>
                <a:gdLst>
                  <a:gd name="connsiteX0" fmla="*/ 95 w 184499"/>
                  <a:gd name="connsiteY0" fmla="*/ 130493 h 209359"/>
                  <a:gd name="connsiteX1" fmla="*/ 95 w 184499"/>
                  <a:gd name="connsiteY1" fmla="*/ 0 h 209359"/>
                  <a:gd name="connsiteX2" fmla="*/ 47054 w 184499"/>
                  <a:gd name="connsiteY2" fmla="*/ 0 h 209359"/>
                  <a:gd name="connsiteX3" fmla="*/ 47054 w 184499"/>
                  <a:gd name="connsiteY3" fmla="*/ 116491 h 209359"/>
                  <a:gd name="connsiteX4" fmla="*/ 90964 w 184499"/>
                  <a:gd name="connsiteY4" fmla="*/ 166211 h 209359"/>
                  <a:gd name="connsiteX5" fmla="*/ 137160 w 184499"/>
                  <a:gd name="connsiteY5" fmla="*/ 115729 h 209359"/>
                  <a:gd name="connsiteX6" fmla="*/ 137160 w 184499"/>
                  <a:gd name="connsiteY6" fmla="*/ 0 h 209359"/>
                  <a:gd name="connsiteX7" fmla="*/ 184499 w 184499"/>
                  <a:gd name="connsiteY7" fmla="*/ 0 h 209359"/>
                  <a:gd name="connsiteX8" fmla="*/ 184499 w 184499"/>
                  <a:gd name="connsiteY8" fmla="*/ 205073 h 209359"/>
                  <a:gd name="connsiteX9" fmla="*/ 137160 w 184499"/>
                  <a:gd name="connsiteY9" fmla="*/ 205073 h 209359"/>
                  <a:gd name="connsiteX10" fmla="*/ 137160 w 184499"/>
                  <a:gd name="connsiteY10" fmla="*/ 173260 h 209359"/>
                  <a:gd name="connsiteX11" fmla="*/ 73057 w 184499"/>
                  <a:gd name="connsiteY11" fmla="*/ 209360 h 209359"/>
                  <a:gd name="connsiteX12" fmla="*/ 0 w 184499"/>
                  <a:gd name="connsiteY12" fmla="*/ 130493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95" y="130493"/>
                    </a:moveTo>
                    <a:lnTo>
                      <a:pt x="95" y="0"/>
                    </a:lnTo>
                    <a:lnTo>
                      <a:pt x="47054" y="0"/>
                    </a:lnTo>
                    <a:lnTo>
                      <a:pt x="47054" y="116491"/>
                    </a:lnTo>
                    <a:cubicBezTo>
                      <a:pt x="47054" y="148304"/>
                      <a:pt x="62960" y="166211"/>
                      <a:pt x="90964" y="166211"/>
                    </a:cubicBezTo>
                    <a:cubicBezTo>
                      <a:pt x="118967" y="166211"/>
                      <a:pt x="137160" y="147542"/>
                      <a:pt x="137160" y="115729"/>
                    </a:cubicBezTo>
                    <a:lnTo>
                      <a:pt x="137160" y="0"/>
                    </a:lnTo>
                    <a:lnTo>
                      <a:pt x="184499" y="0"/>
                    </a:lnTo>
                    <a:lnTo>
                      <a:pt x="184499" y="205073"/>
                    </a:lnTo>
                    <a:lnTo>
                      <a:pt x="137160" y="205073"/>
                    </a:lnTo>
                    <a:lnTo>
                      <a:pt x="137160" y="173260"/>
                    </a:lnTo>
                    <a:cubicBezTo>
                      <a:pt x="123920" y="192691"/>
                      <a:pt x="104966" y="209360"/>
                      <a:pt x="73057" y="209360"/>
                    </a:cubicBezTo>
                    <a:cubicBezTo>
                      <a:pt x="26860" y="209360"/>
                      <a:pt x="0" y="178308"/>
                      <a:pt x="0" y="1304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ihandsfigur: Form 48">
                <a:extLst>
                  <a:ext uri="{FF2B5EF4-FFF2-40B4-BE49-F238E27FC236}">
                    <a16:creationId xmlns:a16="http://schemas.microsoft.com/office/drawing/2014/main" id="{70C6DEA7-31C5-859F-874E-7678AB15EF4B}"/>
                  </a:ext>
                </a:extLst>
              </p:cNvPr>
              <p:cNvSpPr/>
              <p:nvPr/>
            </p:nvSpPr>
            <p:spPr>
              <a:xfrm>
                <a:off x="4846949" y="199865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3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1 w 185642"/>
                  <a:gd name="connsiteY19" fmla="*/ 145828 h 212121"/>
                  <a:gd name="connsiteX20" fmla="*/ 46291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3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8" y="111633"/>
                      <a:pt x="46291" y="124492"/>
                      <a:pt x="46291" y="145828"/>
                    </a:cubicBezTo>
                    <a:lnTo>
                      <a:pt x="46291" y="146590"/>
                    </a:lnTo>
                    <a:cubicBezTo>
                      <a:pt x="46291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ihandsfigur: Form 49">
                <a:extLst>
                  <a:ext uri="{FF2B5EF4-FFF2-40B4-BE49-F238E27FC236}">
                    <a16:creationId xmlns:a16="http://schemas.microsoft.com/office/drawing/2014/main" id="{D4A4FCF2-3826-7A3C-209F-CF4217F93922}"/>
                  </a:ext>
                </a:extLst>
              </p:cNvPr>
              <p:cNvSpPr/>
              <p:nvPr/>
            </p:nvSpPr>
            <p:spPr>
              <a:xfrm>
                <a:off x="5096790" y="1922738"/>
                <a:ext cx="47339" cy="283464"/>
              </a:xfrm>
              <a:custGeom>
                <a:avLst/>
                <a:gdLst>
                  <a:gd name="connsiteX0" fmla="*/ 0 w 47339"/>
                  <a:gd name="connsiteY0" fmla="*/ 0 h 283464"/>
                  <a:gd name="connsiteX1" fmla="*/ 47339 w 47339"/>
                  <a:gd name="connsiteY1" fmla="*/ 0 h 283464"/>
                  <a:gd name="connsiteX2" fmla="*/ 47339 w 47339"/>
                  <a:gd name="connsiteY2" fmla="*/ 283464 h 283464"/>
                  <a:gd name="connsiteX3" fmla="*/ 0 w 47339"/>
                  <a:gd name="connsiteY3" fmla="*/ 283464 h 283464"/>
                  <a:gd name="connsiteX4" fmla="*/ 0 w 47339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9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ihandsfigur: Form 50">
                <a:extLst>
                  <a:ext uri="{FF2B5EF4-FFF2-40B4-BE49-F238E27FC236}">
                    <a16:creationId xmlns:a16="http://schemas.microsoft.com/office/drawing/2014/main" id="{66B35076-3FA9-BE66-51A9-F780601B1593}"/>
                  </a:ext>
                </a:extLst>
              </p:cNvPr>
              <p:cNvSpPr/>
              <p:nvPr/>
            </p:nvSpPr>
            <p:spPr>
              <a:xfrm>
                <a:off x="5211757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ihandsfigur: Form 51">
                <a:extLst>
                  <a:ext uri="{FF2B5EF4-FFF2-40B4-BE49-F238E27FC236}">
                    <a16:creationId xmlns:a16="http://schemas.microsoft.com/office/drawing/2014/main" id="{1B5CB412-BAEB-9AE6-003D-05D1B2D7A8A1}"/>
                  </a:ext>
                </a:extLst>
              </p:cNvPr>
              <p:cNvSpPr/>
              <p:nvPr/>
            </p:nvSpPr>
            <p:spPr>
              <a:xfrm>
                <a:off x="5310817" y="1997699"/>
                <a:ext cx="163067" cy="212502"/>
              </a:xfrm>
              <a:custGeom>
                <a:avLst/>
                <a:gdLst>
                  <a:gd name="connsiteX0" fmla="*/ 0 w 163067"/>
                  <a:gd name="connsiteY0" fmla="*/ 181737 h 212502"/>
                  <a:gd name="connsiteX1" fmla="*/ 20955 w 163067"/>
                  <a:gd name="connsiteY1" fmla="*/ 149923 h 212502"/>
                  <a:gd name="connsiteX2" fmla="*/ 88106 w 163067"/>
                  <a:gd name="connsiteY2" fmla="*/ 175165 h 212502"/>
                  <a:gd name="connsiteX3" fmla="*/ 119920 w 163067"/>
                  <a:gd name="connsiteY3" fmla="*/ 153067 h 212502"/>
                  <a:gd name="connsiteX4" fmla="*/ 119920 w 163067"/>
                  <a:gd name="connsiteY4" fmla="*/ 152305 h 212502"/>
                  <a:gd name="connsiteX5" fmla="*/ 74104 w 163067"/>
                  <a:gd name="connsiteY5" fmla="*/ 123539 h 212502"/>
                  <a:gd name="connsiteX6" fmla="*/ 10001 w 163067"/>
                  <a:gd name="connsiteY6" fmla="*/ 63722 h 212502"/>
                  <a:gd name="connsiteX7" fmla="*/ 10001 w 163067"/>
                  <a:gd name="connsiteY7" fmla="*/ 62960 h 212502"/>
                  <a:gd name="connsiteX8" fmla="*/ 83058 w 163067"/>
                  <a:gd name="connsiteY8" fmla="*/ 0 h 212502"/>
                  <a:gd name="connsiteX9" fmla="*/ 158401 w 163067"/>
                  <a:gd name="connsiteY9" fmla="*/ 23336 h 212502"/>
                  <a:gd name="connsiteX10" fmla="*/ 139732 w 163067"/>
                  <a:gd name="connsiteY10" fmla="*/ 56769 h 212502"/>
                  <a:gd name="connsiteX11" fmla="*/ 81915 w 163067"/>
                  <a:gd name="connsiteY11" fmla="*/ 37338 h 212502"/>
                  <a:gd name="connsiteX12" fmla="*/ 53150 w 163067"/>
                  <a:gd name="connsiteY12" fmla="*/ 57531 h 212502"/>
                  <a:gd name="connsiteX13" fmla="*/ 53150 w 163067"/>
                  <a:gd name="connsiteY13" fmla="*/ 58293 h 212502"/>
                  <a:gd name="connsiteX14" fmla="*/ 99346 w 163067"/>
                  <a:gd name="connsiteY14" fmla="*/ 87440 h 212502"/>
                  <a:gd name="connsiteX15" fmla="*/ 163068 w 163067"/>
                  <a:gd name="connsiteY15" fmla="*/ 147256 h 212502"/>
                  <a:gd name="connsiteX16" fmla="*/ 163068 w 163067"/>
                  <a:gd name="connsiteY16" fmla="*/ 148019 h 212502"/>
                  <a:gd name="connsiteX17" fmla="*/ 86963 w 163067"/>
                  <a:gd name="connsiteY17" fmla="*/ 212503 h 212502"/>
                  <a:gd name="connsiteX18" fmla="*/ 0 w 163067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7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7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ihandsfigur: Form 52">
                <a:extLst>
                  <a:ext uri="{FF2B5EF4-FFF2-40B4-BE49-F238E27FC236}">
                    <a16:creationId xmlns:a16="http://schemas.microsoft.com/office/drawing/2014/main" id="{394C3321-BEFD-D787-2176-A9AC44BCECE4}"/>
                  </a:ext>
                </a:extLst>
              </p:cNvPr>
              <p:cNvSpPr/>
              <p:nvPr/>
            </p:nvSpPr>
            <p:spPr>
              <a:xfrm>
                <a:off x="5516271" y="199693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9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9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4" name="Frihandsfigur: Form 53">
                <a:extLst>
                  <a:ext uri="{FF2B5EF4-FFF2-40B4-BE49-F238E27FC236}">
                    <a16:creationId xmlns:a16="http://schemas.microsoft.com/office/drawing/2014/main" id="{4A96C483-845F-3F75-48E5-A0CC1DAED9EC}"/>
                  </a:ext>
                </a:extLst>
              </p:cNvPr>
              <p:cNvSpPr/>
              <p:nvPr/>
            </p:nvSpPr>
            <p:spPr>
              <a:xfrm>
                <a:off x="5767064" y="199724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5 w 120015"/>
                  <a:gd name="connsiteY1" fmla="*/ 3983 h 209056"/>
                  <a:gd name="connsiteX2" fmla="*/ 47435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5" y="3983"/>
                    </a:lnTo>
                    <a:lnTo>
                      <a:pt x="47435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5" name="Frihandsfigur: Form 54">
                <a:extLst>
                  <a:ext uri="{FF2B5EF4-FFF2-40B4-BE49-F238E27FC236}">
                    <a16:creationId xmlns:a16="http://schemas.microsoft.com/office/drawing/2014/main" id="{9EDF0553-11A4-4D36-CAA7-2E41BC524575}"/>
                  </a:ext>
                </a:extLst>
              </p:cNvPr>
              <p:cNvSpPr/>
              <p:nvPr/>
            </p:nvSpPr>
            <p:spPr>
              <a:xfrm>
                <a:off x="5934133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3 w 50482"/>
                  <a:gd name="connsiteY1" fmla="*/ 0 h 281177"/>
                  <a:gd name="connsiteX2" fmla="*/ 50483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619 w 50482"/>
                  <a:gd name="connsiteY5" fmla="*/ 76105 h 281177"/>
                  <a:gd name="connsiteX6" fmla="*/ 48958 w 50482"/>
                  <a:gd name="connsiteY6" fmla="*/ 76105 h 281177"/>
                  <a:gd name="connsiteX7" fmla="*/ 48958 w 50482"/>
                  <a:gd name="connsiteY7" fmla="*/ 281178 h 281177"/>
                  <a:gd name="connsiteX8" fmla="*/ 1619 w 50482"/>
                  <a:gd name="connsiteY8" fmla="*/ 281178 h 281177"/>
                  <a:gd name="connsiteX9" fmla="*/ 1619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3" y="0"/>
                    </a:lnTo>
                    <a:lnTo>
                      <a:pt x="50483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619" y="76105"/>
                    </a:moveTo>
                    <a:lnTo>
                      <a:pt x="48958" y="76105"/>
                    </a:lnTo>
                    <a:lnTo>
                      <a:pt x="48958" y="281178"/>
                    </a:lnTo>
                    <a:lnTo>
                      <a:pt x="1619" y="281178"/>
                    </a:lnTo>
                    <a:lnTo>
                      <a:pt x="1619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6" name="Frihandsfigur: Form 55">
                <a:extLst>
                  <a:ext uri="{FF2B5EF4-FFF2-40B4-BE49-F238E27FC236}">
                    <a16:creationId xmlns:a16="http://schemas.microsoft.com/office/drawing/2014/main" id="{FD563215-52F0-E013-298C-943BAC5C782A}"/>
                  </a:ext>
                </a:extLst>
              </p:cNvPr>
              <p:cNvSpPr/>
              <p:nvPr/>
            </p:nvSpPr>
            <p:spPr>
              <a:xfrm>
                <a:off x="6049481" y="199693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7" name="Frihandsfigur: Form 56">
                <a:extLst>
                  <a:ext uri="{FF2B5EF4-FFF2-40B4-BE49-F238E27FC236}">
                    <a16:creationId xmlns:a16="http://schemas.microsoft.com/office/drawing/2014/main" id="{208A74BD-C5B7-8DAD-0AFD-9B5429C6D3EC}"/>
                  </a:ext>
                </a:extLst>
              </p:cNvPr>
              <p:cNvSpPr/>
              <p:nvPr/>
            </p:nvSpPr>
            <p:spPr>
              <a:xfrm>
                <a:off x="6285605" y="199693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6 w 212026"/>
                  <a:gd name="connsiteY11" fmla="*/ 4286 h 272224"/>
                  <a:gd name="connsiteX12" fmla="*/ 212026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0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399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6" y="4286"/>
                    </a:lnTo>
                    <a:lnTo>
                      <a:pt x="212026" y="167354"/>
                    </a:lnTo>
                    <a:cubicBezTo>
                      <a:pt x="212026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58" name="Grupp 57">
            <a:extLst>
              <a:ext uri="{FF2B5EF4-FFF2-40B4-BE49-F238E27FC236}">
                <a16:creationId xmlns:a16="http://schemas.microsoft.com/office/drawing/2014/main" id="{96A8966A-5928-569C-EDBA-6B134CB84213}"/>
              </a:ext>
            </a:extLst>
          </p:cNvPr>
          <p:cNvGrpSpPr/>
          <p:nvPr/>
        </p:nvGrpSpPr>
        <p:grpSpPr>
          <a:xfrm>
            <a:off x="0" y="9666286"/>
            <a:ext cx="2857501" cy="619125"/>
            <a:chOff x="3814884" y="2545423"/>
            <a:chExt cx="2857500" cy="619125"/>
          </a:xfrm>
        </p:grpSpPr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D6E4D5E4-823E-81F4-5522-88EFF667A888}"/>
                </a:ext>
              </a:extLst>
            </p:cNvPr>
            <p:cNvSpPr/>
            <p:nvPr/>
          </p:nvSpPr>
          <p:spPr>
            <a:xfrm>
              <a:off x="3814884" y="2545423"/>
              <a:ext cx="2857500" cy="619125"/>
            </a:xfrm>
            <a:custGeom>
              <a:avLst/>
              <a:gdLst>
                <a:gd name="connsiteX0" fmla="*/ 0 w 2857500"/>
                <a:gd name="connsiteY0" fmla="*/ 0 h 619125"/>
                <a:gd name="connsiteX1" fmla="*/ 2857500 w 2857500"/>
                <a:gd name="connsiteY1" fmla="*/ 0 h 619125"/>
                <a:gd name="connsiteX2" fmla="*/ 2857500 w 2857500"/>
                <a:gd name="connsiteY2" fmla="*/ 619125 h 619125"/>
                <a:gd name="connsiteX3" fmla="*/ 0 w 28575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0" h="619125">
                  <a:moveTo>
                    <a:pt x="0" y="0"/>
                  </a:moveTo>
                  <a:lnTo>
                    <a:pt x="2857500" y="0"/>
                  </a:lnTo>
                  <a:lnTo>
                    <a:pt x="28575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60" name="Grupp 59">
              <a:extLst>
                <a:ext uri="{FF2B5EF4-FFF2-40B4-BE49-F238E27FC236}">
                  <a16:creationId xmlns:a16="http://schemas.microsoft.com/office/drawing/2014/main" id="{A7EE7A4C-B60F-CDCE-D58E-082F25E3A248}"/>
                </a:ext>
              </a:extLst>
            </p:cNvPr>
            <p:cNvGrpSpPr/>
            <p:nvPr/>
          </p:nvGrpSpPr>
          <p:grpSpPr>
            <a:xfrm>
              <a:off x="3979476" y="2716111"/>
              <a:ext cx="2513932" cy="346423"/>
              <a:chOff x="3983699" y="1922738"/>
              <a:chExt cx="2513932" cy="346423"/>
            </a:xfrm>
            <a:solidFill>
              <a:schemeClr val="tx1"/>
            </a:solidFill>
          </p:grpSpPr>
          <p:sp>
            <p:nvSpPr>
              <p:cNvPr id="61" name="Frihandsfigur: Form 60">
                <a:extLst>
                  <a:ext uri="{FF2B5EF4-FFF2-40B4-BE49-F238E27FC236}">
                    <a16:creationId xmlns:a16="http://schemas.microsoft.com/office/drawing/2014/main" id="{4D839BF1-24B0-DBA9-329B-241878F8554C}"/>
                  </a:ext>
                </a:extLst>
              </p:cNvPr>
              <p:cNvSpPr/>
              <p:nvPr/>
            </p:nvSpPr>
            <p:spPr>
              <a:xfrm>
                <a:off x="3983699" y="1934453"/>
                <a:ext cx="267843" cy="273748"/>
              </a:xfrm>
              <a:custGeom>
                <a:avLst/>
                <a:gdLst>
                  <a:gd name="connsiteX0" fmla="*/ 0 w 267843"/>
                  <a:gd name="connsiteY0" fmla="*/ 0 h 273748"/>
                  <a:gd name="connsiteX1" fmla="*/ 52768 w 267843"/>
                  <a:gd name="connsiteY1" fmla="*/ 0 h 273748"/>
                  <a:gd name="connsiteX2" fmla="*/ 134684 w 267843"/>
                  <a:gd name="connsiteY2" fmla="*/ 208979 h 273748"/>
                  <a:gd name="connsiteX3" fmla="*/ 216217 w 267843"/>
                  <a:gd name="connsiteY3" fmla="*/ 0 h 273748"/>
                  <a:gd name="connsiteX4" fmla="*/ 267843 w 267843"/>
                  <a:gd name="connsiteY4" fmla="*/ 0 h 273748"/>
                  <a:gd name="connsiteX5" fmla="*/ 155258 w 267843"/>
                  <a:gd name="connsiteY5" fmla="*/ 273749 h 273748"/>
                  <a:gd name="connsiteX6" fmla="*/ 112586 w 267843"/>
                  <a:gd name="connsiteY6" fmla="*/ 273749 h 273748"/>
                  <a:gd name="connsiteX7" fmla="*/ 0 w 267843"/>
                  <a:gd name="connsiteY7" fmla="*/ 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843" h="273748">
                    <a:moveTo>
                      <a:pt x="0" y="0"/>
                    </a:moveTo>
                    <a:lnTo>
                      <a:pt x="52768" y="0"/>
                    </a:lnTo>
                    <a:lnTo>
                      <a:pt x="134684" y="208979"/>
                    </a:lnTo>
                    <a:lnTo>
                      <a:pt x="216217" y="0"/>
                    </a:lnTo>
                    <a:lnTo>
                      <a:pt x="267843" y="0"/>
                    </a:lnTo>
                    <a:lnTo>
                      <a:pt x="155258" y="273749"/>
                    </a:lnTo>
                    <a:lnTo>
                      <a:pt x="112586" y="2737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2" name="Frihandsfigur: Form 61">
                <a:extLst>
                  <a:ext uri="{FF2B5EF4-FFF2-40B4-BE49-F238E27FC236}">
                    <a16:creationId xmlns:a16="http://schemas.microsoft.com/office/drawing/2014/main" id="{92AF1774-8308-8F3A-330D-A5761AB45AAB}"/>
                  </a:ext>
                </a:extLst>
              </p:cNvPr>
              <p:cNvSpPr/>
              <p:nvPr/>
            </p:nvSpPr>
            <p:spPr>
              <a:xfrm>
                <a:off x="4299071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3" name="Frihandsfigur: Form 62">
                <a:extLst>
                  <a:ext uri="{FF2B5EF4-FFF2-40B4-BE49-F238E27FC236}">
                    <a16:creationId xmlns:a16="http://schemas.microsoft.com/office/drawing/2014/main" id="{4C66DFE2-2A46-C470-FB96-7B53C0FDB70F}"/>
                  </a:ext>
                </a:extLst>
              </p:cNvPr>
              <p:cNvSpPr/>
              <p:nvPr/>
            </p:nvSpPr>
            <p:spPr>
              <a:xfrm>
                <a:off x="4398131" y="1997699"/>
                <a:ext cx="163068" cy="212502"/>
              </a:xfrm>
              <a:custGeom>
                <a:avLst/>
                <a:gdLst>
                  <a:gd name="connsiteX0" fmla="*/ 0 w 163068"/>
                  <a:gd name="connsiteY0" fmla="*/ 181737 h 212502"/>
                  <a:gd name="connsiteX1" fmla="*/ 20955 w 163068"/>
                  <a:gd name="connsiteY1" fmla="*/ 149923 h 212502"/>
                  <a:gd name="connsiteX2" fmla="*/ 88106 w 163068"/>
                  <a:gd name="connsiteY2" fmla="*/ 175165 h 212502"/>
                  <a:gd name="connsiteX3" fmla="*/ 119920 w 163068"/>
                  <a:gd name="connsiteY3" fmla="*/ 153067 h 212502"/>
                  <a:gd name="connsiteX4" fmla="*/ 119920 w 163068"/>
                  <a:gd name="connsiteY4" fmla="*/ 152305 h 212502"/>
                  <a:gd name="connsiteX5" fmla="*/ 74104 w 163068"/>
                  <a:gd name="connsiteY5" fmla="*/ 123539 h 212502"/>
                  <a:gd name="connsiteX6" fmla="*/ 10001 w 163068"/>
                  <a:gd name="connsiteY6" fmla="*/ 63722 h 212502"/>
                  <a:gd name="connsiteX7" fmla="*/ 10001 w 163068"/>
                  <a:gd name="connsiteY7" fmla="*/ 62960 h 212502"/>
                  <a:gd name="connsiteX8" fmla="*/ 83058 w 163068"/>
                  <a:gd name="connsiteY8" fmla="*/ 0 h 212502"/>
                  <a:gd name="connsiteX9" fmla="*/ 158401 w 163068"/>
                  <a:gd name="connsiteY9" fmla="*/ 23336 h 212502"/>
                  <a:gd name="connsiteX10" fmla="*/ 139732 w 163068"/>
                  <a:gd name="connsiteY10" fmla="*/ 56769 h 212502"/>
                  <a:gd name="connsiteX11" fmla="*/ 81915 w 163068"/>
                  <a:gd name="connsiteY11" fmla="*/ 37338 h 212502"/>
                  <a:gd name="connsiteX12" fmla="*/ 53150 w 163068"/>
                  <a:gd name="connsiteY12" fmla="*/ 57531 h 212502"/>
                  <a:gd name="connsiteX13" fmla="*/ 53150 w 163068"/>
                  <a:gd name="connsiteY13" fmla="*/ 58293 h 212502"/>
                  <a:gd name="connsiteX14" fmla="*/ 99346 w 163068"/>
                  <a:gd name="connsiteY14" fmla="*/ 87440 h 212502"/>
                  <a:gd name="connsiteX15" fmla="*/ 163068 w 163068"/>
                  <a:gd name="connsiteY15" fmla="*/ 147256 h 212502"/>
                  <a:gd name="connsiteX16" fmla="*/ 163068 w 163068"/>
                  <a:gd name="connsiteY16" fmla="*/ 148019 h 212502"/>
                  <a:gd name="connsiteX17" fmla="*/ 86963 w 163068"/>
                  <a:gd name="connsiteY17" fmla="*/ 212503 h 212502"/>
                  <a:gd name="connsiteX18" fmla="*/ 0 w 163068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8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8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4" name="Frihandsfigur: Form 63">
                <a:extLst>
                  <a:ext uri="{FF2B5EF4-FFF2-40B4-BE49-F238E27FC236}">
                    <a16:creationId xmlns:a16="http://schemas.microsoft.com/office/drawing/2014/main" id="{981208CD-E78D-8F78-7791-5F49E0625220}"/>
                  </a:ext>
                </a:extLst>
              </p:cNvPr>
              <p:cNvSpPr/>
              <p:nvPr/>
            </p:nvSpPr>
            <p:spPr>
              <a:xfrm>
                <a:off x="4612348" y="2001223"/>
                <a:ext cx="184499" cy="209359"/>
              </a:xfrm>
              <a:custGeom>
                <a:avLst/>
                <a:gdLst>
                  <a:gd name="connsiteX0" fmla="*/ 95 w 184499"/>
                  <a:gd name="connsiteY0" fmla="*/ 130493 h 209359"/>
                  <a:gd name="connsiteX1" fmla="*/ 95 w 184499"/>
                  <a:gd name="connsiteY1" fmla="*/ 0 h 209359"/>
                  <a:gd name="connsiteX2" fmla="*/ 47054 w 184499"/>
                  <a:gd name="connsiteY2" fmla="*/ 0 h 209359"/>
                  <a:gd name="connsiteX3" fmla="*/ 47054 w 184499"/>
                  <a:gd name="connsiteY3" fmla="*/ 116491 h 209359"/>
                  <a:gd name="connsiteX4" fmla="*/ 90964 w 184499"/>
                  <a:gd name="connsiteY4" fmla="*/ 166211 h 209359"/>
                  <a:gd name="connsiteX5" fmla="*/ 137160 w 184499"/>
                  <a:gd name="connsiteY5" fmla="*/ 115729 h 209359"/>
                  <a:gd name="connsiteX6" fmla="*/ 137160 w 184499"/>
                  <a:gd name="connsiteY6" fmla="*/ 0 h 209359"/>
                  <a:gd name="connsiteX7" fmla="*/ 184499 w 184499"/>
                  <a:gd name="connsiteY7" fmla="*/ 0 h 209359"/>
                  <a:gd name="connsiteX8" fmla="*/ 184499 w 184499"/>
                  <a:gd name="connsiteY8" fmla="*/ 205073 h 209359"/>
                  <a:gd name="connsiteX9" fmla="*/ 137160 w 184499"/>
                  <a:gd name="connsiteY9" fmla="*/ 205073 h 209359"/>
                  <a:gd name="connsiteX10" fmla="*/ 137160 w 184499"/>
                  <a:gd name="connsiteY10" fmla="*/ 173260 h 209359"/>
                  <a:gd name="connsiteX11" fmla="*/ 73057 w 184499"/>
                  <a:gd name="connsiteY11" fmla="*/ 209360 h 209359"/>
                  <a:gd name="connsiteX12" fmla="*/ 0 w 184499"/>
                  <a:gd name="connsiteY12" fmla="*/ 130493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95" y="130493"/>
                    </a:moveTo>
                    <a:lnTo>
                      <a:pt x="95" y="0"/>
                    </a:lnTo>
                    <a:lnTo>
                      <a:pt x="47054" y="0"/>
                    </a:lnTo>
                    <a:lnTo>
                      <a:pt x="47054" y="116491"/>
                    </a:lnTo>
                    <a:cubicBezTo>
                      <a:pt x="47054" y="148304"/>
                      <a:pt x="62960" y="166211"/>
                      <a:pt x="90964" y="166211"/>
                    </a:cubicBezTo>
                    <a:cubicBezTo>
                      <a:pt x="118967" y="166211"/>
                      <a:pt x="137160" y="147542"/>
                      <a:pt x="137160" y="115729"/>
                    </a:cubicBezTo>
                    <a:lnTo>
                      <a:pt x="137160" y="0"/>
                    </a:lnTo>
                    <a:lnTo>
                      <a:pt x="184499" y="0"/>
                    </a:lnTo>
                    <a:lnTo>
                      <a:pt x="184499" y="205073"/>
                    </a:lnTo>
                    <a:lnTo>
                      <a:pt x="137160" y="205073"/>
                    </a:lnTo>
                    <a:lnTo>
                      <a:pt x="137160" y="173260"/>
                    </a:lnTo>
                    <a:cubicBezTo>
                      <a:pt x="123920" y="192691"/>
                      <a:pt x="104966" y="209360"/>
                      <a:pt x="73057" y="209360"/>
                    </a:cubicBezTo>
                    <a:cubicBezTo>
                      <a:pt x="26860" y="209360"/>
                      <a:pt x="0" y="178308"/>
                      <a:pt x="0" y="13049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5" name="Frihandsfigur: Form 64">
                <a:extLst>
                  <a:ext uri="{FF2B5EF4-FFF2-40B4-BE49-F238E27FC236}">
                    <a16:creationId xmlns:a16="http://schemas.microsoft.com/office/drawing/2014/main" id="{A0C7F992-8921-5226-0FEA-3E6487689DBD}"/>
                  </a:ext>
                </a:extLst>
              </p:cNvPr>
              <p:cNvSpPr/>
              <p:nvPr/>
            </p:nvSpPr>
            <p:spPr>
              <a:xfrm>
                <a:off x="4846949" y="199865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3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1 w 185642"/>
                  <a:gd name="connsiteY19" fmla="*/ 145828 h 212121"/>
                  <a:gd name="connsiteX20" fmla="*/ 46291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3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8" y="111633"/>
                      <a:pt x="46291" y="124492"/>
                      <a:pt x="46291" y="145828"/>
                    </a:cubicBezTo>
                    <a:lnTo>
                      <a:pt x="46291" y="146590"/>
                    </a:lnTo>
                    <a:cubicBezTo>
                      <a:pt x="46291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6" name="Frihandsfigur: Form 65">
                <a:extLst>
                  <a:ext uri="{FF2B5EF4-FFF2-40B4-BE49-F238E27FC236}">
                    <a16:creationId xmlns:a16="http://schemas.microsoft.com/office/drawing/2014/main" id="{F00A0185-4775-791F-FD7E-7E6EAF6344D4}"/>
                  </a:ext>
                </a:extLst>
              </p:cNvPr>
              <p:cNvSpPr/>
              <p:nvPr/>
            </p:nvSpPr>
            <p:spPr>
              <a:xfrm>
                <a:off x="5096790" y="1922738"/>
                <a:ext cx="47339" cy="283464"/>
              </a:xfrm>
              <a:custGeom>
                <a:avLst/>
                <a:gdLst>
                  <a:gd name="connsiteX0" fmla="*/ 0 w 47339"/>
                  <a:gd name="connsiteY0" fmla="*/ 0 h 283464"/>
                  <a:gd name="connsiteX1" fmla="*/ 47339 w 47339"/>
                  <a:gd name="connsiteY1" fmla="*/ 0 h 283464"/>
                  <a:gd name="connsiteX2" fmla="*/ 47339 w 47339"/>
                  <a:gd name="connsiteY2" fmla="*/ 283464 h 283464"/>
                  <a:gd name="connsiteX3" fmla="*/ 0 w 47339"/>
                  <a:gd name="connsiteY3" fmla="*/ 283464 h 283464"/>
                  <a:gd name="connsiteX4" fmla="*/ 0 w 47339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9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7" name="Frihandsfigur: Form 66">
                <a:extLst>
                  <a:ext uri="{FF2B5EF4-FFF2-40B4-BE49-F238E27FC236}">
                    <a16:creationId xmlns:a16="http://schemas.microsoft.com/office/drawing/2014/main" id="{8A0834C8-A336-957A-2C6D-2CA04F7EA39D}"/>
                  </a:ext>
                </a:extLst>
              </p:cNvPr>
              <p:cNvSpPr/>
              <p:nvPr/>
            </p:nvSpPr>
            <p:spPr>
              <a:xfrm>
                <a:off x="5211757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8" name="Frihandsfigur: Form 67">
                <a:extLst>
                  <a:ext uri="{FF2B5EF4-FFF2-40B4-BE49-F238E27FC236}">
                    <a16:creationId xmlns:a16="http://schemas.microsoft.com/office/drawing/2014/main" id="{92C6A5E8-4DA3-A941-9D1D-93F504FA76EF}"/>
                  </a:ext>
                </a:extLst>
              </p:cNvPr>
              <p:cNvSpPr/>
              <p:nvPr/>
            </p:nvSpPr>
            <p:spPr>
              <a:xfrm>
                <a:off x="5310817" y="1997699"/>
                <a:ext cx="163067" cy="212502"/>
              </a:xfrm>
              <a:custGeom>
                <a:avLst/>
                <a:gdLst>
                  <a:gd name="connsiteX0" fmla="*/ 0 w 163067"/>
                  <a:gd name="connsiteY0" fmla="*/ 181737 h 212502"/>
                  <a:gd name="connsiteX1" fmla="*/ 20955 w 163067"/>
                  <a:gd name="connsiteY1" fmla="*/ 149923 h 212502"/>
                  <a:gd name="connsiteX2" fmla="*/ 88106 w 163067"/>
                  <a:gd name="connsiteY2" fmla="*/ 175165 h 212502"/>
                  <a:gd name="connsiteX3" fmla="*/ 119920 w 163067"/>
                  <a:gd name="connsiteY3" fmla="*/ 153067 h 212502"/>
                  <a:gd name="connsiteX4" fmla="*/ 119920 w 163067"/>
                  <a:gd name="connsiteY4" fmla="*/ 152305 h 212502"/>
                  <a:gd name="connsiteX5" fmla="*/ 74104 w 163067"/>
                  <a:gd name="connsiteY5" fmla="*/ 123539 h 212502"/>
                  <a:gd name="connsiteX6" fmla="*/ 10001 w 163067"/>
                  <a:gd name="connsiteY6" fmla="*/ 63722 h 212502"/>
                  <a:gd name="connsiteX7" fmla="*/ 10001 w 163067"/>
                  <a:gd name="connsiteY7" fmla="*/ 62960 h 212502"/>
                  <a:gd name="connsiteX8" fmla="*/ 83058 w 163067"/>
                  <a:gd name="connsiteY8" fmla="*/ 0 h 212502"/>
                  <a:gd name="connsiteX9" fmla="*/ 158401 w 163067"/>
                  <a:gd name="connsiteY9" fmla="*/ 23336 h 212502"/>
                  <a:gd name="connsiteX10" fmla="*/ 139732 w 163067"/>
                  <a:gd name="connsiteY10" fmla="*/ 56769 h 212502"/>
                  <a:gd name="connsiteX11" fmla="*/ 81915 w 163067"/>
                  <a:gd name="connsiteY11" fmla="*/ 37338 h 212502"/>
                  <a:gd name="connsiteX12" fmla="*/ 53150 w 163067"/>
                  <a:gd name="connsiteY12" fmla="*/ 57531 h 212502"/>
                  <a:gd name="connsiteX13" fmla="*/ 53150 w 163067"/>
                  <a:gd name="connsiteY13" fmla="*/ 58293 h 212502"/>
                  <a:gd name="connsiteX14" fmla="*/ 99346 w 163067"/>
                  <a:gd name="connsiteY14" fmla="*/ 87440 h 212502"/>
                  <a:gd name="connsiteX15" fmla="*/ 163068 w 163067"/>
                  <a:gd name="connsiteY15" fmla="*/ 147256 h 212502"/>
                  <a:gd name="connsiteX16" fmla="*/ 163068 w 163067"/>
                  <a:gd name="connsiteY16" fmla="*/ 148019 h 212502"/>
                  <a:gd name="connsiteX17" fmla="*/ 86963 w 163067"/>
                  <a:gd name="connsiteY17" fmla="*/ 212503 h 212502"/>
                  <a:gd name="connsiteX18" fmla="*/ 0 w 163067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7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7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9" name="Frihandsfigur: Form 68">
                <a:extLst>
                  <a:ext uri="{FF2B5EF4-FFF2-40B4-BE49-F238E27FC236}">
                    <a16:creationId xmlns:a16="http://schemas.microsoft.com/office/drawing/2014/main" id="{0E59FEFF-A395-9921-B65B-634E86214665}"/>
                  </a:ext>
                </a:extLst>
              </p:cNvPr>
              <p:cNvSpPr/>
              <p:nvPr/>
            </p:nvSpPr>
            <p:spPr>
              <a:xfrm>
                <a:off x="5516271" y="199693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9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9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0" name="Frihandsfigur: Form 69">
                <a:extLst>
                  <a:ext uri="{FF2B5EF4-FFF2-40B4-BE49-F238E27FC236}">
                    <a16:creationId xmlns:a16="http://schemas.microsoft.com/office/drawing/2014/main" id="{E89FFB16-7152-27BB-DC92-0E915E363175}"/>
                  </a:ext>
                </a:extLst>
              </p:cNvPr>
              <p:cNvSpPr/>
              <p:nvPr/>
            </p:nvSpPr>
            <p:spPr>
              <a:xfrm>
                <a:off x="5767064" y="199724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5 w 120015"/>
                  <a:gd name="connsiteY1" fmla="*/ 3983 h 209056"/>
                  <a:gd name="connsiteX2" fmla="*/ 47435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5" y="3983"/>
                    </a:lnTo>
                    <a:lnTo>
                      <a:pt x="47435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1" name="Frihandsfigur: Form 70">
                <a:extLst>
                  <a:ext uri="{FF2B5EF4-FFF2-40B4-BE49-F238E27FC236}">
                    <a16:creationId xmlns:a16="http://schemas.microsoft.com/office/drawing/2014/main" id="{CC6B0D98-0475-53F1-674F-074EEFFD096C}"/>
                  </a:ext>
                </a:extLst>
              </p:cNvPr>
              <p:cNvSpPr/>
              <p:nvPr/>
            </p:nvSpPr>
            <p:spPr>
              <a:xfrm>
                <a:off x="5934133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3 w 50482"/>
                  <a:gd name="connsiteY1" fmla="*/ 0 h 281177"/>
                  <a:gd name="connsiteX2" fmla="*/ 50483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619 w 50482"/>
                  <a:gd name="connsiteY5" fmla="*/ 76105 h 281177"/>
                  <a:gd name="connsiteX6" fmla="*/ 48958 w 50482"/>
                  <a:gd name="connsiteY6" fmla="*/ 76105 h 281177"/>
                  <a:gd name="connsiteX7" fmla="*/ 48958 w 50482"/>
                  <a:gd name="connsiteY7" fmla="*/ 281178 h 281177"/>
                  <a:gd name="connsiteX8" fmla="*/ 1619 w 50482"/>
                  <a:gd name="connsiteY8" fmla="*/ 281178 h 281177"/>
                  <a:gd name="connsiteX9" fmla="*/ 1619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3" y="0"/>
                    </a:lnTo>
                    <a:lnTo>
                      <a:pt x="50483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619" y="76105"/>
                    </a:moveTo>
                    <a:lnTo>
                      <a:pt x="48958" y="76105"/>
                    </a:lnTo>
                    <a:lnTo>
                      <a:pt x="48958" y="281178"/>
                    </a:lnTo>
                    <a:lnTo>
                      <a:pt x="1619" y="281178"/>
                    </a:lnTo>
                    <a:lnTo>
                      <a:pt x="1619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ihandsfigur: Form 71">
                <a:extLst>
                  <a:ext uri="{FF2B5EF4-FFF2-40B4-BE49-F238E27FC236}">
                    <a16:creationId xmlns:a16="http://schemas.microsoft.com/office/drawing/2014/main" id="{25157B0A-370B-47B7-14C6-6DD660661FAC}"/>
                  </a:ext>
                </a:extLst>
              </p:cNvPr>
              <p:cNvSpPr/>
              <p:nvPr/>
            </p:nvSpPr>
            <p:spPr>
              <a:xfrm>
                <a:off x="6049481" y="199693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3" name="Frihandsfigur: Form 72">
                <a:extLst>
                  <a:ext uri="{FF2B5EF4-FFF2-40B4-BE49-F238E27FC236}">
                    <a16:creationId xmlns:a16="http://schemas.microsoft.com/office/drawing/2014/main" id="{DA6AC8D1-48F8-57C1-D484-470D72E00430}"/>
                  </a:ext>
                </a:extLst>
              </p:cNvPr>
              <p:cNvSpPr/>
              <p:nvPr/>
            </p:nvSpPr>
            <p:spPr>
              <a:xfrm>
                <a:off x="6285605" y="199693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6 w 212026"/>
                  <a:gd name="connsiteY11" fmla="*/ 4286 h 272224"/>
                  <a:gd name="connsiteX12" fmla="*/ 212026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0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399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6" y="4286"/>
                    </a:lnTo>
                    <a:lnTo>
                      <a:pt x="212026" y="167354"/>
                    </a:lnTo>
                    <a:cubicBezTo>
                      <a:pt x="212026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0871299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5FC3F93-22AE-0D97-CADD-12D2FEFB46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B92B20CF-6DF6-090C-87FF-7EBC9B201398}"/>
              </a:ext>
            </a:extLst>
          </p:cNvPr>
          <p:cNvSpPr txBox="1">
            <a:spLocks/>
          </p:cNvSpPr>
          <p:nvPr/>
        </p:nvSpPr>
        <p:spPr>
          <a:xfrm>
            <a:off x="1968519" y="4021137"/>
            <a:ext cx="6614966" cy="2243137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>
                <a:latin typeface="+mj-lt"/>
              </a:rPr>
              <a:t>AI-genererad röst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/>
              <a:t>Om du använder en AI-genererad röst ska du visa det genom märkningen nedan. Placera grafiken i något av bildens hörn och där det har minst påverkan. Säkra kontrasten mot bilden genom att välja vit eller svart grafik. 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B4B3736-5A47-69E9-1E2B-2CF6D29B8737}"/>
              </a:ext>
            </a:extLst>
          </p:cNvPr>
          <p:cNvGrpSpPr/>
          <p:nvPr/>
        </p:nvGrpSpPr>
        <p:grpSpPr>
          <a:xfrm>
            <a:off x="6455227" y="9667527"/>
            <a:ext cx="3848100" cy="617886"/>
            <a:chOff x="14439900" y="9667875"/>
            <a:chExt cx="3848100" cy="617886"/>
          </a:xfrm>
        </p:grpSpPr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CC21659B-0883-7918-6F4B-159BEA43711E}"/>
                </a:ext>
              </a:extLst>
            </p:cNvPr>
            <p:cNvSpPr/>
            <p:nvPr/>
          </p:nvSpPr>
          <p:spPr>
            <a:xfrm>
              <a:off x="14439900" y="9667875"/>
              <a:ext cx="3848100" cy="617886"/>
            </a:xfrm>
            <a:custGeom>
              <a:avLst/>
              <a:gdLst>
                <a:gd name="connsiteX0" fmla="*/ 0 w 3848100"/>
                <a:gd name="connsiteY0" fmla="*/ 0 h 617886"/>
                <a:gd name="connsiteX1" fmla="*/ 3848100 w 3848100"/>
                <a:gd name="connsiteY1" fmla="*/ 0 h 617886"/>
                <a:gd name="connsiteX2" fmla="*/ 3848100 w 3848100"/>
                <a:gd name="connsiteY2" fmla="*/ 617887 h 617886"/>
                <a:gd name="connsiteX3" fmla="*/ 0 w 3848100"/>
                <a:gd name="connsiteY3" fmla="*/ 617887 h 61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100" h="617886">
                  <a:moveTo>
                    <a:pt x="0" y="0"/>
                  </a:moveTo>
                  <a:lnTo>
                    <a:pt x="3848100" y="0"/>
                  </a:lnTo>
                  <a:lnTo>
                    <a:pt x="3848100" y="617887"/>
                  </a:lnTo>
                  <a:lnTo>
                    <a:pt x="0" y="617887"/>
                  </a:lnTo>
                  <a:close/>
                </a:path>
              </a:pathLst>
            </a:custGeom>
            <a:solidFill>
              <a:srgbClr val="1F1F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9" name="Bild 36">
              <a:extLst>
                <a:ext uri="{FF2B5EF4-FFF2-40B4-BE49-F238E27FC236}">
                  <a16:creationId xmlns:a16="http://schemas.microsoft.com/office/drawing/2014/main" id="{E53A3157-763B-021B-3CE1-0E1D8B99A918}"/>
                </a:ext>
              </a:extLst>
            </p:cNvPr>
            <p:cNvGrpSpPr/>
            <p:nvPr/>
          </p:nvGrpSpPr>
          <p:grpSpPr>
            <a:xfrm>
              <a:off x="14583917" y="9827799"/>
              <a:ext cx="3525583" cy="348233"/>
              <a:chOff x="14583917" y="9827799"/>
              <a:chExt cx="3525583" cy="348233"/>
            </a:xfrm>
            <a:solidFill>
              <a:srgbClr val="FFFFFF"/>
            </a:solidFill>
          </p:grpSpPr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4ED41239-0A4F-A7BF-501A-426FB1330961}"/>
                  </a:ext>
                </a:extLst>
              </p:cNvPr>
              <p:cNvSpPr/>
              <p:nvPr/>
            </p:nvSpPr>
            <p:spPr>
              <a:xfrm>
                <a:off x="14583917" y="9837515"/>
                <a:ext cx="285083" cy="275367"/>
              </a:xfrm>
              <a:custGeom>
                <a:avLst/>
                <a:gdLst>
                  <a:gd name="connsiteX0" fmla="*/ 120301 w 285083"/>
                  <a:gd name="connsiteY0" fmla="*/ 0 h 275367"/>
                  <a:gd name="connsiteX1" fmla="*/ 164782 w 285083"/>
                  <a:gd name="connsiteY1" fmla="*/ 0 h 275367"/>
                  <a:gd name="connsiteX2" fmla="*/ 285083 w 285083"/>
                  <a:gd name="connsiteY2" fmla="*/ 275368 h 275367"/>
                  <a:gd name="connsiteX3" fmla="*/ 234315 w 285083"/>
                  <a:gd name="connsiteY3" fmla="*/ 275368 h 275367"/>
                  <a:gd name="connsiteX4" fmla="*/ 206597 w 285083"/>
                  <a:gd name="connsiteY4" fmla="*/ 209360 h 275367"/>
                  <a:gd name="connsiteX5" fmla="*/ 77343 w 285083"/>
                  <a:gd name="connsiteY5" fmla="*/ 209360 h 275367"/>
                  <a:gd name="connsiteX6" fmla="*/ 49244 w 285083"/>
                  <a:gd name="connsiteY6" fmla="*/ 275368 h 275367"/>
                  <a:gd name="connsiteX7" fmla="*/ 0 w 285083"/>
                  <a:gd name="connsiteY7" fmla="*/ 275368 h 275367"/>
                  <a:gd name="connsiteX8" fmla="*/ 120301 w 285083"/>
                  <a:gd name="connsiteY8" fmla="*/ 0 h 275367"/>
                  <a:gd name="connsiteX9" fmla="*/ 188976 w 285083"/>
                  <a:gd name="connsiteY9" fmla="*/ 166783 h 275367"/>
                  <a:gd name="connsiteX10" fmla="*/ 141732 w 285083"/>
                  <a:gd name="connsiteY10" fmla="*/ 57436 h 275367"/>
                  <a:gd name="connsiteX11" fmla="*/ 94869 w 285083"/>
                  <a:gd name="connsiteY11" fmla="*/ 166783 h 275367"/>
                  <a:gd name="connsiteX12" fmla="*/ 188976 w 285083"/>
                  <a:gd name="connsiteY12" fmla="*/ 166783 h 27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083" h="275367">
                    <a:moveTo>
                      <a:pt x="120301" y="0"/>
                    </a:moveTo>
                    <a:lnTo>
                      <a:pt x="164782" y="0"/>
                    </a:lnTo>
                    <a:lnTo>
                      <a:pt x="285083" y="275368"/>
                    </a:lnTo>
                    <a:lnTo>
                      <a:pt x="234315" y="275368"/>
                    </a:lnTo>
                    <a:lnTo>
                      <a:pt x="206597" y="209360"/>
                    </a:lnTo>
                    <a:lnTo>
                      <a:pt x="77343" y="209360"/>
                    </a:lnTo>
                    <a:lnTo>
                      <a:pt x="49244" y="275368"/>
                    </a:lnTo>
                    <a:lnTo>
                      <a:pt x="0" y="275368"/>
                    </a:lnTo>
                    <a:lnTo>
                      <a:pt x="120301" y="0"/>
                    </a:lnTo>
                    <a:close/>
                    <a:moveTo>
                      <a:pt x="188976" y="166783"/>
                    </a:moveTo>
                    <a:lnTo>
                      <a:pt x="141732" y="57436"/>
                    </a:lnTo>
                    <a:lnTo>
                      <a:pt x="94869" y="166783"/>
                    </a:lnTo>
                    <a:lnTo>
                      <a:pt x="188976" y="1667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86277F53-9138-64AE-5691-F4598C5ED9E0}"/>
                  </a:ext>
                </a:extLst>
              </p:cNvPr>
              <p:cNvSpPr/>
              <p:nvPr/>
            </p:nvSpPr>
            <p:spPr>
              <a:xfrm>
                <a:off x="14923293" y="9839420"/>
                <a:ext cx="48006" cy="273367"/>
              </a:xfrm>
              <a:custGeom>
                <a:avLst/>
                <a:gdLst>
                  <a:gd name="connsiteX0" fmla="*/ 0 w 48006"/>
                  <a:gd name="connsiteY0" fmla="*/ 0 h 273367"/>
                  <a:gd name="connsiteX1" fmla="*/ 48006 w 48006"/>
                  <a:gd name="connsiteY1" fmla="*/ 0 h 273367"/>
                  <a:gd name="connsiteX2" fmla="*/ 48006 w 48006"/>
                  <a:gd name="connsiteY2" fmla="*/ 273368 h 273367"/>
                  <a:gd name="connsiteX3" fmla="*/ 0 w 48006"/>
                  <a:gd name="connsiteY3" fmla="*/ 273368 h 273367"/>
                  <a:gd name="connsiteX4" fmla="*/ 0 w 48006"/>
                  <a:gd name="connsiteY4" fmla="*/ 0 h 27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06" h="273367">
                    <a:moveTo>
                      <a:pt x="0" y="0"/>
                    </a:moveTo>
                    <a:lnTo>
                      <a:pt x="48006" y="0"/>
                    </a:lnTo>
                    <a:lnTo>
                      <a:pt x="48006" y="273368"/>
                    </a:lnTo>
                    <a:lnTo>
                      <a:pt x="0" y="273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8FA80669-4D7D-C1E8-35A9-6623BB7C30D5}"/>
                  </a:ext>
                </a:extLst>
              </p:cNvPr>
              <p:cNvSpPr/>
              <p:nvPr/>
            </p:nvSpPr>
            <p:spPr>
              <a:xfrm>
                <a:off x="15035784" y="9969912"/>
                <a:ext cx="115633" cy="46482"/>
              </a:xfrm>
              <a:custGeom>
                <a:avLst/>
                <a:gdLst>
                  <a:gd name="connsiteX0" fmla="*/ 0 w 115633"/>
                  <a:gd name="connsiteY0" fmla="*/ 0 h 46482"/>
                  <a:gd name="connsiteX1" fmla="*/ 115633 w 115633"/>
                  <a:gd name="connsiteY1" fmla="*/ 0 h 46482"/>
                  <a:gd name="connsiteX2" fmla="*/ 115633 w 115633"/>
                  <a:gd name="connsiteY2" fmla="*/ 46482 h 46482"/>
                  <a:gd name="connsiteX3" fmla="*/ 0 w 115633"/>
                  <a:gd name="connsiteY3" fmla="*/ 46482 h 46482"/>
                  <a:gd name="connsiteX4" fmla="*/ 0 w 115633"/>
                  <a:gd name="connsiteY4" fmla="*/ 0 h 46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633" h="46482">
                    <a:moveTo>
                      <a:pt x="0" y="0"/>
                    </a:moveTo>
                    <a:lnTo>
                      <a:pt x="115633" y="0"/>
                    </a:lnTo>
                    <a:lnTo>
                      <a:pt x="115633" y="46482"/>
                    </a:lnTo>
                    <a:lnTo>
                      <a:pt x="0" y="464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909B5EF1-450B-0586-8779-7AD71D94BBB2}"/>
                  </a:ext>
                </a:extLst>
              </p:cNvPr>
              <p:cNvSpPr/>
              <p:nvPr/>
            </p:nvSpPr>
            <p:spPr>
              <a:xfrm>
                <a:off x="15196947" y="9902285"/>
                <a:ext cx="213169" cy="273748"/>
              </a:xfrm>
              <a:custGeom>
                <a:avLst/>
                <a:gdLst>
                  <a:gd name="connsiteX0" fmla="*/ 10192 w 213169"/>
                  <a:gd name="connsiteY0" fmla="*/ 249174 h 273748"/>
                  <a:gd name="connsiteX1" fmla="*/ 27718 w 213169"/>
                  <a:gd name="connsiteY1" fmla="*/ 213646 h 273748"/>
                  <a:gd name="connsiteX2" fmla="*/ 101155 w 213169"/>
                  <a:gd name="connsiteY2" fmla="*/ 235077 h 273748"/>
                  <a:gd name="connsiteX3" fmla="*/ 166402 w 213169"/>
                  <a:gd name="connsiteY3" fmla="*/ 172212 h 273748"/>
                  <a:gd name="connsiteX4" fmla="*/ 166402 w 213169"/>
                  <a:gd name="connsiteY4" fmla="*/ 156591 h 273748"/>
                  <a:gd name="connsiteX5" fmla="*/ 93726 w 213169"/>
                  <a:gd name="connsiteY5" fmla="*/ 194120 h 273748"/>
                  <a:gd name="connsiteX6" fmla="*/ 0 w 213169"/>
                  <a:gd name="connsiteY6" fmla="*/ 97631 h 273748"/>
                  <a:gd name="connsiteX7" fmla="*/ 0 w 213169"/>
                  <a:gd name="connsiteY7" fmla="*/ 96869 h 273748"/>
                  <a:gd name="connsiteX8" fmla="*/ 93726 w 213169"/>
                  <a:gd name="connsiteY8" fmla="*/ 0 h 273748"/>
                  <a:gd name="connsiteX9" fmla="*/ 165925 w 213169"/>
                  <a:gd name="connsiteY9" fmla="*/ 35147 h 273748"/>
                  <a:gd name="connsiteX10" fmla="*/ 165925 w 213169"/>
                  <a:gd name="connsiteY10" fmla="*/ 4286 h 273748"/>
                  <a:gd name="connsiteX11" fmla="*/ 213169 w 213169"/>
                  <a:gd name="connsiteY11" fmla="*/ 4286 h 273748"/>
                  <a:gd name="connsiteX12" fmla="*/ 213169 w 213169"/>
                  <a:gd name="connsiteY12" fmla="*/ 168307 h 273748"/>
                  <a:gd name="connsiteX13" fmla="*/ 186976 w 213169"/>
                  <a:gd name="connsiteY13" fmla="*/ 246031 h 273748"/>
                  <a:gd name="connsiteX14" fmla="*/ 102203 w 213169"/>
                  <a:gd name="connsiteY14" fmla="*/ 273748 h 273748"/>
                  <a:gd name="connsiteX15" fmla="*/ 10001 w 213169"/>
                  <a:gd name="connsiteY15" fmla="*/ 249174 h 273748"/>
                  <a:gd name="connsiteX16" fmla="*/ 166878 w 213169"/>
                  <a:gd name="connsiteY16" fmla="*/ 97250 h 273748"/>
                  <a:gd name="connsiteX17" fmla="*/ 166878 w 213169"/>
                  <a:gd name="connsiteY17" fmla="*/ 96488 h 273748"/>
                  <a:gd name="connsiteX18" fmla="*/ 106394 w 213169"/>
                  <a:gd name="connsiteY18" fmla="*/ 40291 h 273748"/>
                  <a:gd name="connsiteX19" fmla="*/ 47815 w 213169"/>
                  <a:gd name="connsiteY19" fmla="*/ 96488 h 273748"/>
                  <a:gd name="connsiteX20" fmla="*/ 47815 w 213169"/>
                  <a:gd name="connsiteY20" fmla="*/ 97250 h 273748"/>
                  <a:gd name="connsiteX21" fmla="*/ 106394 w 213169"/>
                  <a:gd name="connsiteY21" fmla="*/ 153829 h 273748"/>
                  <a:gd name="connsiteX22" fmla="*/ 166878 w 213169"/>
                  <a:gd name="connsiteY22" fmla="*/ 9725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3169" h="273748">
                    <a:moveTo>
                      <a:pt x="10192" y="249174"/>
                    </a:moveTo>
                    <a:lnTo>
                      <a:pt x="27718" y="213646"/>
                    </a:lnTo>
                    <a:cubicBezTo>
                      <a:pt x="50006" y="227267"/>
                      <a:pt x="73057" y="235077"/>
                      <a:pt x="101155" y="235077"/>
                    </a:cubicBezTo>
                    <a:cubicBezTo>
                      <a:pt x="143351" y="235077"/>
                      <a:pt x="166402" y="213646"/>
                      <a:pt x="166402" y="172212"/>
                    </a:cubicBezTo>
                    <a:lnTo>
                      <a:pt x="166402" y="156591"/>
                    </a:lnTo>
                    <a:cubicBezTo>
                      <a:pt x="149257" y="178498"/>
                      <a:pt x="127730" y="194120"/>
                      <a:pt x="93726" y="194120"/>
                    </a:cubicBezTo>
                    <a:cubicBezTo>
                      <a:pt x="44958" y="194120"/>
                      <a:pt x="0" y="158210"/>
                      <a:pt x="0" y="97631"/>
                    </a:cubicBezTo>
                    <a:lnTo>
                      <a:pt x="0" y="96869"/>
                    </a:lnTo>
                    <a:cubicBezTo>
                      <a:pt x="0" y="35909"/>
                      <a:pt x="45720" y="0"/>
                      <a:pt x="93726" y="0"/>
                    </a:cubicBezTo>
                    <a:cubicBezTo>
                      <a:pt x="128492" y="0"/>
                      <a:pt x="149923" y="16002"/>
                      <a:pt x="165925" y="35147"/>
                    </a:cubicBezTo>
                    <a:lnTo>
                      <a:pt x="165925" y="4286"/>
                    </a:lnTo>
                    <a:lnTo>
                      <a:pt x="213169" y="4286"/>
                    </a:lnTo>
                    <a:lnTo>
                      <a:pt x="213169" y="168307"/>
                    </a:lnTo>
                    <a:cubicBezTo>
                      <a:pt x="213169" y="203073"/>
                      <a:pt x="204216" y="228791"/>
                      <a:pt x="186976" y="246031"/>
                    </a:cubicBezTo>
                    <a:cubicBezTo>
                      <a:pt x="168211" y="264795"/>
                      <a:pt x="139351" y="273748"/>
                      <a:pt x="102203" y="273748"/>
                    </a:cubicBezTo>
                    <a:cubicBezTo>
                      <a:pt x="68199" y="273748"/>
                      <a:pt x="36576" y="265176"/>
                      <a:pt x="10001" y="249174"/>
                    </a:cubicBezTo>
                    <a:close/>
                    <a:moveTo>
                      <a:pt x="166878" y="97250"/>
                    </a:moveTo>
                    <a:lnTo>
                      <a:pt x="166878" y="96488"/>
                    </a:lnTo>
                    <a:cubicBezTo>
                      <a:pt x="166878" y="62865"/>
                      <a:pt x="139160" y="40291"/>
                      <a:pt x="106394" y="40291"/>
                    </a:cubicBezTo>
                    <a:cubicBezTo>
                      <a:pt x="73628" y="40291"/>
                      <a:pt x="47815" y="62579"/>
                      <a:pt x="47815" y="96488"/>
                    </a:cubicBezTo>
                    <a:lnTo>
                      <a:pt x="47815" y="97250"/>
                    </a:lnTo>
                    <a:cubicBezTo>
                      <a:pt x="47815" y="130873"/>
                      <a:pt x="74009" y="153829"/>
                      <a:pt x="106394" y="153829"/>
                    </a:cubicBezTo>
                    <a:cubicBezTo>
                      <a:pt x="138779" y="153829"/>
                      <a:pt x="166878" y="130778"/>
                      <a:pt x="166878" y="972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00E50615-60B3-A8EC-F815-C8734556ED50}"/>
                  </a:ext>
                </a:extLst>
              </p:cNvPr>
              <p:cNvSpPr/>
              <p:nvPr/>
            </p:nvSpPr>
            <p:spPr>
              <a:xfrm>
                <a:off x="15462885" y="9902285"/>
                <a:ext cx="199643" cy="215074"/>
              </a:xfrm>
              <a:custGeom>
                <a:avLst/>
                <a:gdLst>
                  <a:gd name="connsiteX0" fmla="*/ 95 w 199643"/>
                  <a:gd name="connsiteY0" fmla="*/ 108204 h 215074"/>
                  <a:gd name="connsiteX1" fmla="*/ 95 w 199643"/>
                  <a:gd name="connsiteY1" fmla="*/ 107442 h 215074"/>
                  <a:gd name="connsiteX2" fmla="*/ 100870 w 199643"/>
                  <a:gd name="connsiteY2" fmla="*/ 0 h 215074"/>
                  <a:gd name="connsiteX3" fmla="*/ 199644 w 199643"/>
                  <a:gd name="connsiteY3" fmla="*/ 110871 h 215074"/>
                  <a:gd name="connsiteX4" fmla="*/ 198882 w 199643"/>
                  <a:gd name="connsiteY4" fmla="*/ 124111 h 215074"/>
                  <a:gd name="connsiteX5" fmla="*/ 47339 w 199643"/>
                  <a:gd name="connsiteY5" fmla="*/ 124111 h 215074"/>
                  <a:gd name="connsiteX6" fmla="*/ 106680 w 199643"/>
                  <a:gd name="connsiteY6" fmla="*/ 176403 h 215074"/>
                  <a:gd name="connsiteX7" fmla="*/ 162496 w 199643"/>
                  <a:gd name="connsiteY7" fmla="*/ 151828 h 215074"/>
                  <a:gd name="connsiteX8" fmla="*/ 190214 w 199643"/>
                  <a:gd name="connsiteY8" fmla="*/ 176403 h 215074"/>
                  <a:gd name="connsiteX9" fmla="*/ 105823 w 199643"/>
                  <a:gd name="connsiteY9" fmla="*/ 215074 h 215074"/>
                  <a:gd name="connsiteX10" fmla="*/ 0 w 199643"/>
                  <a:gd name="connsiteY10" fmla="*/ 108109 h 215074"/>
                  <a:gd name="connsiteX11" fmla="*/ 152781 w 199643"/>
                  <a:gd name="connsiteY11" fmla="*/ 92964 h 215074"/>
                  <a:gd name="connsiteX12" fmla="*/ 100489 w 199643"/>
                  <a:gd name="connsiteY12" fmla="*/ 38671 h 215074"/>
                  <a:gd name="connsiteX13" fmla="*/ 46958 w 199643"/>
                  <a:gd name="connsiteY13" fmla="*/ 92964 h 215074"/>
                  <a:gd name="connsiteX14" fmla="*/ 152781 w 199643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3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0" y="176403"/>
                      <a:pt x="146113" y="167830"/>
                      <a:pt x="162496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4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4EE2F1B1-461D-60B3-6690-E6F16CFAE96A}"/>
                  </a:ext>
                </a:extLst>
              </p:cNvPr>
              <p:cNvSpPr/>
              <p:nvPr/>
            </p:nvSpPr>
            <p:spPr>
              <a:xfrm>
                <a:off x="15714440" y="9902380"/>
                <a:ext cx="185546" cy="210502"/>
              </a:xfrm>
              <a:custGeom>
                <a:avLst/>
                <a:gdLst>
                  <a:gd name="connsiteX0" fmla="*/ 0 w 185546"/>
                  <a:gd name="connsiteY0" fmla="*/ 4286 h 210502"/>
                  <a:gd name="connsiteX1" fmla="*/ 47625 w 185546"/>
                  <a:gd name="connsiteY1" fmla="*/ 4286 h 210502"/>
                  <a:gd name="connsiteX2" fmla="*/ 47625 w 185546"/>
                  <a:gd name="connsiteY2" fmla="*/ 35909 h 210502"/>
                  <a:gd name="connsiteX3" fmla="*/ 112109 w 185546"/>
                  <a:gd name="connsiteY3" fmla="*/ 0 h 210502"/>
                  <a:gd name="connsiteX4" fmla="*/ 185547 w 185546"/>
                  <a:gd name="connsiteY4" fmla="*/ 78867 h 210502"/>
                  <a:gd name="connsiteX5" fmla="*/ 185547 w 185546"/>
                  <a:gd name="connsiteY5" fmla="*/ 210503 h 210502"/>
                  <a:gd name="connsiteX6" fmla="*/ 138303 w 185546"/>
                  <a:gd name="connsiteY6" fmla="*/ 210503 h 210502"/>
                  <a:gd name="connsiteX7" fmla="*/ 138303 w 185546"/>
                  <a:gd name="connsiteY7" fmla="*/ 93345 h 210502"/>
                  <a:gd name="connsiteX8" fmla="*/ 94202 w 185546"/>
                  <a:gd name="connsiteY8" fmla="*/ 42958 h 210502"/>
                  <a:gd name="connsiteX9" fmla="*/ 47720 w 185546"/>
                  <a:gd name="connsiteY9" fmla="*/ 94107 h 210502"/>
                  <a:gd name="connsiteX10" fmla="*/ 47720 w 185546"/>
                  <a:gd name="connsiteY10" fmla="*/ 210503 h 210502"/>
                  <a:gd name="connsiteX11" fmla="*/ 95 w 185546"/>
                  <a:gd name="connsiteY11" fmla="*/ 210503 h 210502"/>
                  <a:gd name="connsiteX12" fmla="*/ 95 w 185546"/>
                  <a:gd name="connsiteY12" fmla="*/ 4286 h 210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5546" h="210502">
                    <a:moveTo>
                      <a:pt x="0" y="4286"/>
                    </a:moveTo>
                    <a:lnTo>
                      <a:pt x="47625" y="4286"/>
                    </a:lnTo>
                    <a:lnTo>
                      <a:pt x="47625" y="35909"/>
                    </a:lnTo>
                    <a:cubicBezTo>
                      <a:pt x="60865" y="16764"/>
                      <a:pt x="80010" y="0"/>
                      <a:pt x="112109" y="0"/>
                    </a:cubicBezTo>
                    <a:cubicBezTo>
                      <a:pt x="158591" y="0"/>
                      <a:pt x="185547" y="31242"/>
                      <a:pt x="185547" y="78867"/>
                    </a:cubicBezTo>
                    <a:lnTo>
                      <a:pt x="185547" y="210503"/>
                    </a:lnTo>
                    <a:lnTo>
                      <a:pt x="138303" y="210503"/>
                    </a:lnTo>
                    <a:lnTo>
                      <a:pt x="138303" y="93345"/>
                    </a:lnTo>
                    <a:cubicBezTo>
                      <a:pt x="138303" y="61341"/>
                      <a:pt x="122301" y="42958"/>
                      <a:pt x="94202" y="42958"/>
                    </a:cubicBezTo>
                    <a:cubicBezTo>
                      <a:pt x="66104" y="42958"/>
                      <a:pt x="47720" y="62103"/>
                      <a:pt x="47720" y="94107"/>
                    </a:cubicBezTo>
                    <a:lnTo>
                      <a:pt x="47720" y="210503"/>
                    </a:lnTo>
                    <a:lnTo>
                      <a:pt x="95" y="210503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841833FD-9D61-4D1E-8AA7-F7F06D30A283}"/>
                  </a:ext>
                </a:extLst>
              </p:cNvPr>
              <p:cNvSpPr/>
              <p:nvPr/>
            </p:nvSpPr>
            <p:spPr>
              <a:xfrm>
                <a:off x="15950279" y="9902285"/>
                <a:ext cx="199643" cy="215074"/>
              </a:xfrm>
              <a:custGeom>
                <a:avLst/>
                <a:gdLst>
                  <a:gd name="connsiteX0" fmla="*/ 95 w 199643"/>
                  <a:gd name="connsiteY0" fmla="*/ 108204 h 215074"/>
                  <a:gd name="connsiteX1" fmla="*/ 95 w 199643"/>
                  <a:gd name="connsiteY1" fmla="*/ 107442 h 215074"/>
                  <a:gd name="connsiteX2" fmla="*/ 100870 w 199643"/>
                  <a:gd name="connsiteY2" fmla="*/ 0 h 215074"/>
                  <a:gd name="connsiteX3" fmla="*/ 199644 w 199643"/>
                  <a:gd name="connsiteY3" fmla="*/ 110871 h 215074"/>
                  <a:gd name="connsiteX4" fmla="*/ 198882 w 199643"/>
                  <a:gd name="connsiteY4" fmla="*/ 124111 h 215074"/>
                  <a:gd name="connsiteX5" fmla="*/ 47339 w 199643"/>
                  <a:gd name="connsiteY5" fmla="*/ 124111 h 215074"/>
                  <a:gd name="connsiteX6" fmla="*/ 106680 w 199643"/>
                  <a:gd name="connsiteY6" fmla="*/ 176403 h 215074"/>
                  <a:gd name="connsiteX7" fmla="*/ 162496 w 199643"/>
                  <a:gd name="connsiteY7" fmla="*/ 151828 h 215074"/>
                  <a:gd name="connsiteX8" fmla="*/ 190214 w 199643"/>
                  <a:gd name="connsiteY8" fmla="*/ 176403 h 215074"/>
                  <a:gd name="connsiteX9" fmla="*/ 105823 w 199643"/>
                  <a:gd name="connsiteY9" fmla="*/ 215074 h 215074"/>
                  <a:gd name="connsiteX10" fmla="*/ 0 w 199643"/>
                  <a:gd name="connsiteY10" fmla="*/ 108109 h 215074"/>
                  <a:gd name="connsiteX11" fmla="*/ 152781 w 199643"/>
                  <a:gd name="connsiteY11" fmla="*/ 92964 h 215074"/>
                  <a:gd name="connsiteX12" fmla="*/ 100489 w 199643"/>
                  <a:gd name="connsiteY12" fmla="*/ 38671 h 215074"/>
                  <a:gd name="connsiteX13" fmla="*/ 46958 w 199643"/>
                  <a:gd name="connsiteY13" fmla="*/ 92964 h 215074"/>
                  <a:gd name="connsiteX14" fmla="*/ 152781 w 199643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3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0" y="176403"/>
                      <a:pt x="146113" y="167830"/>
                      <a:pt x="162496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4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AEB0F2F7-B07F-551E-88CC-8A6A042465D3}"/>
                  </a:ext>
                </a:extLst>
              </p:cNvPr>
              <p:cNvSpPr/>
              <p:nvPr/>
            </p:nvSpPr>
            <p:spPr>
              <a:xfrm>
                <a:off x="16201834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95C456E1-EF44-DABE-1393-7322C9A0935D}"/>
                  </a:ext>
                </a:extLst>
              </p:cNvPr>
              <p:cNvSpPr/>
              <p:nvPr/>
            </p:nvSpPr>
            <p:spPr>
              <a:xfrm>
                <a:off x="16349757" y="9902285"/>
                <a:ext cx="199644" cy="215074"/>
              </a:xfrm>
              <a:custGeom>
                <a:avLst/>
                <a:gdLst>
                  <a:gd name="connsiteX0" fmla="*/ 95 w 199644"/>
                  <a:gd name="connsiteY0" fmla="*/ 108204 h 215074"/>
                  <a:gd name="connsiteX1" fmla="*/ 95 w 199644"/>
                  <a:gd name="connsiteY1" fmla="*/ 107442 h 215074"/>
                  <a:gd name="connsiteX2" fmla="*/ 100870 w 199644"/>
                  <a:gd name="connsiteY2" fmla="*/ 0 h 215074"/>
                  <a:gd name="connsiteX3" fmla="*/ 199644 w 199644"/>
                  <a:gd name="connsiteY3" fmla="*/ 110871 h 215074"/>
                  <a:gd name="connsiteX4" fmla="*/ 198882 w 199644"/>
                  <a:gd name="connsiteY4" fmla="*/ 124111 h 215074"/>
                  <a:gd name="connsiteX5" fmla="*/ 47339 w 199644"/>
                  <a:gd name="connsiteY5" fmla="*/ 124111 h 215074"/>
                  <a:gd name="connsiteX6" fmla="*/ 106680 w 199644"/>
                  <a:gd name="connsiteY6" fmla="*/ 176403 h 215074"/>
                  <a:gd name="connsiteX7" fmla="*/ 162497 w 199644"/>
                  <a:gd name="connsiteY7" fmla="*/ 151828 h 215074"/>
                  <a:gd name="connsiteX8" fmla="*/ 190214 w 199644"/>
                  <a:gd name="connsiteY8" fmla="*/ 176403 h 215074"/>
                  <a:gd name="connsiteX9" fmla="*/ 105823 w 199644"/>
                  <a:gd name="connsiteY9" fmla="*/ 215074 h 215074"/>
                  <a:gd name="connsiteX10" fmla="*/ 0 w 199644"/>
                  <a:gd name="connsiteY10" fmla="*/ 108109 h 215074"/>
                  <a:gd name="connsiteX11" fmla="*/ 152781 w 199644"/>
                  <a:gd name="connsiteY11" fmla="*/ 92964 h 215074"/>
                  <a:gd name="connsiteX12" fmla="*/ 100489 w 199644"/>
                  <a:gd name="connsiteY12" fmla="*/ 38671 h 215074"/>
                  <a:gd name="connsiteX13" fmla="*/ 46958 w 199644"/>
                  <a:gd name="connsiteY13" fmla="*/ 92964 h 215074"/>
                  <a:gd name="connsiteX14" fmla="*/ 152781 w 199644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4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1" y="176403"/>
                      <a:pt x="146114" y="167830"/>
                      <a:pt x="162497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5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26431C33-0575-0C4D-BCDD-8EAC20F9C93A}"/>
                  </a:ext>
                </a:extLst>
              </p:cNvPr>
              <p:cNvSpPr/>
              <p:nvPr/>
            </p:nvSpPr>
            <p:spPr>
              <a:xfrm>
                <a:off x="16601312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CE1E0C3A-CFD0-3DED-513D-7A118ED9A72F}"/>
                  </a:ext>
                </a:extLst>
              </p:cNvPr>
              <p:cNvSpPr/>
              <p:nvPr/>
            </p:nvSpPr>
            <p:spPr>
              <a:xfrm>
                <a:off x="16743902" y="9903999"/>
                <a:ext cx="186785" cy="213169"/>
              </a:xfrm>
              <a:custGeom>
                <a:avLst/>
                <a:gdLst>
                  <a:gd name="connsiteX0" fmla="*/ 0 w 186785"/>
                  <a:gd name="connsiteY0" fmla="*/ 149447 h 213169"/>
                  <a:gd name="connsiteX1" fmla="*/ 0 w 186785"/>
                  <a:gd name="connsiteY1" fmla="*/ 148685 h 213169"/>
                  <a:gd name="connsiteX2" fmla="*/ 85534 w 186785"/>
                  <a:gd name="connsiteY2" fmla="*/ 82296 h 213169"/>
                  <a:gd name="connsiteX3" fmla="*/ 140970 w 186785"/>
                  <a:gd name="connsiteY3" fmla="*/ 90869 h 213169"/>
                  <a:gd name="connsiteX4" fmla="*/ 140970 w 186785"/>
                  <a:gd name="connsiteY4" fmla="*/ 85820 h 213169"/>
                  <a:gd name="connsiteX5" fmla="*/ 89821 w 186785"/>
                  <a:gd name="connsiteY5" fmla="*/ 40957 h 213169"/>
                  <a:gd name="connsiteX6" fmla="*/ 30861 w 186785"/>
                  <a:gd name="connsiteY6" fmla="*/ 53816 h 213169"/>
                  <a:gd name="connsiteX7" fmla="*/ 18002 w 186785"/>
                  <a:gd name="connsiteY7" fmla="*/ 16764 h 213169"/>
                  <a:gd name="connsiteX8" fmla="*/ 96107 w 186785"/>
                  <a:gd name="connsiteY8" fmla="*/ 0 h 213169"/>
                  <a:gd name="connsiteX9" fmla="*/ 164497 w 186785"/>
                  <a:gd name="connsiteY9" fmla="*/ 23050 h 213169"/>
                  <a:gd name="connsiteX10" fmla="*/ 186785 w 186785"/>
                  <a:gd name="connsiteY10" fmla="*/ 86677 h 213169"/>
                  <a:gd name="connsiteX11" fmla="*/ 186785 w 186785"/>
                  <a:gd name="connsiteY11" fmla="*/ 208883 h 213169"/>
                  <a:gd name="connsiteX12" fmla="*/ 140684 w 186785"/>
                  <a:gd name="connsiteY12" fmla="*/ 208883 h 213169"/>
                  <a:gd name="connsiteX13" fmla="*/ 140684 w 186785"/>
                  <a:gd name="connsiteY13" fmla="*/ 183070 h 213169"/>
                  <a:gd name="connsiteX14" fmla="*/ 73533 w 186785"/>
                  <a:gd name="connsiteY14" fmla="*/ 213169 h 213169"/>
                  <a:gd name="connsiteX15" fmla="*/ 95 w 186785"/>
                  <a:gd name="connsiteY15" fmla="*/ 149543 h 213169"/>
                  <a:gd name="connsiteX16" fmla="*/ 141732 w 186785"/>
                  <a:gd name="connsiteY16" fmla="*/ 134588 h 213169"/>
                  <a:gd name="connsiteX17" fmla="*/ 141732 w 186785"/>
                  <a:gd name="connsiteY17" fmla="*/ 120491 h 213169"/>
                  <a:gd name="connsiteX18" fmla="*/ 94869 w 186785"/>
                  <a:gd name="connsiteY18" fmla="*/ 112300 h 213169"/>
                  <a:gd name="connsiteX19" fmla="*/ 46482 w 186785"/>
                  <a:gd name="connsiteY19" fmla="*/ 146685 h 213169"/>
                  <a:gd name="connsiteX20" fmla="*/ 46482 w 186785"/>
                  <a:gd name="connsiteY20" fmla="*/ 147447 h 213169"/>
                  <a:gd name="connsiteX21" fmla="*/ 86678 w 186785"/>
                  <a:gd name="connsiteY21" fmla="*/ 178689 h 213169"/>
                  <a:gd name="connsiteX22" fmla="*/ 141732 w 186785"/>
                  <a:gd name="connsiteY22" fmla="*/ 134588 h 21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6785" h="213169">
                    <a:moveTo>
                      <a:pt x="0" y="149447"/>
                    </a:moveTo>
                    <a:lnTo>
                      <a:pt x="0" y="148685"/>
                    </a:lnTo>
                    <a:cubicBezTo>
                      <a:pt x="0" y="104203"/>
                      <a:pt x="35147" y="82296"/>
                      <a:pt x="85534" y="82296"/>
                    </a:cubicBezTo>
                    <a:cubicBezTo>
                      <a:pt x="108585" y="82296"/>
                      <a:pt x="124968" y="85820"/>
                      <a:pt x="140970" y="90869"/>
                    </a:cubicBezTo>
                    <a:lnTo>
                      <a:pt x="140970" y="85820"/>
                    </a:lnTo>
                    <a:cubicBezTo>
                      <a:pt x="140970" y="56483"/>
                      <a:pt x="122968" y="40957"/>
                      <a:pt x="89821" y="40957"/>
                    </a:cubicBezTo>
                    <a:cubicBezTo>
                      <a:pt x="66770" y="40957"/>
                      <a:pt x="49625" y="46006"/>
                      <a:pt x="30861" y="53816"/>
                    </a:cubicBezTo>
                    <a:lnTo>
                      <a:pt x="18002" y="16764"/>
                    </a:lnTo>
                    <a:cubicBezTo>
                      <a:pt x="41053" y="6572"/>
                      <a:pt x="63341" y="0"/>
                      <a:pt x="96107" y="0"/>
                    </a:cubicBezTo>
                    <a:cubicBezTo>
                      <a:pt x="126968" y="0"/>
                      <a:pt x="150019" y="8191"/>
                      <a:pt x="164497" y="23050"/>
                    </a:cubicBezTo>
                    <a:cubicBezTo>
                      <a:pt x="179737" y="37909"/>
                      <a:pt x="186785" y="59722"/>
                      <a:pt x="186785" y="86677"/>
                    </a:cubicBezTo>
                    <a:lnTo>
                      <a:pt x="186785" y="208883"/>
                    </a:lnTo>
                    <a:lnTo>
                      <a:pt x="140684" y="208883"/>
                    </a:lnTo>
                    <a:lnTo>
                      <a:pt x="140684" y="183070"/>
                    </a:lnTo>
                    <a:cubicBezTo>
                      <a:pt x="126587" y="199835"/>
                      <a:pt x="105156" y="213169"/>
                      <a:pt x="73533" y="213169"/>
                    </a:cubicBezTo>
                    <a:cubicBezTo>
                      <a:pt x="34862" y="213169"/>
                      <a:pt x="95" y="190881"/>
                      <a:pt x="95" y="149543"/>
                    </a:cubicBezTo>
                    <a:close/>
                    <a:moveTo>
                      <a:pt x="141732" y="134588"/>
                    </a:moveTo>
                    <a:lnTo>
                      <a:pt x="141732" y="120491"/>
                    </a:lnTo>
                    <a:cubicBezTo>
                      <a:pt x="129635" y="115824"/>
                      <a:pt x="113633" y="112300"/>
                      <a:pt x="94869" y="112300"/>
                    </a:cubicBezTo>
                    <a:cubicBezTo>
                      <a:pt x="64389" y="112300"/>
                      <a:pt x="46482" y="125158"/>
                      <a:pt x="46482" y="146685"/>
                    </a:cubicBezTo>
                    <a:lnTo>
                      <a:pt x="46482" y="147447"/>
                    </a:lnTo>
                    <a:cubicBezTo>
                      <a:pt x="46482" y="167354"/>
                      <a:pt x="64103" y="178689"/>
                      <a:pt x="86678" y="178689"/>
                    </a:cubicBezTo>
                    <a:cubicBezTo>
                      <a:pt x="117920" y="178689"/>
                      <a:pt x="141732" y="160687"/>
                      <a:pt x="141732" y="134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F1E527AE-F258-3A0C-0B50-917B390B90D7}"/>
                  </a:ext>
                </a:extLst>
              </p:cNvPr>
              <p:cNvSpPr/>
              <p:nvPr/>
            </p:nvSpPr>
            <p:spPr>
              <a:xfrm>
                <a:off x="16981360" y="9827799"/>
                <a:ext cx="213264" cy="289369"/>
              </a:xfrm>
              <a:custGeom>
                <a:avLst/>
                <a:gdLst>
                  <a:gd name="connsiteX0" fmla="*/ 0 w 213264"/>
                  <a:gd name="connsiteY0" fmla="*/ 182309 h 289369"/>
                  <a:gd name="connsiteX1" fmla="*/ 0 w 213264"/>
                  <a:gd name="connsiteY1" fmla="*/ 181546 h 289369"/>
                  <a:gd name="connsiteX2" fmla="*/ 95726 w 213264"/>
                  <a:gd name="connsiteY2" fmla="*/ 74581 h 289369"/>
                  <a:gd name="connsiteX3" fmla="*/ 166021 w 213264"/>
                  <a:gd name="connsiteY3" fmla="*/ 110871 h 289369"/>
                  <a:gd name="connsiteX4" fmla="*/ 166021 w 213264"/>
                  <a:gd name="connsiteY4" fmla="*/ 0 h 289369"/>
                  <a:gd name="connsiteX5" fmla="*/ 213265 w 213264"/>
                  <a:gd name="connsiteY5" fmla="*/ 0 h 289369"/>
                  <a:gd name="connsiteX6" fmla="*/ 213265 w 213264"/>
                  <a:gd name="connsiteY6" fmla="*/ 285083 h 289369"/>
                  <a:gd name="connsiteX7" fmla="*/ 166021 w 213264"/>
                  <a:gd name="connsiteY7" fmla="*/ 285083 h 289369"/>
                  <a:gd name="connsiteX8" fmla="*/ 166021 w 213264"/>
                  <a:gd name="connsiteY8" fmla="*/ 250698 h 289369"/>
                  <a:gd name="connsiteX9" fmla="*/ 95726 w 213264"/>
                  <a:gd name="connsiteY9" fmla="*/ 289369 h 289369"/>
                  <a:gd name="connsiteX10" fmla="*/ 0 w 213264"/>
                  <a:gd name="connsiteY10" fmla="*/ 182404 h 289369"/>
                  <a:gd name="connsiteX11" fmla="*/ 166688 w 213264"/>
                  <a:gd name="connsiteY11" fmla="*/ 182309 h 289369"/>
                  <a:gd name="connsiteX12" fmla="*/ 166688 w 213264"/>
                  <a:gd name="connsiteY12" fmla="*/ 181546 h 289369"/>
                  <a:gd name="connsiteX13" fmla="*/ 106966 w 213264"/>
                  <a:gd name="connsiteY13" fmla="*/ 115538 h 289369"/>
                  <a:gd name="connsiteX14" fmla="*/ 47625 w 213264"/>
                  <a:gd name="connsiteY14" fmla="*/ 181546 h 289369"/>
                  <a:gd name="connsiteX15" fmla="*/ 47625 w 213264"/>
                  <a:gd name="connsiteY15" fmla="*/ 182309 h 289369"/>
                  <a:gd name="connsiteX16" fmla="*/ 106966 w 213264"/>
                  <a:gd name="connsiteY16" fmla="*/ 248317 h 289369"/>
                  <a:gd name="connsiteX17" fmla="*/ 166688 w 213264"/>
                  <a:gd name="connsiteY17" fmla="*/ 182309 h 28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3264" h="289369">
                    <a:moveTo>
                      <a:pt x="0" y="182309"/>
                    </a:moveTo>
                    <a:lnTo>
                      <a:pt x="0" y="181546"/>
                    </a:lnTo>
                    <a:cubicBezTo>
                      <a:pt x="0" y="113252"/>
                      <a:pt x="46482" y="74581"/>
                      <a:pt x="95726" y="74581"/>
                    </a:cubicBezTo>
                    <a:cubicBezTo>
                      <a:pt x="129730" y="74581"/>
                      <a:pt x="151162" y="91345"/>
                      <a:pt x="166021" y="110871"/>
                    </a:cubicBezTo>
                    <a:lnTo>
                      <a:pt x="166021" y="0"/>
                    </a:lnTo>
                    <a:lnTo>
                      <a:pt x="213265" y="0"/>
                    </a:lnTo>
                    <a:lnTo>
                      <a:pt x="213265" y="285083"/>
                    </a:lnTo>
                    <a:lnTo>
                      <a:pt x="166021" y="285083"/>
                    </a:lnTo>
                    <a:lnTo>
                      <a:pt x="166021" y="250698"/>
                    </a:lnTo>
                    <a:cubicBezTo>
                      <a:pt x="150781" y="272224"/>
                      <a:pt x="129349" y="289369"/>
                      <a:pt x="95726" y="289369"/>
                    </a:cubicBezTo>
                    <a:cubicBezTo>
                      <a:pt x="47339" y="289369"/>
                      <a:pt x="0" y="250698"/>
                      <a:pt x="0" y="182404"/>
                    </a:cubicBezTo>
                    <a:close/>
                    <a:moveTo>
                      <a:pt x="166688" y="182309"/>
                    </a:moveTo>
                    <a:lnTo>
                      <a:pt x="166688" y="181546"/>
                    </a:lnTo>
                    <a:cubicBezTo>
                      <a:pt x="166688" y="141732"/>
                      <a:pt x="138589" y="115538"/>
                      <a:pt x="106966" y="115538"/>
                    </a:cubicBezTo>
                    <a:cubicBezTo>
                      <a:pt x="75343" y="115538"/>
                      <a:pt x="47625" y="140970"/>
                      <a:pt x="47625" y="181546"/>
                    </a:cubicBezTo>
                    <a:lnTo>
                      <a:pt x="47625" y="182309"/>
                    </a:lnTo>
                    <a:cubicBezTo>
                      <a:pt x="47625" y="222123"/>
                      <a:pt x="74962" y="248317"/>
                      <a:pt x="106966" y="248317"/>
                    </a:cubicBezTo>
                    <a:cubicBezTo>
                      <a:pt x="138970" y="248317"/>
                      <a:pt x="166688" y="221742"/>
                      <a:pt x="166688" y="1823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0E20A458-0B3C-0089-B01B-67B03984E33D}"/>
                  </a:ext>
                </a:extLst>
              </p:cNvPr>
              <p:cNvSpPr/>
              <p:nvPr/>
            </p:nvSpPr>
            <p:spPr>
              <a:xfrm>
                <a:off x="17380076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1D720114-E271-B863-D985-41C171861E10}"/>
                  </a:ext>
                </a:extLst>
              </p:cNvPr>
              <p:cNvSpPr/>
              <p:nvPr/>
            </p:nvSpPr>
            <p:spPr>
              <a:xfrm>
                <a:off x="17528095" y="9833991"/>
                <a:ext cx="219836" cy="283464"/>
              </a:xfrm>
              <a:custGeom>
                <a:avLst/>
                <a:gdLst>
                  <a:gd name="connsiteX0" fmla="*/ 0 w 219836"/>
                  <a:gd name="connsiteY0" fmla="*/ 176879 h 283464"/>
                  <a:gd name="connsiteX1" fmla="*/ 0 w 219836"/>
                  <a:gd name="connsiteY1" fmla="*/ 176117 h 283464"/>
                  <a:gd name="connsiteX2" fmla="*/ 110109 w 219836"/>
                  <a:gd name="connsiteY2" fmla="*/ 68294 h 283464"/>
                  <a:gd name="connsiteX3" fmla="*/ 219837 w 219836"/>
                  <a:gd name="connsiteY3" fmla="*/ 175260 h 283464"/>
                  <a:gd name="connsiteX4" fmla="*/ 219837 w 219836"/>
                  <a:gd name="connsiteY4" fmla="*/ 176022 h 283464"/>
                  <a:gd name="connsiteX5" fmla="*/ 109347 w 219836"/>
                  <a:gd name="connsiteY5" fmla="*/ 283464 h 283464"/>
                  <a:gd name="connsiteX6" fmla="*/ 0 w 219836"/>
                  <a:gd name="connsiteY6" fmla="*/ 176879 h 283464"/>
                  <a:gd name="connsiteX7" fmla="*/ 172593 w 219836"/>
                  <a:gd name="connsiteY7" fmla="*/ 176879 h 283464"/>
                  <a:gd name="connsiteX8" fmla="*/ 172593 w 219836"/>
                  <a:gd name="connsiteY8" fmla="*/ 176117 h 283464"/>
                  <a:gd name="connsiteX9" fmla="*/ 109347 w 219836"/>
                  <a:gd name="connsiteY9" fmla="*/ 109728 h 283464"/>
                  <a:gd name="connsiteX10" fmla="*/ 47244 w 219836"/>
                  <a:gd name="connsiteY10" fmla="*/ 175355 h 283464"/>
                  <a:gd name="connsiteX11" fmla="*/ 47244 w 219836"/>
                  <a:gd name="connsiteY11" fmla="*/ 176117 h 283464"/>
                  <a:gd name="connsiteX12" fmla="*/ 110109 w 219836"/>
                  <a:gd name="connsiteY12" fmla="*/ 242126 h 283464"/>
                  <a:gd name="connsiteX13" fmla="*/ 172593 w 219836"/>
                  <a:gd name="connsiteY13" fmla="*/ 176879 h 283464"/>
                  <a:gd name="connsiteX14" fmla="*/ 47625 w 219836"/>
                  <a:gd name="connsiteY14" fmla="*/ 0 h 283464"/>
                  <a:gd name="connsiteX15" fmla="*/ 95631 w 219836"/>
                  <a:gd name="connsiteY15" fmla="*/ 0 h 283464"/>
                  <a:gd name="connsiteX16" fmla="*/ 95631 w 219836"/>
                  <a:gd name="connsiteY16" fmla="*/ 46482 h 283464"/>
                  <a:gd name="connsiteX17" fmla="*/ 47625 w 219836"/>
                  <a:gd name="connsiteY17" fmla="*/ 46482 h 283464"/>
                  <a:gd name="connsiteX18" fmla="*/ 47625 w 219836"/>
                  <a:gd name="connsiteY18" fmla="*/ 0 h 283464"/>
                  <a:gd name="connsiteX19" fmla="*/ 123730 w 219836"/>
                  <a:gd name="connsiteY19" fmla="*/ 0 h 283464"/>
                  <a:gd name="connsiteX20" fmla="*/ 171736 w 219836"/>
                  <a:gd name="connsiteY20" fmla="*/ 0 h 283464"/>
                  <a:gd name="connsiteX21" fmla="*/ 171736 w 219836"/>
                  <a:gd name="connsiteY21" fmla="*/ 46482 h 283464"/>
                  <a:gd name="connsiteX22" fmla="*/ 123730 w 219836"/>
                  <a:gd name="connsiteY22" fmla="*/ 46482 h 283464"/>
                  <a:gd name="connsiteX23" fmla="*/ 123730 w 219836"/>
                  <a:gd name="connsiteY23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9836" h="283464">
                    <a:moveTo>
                      <a:pt x="0" y="176879"/>
                    </a:moveTo>
                    <a:lnTo>
                      <a:pt x="0" y="176117"/>
                    </a:lnTo>
                    <a:cubicBezTo>
                      <a:pt x="0" y="117157"/>
                      <a:pt x="46863" y="68294"/>
                      <a:pt x="110109" y="68294"/>
                    </a:cubicBezTo>
                    <a:cubicBezTo>
                      <a:pt x="173355" y="68294"/>
                      <a:pt x="219837" y="116300"/>
                      <a:pt x="219837" y="175260"/>
                    </a:cubicBezTo>
                    <a:lnTo>
                      <a:pt x="219837" y="176022"/>
                    </a:lnTo>
                    <a:cubicBezTo>
                      <a:pt x="219837" y="234601"/>
                      <a:pt x="172974" y="283464"/>
                      <a:pt x="109347" y="283464"/>
                    </a:cubicBezTo>
                    <a:cubicBezTo>
                      <a:pt x="45720" y="283464"/>
                      <a:pt x="0" y="235458"/>
                      <a:pt x="0" y="176879"/>
                    </a:cubicBezTo>
                    <a:close/>
                    <a:moveTo>
                      <a:pt x="172593" y="176879"/>
                    </a:moveTo>
                    <a:lnTo>
                      <a:pt x="172593" y="176117"/>
                    </a:lnTo>
                    <a:cubicBezTo>
                      <a:pt x="172593" y="139827"/>
                      <a:pt x="146399" y="109728"/>
                      <a:pt x="109347" y="109728"/>
                    </a:cubicBezTo>
                    <a:cubicBezTo>
                      <a:pt x="72295" y="109728"/>
                      <a:pt x="47244" y="139446"/>
                      <a:pt x="47244" y="175355"/>
                    </a:cubicBezTo>
                    <a:lnTo>
                      <a:pt x="47244" y="176117"/>
                    </a:lnTo>
                    <a:cubicBezTo>
                      <a:pt x="47244" y="212027"/>
                      <a:pt x="73438" y="242126"/>
                      <a:pt x="110109" y="242126"/>
                    </a:cubicBezTo>
                    <a:cubicBezTo>
                      <a:pt x="146780" y="242126"/>
                      <a:pt x="172593" y="212408"/>
                      <a:pt x="172593" y="176879"/>
                    </a:cubicBezTo>
                    <a:close/>
                    <a:moveTo>
                      <a:pt x="47625" y="0"/>
                    </a:moveTo>
                    <a:lnTo>
                      <a:pt x="95631" y="0"/>
                    </a:lnTo>
                    <a:lnTo>
                      <a:pt x="95631" y="46482"/>
                    </a:lnTo>
                    <a:lnTo>
                      <a:pt x="47625" y="46482"/>
                    </a:lnTo>
                    <a:lnTo>
                      <a:pt x="47625" y="0"/>
                    </a:lnTo>
                    <a:close/>
                    <a:moveTo>
                      <a:pt x="123730" y="0"/>
                    </a:moveTo>
                    <a:lnTo>
                      <a:pt x="171736" y="0"/>
                    </a:lnTo>
                    <a:lnTo>
                      <a:pt x="171736" y="46482"/>
                    </a:lnTo>
                    <a:lnTo>
                      <a:pt x="123730" y="46482"/>
                    </a:lnTo>
                    <a:lnTo>
                      <a:pt x="1237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2FCCB5E2-8DC5-06BE-01DC-6E7604E2C545}"/>
                  </a:ext>
                </a:extLst>
              </p:cNvPr>
              <p:cNvSpPr/>
              <p:nvPr/>
            </p:nvSpPr>
            <p:spPr>
              <a:xfrm>
                <a:off x="17783651" y="9903237"/>
                <a:ext cx="164020" cy="213645"/>
              </a:xfrm>
              <a:custGeom>
                <a:avLst/>
                <a:gdLst>
                  <a:gd name="connsiteX0" fmla="*/ 191 w 164020"/>
                  <a:gd name="connsiteY0" fmla="*/ 182594 h 213645"/>
                  <a:gd name="connsiteX1" fmla="*/ 21241 w 164020"/>
                  <a:gd name="connsiteY1" fmla="*/ 150590 h 213645"/>
                  <a:gd name="connsiteX2" fmla="*/ 88773 w 164020"/>
                  <a:gd name="connsiteY2" fmla="*/ 176022 h 213645"/>
                  <a:gd name="connsiteX3" fmla="*/ 120777 w 164020"/>
                  <a:gd name="connsiteY3" fmla="*/ 153734 h 213645"/>
                  <a:gd name="connsiteX4" fmla="*/ 120777 w 164020"/>
                  <a:gd name="connsiteY4" fmla="*/ 152972 h 213645"/>
                  <a:gd name="connsiteX5" fmla="*/ 74676 w 164020"/>
                  <a:gd name="connsiteY5" fmla="*/ 124111 h 213645"/>
                  <a:gd name="connsiteX6" fmla="*/ 10192 w 164020"/>
                  <a:gd name="connsiteY6" fmla="*/ 64008 h 213645"/>
                  <a:gd name="connsiteX7" fmla="*/ 10192 w 164020"/>
                  <a:gd name="connsiteY7" fmla="*/ 63246 h 213645"/>
                  <a:gd name="connsiteX8" fmla="*/ 83629 w 164020"/>
                  <a:gd name="connsiteY8" fmla="*/ 0 h 213645"/>
                  <a:gd name="connsiteX9" fmla="*/ 159353 w 164020"/>
                  <a:gd name="connsiteY9" fmla="*/ 23432 h 213645"/>
                  <a:gd name="connsiteX10" fmla="*/ 140589 w 164020"/>
                  <a:gd name="connsiteY10" fmla="*/ 57055 h 213645"/>
                  <a:gd name="connsiteX11" fmla="*/ 82391 w 164020"/>
                  <a:gd name="connsiteY11" fmla="*/ 37529 h 213645"/>
                  <a:gd name="connsiteX12" fmla="*/ 53531 w 164020"/>
                  <a:gd name="connsiteY12" fmla="*/ 57817 h 213645"/>
                  <a:gd name="connsiteX13" fmla="*/ 53531 w 164020"/>
                  <a:gd name="connsiteY13" fmla="*/ 58579 h 213645"/>
                  <a:gd name="connsiteX14" fmla="*/ 100013 w 164020"/>
                  <a:gd name="connsiteY14" fmla="*/ 87916 h 213645"/>
                  <a:gd name="connsiteX15" fmla="*/ 164021 w 164020"/>
                  <a:gd name="connsiteY15" fmla="*/ 148019 h 213645"/>
                  <a:gd name="connsiteX16" fmla="*/ 164021 w 164020"/>
                  <a:gd name="connsiteY16" fmla="*/ 148781 h 213645"/>
                  <a:gd name="connsiteX17" fmla="*/ 87440 w 164020"/>
                  <a:gd name="connsiteY17" fmla="*/ 213646 h 213645"/>
                  <a:gd name="connsiteX18" fmla="*/ 0 w 164020"/>
                  <a:gd name="connsiteY18" fmla="*/ 182785 h 2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4020" h="213645">
                    <a:moveTo>
                      <a:pt x="191" y="182594"/>
                    </a:moveTo>
                    <a:lnTo>
                      <a:pt x="21241" y="150590"/>
                    </a:lnTo>
                    <a:cubicBezTo>
                      <a:pt x="43910" y="167354"/>
                      <a:pt x="67723" y="176022"/>
                      <a:pt x="88773" y="176022"/>
                    </a:cubicBezTo>
                    <a:cubicBezTo>
                      <a:pt x="109823" y="176022"/>
                      <a:pt x="120777" y="167450"/>
                      <a:pt x="120777" y="153734"/>
                    </a:cubicBezTo>
                    <a:lnTo>
                      <a:pt x="120777" y="152972"/>
                    </a:lnTo>
                    <a:cubicBezTo>
                      <a:pt x="120777" y="136970"/>
                      <a:pt x="98870" y="131540"/>
                      <a:pt x="74676" y="124111"/>
                    </a:cubicBezTo>
                    <a:cubicBezTo>
                      <a:pt x="44196" y="115538"/>
                      <a:pt x="10192" y="103061"/>
                      <a:pt x="10192" y="64008"/>
                    </a:cubicBezTo>
                    <a:lnTo>
                      <a:pt x="10192" y="63246"/>
                    </a:lnTo>
                    <a:cubicBezTo>
                      <a:pt x="10192" y="23813"/>
                      <a:pt x="42577" y="0"/>
                      <a:pt x="83629" y="0"/>
                    </a:cubicBezTo>
                    <a:cubicBezTo>
                      <a:pt x="109442" y="0"/>
                      <a:pt x="137541" y="8954"/>
                      <a:pt x="159353" y="23432"/>
                    </a:cubicBezTo>
                    <a:lnTo>
                      <a:pt x="140589" y="57055"/>
                    </a:lnTo>
                    <a:cubicBezTo>
                      <a:pt x="120682" y="44958"/>
                      <a:pt x="99536" y="37529"/>
                      <a:pt x="82391" y="37529"/>
                    </a:cubicBezTo>
                    <a:cubicBezTo>
                      <a:pt x="64008" y="37529"/>
                      <a:pt x="53531" y="46482"/>
                      <a:pt x="53531" y="57817"/>
                    </a:cubicBezTo>
                    <a:lnTo>
                      <a:pt x="53531" y="58579"/>
                    </a:lnTo>
                    <a:cubicBezTo>
                      <a:pt x="53531" y="73819"/>
                      <a:pt x="75819" y="80010"/>
                      <a:pt x="100013" y="87916"/>
                    </a:cubicBezTo>
                    <a:cubicBezTo>
                      <a:pt x="130112" y="97250"/>
                      <a:pt x="164021" y="110966"/>
                      <a:pt x="164021" y="148019"/>
                    </a:cubicBezTo>
                    <a:lnTo>
                      <a:pt x="164021" y="148781"/>
                    </a:lnTo>
                    <a:cubicBezTo>
                      <a:pt x="164021" y="192119"/>
                      <a:pt x="130397" y="213646"/>
                      <a:pt x="87440" y="213646"/>
                    </a:cubicBezTo>
                    <a:cubicBezTo>
                      <a:pt x="58103" y="213646"/>
                      <a:pt x="25718" y="203454"/>
                      <a:pt x="0" y="1827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F87FEB5B-8EFE-FFE4-716E-543215B11C94}"/>
                  </a:ext>
                </a:extLst>
              </p:cNvPr>
              <p:cNvSpPr/>
              <p:nvPr/>
            </p:nvSpPr>
            <p:spPr>
              <a:xfrm>
                <a:off x="17980628" y="9850088"/>
                <a:ext cx="128873" cy="266319"/>
              </a:xfrm>
              <a:custGeom>
                <a:avLst/>
                <a:gdLst>
                  <a:gd name="connsiteX0" fmla="*/ 26194 w 128873"/>
                  <a:gd name="connsiteY0" fmla="*/ 205740 h 266319"/>
                  <a:gd name="connsiteX1" fmla="*/ 26194 w 128873"/>
                  <a:gd name="connsiteY1" fmla="*/ 97155 h 266319"/>
                  <a:gd name="connsiteX2" fmla="*/ 0 w 128873"/>
                  <a:gd name="connsiteY2" fmla="*/ 97155 h 266319"/>
                  <a:gd name="connsiteX3" fmla="*/ 0 w 128873"/>
                  <a:gd name="connsiteY3" fmla="*/ 56579 h 266319"/>
                  <a:gd name="connsiteX4" fmla="*/ 26194 w 128873"/>
                  <a:gd name="connsiteY4" fmla="*/ 56579 h 266319"/>
                  <a:gd name="connsiteX5" fmla="*/ 26194 w 128873"/>
                  <a:gd name="connsiteY5" fmla="*/ 0 h 266319"/>
                  <a:gd name="connsiteX6" fmla="*/ 73438 w 128873"/>
                  <a:gd name="connsiteY6" fmla="*/ 0 h 266319"/>
                  <a:gd name="connsiteX7" fmla="*/ 73438 w 128873"/>
                  <a:gd name="connsiteY7" fmla="*/ 56579 h 266319"/>
                  <a:gd name="connsiteX8" fmla="*/ 128873 w 128873"/>
                  <a:gd name="connsiteY8" fmla="*/ 56579 h 266319"/>
                  <a:gd name="connsiteX9" fmla="*/ 128873 w 128873"/>
                  <a:gd name="connsiteY9" fmla="*/ 97155 h 266319"/>
                  <a:gd name="connsiteX10" fmla="*/ 73438 w 128873"/>
                  <a:gd name="connsiteY10" fmla="*/ 97155 h 266319"/>
                  <a:gd name="connsiteX11" fmla="*/ 73438 w 128873"/>
                  <a:gd name="connsiteY11" fmla="*/ 198311 h 266319"/>
                  <a:gd name="connsiteX12" fmla="*/ 98869 w 128873"/>
                  <a:gd name="connsiteY12" fmla="*/ 224123 h 266319"/>
                  <a:gd name="connsiteX13" fmla="*/ 128206 w 128873"/>
                  <a:gd name="connsiteY13" fmla="*/ 217075 h 266319"/>
                  <a:gd name="connsiteX14" fmla="*/ 128206 w 128873"/>
                  <a:gd name="connsiteY14" fmla="*/ 255746 h 266319"/>
                  <a:gd name="connsiteX15" fmla="*/ 85630 w 128873"/>
                  <a:gd name="connsiteY15" fmla="*/ 266319 h 266319"/>
                  <a:gd name="connsiteX16" fmla="*/ 26289 w 128873"/>
                  <a:gd name="connsiteY16" fmla="*/ 205740 h 26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873" h="266319">
                    <a:moveTo>
                      <a:pt x="26194" y="205740"/>
                    </a:moveTo>
                    <a:lnTo>
                      <a:pt x="26194" y="97155"/>
                    </a:lnTo>
                    <a:lnTo>
                      <a:pt x="0" y="97155"/>
                    </a:lnTo>
                    <a:lnTo>
                      <a:pt x="0" y="56579"/>
                    </a:lnTo>
                    <a:lnTo>
                      <a:pt x="26194" y="56579"/>
                    </a:lnTo>
                    <a:lnTo>
                      <a:pt x="26194" y="0"/>
                    </a:lnTo>
                    <a:lnTo>
                      <a:pt x="73438" y="0"/>
                    </a:lnTo>
                    <a:lnTo>
                      <a:pt x="73438" y="56579"/>
                    </a:lnTo>
                    <a:lnTo>
                      <a:pt x="128873" y="56579"/>
                    </a:lnTo>
                    <a:lnTo>
                      <a:pt x="128873" y="97155"/>
                    </a:lnTo>
                    <a:lnTo>
                      <a:pt x="73438" y="97155"/>
                    </a:lnTo>
                    <a:lnTo>
                      <a:pt x="73438" y="198311"/>
                    </a:lnTo>
                    <a:cubicBezTo>
                      <a:pt x="73438" y="216694"/>
                      <a:pt x="82772" y="224123"/>
                      <a:pt x="98869" y="224123"/>
                    </a:cubicBezTo>
                    <a:cubicBezTo>
                      <a:pt x="109442" y="224123"/>
                      <a:pt x="118777" y="221742"/>
                      <a:pt x="128206" y="217075"/>
                    </a:cubicBezTo>
                    <a:lnTo>
                      <a:pt x="128206" y="255746"/>
                    </a:lnTo>
                    <a:cubicBezTo>
                      <a:pt x="116491" y="262414"/>
                      <a:pt x="103632" y="266319"/>
                      <a:pt x="85630" y="266319"/>
                    </a:cubicBezTo>
                    <a:cubicBezTo>
                      <a:pt x="50863" y="266319"/>
                      <a:pt x="26289" y="251079"/>
                      <a:pt x="26289" y="2057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50991A10-EFBE-A799-C617-D838A8781D34}"/>
              </a:ext>
            </a:extLst>
          </p:cNvPr>
          <p:cNvGrpSpPr/>
          <p:nvPr/>
        </p:nvGrpSpPr>
        <p:grpSpPr>
          <a:xfrm>
            <a:off x="0" y="9667527"/>
            <a:ext cx="3848100" cy="617886"/>
            <a:chOff x="0" y="9667875"/>
            <a:chExt cx="3848100" cy="617886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6BD8F396-7E4B-39F6-C088-7E38BAC36F6F}"/>
                </a:ext>
              </a:extLst>
            </p:cNvPr>
            <p:cNvSpPr/>
            <p:nvPr/>
          </p:nvSpPr>
          <p:spPr>
            <a:xfrm>
              <a:off x="0" y="9667875"/>
              <a:ext cx="3848100" cy="617886"/>
            </a:xfrm>
            <a:custGeom>
              <a:avLst/>
              <a:gdLst>
                <a:gd name="connsiteX0" fmla="*/ 0 w 3848100"/>
                <a:gd name="connsiteY0" fmla="*/ 0 h 617886"/>
                <a:gd name="connsiteX1" fmla="*/ 3848100 w 3848100"/>
                <a:gd name="connsiteY1" fmla="*/ 0 h 617886"/>
                <a:gd name="connsiteX2" fmla="*/ 3848100 w 3848100"/>
                <a:gd name="connsiteY2" fmla="*/ 617887 h 617886"/>
                <a:gd name="connsiteX3" fmla="*/ 0 w 3848100"/>
                <a:gd name="connsiteY3" fmla="*/ 617887 h 61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100" h="617886">
                  <a:moveTo>
                    <a:pt x="0" y="0"/>
                  </a:moveTo>
                  <a:lnTo>
                    <a:pt x="3848100" y="0"/>
                  </a:lnTo>
                  <a:lnTo>
                    <a:pt x="3848100" y="617887"/>
                  </a:lnTo>
                  <a:lnTo>
                    <a:pt x="0" y="6178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0" name="Bild 58">
              <a:extLst>
                <a:ext uri="{FF2B5EF4-FFF2-40B4-BE49-F238E27FC236}">
                  <a16:creationId xmlns:a16="http://schemas.microsoft.com/office/drawing/2014/main" id="{42D81CD8-6E59-37B8-CDC3-52378991D180}"/>
                </a:ext>
              </a:extLst>
            </p:cNvPr>
            <p:cNvGrpSpPr/>
            <p:nvPr/>
          </p:nvGrpSpPr>
          <p:grpSpPr>
            <a:xfrm>
              <a:off x="144017" y="9827799"/>
              <a:ext cx="3525583" cy="348233"/>
              <a:chOff x="144017" y="9827799"/>
              <a:chExt cx="3525583" cy="348233"/>
            </a:xfrm>
            <a:solidFill>
              <a:srgbClr val="1F1F1F"/>
            </a:solidFill>
          </p:grpSpPr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030780C1-A211-991A-7F67-78A9192EEF35}"/>
                  </a:ext>
                </a:extLst>
              </p:cNvPr>
              <p:cNvSpPr/>
              <p:nvPr/>
            </p:nvSpPr>
            <p:spPr>
              <a:xfrm>
                <a:off x="144017" y="9837515"/>
                <a:ext cx="285083" cy="275367"/>
              </a:xfrm>
              <a:custGeom>
                <a:avLst/>
                <a:gdLst>
                  <a:gd name="connsiteX0" fmla="*/ 120301 w 285083"/>
                  <a:gd name="connsiteY0" fmla="*/ 0 h 275367"/>
                  <a:gd name="connsiteX1" fmla="*/ 164782 w 285083"/>
                  <a:gd name="connsiteY1" fmla="*/ 0 h 275367"/>
                  <a:gd name="connsiteX2" fmla="*/ 285083 w 285083"/>
                  <a:gd name="connsiteY2" fmla="*/ 275368 h 275367"/>
                  <a:gd name="connsiteX3" fmla="*/ 234315 w 285083"/>
                  <a:gd name="connsiteY3" fmla="*/ 275368 h 275367"/>
                  <a:gd name="connsiteX4" fmla="*/ 206597 w 285083"/>
                  <a:gd name="connsiteY4" fmla="*/ 209360 h 275367"/>
                  <a:gd name="connsiteX5" fmla="*/ 77343 w 285083"/>
                  <a:gd name="connsiteY5" fmla="*/ 209360 h 275367"/>
                  <a:gd name="connsiteX6" fmla="*/ 49244 w 285083"/>
                  <a:gd name="connsiteY6" fmla="*/ 275368 h 275367"/>
                  <a:gd name="connsiteX7" fmla="*/ 0 w 285083"/>
                  <a:gd name="connsiteY7" fmla="*/ 275368 h 275367"/>
                  <a:gd name="connsiteX8" fmla="*/ 120301 w 285083"/>
                  <a:gd name="connsiteY8" fmla="*/ 0 h 275367"/>
                  <a:gd name="connsiteX9" fmla="*/ 188976 w 285083"/>
                  <a:gd name="connsiteY9" fmla="*/ 166783 h 275367"/>
                  <a:gd name="connsiteX10" fmla="*/ 141732 w 285083"/>
                  <a:gd name="connsiteY10" fmla="*/ 57436 h 275367"/>
                  <a:gd name="connsiteX11" fmla="*/ 94869 w 285083"/>
                  <a:gd name="connsiteY11" fmla="*/ 166783 h 275367"/>
                  <a:gd name="connsiteX12" fmla="*/ 188976 w 285083"/>
                  <a:gd name="connsiteY12" fmla="*/ 166783 h 27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083" h="275367">
                    <a:moveTo>
                      <a:pt x="120301" y="0"/>
                    </a:moveTo>
                    <a:lnTo>
                      <a:pt x="164782" y="0"/>
                    </a:lnTo>
                    <a:lnTo>
                      <a:pt x="285083" y="275368"/>
                    </a:lnTo>
                    <a:lnTo>
                      <a:pt x="234315" y="275368"/>
                    </a:lnTo>
                    <a:lnTo>
                      <a:pt x="206597" y="209360"/>
                    </a:lnTo>
                    <a:lnTo>
                      <a:pt x="77343" y="209360"/>
                    </a:lnTo>
                    <a:lnTo>
                      <a:pt x="49244" y="275368"/>
                    </a:lnTo>
                    <a:lnTo>
                      <a:pt x="0" y="275368"/>
                    </a:lnTo>
                    <a:lnTo>
                      <a:pt x="120301" y="0"/>
                    </a:lnTo>
                    <a:close/>
                    <a:moveTo>
                      <a:pt x="188976" y="166783"/>
                    </a:moveTo>
                    <a:lnTo>
                      <a:pt x="141732" y="57436"/>
                    </a:lnTo>
                    <a:lnTo>
                      <a:pt x="94869" y="166783"/>
                    </a:lnTo>
                    <a:lnTo>
                      <a:pt x="188976" y="166783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A90F137A-4866-71BA-B6E4-B7E00B5656BD}"/>
                  </a:ext>
                </a:extLst>
              </p:cNvPr>
              <p:cNvSpPr/>
              <p:nvPr/>
            </p:nvSpPr>
            <p:spPr>
              <a:xfrm>
                <a:off x="483393" y="9839420"/>
                <a:ext cx="48006" cy="273367"/>
              </a:xfrm>
              <a:custGeom>
                <a:avLst/>
                <a:gdLst>
                  <a:gd name="connsiteX0" fmla="*/ 0 w 48006"/>
                  <a:gd name="connsiteY0" fmla="*/ 0 h 273367"/>
                  <a:gd name="connsiteX1" fmla="*/ 48006 w 48006"/>
                  <a:gd name="connsiteY1" fmla="*/ 0 h 273367"/>
                  <a:gd name="connsiteX2" fmla="*/ 48006 w 48006"/>
                  <a:gd name="connsiteY2" fmla="*/ 273368 h 273367"/>
                  <a:gd name="connsiteX3" fmla="*/ 0 w 48006"/>
                  <a:gd name="connsiteY3" fmla="*/ 273368 h 273367"/>
                  <a:gd name="connsiteX4" fmla="*/ 0 w 48006"/>
                  <a:gd name="connsiteY4" fmla="*/ 0 h 27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06" h="273367">
                    <a:moveTo>
                      <a:pt x="0" y="0"/>
                    </a:moveTo>
                    <a:lnTo>
                      <a:pt x="48006" y="0"/>
                    </a:lnTo>
                    <a:lnTo>
                      <a:pt x="48006" y="273368"/>
                    </a:lnTo>
                    <a:lnTo>
                      <a:pt x="0" y="273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9469F021-27F1-A98B-B7FE-8BFF0EFA08A0}"/>
                  </a:ext>
                </a:extLst>
              </p:cNvPr>
              <p:cNvSpPr/>
              <p:nvPr/>
            </p:nvSpPr>
            <p:spPr>
              <a:xfrm>
                <a:off x="595884" y="9969912"/>
                <a:ext cx="115633" cy="46482"/>
              </a:xfrm>
              <a:custGeom>
                <a:avLst/>
                <a:gdLst>
                  <a:gd name="connsiteX0" fmla="*/ 0 w 115633"/>
                  <a:gd name="connsiteY0" fmla="*/ 0 h 46482"/>
                  <a:gd name="connsiteX1" fmla="*/ 115633 w 115633"/>
                  <a:gd name="connsiteY1" fmla="*/ 0 h 46482"/>
                  <a:gd name="connsiteX2" fmla="*/ 115633 w 115633"/>
                  <a:gd name="connsiteY2" fmla="*/ 46482 h 46482"/>
                  <a:gd name="connsiteX3" fmla="*/ 0 w 115633"/>
                  <a:gd name="connsiteY3" fmla="*/ 46482 h 46482"/>
                  <a:gd name="connsiteX4" fmla="*/ 0 w 115633"/>
                  <a:gd name="connsiteY4" fmla="*/ 0 h 46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633" h="46482">
                    <a:moveTo>
                      <a:pt x="0" y="0"/>
                    </a:moveTo>
                    <a:lnTo>
                      <a:pt x="115633" y="0"/>
                    </a:lnTo>
                    <a:lnTo>
                      <a:pt x="115633" y="46482"/>
                    </a:lnTo>
                    <a:lnTo>
                      <a:pt x="0" y="464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6F142205-AF8D-C3FC-6640-E9FC088A5261}"/>
                  </a:ext>
                </a:extLst>
              </p:cNvPr>
              <p:cNvSpPr/>
              <p:nvPr/>
            </p:nvSpPr>
            <p:spPr>
              <a:xfrm>
                <a:off x="757047" y="9902285"/>
                <a:ext cx="213169" cy="273748"/>
              </a:xfrm>
              <a:custGeom>
                <a:avLst/>
                <a:gdLst>
                  <a:gd name="connsiteX0" fmla="*/ 10192 w 213169"/>
                  <a:gd name="connsiteY0" fmla="*/ 249174 h 273748"/>
                  <a:gd name="connsiteX1" fmla="*/ 27718 w 213169"/>
                  <a:gd name="connsiteY1" fmla="*/ 213646 h 273748"/>
                  <a:gd name="connsiteX2" fmla="*/ 101155 w 213169"/>
                  <a:gd name="connsiteY2" fmla="*/ 235077 h 273748"/>
                  <a:gd name="connsiteX3" fmla="*/ 166402 w 213169"/>
                  <a:gd name="connsiteY3" fmla="*/ 172212 h 273748"/>
                  <a:gd name="connsiteX4" fmla="*/ 166402 w 213169"/>
                  <a:gd name="connsiteY4" fmla="*/ 156591 h 273748"/>
                  <a:gd name="connsiteX5" fmla="*/ 93726 w 213169"/>
                  <a:gd name="connsiteY5" fmla="*/ 194120 h 273748"/>
                  <a:gd name="connsiteX6" fmla="*/ 0 w 213169"/>
                  <a:gd name="connsiteY6" fmla="*/ 97631 h 273748"/>
                  <a:gd name="connsiteX7" fmla="*/ 0 w 213169"/>
                  <a:gd name="connsiteY7" fmla="*/ 96869 h 273748"/>
                  <a:gd name="connsiteX8" fmla="*/ 93726 w 213169"/>
                  <a:gd name="connsiteY8" fmla="*/ 0 h 273748"/>
                  <a:gd name="connsiteX9" fmla="*/ 165925 w 213169"/>
                  <a:gd name="connsiteY9" fmla="*/ 35147 h 273748"/>
                  <a:gd name="connsiteX10" fmla="*/ 165925 w 213169"/>
                  <a:gd name="connsiteY10" fmla="*/ 4286 h 273748"/>
                  <a:gd name="connsiteX11" fmla="*/ 213169 w 213169"/>
                  <a:gd name="connsiteY11" fmla="*/ 4286 h 273748"/>
                  <a:gd name="connsiteX12" fmla="*/ 213169 w 213169"/>
                  <a:gd name="connsiteY12" fmla="*/ 168307 h 273748"/>
                  <a:gd name="connsiteX13" fmla="*/ 186976 w 213169"/>
                  <a:gd name="connsiteY13" fmla="*/ 246031 h 273748"/>
                  <a:gd name="connsiteX14" fmla="*/ 102203 w 213169"/>
                  <a:gd name="connsiteY14" fmla="*/ 273748 h 273748"/>
                  <a:gd name="connsiteX15" fmla="*/ 10001 w 213169"/>
                  <a:gd name="connsiteY15" fmla="*/ 249174 h 273748"/>
                  <a:gd name="connsiteX16" fmla="*/ 166878 w 213169"/>
                  <a:gd name="connsiteY16" fmla="*/ 97250 h 273748"/>
                  <a:gd name="connsiteX17" fmla="*/ 166878 w 213169"/>
                  <a:gd name="connsiteY17" fmla="*/ 96488 h 273748"/>
                  <a:gd name="connsiteX18" fmla="*/ 106394 w 213169"/>
                  <a:gd name="connsiteY18" fmla="*/ 40291 h 273748"/>
                  <a:gd name="connsiteX19" fmla="*/ 47815 w 213169"/>
                  <a:gd name="connsiteY19" fmla="*/ 96488 h 273748"/>
                  <a:gd name="connsiteX20" fmla="*/ 47815 w 213169"/>
                  <a:gd name="connsiteY20" fmla="*/ 97250 h 273748"/>
                  <a:gd name="connsiteX21" fmla="*/ 106394 w 213169"/>
                  <a:gd name="connsiteY21" fmla="*/ 153829 h 273748"/>
                  <a:gd name="connsiteX22" fmla="*/ 166878 w 213169"/>
                  <a:gd name="connsiteY22" fmla="*/ 9725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3169" h="273748">
                    <a:moveTo>
                      <a:pt x="10192" y="249174"/>
                    </a:moveTo>
                    <a:lnTo>
                      <a:pt x="27718" y="213646"/>
                    </a:lnTo>
                    <a:cubicBezTo>
                      <a:pt x="50006" y="227267"/>
                      <a:pt x="73057" y="235077"/>
                      <a:pt x="101155" y="235077"/>
                    </a:cubicBezTo>
                    <a:cubicBezTo>
                      <a:pt x="143351" y="235077"/>
                      <a:pt x="166402" y="213646"/>
                      <a:pt x="166402" y="172212"/>
                    </a:cubicBezTo>
                    <a:lnTo>
                      <a:pt x="166402" y="156591"/>
                    </a:lnTo>
                    <a:cubicBezTo>
                      <a:pt x="149257" y="178498"/>
                      <a:pt x="127730" y="194120"/>
                      <a:pt x="93726" y="194120"/>
                    </a:cubicBezTo>
                    <a:cubicBezTo>
                      <a:pt x="44958" y="194120"/>
                      <a:pt x="0" y="158210"/>
                      <a:pt x="0" y="97631"/>
                    </a:cubicBezTo>
                    <a:lnTo>
                      <a:pt x="0" y="96869"/>
                    </a:lnTo>
                    <a:cubicBezTo>
                      <a:pt x="0" y="35909"/>
                      <a:pt x="45720" y="0"/>
                      <a:pt x="93726" y="0"/>
                    </a:cubicBezTo>
                    <a:cubicBezTo>
                      <a:pt x="128492" y="0"/>
                      <a:pt x="149923" y="16002"/>
                      <a:pt x="165925" y="35147"/>
                    </a:cubicBezTo>
                    <a:lnTo>
                      <a:pt x="165925" y="4286"/>
                    </a:lnTo>
                    <a:lnTo>
                      <a:pt x="213169" y="4286"/>
                    </a:lnTo>
                    <a:lnTo>
                      <a:pt x="213169" y="168307"/>
                    </a:lnTo>
                    <a:cubicBezTo>
                      <a:pt x="213169" y="203073"/>
                      <a:pt x="204216" y="228791"/>
                      <a:pt x="186976" y="246031"/>
                    </a:cubicBezTo>
                    <a:cubicBezTo>
                      <a:pt x="168211" y="264795"/>
                      <a:pt x="139351" y="273748"/>
                      <a:pt x="102203" y="273748"/>
                    </a:cubicBezTo>
                    <a:cubicBezTo>
                      <a:pt x="68199" y="273748"/>
                      <a:pt x="36576" y="265176"/>
                      <a:pt x="10001" y="249174"/>
                    </a:cubicBezTo>
                    <a:close/>
                    <a:moveTo>
                      <a:pt x="166878" y="97250"/>
                    </a:moveTo>
                    <a:lnTo>
                      <a:pt x="166878" y="96488"/>
                    </a:lnTo>
                    <a:cubicBezTo>
                      <a:pt x="166878" y="62865"/>
                      <a:pt x="139160" y="40291"/>
                      <a:pt x="106394" y="40291"/>
                    </a:cubicBezTo>
                    <a:cubicBezTo>
                      <a:pt x="73628" y="40291"/>
                      <a:pt x="47815" y="62579"/>
                      <a:pt x="47815" y="96488"/>
                    </a:cubicBezTo>
                    <a:lnTo>
                      <a:pt x="47815" y="97250"/>
                    </a:lnTo>
                    <a:cubicBezTo>
                      <a:pt x="47815" y="130873"/>
                      <a:pt x="74009" y="153829"/>
                      <a:pt x="106394" y="153829"/>
                    </a:cubicBezTo>
                    <a:cubicBezTo>
                      <a:pt x="138779" y="153829"/>
                      <a:pt x="166878" y="130778"/>
                      <a:pt x="166878" y="97250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0F6AB58E-2F4C-7136-6C21-E883BF709C70}"/>
                  </a:ext>
                </a:extLst>
              </p:cNvPr>
              <p:cNvSpPr/>
              <p:nvPr/>
            </p:nvSpPr>
            <p:spPr>
              <a:xfrm>
                <a:off x="1022985" y="9902285"/>
                <a:ext cx="199643" cy="215074"/>
              </a:xfrm>
              <a:custGeom>
                <a:avLst/>
                <a:gdLst>
                  <a:gd name="connsiteX0" fmla="*/ 95 w 199643"/>
                  <a:gd name="connsiteY0" fmla="*/ 108204 h 215074"/>
                  <a:gd name="connsiteX1" fmla="*/ 95 w 199643"/>
                  <a:gd name="connsiteY1" fmla="*/ 107442 h 215074"/>
                  <a:gd name="connsiteX2" fmla="*/ 100870 w 199643"/>
                  <a:gd name="connsiteY2" fmla="*/ 0 h 215074"/>
                  <a:gd name="connsiteX3" fmla="*/ 199644 w 199643"/>
                  <a:gd name="connsiteY3" fmla="*/ 110871 h 215074"/>
                  <a:gd name="connsiteX4" fmla="*/ 198882 w 199643"/>
                  <a:gd name="connsiteY4" fmla="*/ 124111 h 215074"/>
                  <a:gd name="connsiteX5" fmla="*/ 47339 w 199643"/>
                  <a:gd name="connsiteY5" fmla="*/ 124111 h 215074"/>
                  <a:gd name="connsiteX6" fmla="*/ 106680 w 199643"/>
                  <a:gd name="connsiteY6" fmla="*/ 176403 h 215074"/>
                  <a:gd name="connsiteX7" fmla="*/ 162496 w 199643"/>
                  <a:gd name="connsiteY7" fmla="*/ 151828 h 215074"/>
                  <a:gd name="connsiteX8" fmla="*/ 190214 w 199643"/>
                  <a:gd name="connsiteY8" fmla="*/ 176403 h 215074"/>
                  <a:gd name="connsiteX9" fmla="*/ 105823 w 199643"/>
                  <a:gd name="connsiteY9" fmla="*/ 215074 h 215074"/>
                  <a:gd name="connsiteX10" fmla="*/ 0 w 199643"/>
                  <a:gd name="connsiteY10" fmla="*/ 108109 h 215074"/>
                  <a:gd name="connsiteX11" fmla="*/ 152781 w 199643"/>
                  <a:gd name="connsiteY11" fmla="*/ 92964 h 215074"/>
                  <a:gd name="connsiteX12" fmla="*/ 100489 w 199643"/>
                  <a:gd name="connsiteY12" fmla="*/ 38671 h 215074"/>
                  <a:gd name="connsiteX13" fmla="*/ 46958 w 199643"/>
                  <a:gd name="connsiteY13" fmla="*/ 92964 h 215074"/>
                  <a:gd name="connsiteX14" fmla="*/ 152781 w 199643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3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0" y="176403"/>
                      <a:pt x="146113" y="167830"/>
                      <a:pt x="162496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4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BA548FF8-5466-53D3-C55A-7B4EA73BDFA2}"/>
                  </a:ext>
                </a:extLst>
              </p:cNvPr>
              <p:cNvSpPr/>
              <p:nvPr/>
            </p:nvSpPr>
            <p:spPr>
              <a:xfrm>
                <a:off x="1274540" y="9902380"/>
                <a:ext cx="185546" cy="210502"/>
              </a:xfrm>
              <a:custGeom>
                <a:avLst/>
                <a:gdLst>
                  <a:gd name="connsiteX0" fmla="*/ 0 w 185546"/>
                  <a:gd name="connsiteY0" fmla="*/ 4286 h 210502"/>
                  <a:gd name="connsiteX1" fmla="*/ 47625 w 185546"/>
                  <a:gd name="connsiteY1" fmla="*/ 4286 h 210502"/>
                  <a:gd name="connsiteX2" fmla="*/ 47625 w 185546"/>
                  <a:gd name="connsiteY2" fmla="*/ 35909 h 210502"/>
                  <a:gd name="connsiteX3" fmla="*/ 112109 w 185546"/>
                  <a:gd name="connsiteY3" fmla="*/ 0 h 210502"/>
                  <a:gd name="connsiteX4" fmla="*/ 185547 w 185546"/>
                  <a:gd name="connsiteY4" fmla="*/ 78867 h 210502"/>
                  <a:gd name="connsiteX5" fmla="*/ 185547 w 185546"/>
                  <a:gd name="connsiteY5" fmla="*/ 210503 h 210502"/>
                  <a:gd name="connsiteX6" fmla="*/ 138303 w 185546"/>
                  <a:gd name="connsiteY6" fmla="*/ 210503 h 210502"/>
                  <a:gd name="connsiteX7" fmla="*/ 138303 w 185546"/>
                  <a:gd name="connsiteY7" fmla="*/ 93345 h 210502"/>
                  <a:gd name="connsiteX8" fmla="*/ 94202 w 185546"/>
                  <a:gd name="connsiteY8" fmla="*/ 42958 h 210502"/>
                  <a:gd name="connsiteX9" fmla="*/ 47720 w 185546"/>
                  <a:gd name="connsiteY9" fmla="*/ 94107 h 210502"/>
                  <a:gd name="connsiteX10" fmla="*/ 47720 w 185546"/>
                  <a:gd name="connsiteY10" fmla="*/ 210503 h 210502"/>
                  <a:gd name="connsiteX11" fmla="*/ 95 w 185546"/>
                  <a:gd name="connsiteY11" fmla="*/ 210503 h 210502"/>
                  <a:gd name="connsiteX12" fmla="*/ 95 w 185546"/>
                  <a:gd name="connsiteY12" fmla="*/ 4286 h 210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5546" h="210502">
                    <a:moveTo>
                      <a:pt x="0" y="4286"/>
                    </a:moveTo>
                    <a:lnTo>
                      <a:pt x="47625" y="4286"/>
                    </a:lnTo>
                    <a:lnTo>
                      <a:pt x="47625" y="35909"/>
                    </a:lnTo>
                    <a:cubicBezTo>
                      <a:pt x="60865" y="16764"/>
                      <a:pt x="80010" y="0"/>
                      <a:pt x="112109" y="0"/>
                    </a:cubicBezTo>
                    <a:cubicBezTo>
                      <a:pt x="158591" y="0"/>
                      <a:pt x="185547" y="31242"/>
                      <a:pt x="185547" y="78867"/>
                    </a:cubicBezTo>
                    <a:lnTo>
                      <a:pt x="185547" y="210503"/>
                    </a:lnTo>
                    <a:lnTo>
                      <a:pt x="138303" y="210503"/>
                    </a:lnTo>
                    <a:lnTo>
                      <a:pt x="138303" y="93345"/>
                    </a:lnTo>
                    <a:cubicBezTo>
                      <a:pt x="138303" y="61341"/>
                      <a:pt x="122301" y="42958"/>
                      <a:pt x="94202" y="42958"/>
                    </a:cubicBezTo>
                    <a:cubicBezTo>
                      <a:pt x="66104" y="42958"/>
                      <a:pt x="47720" y="62103"/>
                      <a:pt x="47720" y="94107"/>
                    </a:cubicBezTo>
                    <a:lnTo>
                      <a:pt x="47720" y="210503"/>
                    </a:lnTo>
                    <a:lnTo>
                      <a:pt x="95" y="210503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1BE02EFC-7BE2-4DFA-4FA1-F29CC3754F39}"/>
                  </a:ext>
                </a:extLst>
              </p:cNvPr>
              <p:cNvSpPr/>
              <p:nvPr/>
            </p:nvSpPr>
            <p:spPr>
              <a:xfrm>
                <a:off x="1510379" y="9902285"/>
                <a:ext cx="199643" cy="215074"/>
              </a:xfrm>
              <a:custGeom>
                <a:avLst/>
                <a:gdLst>
                  <a:gd name="connsiteX0" fmla="*/ 95 w 199643"/>
                  <a:gd name="connsiteY0" fmla="*/ 108204 h 215074"/>
                  <a:gd name="connsiteX1" fmla="*/ 95 w 199643"/>
                  <a:gd name="connsiteY1" fmla="*/ 107442 h 215074"/>
                  <a:gd name="connsiteX2" fmla="*/ 100870 w 199643"/>
                  <a:gd name="connsiteY2" fmla="*/ 0 h 215074"/>
                  <a:gd name="connsiteX3" fmla="*/ 199644 w 199643"/>
                  <a:gd name="connsiteY3" fmla="*/ 110871 h 215074"/>
                  <a:gd name="connsiteX4" fmla="*/ 198882 w 199643"/>
                  <a:gd name="connsiteY4" fmla="*/ 124111 h 215074"/>
                  <a:gd name="connsiteX5" fmla="*/ 47339 w 199643"/>
                  <a:gd name="connsiteY5" fmla="*/ 124111 h 215074"/>
                  <a:gd name="connsiteX6" fmla="*/ 106680 w 199643"/>
                  <a:gd name="connsiteY6" fmla="*/ 176403 h 215074"/>
                  <a:gd name="connsiteX7" fmla="*/ 162496 w 199643"/>
                  <a:gd name="connsiteY7" fmla="*/ 151828 h 215074"/>
                  <a:gd name="connsiteX8" fmla="*/ 190214 w 199643"/>
                  <a:gd name="connsiteY8" fmla="*/ 176403 h 215074"/>
                  <a:gd name="connsiteX9" fmla="*/ 105823 w 199643"/>
                  <a:gd name="connsiteY9" fmla="*/ 215074 h 215074"/>
                  <a:gd name="connsiteX10" fmla="*/ 0 w 199643"/>
                  <a:gd name="connsiteY10" fmla="*/ 108109 h 215074"/>
                  <a:gd name="connsiteX11" fmla="*/ 152781 w 199643"/>
                  <a:gd name="connsiteY11" fmla="*/ 92964 h 215074"/>
                  <a:gd name="connsiteX12" fmla="*/ 100489 w 199643"/>
                  <a:gd name="connsiteY12" fmla="*/ 38671 h 215074"/>
                  <a:gd name="connsiteX13" fmla="*/ 46958 w 199643"/>
                  <a:gd name="connsiteY13" fmla="*/ 92964 h 215074"/>
                  <a:gd name="connsiteX14" fmla="*/ 152781 w 199643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3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0" y="176403"/>
                      <a:pt x="146113" y="167830"/>
                      <a:pt x="162496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4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13129807-72A3-32E4-BF58-1457DA086F5D}"/>
                  </a:ext>
                </a:extLst>
              </p:cNvPr>
              <p:cNvSpPr/>
              <p:nvPr/>
            </p:nvSpPr>
            <p:spPr>
              <a:xfrm>
                <a:off x="1761934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FC20821A-46E3-36BA-5168-76EEA367AC51}"/>
                  </a:ext>
                </a:extLst>
              </p:cNvPr>
              <p:cNvSpPr/>
              <p:nvPr/>
            </p:nvSpPr>
            <p:spPr>
              <a:xfrm>
                <a:off x="1909857" y="9902285"/>
                <a:ext cx="199644" cy="215074"/>
              </a:xfrm>
              <a:custGeom>
                <a:avLst/>
                <a:gdLst>
                  <a:gd name="connsiteX0" fmla="*/ 95 w 199644"/>
                  <a:gd name="connsiteY0" fmla="*/ 108204 h 215074"/>
                  <a:gd name="connsiteX1" fmla="*/ 95 w 199644"/>
                  <a:gd name="connsiteY1" fmla="*/ 107442 h 215074"/>
                  <a:gd name="connsiteX2" fmla="*/ 100870 w 199644"/>
                  <a:gd name="connsiteY2" fmla="*/ 0 h 215074"/>
                  <a:gd name="connsiteX3" fmla="*/ 199644 w 199644"/>
                  <a:gd name="connsiteY3" fmla="*/ 110871 h 215074"/>
                  <a:gd name="connsiteX4" fmla="*/ 198882 w 199644"/>
                  <a:gd name="connsiteY4" fmla="*/ 124111 h 215074"/>
                  <a:gd name="connsiteX5" fmla="*/ 47339 w 199644"/>
                  <a:gd name="connsiteY5" fmla="*/ 124111 h 215074"/>
                  <a:gd name="connsiteX6" fmla="*/ 106680 w 199644"/>
                  <a:gd name="connsiteY6" fmla="*/ 176403 h 215074"/>
                  <a:gd name="connsiteX7" fmla="*/ 162497 w 199644"/>
                  <a:gd name="connsiteY7" fmla="*/ 151828 h 215074"/>
                  <a:gd name="connsiteX8" fmla="*/ 190214 w 199644"/>
                  <a:gd name="connsiteY8" fmla="*/ 176403 h 215074"/>
                  <a:gd name="connsiteX9" fmla="*/ 105823 w 199644"/>
                  <a:gd name="connsiteY9" fmla="*/ 215074 h 215074"/>
                  <a:gd name="connsiteX10" fmla="*/ 0 w 199644"/>
                  <a:gd name="connsiteY10" fmla="*/ 108109 h 215074"/>
                  <a:gd name="connsiteX11" fmla="*/ 152781 w 199644"/>
                  <a:gd name="connsiteY11" fmla="*/ 92964 h 215074"/>
                  <a:gd name="connsiteX12" fmla="*/ 100489 w 199644"/>
                  <a:gd name="connsiteY12" fmla="*/ 38671 h 215074"/>
                  <a:gd name="connsiteX13" fmla="*/ 46958 w 199644"/>
                  <a:gd name="connsiteY13" fmla="*/ 92964 h 215074"/>
                  <a:gd name="connsiteX14" fmla="*/ 152781 w 199644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4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1" y="176403"/>
                      <a:pt x="146114" y="167830"/>
                      <a:pt x="162497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5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001FE380-A212-BA6F-344E-F80C99EBEFA8}"/>
                  </a:ext>
                </a:extLst>
              </p:cNvPr>
              <p:cNvSpPr/>
              <p:nvPr/>
            </p:nvSpPr>
            <p:spPr>
              <a:xfrm>
                <a:off x="2161412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EBC6B105-3D31-E390-89E1-3897909E226D}"/>
                  </a:ext>
                </a:extLst>
              </p:cNvPr>
              <p:cNvSpPr/>
              <p:nvPr/>
            </p:nvSpPr>
            <p:spPr>
              <a:xfrm>
                <a:off x="2304002" y="9903999"/>
                <a:ext cx="186785" cy="213169"/>
              </a:xfrm>
              <a:custGeom>
                <a:avLst/>
                <a:gdLst>
                  <a:gd name="connsiteX0" fmla="*/ 0 w 186785"/>
                  <a:gd name="connsiteY0" fmla="*/ 149447 h 213169"/>
                  <a:gd name="connsiteX1" fmla="*/ 0 w 186785"/>
                  <a:gd name="connsiteY1" fmla="*/ 148685 h 213169"/>
                  <a:gd name="connsiteX2" fmla="*/ 85534 w 186785"/>
                  <a:gd name="connsiteY2" fmla="*/ 82296 h 213169"/>
                  <a:gd name="connsiteX3" fmla="*/ 140970 w 186785"/>
                  <a:gd name="connsiteY3" fmla="*/ 90869 h 213169"/>
                  <a:gd name="connsiteX4" fmla="*/ 140970 w 186785"/>
                  <a:gd name="connsiteY4" fmla="*/ 85820 h 213169"/>
                  <a:gd name="connsiteX5" fmla="*/ 89821 w 186785"/>
                  <a:gd name="connsiteY5" fmla="*/ 40957 h 213169"/>
                  <a:gd name="connsiteX6" fmla="*/ 30861 w 186785"/>
                  <a:gd name="connsiteY6" fmla="*/ 53816 h 213169"/>
                  <a:gd name="connsiteX7" fmla="*/ 18002 w 186785"/>
                  <a:gd name="connsiteY7" fmla="*/ 16764 h 213169"/>
                  <a:gd name="connsiteX8" fmla="*/ 96107 w 186785"/>
                  <a:gd name="connsiteY8" fmla="*/ 0 h 213169"/>
                  <a:gd name="connsiteX9" fmla="*/ 164497 w 186785"/>
                  <a:gd name="connsiteY9" fmla="*/ 23050 h 213169"/>
                  <a:gd name="connsiteX10" fmla="*/ 186785 w 186785"/>
                  <a:gd name="connsiteY10" fmla="*/ 86677 h 213169"/>
                  <a:gd name="connsiteX11" fmla="*/ 186785 w 186785"/>
                  <a:gd name="connsiteY11" fmla="*/ 208883 h 213169"/>
                  <a:gd name="connsiteX12" fmla="*/ 140684 w 186785"/>
                  <a:gd name="connsiteY12" fmla="*/ 208883 h 213169"/>
                  <a:gd name="connsiteX13" fmla="*/ 140684 w 186785"/>
                  <a:gd name="connsiteY13" fmla="*/ 183070 h 213169"/>
                  <a:gd name="connsiteX14" fmla="*/ 73533 w 186785"/>
                  <a:gd name="connsiteY14" fmla="*/ 213169 h 213169"/>
                  <a:gd name="connsiteX15" fmla="*/ 95 w 186785"/>
                  <a:gd name="connsiteY15" fmla="*/ 149543 h 213169"/>
                  <a:gd name="connsiteX16" fmla="*/ 141732 w 186785"/>
                  <a:gd name="connsiteY16" fmla="*/ 134588 h 213169"/>
                  <a:gd name="connsiteX17" fmla="*/ 141732 w 186785"/>
                  <a:gd name="connsiteY17" fmla="*/ 120491 h 213169"/>
                  <a:gd name="connsiteX18" fmla="*/ 94869 w 186785"/>
                  <a:gd name="connsiteY18" fmla="*/ 112300 h 213169"/>
                  <a:gd name="connsiteX19" fmla="*/ 46482 w 186785"/>
                  <a:gd name="connsiteY19" fmla="*/ 146685 h 213169"/>
                  <a:gd name="connsiteX20" fmla="*/ 46482 w 186785"/>
                  <a:gd name="connsiteY20" fmla="*/ 147447 h 213169"/>
                  <a:gd name="connsiteX21" fmla="*/ 86678 w 186785"/>
                  <a:gd name="connsiteY21" fmla="*/ 178689 h 213169"/>
                  <a:gd name="connsiteX22" fmla="*/ 141732 w 186785"/>
                  <a:gd name="connsiteY22" fmla="*/ 134588 h 21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6785" h="213169">
                    <a:moveTo>
                      <a:pt x="0" y="149447"/>
                    </a:moveTo>
                    <a:lnTo>
                      <a:pt x="0" y="148685"/>
                    </a:lnTo>
                    <a:cubicBezTo>
                      <a:pt x="0" y="104203"/>
                      <a:pt x="35147" y="82296"/>
                      <a:pt x="85534" y="82296"/>
                    </a:cubicBezTo>
                    <a:cubicBezTo>
                      <a:pt x="108585" y="82296"/>
                      <a:pt x="124968" y="85820"/>
                      <a:pt x="140970" y="90869"/>
                    </a:cubicBezTo>
                    <a:lnTo>
                      <a:pt x="140970" y="85820"/>
                    </a:lnTo>
                    <a:cubicBezTo>
                      <a:pt x="140970" y="56483"/>
                      <a:pt x="122968" y="40957"/>
                      <a:pt x="89821" y="40957"/>
                    </a:cubicBezTo>
                    <a:cubicBezTo>
                      <a:pt x="66770" y="40957"/>
                      <a:pt x="49625" y="46006"/>
                      <a:pt x="30861" y="53816"/>
                    </a:cubicBezTo>
                    <a:lnTo>
                      <a:pt x="18002" y="16764"/>
                    </a:lnTo>
                    <a:cubicBezTo>
                      <a:pt x="41053" y="6572"/>
                      <a:pt x="63341" y="0"/>
                      <a:pt x="96107" y="0"/>
                    </a:cubicBezTo>
                    <a:cubicBezTo>
                      <a:pt x="126968" y="0"/>
                      <a:pt x="150019" y="8191"/>
                      <a:pt x="164497" y="23050"/>
                    </a:cubicBezTo>
                    <a:cubicBezTo>
                      <a:pt x="179737" y="37909"/>
                      <a:pt x="186785" y="59722"/>
                      <a:pt x="186785" y="86677"/>
                    </a:cubicBezTo>
                    <a:lnTo>
                      <a:pt x="186785" y="208883"/>
                    </a:lnTo>
                    <a:lnTo>
                      <a:pt x="140684" y="208883"/>
                    </a:lnTo>
                    <a:lnTo>
                      <a:pt x="140684" y="183070"/>
                    </a:lnTo>
                    <a:cubicBezTo>
                      <a:pt x="126587" y="199835"/>
                      <a:pt x="105156" y="213169"/>
                      <a:pt x="73533" y="213169"/>
                    </a:cubicBezTo>
                    <a:cubicBezTo>
                      <a:pt x="34862" y="213169"/>
                      <a:pt x="95" y="190881"/>
                      <a:pt x="95" y="149543"/>
                    </a:cubicBezTo>
                    <a:close/>
                    <a:moveTo>
                      <a:pt x="141732" y="134588"/>
                    </a:moveTo>
                    <a:lnTo>
                      <a:pt x="141732" y="120491"/>
                    </a:lnTo>
                    <a:cubicBezTo>
                      <a:pt x="129635" y="115824"/>
                      <a:pt x="113633" y="112300"/>
                      <a:pt x="94869" y="112300"/>
                    </a:cubicBezTo>
                    <a:cubicBezTo>
                      <a:pt x="64389" y="112300"/>
                      <a:pt x="46482" y="125158"/>
                      <a:pt x="46482" y="146685"/>
                    </a:cubicBezTo>
                    <a:lnTo>
                      <a:pt x="46482" y="147447"/>
                    </a:lnTo>
                    <a:cubicBezTo>
                      <a:pt x="46482" y="167354"/>
                      <a:pt x="64103" y="178689"/>
                      <a:pt x="86678" y="178689"/>
                    </a:cubicBezTo>
                    <a:cubicBezTo>
                      <a:pt x="117920" y="178689"/>
                      <a:pt x="141732" y="160687"/>
                      <a:pt x="141732" y="134588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D547199D-8F12-03F3-BFE4-5D181CE6D5A9}"/>
                  </a:ext>
                </a:extLst>
              </p:cNvPr>
              <p:cNvSpPr/>
              <p:nvPr/>
            </p:nvSpPr>
            <p:spPr>
              <a:xfrm>
                <a:off x="2541460" y="9827799"/>
                <a:ext cx="213264" cy="289369"/>
              </a:xfrm>
              <a:custGeom>
                <a:avLst/>
                <a:gdLst>
                  <a:gd name="connsiteX0" fmla="*/ 0 w 213264"/>
                  <a:gd name="connsiteY0" fmla="*/ 182309 h 289369"/>
                  <a:gd name="connsiteX1" fmla="*/ 0 w 213264"/>
                  <a:gd name="connsiteY1" fmla="*/ 181546 h 289369"/>
                  <a:gd name="connsiteX2" fmla="*/ 95726 w 213264"/>
                  <a:gd name="connsiteY2" fmla="*/ 74581 h 289369"/>
                  <a:gd name="connsiteX3" fmla="*/ 166021 w 213264"/>
                  <a:gd name="connsiteY3" fmla="*/ 110871 h 289369"/>
                  <a:gd name="connsiteX4" fmla="*/ 166021 w 213264"/>
                  <a:gd name="connsiteY4" fmla="*/ 0 h 289369"/>
                  <a:gd name="connsiteX5" fmla="*/ 213265 w 213264"/>
                  <a:gd name="connsiteY5" fmla="*/ 0 h 289369"/>
                  <a:gd name="connsiteX6" fmla="*/ 213265 w 213264"/>
                  <a:gd name="connsiteY6" fmla="*/ 285083 h 289369"/>
                  <a:gd name="connsiteX7" fmla="*/ 166021 w 213264"/>
                  <a:gd name="connsiteY7" fmla="*/ 285083 h 289369"/>
                  <a:gd name="connsiteX8" fmla="*/ 166021 w 213264"/>
                  <a:gd name="connsiteY8" fmla="*/ 250698 h 289369"/>
                  <a:gd name="connsiteX9" fmla="*/ 95726 w 213264"/>
                  <a:gd name="connsiteY9" fmla="*/ 289369 h 289369"/>
                  <a:gd name="connsiteX10" fmla="*/ 0 w 213264"/>
                  <a:gd name="connsiteY10" fmla="*/ 182404 h 289369"/>
                  <a:gd name="connsiteX11" fmla="*/ 166688 w 213264"/>
                  <a:gd name="connsiteY11" fmla="*/ 182309 h 289369"/>
                  <a:gd name="connsiteX12" fmla="*/ 166688 w 213264"/>
                  <a:gd name="connsiteY12" fmla="*/ 181546 h 289369"/>
                  <a:gd name="connsiteX13" fmla="*/ 106966 w 213264"/>
                  <a:gd name="connsiteY13" fmla="*/ 115538 h 289369"/>
                  <a:gd name="connsiteX14" fmla="*/ 47625 w 213264"/>
                  <a:gd name="connsiteY14" fmla="*/ 181546 h 289369"/>
                  <a:gd name="connsiteX15" fmla="*/ 47625 w 213264"/>
                  <a:gd name="connsiteY15" fmla="*/ 182309 h 289369"/>
                  <a:gd name="connsiteX16" fmla="*/ 106966 w 213264"/>
                  <a:gd name="connsiteY16" fmla="*/ 248317 h 289369"/>
                  <a:gd name="connsiteX17" fmla="*/ 166688 w 213264"/>
                  <a:gd name="connsiteY17" fmla="*/ 182309 h 28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3264" h="289369">
                    <a:moveTo>
                      <a:pt x="0" y="182309"/>
                    </a:moveTo>
                    <a:lnTo>
                      <a:pt x="0" y="181546"/>
                    </a:lnTo>
                    <a:cubicBezTo>
                      <a:pt x="0" y="113252"/>
                      <a:pt x="46482" y="74581"/>
                      <a:pt x="95726" y="74581"/>
                    </a:cubicBezTo>
                    <a:cubicBezTo>
                      <a:pt x="129730" y="74581"/>
                      <a:pt x="151162" y="91345"/>
                      <a:pt x="166021" y="110871"/>
                    </a:cubicBezTo>
                    <a:lnTo>
                      <a:pt x="166021" y="0"/>
                    </a:lnTo>
                    <a:lnTo>
                      <a:pt x="213265" y="0"/>
                    </a:lnTo>
                    <a:lnTo>
                      <a:pt x="213265" y="285083"/>
                    </a:lnTo>
                    <a:lnTo>
                      <a:pt x="166021" y="285083"/>
                    </a:lnTo>
                    <a:lnTo>
                      <a:pt x="166021" y="250698"/>
                    </a:lnTo>
                    <a:cubicBezTo>
                      <a:pt x="150781" y="272224"/>
                      <a:pt x="129349" y="289369"/>
                      <a:pt x="95726" y="289369"/>
                    </a:cubicBezTo>
                    <a:cubicBezTo>
                      <a:pt x="47339" y="289369"/>
                      <a:pt x="0" y="250698"/>
                      <a:pt x="0" y="182404"/>
                    </a:cubicBezTo>
                    <a:close/>
                    <a:moveTo>
                      <a:pt x="166688" y="182309"/>
                    </a:moveTo>
                    <a:lnTo>
                      <a:pt x="166688" y="181546"/>
                    </a:lnTo>
                    <a:cubicBezTo>
                      <a:pt x="166688" y="141732"/>
                      <a:pt x="138589" y="115538"/>
                      <a:pt x="106966" y="115538"/>
                    </a:cubicBezTo>
                    <a:cubicBezTo>
                      <a:pt x="75343" y="115538"/>
                      <a:pt x="47625" y="140970"/>
                      <a:pt x="47625" y="181546"/>
                    </a:cubicBezTo>
                    <a:lnTo>
                      <a:pt x="47625" y="182309"/>
                    </a:lnTo>
                    <a:cubicBezTo>
                      <a:pt x="47625" y="222123"/>
                      <a:pt x="74962" y="248317"/>
                      <a:pt x="106966" y="248317"/>
                    </a:cubicBezTo>
                    <a:cubicBezTo>
                      <a:pt x="138970" y="248317"/>
                      <a:pt x="166688" y="221742"/>
                      <a:pt x="166688" y="182309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C372C815-920D-32F2-0331-A3879AB2F40D}"/>
                  </a:ext>
                </a:extLst>
              </p:cNvPr>
              <p:cNvSpPr/>
              <p:nvPr/>
            </p:nvSpPr>
            <p:spPr>
              <a:xfrm>
                <a:off x="2940176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BA815867-0E3C-A6FD-BFB4-F097C05F7CAD}"/>
                  </a:ext>
                </a:extLst>
              </p:cNvPr>
              <p:cNvSpPr/>
              <p:nvPr/>
            </p:nvSpPr>
            <p:spPr>
              <a:xfrm>
                <a:off x="3088100" y="9833991"/>
                <a:ext cx="219837" cy="283464"/>
              </a:xfrm>
              <a:custGeom>
                <a:avLst/>
                <a:gdLst>
                  <a:gd name="connsiteX0" fmla="*/ 0 w 219837"/>
                  <a:gd name="connsiteY0" fmla="*/ 176879 h 283464"/>
                  <a:gd name="connsiteX1" fmla="*/ 0 w 219837"/>
                  <a:gd name="connsiteY1" fmla="*/ 176117 h 283464"/>
                  <a:gd name="connsiteX2" fmla="*/ 110109 w 219837"/>
                  <a:gd name="connsiteY2" fmla="*/ 68294 h 283464"/>
                  <a:gd name="connsiteX3" fmla="*/ 219837 w 219837"/>
                  <a:gd name="connsiteY3" fmla="*/ 175260 h 283464"/>
                  <a:gd name="connsiteX4" fmla="*/ 219837 w 219837"/>
                  <a:gd name="connsiteY4" fmla="*/ 176022 h 283464"/>
                  <a:gd name="connsiteX5" fmla="*/ 109347 w 219837"/>
                  <a:gd name="connsiteY5" fmla="*/ 283464 h 283464"/>
                  <a:gd name="connsiteX6" fmla="*/ 0 w 219837"/>
                  <a:gd name="connsiteY6" fmla="*/ 176879 h 283464"/>
                  <a:gd name="connsiteX7" fmla="*/ 172688 w 219837"/>
                  <a:gd name="connsiteY7" fmla="*/ 176879 h 283464"/>
                  <a:gd name="connsiteX8" fmla="*/ 172688 w 219837"/>
                  <a:gd name="connsiteY8" fmla="*/ 176117 h 283464"/>
                  <a:gd name="connsiteX9" fmla="*/ 109442 w 219837"/>
                  <a:gd name="connsiteY9" fmla="*/ 109728 h 283464"/>
                  <a:gd name="connsiteX10" fmla="*/ 47339 w 219837"/>
                  <a:gd name="connsiteY10" fmla="*/ 175355 h 283464"/>
                  <a:gd name="connsiteX11" fmla="*/ 47339 w 219837"/>
                  <a:gd name="connsiteY11" fmla="*/ 176117 h 283464"/>
                  <a:gd name="connsiteX12" fmla="*/ 110204 w 219837"/>
                  <a:gd name="connsiteY12" fmla="*/ 242126 h 283464"/>
                  <a:gd name="connsiteX13" fmla="*/ 172688 w 219837"/>
                  <a:gd name="connsiteY13" fmla="*/ 176879 h 283464"/>
                  <a:gd name="connsiteX14" fmla="*/ 47720 w 219837"/>
                  <a:gd name="connsiteY14" fmla="*/ 0 h 283464"/>
                  <a:gd name="connsiteX15" fmla="*/ 95726 w 219837"/>
                  <a:gd name="connsiteY15" fmla="*/ 0 h 283464"/>
                  <a:gd name="connsiteX16" fmla="*/ 95726 w 219837"/>
                  <a:gd name="connsiteY16" fmla="*/ 46482 h 283464"/>
                  <a:gd name="connsiteX17" fmla="*/ 47720 w 219837"/>
                  <a:gd name="connsiteY17" fmla="*/ 46482 h 283464"/>
                  <a:gd name="connsiteX18" fmla="*/ 47720 w 219837"/>
                  <a:gd name="connsiteY18" fmla="*/ 0 h 283464"/>
                  <a:gd name="connsiteX19" fmla="*/ 123825 w 219837"/>
                  <a:gd name="connsiteY19" fmla="*/ 0 h 283464"/>
                  <a:gd name="connsiteX20" fmla="*/ 171831 w 219837"/>
                  <a:gd name="connsiteY20" fmla="*/ 0 h 283464"/>
                  <a:gd name="connsiteX21" fmla="*/ 171831 w 219837"/>
                  <a:gd name="connsiteY21" fmla="*/ 46482 h 283464"/>
                  <a:gd name="connsiteX22" fmla="*/ 123825 w 219837"/>
                  <a:gd name="connsiteY22" fmla="*/ 46482 h 283464"/>
                  <a:gd name="connsiteX23" fmla="*/ 123825 w 219837"/>
                  <a:gd name="connsiteY23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9837" h="283464">
                    <a:moveTo>
                      <a:pt x="0" y="176879"/>
                    </a:moveTo>
                    <a:lnTo>
                      <a:pt x="0" y="176117"/>
                    </a:lnTo>
                    <a:cubicBezTo>
                      <a:pt x="0" y="117157"/>
                      <a:pt x="46863" y="68294"/>
                      <a:pt x="110109" y="68294"/>
                    </a:cubicBezTo>
                    <a:cubicBezTo>
                      <a:pt x="173355" y="68294"/>
                      <a:pt x="219837" y="116300"/>
                      <a:pt x="219837" y="175260"/>
                    </a:cubicBezTo>
                    <a:lnTo>
                      <a:pt x="219837" y="176022"/>
                    </a:lnTo>
                    <a:cubicBezTo>
                      <a:pt x="219837" y="234601"/>
                      <a:pt x="172974" y="283464"/>
                      <a:pt x="109347" y="283464"/>
                    </a:cubicBezTo>
                    <a:cubicBezTo>
                      <a:pt x="45720" y="283464"/>
                      <a:pt x="0" y="235458"/>
                      <a:pt x="0" y="176879"/>
                    </a:cubicBezTo>
                    <a:close/>
                    <a:moveTo>
                      <a:pt x="172688" y="176879"/>
                    </a:moveTo>
                    <a:lnTo>
                      <a:pt x="172688" y="176117"/>
                    </a:lnTo>
                    <a:cubicBezTo>
                      <a:pt x="172688" y="139827"/>
                      <a:pt x="146495" y="109728"/>
                      <a:pt x="109442" y="109728"/>
                    </a:cubicBezTo>
                    <a:cubicBezTo>
                      <a:pt x="72390" y="109728"/>
                      <a:pt x="47339" y="139446"/>
                      <a:pt x="47339" y="175355"/>
                    </a:cubicBezTo>
                    <a:lnTo>
                      <a:pt x="47339" y="176117"/>
                    </a:lnTo>
                    <a:cubicBezTo>
                      <a:pt x="47339" y="212027"/>
                      <a:pt x="73533" y="242126"/>
                      <a:pt x="110204" y="242126"/>
                    </a:cubicBezTo>
                    <a:cubicBezTo>
                      <a:pt x="146876" y="242126"/>
                      <a:pt x="172688" y="212408"/>
                      <a:pt x="172688" y="176879"/>
                    </a:cubicBezTo>
                    <a:close/>
                    <a:moveTo>
                      <a:pt x="47720" y="0"/>
                    </a:moveTo>
                    <a:lnTo>
                      <a:pt x="95726" y="0"/>
                    </a:lnTo>
                    <a:lnTo>
                      <a:pt x="95726" y="46482"/>
                    </a:lnTo>
                    <a:lnTo>
                      <a:pt x="47720" y="46482"/>
                    </a:lnTo>
                    <a:lnTo>
                      <a:pt x="47720" y="0"/>
                    </a:lnTo>
                    <a:close/>
                    <a:moveTo>
                      <a:pt x="123825" y="0"/>
                    </a:moveTo>
                    <a:lnTo>
                      <a:pt x="171831" y="0"/>
                    </a:lnTo>
                    <a:lnTo>
                      <a:pt x="171831" y="46482"/>
                    </a:lnTo>
                    <a:lnTo>
                      <a:pt x="123825" y="46482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ihandsfigur: Form 44">
                <a:extLst>
                  <a:ext uri="{FF2B5EF4-FFF2-40B4-BE49-F238E27FC236}">
                    <a16:creationId xmlns:a16="http://schemas.microsoft.com/office/drawing/2014/main" id="{194E9E98-EECE-8CC1-0D2D-EAA8812E8A5C}"/>
                  </a:ext>
                </a:extLst>
              </p:cNvPr>
              <p:cNvSpPr/>
              <p:nvPr/>
            </p:nvSpPr>
            <p:spPr>
              <a:xfrm>
                <a:off x="3343751" y="9903237"/>
                <a:ext cx="164020" cy="213645"/>
              </a:xfrm>
              <a:custGeom>
                <a:avLst/>
                <a:gdLst>
                  <a:gd name="connsiteX0" fmla="*/ 191 w 164020"/>
                  <a:gd name="connsiteY0" fmla="*/ 182594 h 213645"/>
                  <a:gd name="connsiteX1" fmla="*/ 21241 w 164020"/>
                  <a:gd name="connsiteY1" fmla="*/ 150590 h 213645"/>
                  <a:gd name="connsiteX2" fmla="*/ 88773 w 164020"/>
                  <a:gd name="connsiteY2" fmla="*/ 176022 h 213645"/>
                  <a:gd name="connsiteX3" fmla="*/ 120777 w 164020"/>
                  <a:gd name="connsiteY3" fmla="*/ 153734 h 213645"/>
                  <a:gd name="connsiteX4" fmla="*/ 120777 w 164020"/>
                  <a:gd name="connsiteY4" fmla="*/ 152972 h 213645"/>
                  <a:gd name="connsiteX5" fmla="*/ 74676 w 164020"/>
                  <a:gd name="connsiteY5" fmla="*/ 124111 h 213645"/>
                  <a:gd name="connsiteX6" fmla="*/ 10192 w 164020"/>
                  <a:gd name="connsiteY6" fmla="*/ 64008 h 213645"/>
                  <a:gd name="connsiteX7" fmla="*/ 10192 w 164020"/>
                  <a:gd name="connsiteY7" fmla="*/ 63246 h 213645"/>
                  <a:gd name="connsiteX8" fmla="*/ 83629 w 164020"/>
                  <a:gd name="connsiteY8" fmla="*/ 0 h 213645"/>
                  <a:gd name="connsiteX9" fmla="*/ 159353 w 164020"/>
                  <a:gd name="connsiteY9" fmla="*/ 23432 h 213645"/>
                  <a:gd name="connsiteX10" fmla="*/ 140589 w 164020"/>
                  <a:gd name="connsiteY10" fmla="*/ 57055 h 213645"/>
                  <a:gd name="connsiteX11" fmla="*/ 82391 w 164020"/>
                  <a:gd name="connsiteY11" fmla="*/ 37529 h 213645"/>
                  <a:gd name="connsiteX12" fmla="*/ 53531 w 164020"/>
                  <a:gd name="connsiteY12" fmla="*/ 57817 h 213645"/>
                  <a:gd name="connsiteX13" fmla="*/ 53531 w 164020"/>
                  <a:gd name="connsiteY13" fmla="*/ 58579 h 213645"/>
                  <a:gd name="connsiteX14" fmla="*/ 100013 w 164020"/>
                  <a:gd name="connsiteY14" fmla="*/ 87916 h 213645"/>
                  <a:gd name="connsiteX15" fmla="*/ 164021 w 164020"/>
                  <a:gd name="connsiteY15" fmla="*/ 148019 h 213645"/>
                  <a:gd name="connsiteX16" fmla="*/ 164021 w 164020"/>
                  <a:gd name="connsiteY16" fmla="*/ 148781 h 213645"/>
                  <a:gd name="connsiteX17" fmla="*/ 87440 w 164020"/>
                  <a:gd name="connsiteY17" fmla="*/ 213646 h 213645"/>
                  <a:gd name="connsiteX18" fmla="*/ 0 w 164020"/>
                  <a:gd name="connsiteY18" fmla="*/ 182785 h 2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4020" h="213645">
                    <a:moveTo>
                      <a:pt x="191" y="182594"/>
                    </a:moveTo>
                    <a:lnTo>
                      <a:pt x="21241" y="150590"/>
                    </a:lnTo>
                    <a:cubicBezTo>
                      <a:pt x="43910" y="167354"/>
                      <a:pt x="67723" y="176022"/>
                      <a:pt x="88773" y="176022"/>
                    </a:cubicBezTo>
                    <a:cubicBezTo>
                      <a:pt x="109823" y="176022"/>
                      <a:pt x="120777" y="167450"/>
                      <a:pt x="120777" y="153734"/>
                    </a:cubicBezTo>
                    <a:lnTo>
                      <a:pt x="120777" y="152972"/>
                    </a:lnTo>
                    <a:cubicBezTo>
                      <a:pt x="120777" y="136970"/>
                      <a:pt x="98870" y="131540"/>
                      <a:pt x="74676" y="124111"/>
                    </a:cubicBezTo>
                    <a:cubicBezTo>
                      <a:pt x="44196" y="115538"/>
                      <a:pt x="10192" y="103061"/>
                      <a:pt x="10192" y="64008"/>
                    </a:cubicBezTo>
                    <a:lnTo>
                      <a:pt x="10192" y="63246"/>
                    </a:lnTo>
                    <a:cubicBezTo>
                      <a:pt x="10192" y="23813"/>
                      <a:pt x="42577" y="0"/>
                      <a:pt x="83629" y="0"/>
                    </a:cubicBezTo>
                    <a:cubicBezTo>
                      <a:pt x="109442" y="0"/>
                      <a:pt x="137541" y="8954"/>
                      <a:pt x="159353" y="23432"/>
                    </a:cubicBezTo>
                    <a:lnTo>
                      <a:pt x="140589" y="57055"/>
                    </a:lnTo>
                    <a:cubicBezTo>
                      <a:pt x="120682" y="44958"/>
                      <a:pt x="99536" y="37529"/>
                      <a:pt x="82391" y="37529"/>
                    </a:cubicBezTo>
                    <a:cubicBezTo>
                      <a:pt x="64008" y="37529"/>
                      <a:pt x="53531" y="46482"/>
                      <a:pt x="53531" y="57817"/>
                    </a:cubicBezTo>
                    <a:lnTo>
                      <a:pt x="53531" y="58579"/>
                    </a:lnTo>
                    <a:cubicBezTo>
                      <a:pt x="53531" y="73819"/>
                      <a:pt x="75819" y="80010"/>
                      <a:pt x="100013" y="87916"/>
                    </a:cubicBezTo>
                    <a:cubicBezTo>
                      <a:pt x="130112" y="97250"/>
                      <a:pt x="164021" y="110966"/>
                      <a:pt x="164021" y="148019"/>
                    </a:cubicBezTo>
                    <a:lnTo>
                      <a:pt x="164021" y="148781"/>
                    </a:lnTo>
                    <a:cubicBezTo>
                      <a:pt x="164021" y="192119"/>
                      <a:pt x="130397" y="213646"/>
                      <a:pt x="87440" y="213646"/>
                    </a:cubicBezTo>
                    <a:cubicBezTo>
                      <a:pt x="58103" y="213646"/>
                      <a:pt x="25718" y="203454"/>
                      <a:pt x="0" y="182785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ihandsfigur: Form 45">
                <a:extLst>
                  <a:ext uri="{FF2B5EF4-FFF2-40B4-BE49-F238E27FC236}">
                    <a16:creationId xmlns:a16="http://schemas.microsoft.com/office/drawing/2014/main" id="{DBE9D4E3-1035-5F0B-794C-95B963D213F0}"/>
                  </a:ext>
                </a:extLst>
              </p:cNvPr>
              <p:cNvSpPr/>
              <p:nvPr/>
            </p:nvSpPr>
            <p:spPr>
              <a:xfrm>
                <a:off x="3540728" y="9850088"/>
                <a:ext cx="128873" cy="266319"/>
              </a:xfrm>
              <a:custGeom>
                <a:avLst/>
                <a:gdLst>
                  <a:gd name="connsiteX0" fmla="*/ 26194 w 128873"/>
                  <a:gd name="connsiteY0" fmla="*/ 205740 h 266319"/>
                  <a:gd name="connsiteX1" fmla="*/ 26194 w 128873"/>
                  <a:gd name="connsiteY1" fmla="*/ 97155 h 266319"/>
                  <a:gd name="connsiteX2" fmla="*/ 0 w 128873"/>
                  <a:gd name="connsiteY2" fmla="*/ 97155 h 266319"/>
                  <a:gd name="connsiteX3" fmla="*/ 0 w 128873"/>
                  <a:gd name="connsiteY3" fmla="*/ 56579 h 266319"/>
                  <a:gd name="connsiteX4" fmla="*/ 26194 w 128873"/>
                  <a:gd name="connsiteY4" fmla="*/ 56579 h 266319"/>
                  <a:gd name="connsiteX5" fmla="*/ 26194 w 128873"/>
                  <a:gd name="connsiteY5" fmla="*/ 0 h 266319"/>
                  <a:gd name="connsiteX6" fmla="*/ 73438 w 128873"/>
                  <a:gd name="connsiteY6" fmla="*/ 0 h 266319"/>
                  <a:gd name="connsiteX7" fmla="*/ 73438 w 128873"/>
                  <a:gd name="connsiteY7" fmla="*/ 56579 h 266319"/>
                  <a:gd name="connsiteX8" fmla="*/ 128873 w 128873"/>
                  <a:gd name="connsiteY8" fmla="*/ 56579 h 266319"/>
                  <a:gd name="connsiteX9" fmla="*/ 128873 w 128873"/>
                  <a:gd name="connsiteY9" fmla="*/ 97155 h 266319"/>
                  <a:gd name="connsiteX10" fmla="*/ 73438 w 128873"/>
                  <a:gd name="connsiteY10" fmla="*/ 97155 h 266319"/>
                  <a:gd name="connsiteX11" fmla="*/ 73438 w 128873"/>
                  <a:gd name="connsiteY11" fmla="*/ 198311 h 266319"/>
                  <a:gd name="connsiteX12" fmla="*/ 98869 w 128873"/>
                  <a:gd name="connsiteY12" fmla="*/ 224123 h 266319"/>
                  <a:gd name="connsiteX13" fmla="*/ 128206 w 128873"/>
                  <a:gd name="connsiteY13" fmla="*/ 217075 h 266319"/>
                  <a:gd name="connsiteX14" fmla="*/ 128206 w 128873"/>
                  <a:gd name="connsiteY14" fmla="*/ 255746 h 266319"/>
                  <a:gd name="connsiteX15" fmla="*/ 85630 w 128873"/>
                  <a:gd name="connsiteY15" fmla="*/ 266319 h 266319"/>
                  <a:gd name="connsiteX16" fmla="*/ 26289 w 128873"/>
                  <a:gd name="connsiteY16" fmla="*/ 205740 h 26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873" h="266319">
                    <a:moveTo>
                      <a:pt x="26194" y="205740"/>
                    </a:moveTo>
                    <a:lnTo>
                      <a:pt x="26194" y="97155"/>
                    </a:lnTo>
                    <a:lnTo>
                      <a:pt x="0" y="97155"/>
                    </a:lnTo>
                    <a:lnTo>
                      <a:pt x="0" y="56579"/>
                    </a:lnTo>
                    <a:lnTo>
                      <a:pt x="26194" y="56579"/>
                    </a:lnTo>
                    <a:lnTo>
                      <a:pt x="26194" y="0"/>
                    </a:lnTo>
                    <a:lnTo>
                      <a:pt x="73438" y="0"/>
                    </a:lnTo>
                    <a:lnTo>
                      <a:pt x="73438" y="56579"/>
                    </a:lnTo>
                    <a:lnTo>
                      <a:pt x="128873" y="56579"/>
                    </a:lnTo>
                    <a:lnTo>
                      <a:pt x="128873" y="97155"/>
                    </a:lnTo>
                    <a:lnTo>
                      <a:pt x="73438" y="97155"/>
                    </a:lnTo>
                    <a:lnTo>
                      <a:pt x="73438" y="198311"/>
                    </a:lnTo>
                    <a:cubicBezTo>
                      <a:pt x="73438" y="216694"/>
                      <a:pt x="82772" y="224123"/>
                      <a:pt x="98869" y="224123"/>
                    </a:cubicBezTo>
                    <a:cubicBezTo>
                      <a:pt x="109442" y="224123"/>
                      <a:pt x="118777" y="221742"/>
                      <a:pt x="128206" y="217075"/>
                    </a:cubicBezTo>
                    <a:lnTo>
                      <a:pt x="128206" y="255746"/>
                    </a:lnTo>
                    <a:cubicBezTo>
                      <a:pt x="116491" y="262414"/>
                      <a:pt x="103632" y="266319"/>
                      <a:pt x="85630" y="266319"/>
                    </a:cubicBezTo>
                    <a:cubicBezTo>
                      <a:pt x="50863" y="266319"/>
                      <a:pt x="26289" y="251079"/>
                      <a:pt x="26289" y="205740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5976488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AE659-B63E-45EA-A197-1316DED4E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113915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4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AE659-B63E-45EA-A197-1316DED4E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8078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5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C0651F-F6D3-42C6-86A4-99666CD66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Förnamn Efternamn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453759-8785-44CE-8AE9-25EE394D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6681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6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65E1F5-CC60-4B02-950D-FF7B5778A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370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7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0DC850-9639-45D7-80AE-960C64112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Mindre </a:t>
            </a:r>
            <a:r>
              <a:rPr lang="sv-SE" dirty="0">
                <a:latin typeface="+mj-lt"/>
              </a:rPr>
              <a:t>markerad</a:t>
            </a:r>
            <a:r>
              <a:rPr lang="sv-SE" dirty="0"/>
              <a:t> 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40567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8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5F96D82-12D4-F4C5-AD73-0234B4238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Punkt 1.</a:t>
            </a:r>
          </a:p>
          <a:p>
            <a:r>
              <a:rPr lang="sv-SE" dirty="0"/>
              <a:t>Punkt 2.</a:t>
            </a:r>
          </a:p>
          <a:p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1955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9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5F96D82-12D4-F4C5-AD73-0234B4238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Punkt 1.</a:t>
            </a:r>
          </a:p>
          <a:p>
            <a:r>
              <a:rPr lang="sv-SE" dirty="0"/>
              <a:t>Punkt 2.</a:t>
            </a:r>
          </a:p>
          <a:p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8978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theme/theme1.xml><?xml version="1.0" encoding="utf-8"?>
<a:theme xmlns:a="http://schemas.openxmlformats.org/drawingml/2006/main" name="Filmgrafik - vit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080.potx" id="{1E08C074-08F3-46DF-9F10-02099C8926EB}" vid="{16B73C00-59C6-4DF6-8057-D55428F0F745}"/>
    </a:ext>
  </a:extLst>
</a:theme>
</file>

<file path=ppt/theme/theme10.xml><?xml version="1.0" encoding="utf-8"?>
<a:theme xmlns:a="http://schemas.openxmlformats.org/drawingml/2006/main" name="Filmgrafik - ljusblå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080.potx" id="{1E08C074-08F3-46DF-9F10-02099C8926EB}" vid="{4534FBF7-080B-46EB-9D09-D7B5DE1649BC}"/>
    </a:ext>
  </a:extLst>
</a:theme>
</file>

<file path=ppt/theme/theme11.xml><?xml version="1.0" encoding="utf-8"?>
<a:theme xmlns:a="http://schemas.openxmlformats.org/drawingml/2006/main" name="Filmgrafik - ljusgrön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080.potx" id="{1E08C074-08F3-46DF-9F10-02099C8926EB}" vid="{767FE8C3-1AA9-416C-8C34-ED8C829D342B}"/>
    </a:ext>
  </a:extLst>
</a:theme>
</file>

<file path=ppt/theme/theme12.xml><?xml version="1.0" encoding="utf-8"?>
<a:theme xmlns:a="http://schemas.openxmlformats.org/drawingml/2006/main" name="Filmgrafik - aprikos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080.potx" id="{1E08C074-08F3-46DF-9F10-02099C8926EB}" vid="{DE1FC9E0-AE67-4683-A015-4F428041283B}"/>
    </a:ext>
  </a:extLst>
</a:theme>
</file>

<file path=ppt/theme/theme13.xml><?xml version="1.0" encoding="utf-8"?>
<a:theme xmlns:a="http://schemas.openxmlformats.org/drawingml/2006/main" name="Filmgrafik - ljusrosa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080.potx" id="{1E08C074-08F3-46DF-9F10-02099C8926EB}" vid="{C442F191-AFA2-436B-AFDD-0C694D400739}"/>
    </a:ext>
  </a:extLst>
</a:theme>
</file>

<file path=ppt/theme/theme14.xml><?xml version="1.0" encoding="utf-8"?>
<a:theme xmlns:a="http://schemas.openxmlformats.org/drawingml/2006/main" name="Filmgrafik - violett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080.potx" id="{1E08C074-08F3-46DF-9F10-02099C8926EB}" vid="{2E84484E-0E6E-4C79-9697-0C300F0332FD}"/>
    </a:ext>
  </a:extLst>
</a:theme>
</file>

<file path=ppt/theme/theme15.xml><?xml version="1.0" encoding="utf-8"?>
<a:theme xmlns:a="http://schemas.openxmlformats.org/drawingml/2006/main" name="Filmgrafik - ljusgul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080.potx" id="{1E08C074-08F3-46DF-9F10-02099C8926EB}" vid="{12DE6F1C-58B7-443E-8206-E1DB4708105C}"/>
    </a:ext>
  </a:extLst>
</a:theme>
</file>

<file path=ppt/theme/theme1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lmgrafik - mörkblå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080.potx" id="{1E08C074-08F3-46DF-9F10-02099C8926EB}" vid="{80F3C750-3C8F-4DFC-87C6-1ED707F1AB33}"/>
    </a:ext>
  </a:extLst>
</a:theme>
</file>

<file path=ppt/theme/theme3.xml><?xml version="1.0" encoding="utf-8"?>
<a:theme xmlns:a="http://schemas.openxmlformats.org/drawingml/2006/main" name="Filmgrafik - röd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080.potx" id="{1E08C074-08F3-46DF-9F10-02099C8926EB}" vid="{CD53F449-71FC-4C1E-AD3C-251C3851C189}"/>
    </a:ext>
  </a:extLst>
</a:theme>
</file>

<file path=ppt/theme/theme4.xml><?xml version="1.0" encoding="utf-8"?>
<a:theme xmlns:a="http://schemas.openxmlformats.org/drawingml/2006/main" name="Filmgrafik - turkos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080.potx" id="{1E08C074-08F3-46DF-9F10-02099C8926EB}" vid="{8053C696-FFCF-46A7-B285-127B281F92AA}"/>
    </a:ext>
  </a:extLst>
</a:theme>
</file>

<file path=ppt/theme/theme5.xml><?xml version="1.0" encoding="utf-8"?>
<a:theme xmlns:a="http://schemas.openxmlformats.org/drawingml/2006/main" name="Filmgrafik - rosa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080.potx" id="{1E08C074-08F3-46DF-9F10-02099C8926EB}" vid="{28283298-3E69-4A72-99A9-8CCC1740379D}"/>
    </a:ext>
  </a:extLst>
</a:theme>
</file>

<file path=ppt/theme/theme6.xml><?xml version="1.0" encoding="utf-8"?>
<a:theme xmlns:a="http://schemas.openxmlformats.org/drawingml/2006/main" name="Filmgrafik - grön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080.potx" id="{1E08C074-08F3-46DF-9F10-02099C8926EB}" vid="{BCA05E28-E15F-4D43-8B5F-8D470E6FD381}"/>
    </a:ext>
  </a:extLst>
</a:theme>
</file>

<file path=ppt/theme/theme7.xml><?xml version="1.0" encoding="utf-8"?>
<a:theme xmlns:a="http://schemas.openxmlformats.org/drawingml/2006/main" name="Filmgrafik - lila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080.potx" id="{1E08C074-08F3-46DF-9F10-02099C8926EB}" vid="{84CE586A-03EF-4A88-9E14-F251BD9493C5}"/>
    </a:ext>
  </a:extLst>
</a:theme>
</file>

<file path=ppt/theme/theme8.xml><?xml version="1.0" encoding="utf-8"?>
<a:theme xmlns:a="http://schemas.openxmlformats.org/drawingml/2006/main" name="Filmgrafik - gul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080.potx" id="{1E08C074-08F3-46DF-9F10-02099C8926EB}" vid="{8950FDFC-D0E2-4393-BBD7-15112268ABF2}"/>
    </a:ext>
  </a:extLst>
</a:theme>
</file>

<file path=ppt/theme/theme9.xml><?xml version="1.0" encoding="utf-8"?>
<a:theme xmlns:a="http://schemas.openxmlformats.org/drawingml/2006/main" name="Filmgrafik - ljusgrå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080.potx" id="{1E08C074-08F3-46DF-9F10-02099C8926EB}" vid="{1D40BBC5-A00E-4154-B31C-3A60A8257C58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1341</ap:Words>
  <ap:Application>Microsoft Office PowerPoint</ap:Application>
  <ap:PresentationFormat>Anpassad</ap:PresentationFormat>
  <ap:Paragraphs>172</ap:Paragraphs>
  <ap:Slides>29</ap:Slides>
  <ap:Notes>4</ap:Notes>
  <ap:HiddenSlides>17</ap:HiddenSlides>
  <ap:MMClips>0</ap:MMClips>
  <ap:ScaleCrop>false</ap:ScaleCrop>
  <ap:HeadingPairs>
    <vt:vector baseType="variant" size="6">
      <vt:variant>
        <vt:lpstr>Använt teckensnitt</vt:lpstr>
      </vt:variant>
      <vt:variant>
        <vt:i4>7</vt:i4>
      </vt:variant>
      <vt:variant>
        <vt:lpstr>Tema</vt:lpstr>
      </vt:variant>
      <vt:variant>
        <vt:i4>15</vt:i4>
      </vt:variant>
      <vt:variant>
        <vt:lpstr>Bildrubriker</vt:lpstr>
      </vt:variant>
      <vt:variant>
        <vt:i4>29</vt:i4>
      </vt:variant>
    </vt:vector>
  </ap:HeadingPairs>
  <ap:TitlesOfParts>
    <vt:vector baseType="lpstr" size="51">
      <vt:lpstr>Arial</vt:lpstr>
      <vt:lpstr>Open Sans Extrabold</vt:lpstr>
      <vt:lpstr>Calibri</vt:lpstr>
      <vt:lpstr>Open Sans SemiBold</vt:lpstr>
      <vt:lpstr>Open Sans SemiBold</vt:lpstr>
      <vt:lpstr>Open Sans</vt:lpstr>
      <vt:lpstr>Times New Roman</vt:lpstr>
      <vt:lpstr>Filmgrafik - vit</vt:lpstr>
      <vt:lpstr>Filmgrafik - mörkblå</vt:lpstr>
      <vt:lpstr>Filmgrafik - röd</vt:lpstr>
      <vt:lpstr>Filmgrafik - turkos</vt:lpstr>
      <vt:lpstr>Filmgrafik - rosa</vt:lpstr>
      <vt:lpstr>Filmgrafik - grön</vt:lpstr>
      <vt:lpstr>Filmgrafik - lila</vt:lpstr>
      <vt:lpstr>Filmgrafik - gul</vt:lpstr>
      <vt:lpstr>Filmgrafik - ljusgrå</vt:lpstr>
      <vt:lpstr>Filmgrafik - ljusblå</vt:lpstr>
      <vt:lpstr>Filmgrafik - ljusgrön</vt:lpstr>
      <vt:lpstr>Filmgrafik - aprikos</vt:lpstr>
      <vt:lpstr>Filmgrafik - ljusrosa</vt:lpstr>
      <vt:lpstr>Filmgrafik - violett</vt:lpstr>
      <vt:lpstr>Filmgrafik - ljusgul</vt:lpstr>
      <vt:lpstr>PowerPoint-presentation</vt:lpstr>
      <vt:lpstr>PowerPoint-presentation</vt:lpstr>
      <vt:lpstr>Stor centrerad text</vt:lpstr>
      <vt:lpstr>Medium centrerad  text</vt:lpstr>
      <vt:lpstr>Förnamn Efternamn</vt:lpstr>
      <vt:lpstr>Mindre  centrerad  text</vt:lpstr>
      <vt:lpstr>Mindre markerad informationstext</vt:lpstr>
      <vt:lpstr>PowerPoint-presentation</vt:lpstr>
      <vt:lpstr>PowerPoint-presentation</vt:lpstr>
      <vt:lpstr>Text ovanför bild eller animerad GIF</vt:lpstr>
      <vt:lpstr>Text under bild eller animerad GIF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Detta är en syntolkad version</vt:lpstr>
      <vt:lpstr>Detta är en syntolkad version</vt:lpstr>
      <vt:lpstr>Denna film  finns även teckenspråkstolkad </vt:lpstr>
      <vt:lpstr>Denna film  finns även teckenspråkstolkad </vt:lpstr>
      <vt:lpstr>PowerPoint-presentation</vt:lpstr>
      <vt:lpstr>PowerPoint-presentation</vt:lpstr>
      <vt:lpstr>PowerPoint-presentation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Filmgrafik 1080x1080 kvadratisk</dc:title>
  <dc:creator>Förvaltning</dc:creator>
  <lastModifiedBy>Cazuma Mori</lastModifiedBy>
  <revision>5</revision>
  <dcterms:created xsi:type="dcterms:W3CDTF">2024-06-27T06:46:38.0000000Z</dcterms:created>
  <dcterms:modified xsi:type="dcterms:W3CDTF">2025-06-17T11:40:28.0000000Z</dcterms:modified>
</coreProperties>
</file>