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2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3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theme/theme5.xml" ContentType="application/vnd.openxmlformats-officedocument.theme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6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7.xml" ContentType="application/vnd.openxmlformats-officedocument.theme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docProps/core.xml" Id="rId3" /><Relationship Type="http://schemas.openxmlformats.org/package/2006/relationships/metadata/thumbnail" Target="docProps/thumbnail.jpeg" Id="rId2" /><Relationship Type="http://schemas.openxmlformats.org/officeDocument/2006/relationships/extended-properties" Target="docProps/app.xml" Id="rId4" /><Relationship Type="http://schemas.openxmlformats.org/officeDocument/2006/relationships/officeDocument" Target="/ppt/presentation2.xml" Id="rId1" /></Relationships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presentation2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1"/>
    <p:sldMasterId id="2147484690" r:id="rId2"/>
    <p:sldMasterId id="2147484710" r:id="rId3"/>
    <p:sldMasterId id="2147484730" r:id="rId4"/>
    <p:sldMasterId id="2147484750" r:id="rId5"/>
    <p:sldMasterId id="2147484770" r:id="rId6"/>
    <p:sldMasterId id="2147484790" r:id="rId7"/>
    <p:sldMasterId id="2147484810" r:id="rId8"/>
  </p:sldMasterIdLst>
  <p:notesMasterIdLst>
    <p:notesMasterId r:id="rId13"/>
  </p:notesMasterIdLst>
  <p:handoutMasterIdLst>
    <p:handoutMasterId r:id="rId14"/>
  </p:handoutMasterIdLst>
  <p:sldIdLst>
    <p:sldId id="264" r:id="rId9"/>
    <p:sldId id="263" r:id="rId10"/>
    <p:sldId id="268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807" autoAdjust="0"/>
  </p:normalViewPr>
  <p:slideViewPr>
    <p:cSldViewPr snapToGrid="0">
      <p:cViewPr>
        <p:scale>
          <a:sx n="75" d="100"/>
          <a:sy n="75" d="100"/>
        </p:scale>
        <p:origin x="996" y="11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2.xml.rels>&#65279;<?xml version="1.0" encoding="utf-8"?><Relationships xmlns="http://schemas.openxmlformats.org/package/2006/relationships"><Relationship Type="http://schemas.openxmlformats.org/officeDocument/2006/relationships/slideMaster" Target="/ppt/slideMasters/slideMaster8.xml" Id="rId8" /><Relationship Type="http://schemas.openxmlformats.org/officeDocument/2006/relationships/notesMaster" Target="/ppt/notesMasters/notesMaster1.xml" Id="rId13" /><Relationship Type="http://schemas.openxmlformats.org/officeDocument/2006/relationships/tableStyles" Target="/ppt/tableStyles.xml" Id="rId18" /><Relationship Type="http://schemas.openxmlformats.org/officeDocument/2006/relationships/slideMaster" Target="/ppt/slideMasters/slideMaster3.xml" Id="rId3" /><Relationship Type="http://schemas.openxmlformats.org/officeDocument/2006/relationships/slideMaster" Target="/ppt/slideMasters/slideMaster7.xml" Id="rId7" /><Relationship Type="http://schemas.openxmlformats.org/officeDocument/2006/relationships/slide" Target="/ppt/slides/slide4.xml" Id="rId12" /><Relationship Type="http://schemas.openxmlformats.org/officeDocument/2006/relationships/theme" Target="/ppt/theme/theme1.xml" Id="rId17" /><Relationship Type="http://schemas.openxmlformats.org/officeDocument/2006/relationships/slideMaster" Target="/ppt/slideMasters/slideMaster2.xml" Id="rId2" /><Relationship Type="http://schemas.openxmlformats.org/officeDocument/2006/relationships/viewProps" Target="/ppt/viewProps.xml" Id="rId16" /><Relationship Type="http://schemas.openxmlformats.org/officeDocument/2006/relationships/slideMaster" Target="/ppt/slideMasters/slideMaster1.xml" Id="rId1" /><Relationship Type="http://schemas.openxmlformats.org/officeDocument/2006/relationships/slideMaster" Target="/ppt/slideMasters/slideMaster6.xml" Id="rId6" /><Relationship Type="http://schemas.openxmlformats.org/officeDocument/2006/relationships/slide" Target="/ppt/slides/slide3.xml" Id="rId11" /><Relationship Type="http://schemas.openxmlformats.org/officeDocument/2006/relationships/slideMaster" Target="/ppt/slideMasters/slideMaster5.xml" Id="rId5" /><Relationship Type="http://schemas.openxmlformats.org/officeDocument/2006/relationships/presProps" Target="/ppt/presProps.xml" Id="rId15" /><Relationship Type="http://schemas.openxmlformats.org/officeDocument/2006/relationships/slide" Target="/ppt/slides/slide2.xml" Id="rId10" /><Relationship Type="http://schemas.openxmlformats.org/officeDocument/2006/relationships/slideMaster" Target="/ppt/slideMasters/slideMaster4.xml" Id="rId4" /><Relationship Type="http://schemas.openxmlformats.org/officeDocument/2006/relationships/slide" Target="/ppt/slides/slide1.xml" Id="rId9" /><Relationship Type="http://schemas.openxmlformats.org/officeDocument/2006/relationships/handoutMaster" Target="/ppt/handoutMasters/handoutMaster1.xml" Id="rId14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2025-09-17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B410B5D-F97E-F914-C26F-4FCC556D2B01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050450"/>
      </p:ext>
    </p:extLst>
  </p:cSld>
  <p:clrMapOvr>
    <a:masterClrMapping/>
  </p:clrMapOvr>
</p:sldLayout>
</file>

<file path=ppt/slideLayouts/slideLayout10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3030288"/>
      </p:ext>
    </p:extLst>
  </p:cSld>
  <p:clrMapOvr>
    <a:masterClrMapping/>
  </p:clrMapOvr>
</p:sldLayout>
</file>

<file path=ppt/slideLayouts/slideLayout10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22568797"/>
      </p:ext>
    </p:extLst>
  </p:cSld>
  <p:clrMapOvr>
    <a:masterClrMapping/>
  </p:clrMapOvr>
</p:sldLayout>
</file>

<file path=ppt/slideLayouts/slideLayout10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46653098"/>
      </p:ext>
    </p:extLst>
  </p:cSld>
  <p:clrMapOvr>
    <a:masterClrMapping/>
  </p:clrMapOvr>
</p:sldLayout>
</file>

<file path=ppt/slideLayouts/slideLayout10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38592347"/>
      </p:ext>
    </p:extLst>
  </p:cSld>
  <p:clrMapOvr>
    <a:masterClrMapping/>
  </p:clrMapOvr>
</p:sldLayout>
</file>

<file path=ppt/slideLayouts/slideLayout10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73490794"/>
      </p:ext>
    </p:extLst>
  </p:cSld>
  <p:clrMapOvr>
    <a:masterClrMapping/>
  </p:clrMapOvr>
</p:sldLayout>
</file>

<file path=ppt/slideLayouts/slideLayout10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27875595"/>
      </p:ext>
    </p:extLst>
  </p:cSld>
  <p:clrMapOvr>
    <a:masterClrMapping/>
  </p:clrMapOvr>
</p:sldLayout>
</file>

<file path=ppt/slideLayouts/slideLayout106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908362"/>
      </p:ext>
    </p:extLst>
  </p:cSld>
  <p:clrMapOvr>
    <a:masterClrMapping/>
  </p:clrMapOvr>
</p:sldLayout>
</file>

<file path=ppt/slideLayouts/slideLayout10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5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08132120"/>
      </p:ext>
    </p:extLst>
  </p:cSld>
  <p:clrMapOvr>
    <a:masterClrMapping/>
  </p:clrMapOvr>
</p:sldLayout>
</file>

<file path=ppt/slideLayouts/slideLayout10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5692669"/>
      </p:ext>
    </p:extLst>
  </p:cSld>
  <p:clrMapOvr>
    <a:masterClrMapping/>
  </p:clrMapOvr>
</p:sldLayout>
</file>

<file path=ppt/slideLayouts/slideLayout10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8333789"/>
      </p:ext>
    </p:extLst>
  </p:cSld>
  <p:clrMapOvr>
    <a:masterClrMapping/>
  </p:clrMapOvr>
</p:sldLayout>
</file>

<file path=ppt/slideLayouts/slideLayout1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473710"/>
      </p:ext>
    </p:extLst>
  </p:cSld>
  <p:clrMapOvr>
    <a:masterClrMapping/>
  </p:clrMapOvr>
</p:sldLayout>
</file>

<file path=ppt/slideLayouts/slideLayout11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59708760"/>
      </p:ext>
    </p:extLst>
  </p:cSld>
  <p:clrMapOvr>
    <a:masterClrMapping/>
  </p:clrMapOvr>
</p:sldLayout>
</file>

<file path=ppt/slideLayouts/slideLayout11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458706"/>
      </p:ext>
    </p:extLst>
  </p:cSld>
  <p:clrMapOvr>
    <a:masterClrMapping/>
  </p:clrMapOvr>
</p:sldLayout>
</file>

<file path=ppt/slideLayouts/slideLayout1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002070"/>
      </p:ext>
    </p:extLst>
  </p:cSld>
  <p:clrMapOvr>
    <a:masterClrMapping/>
  </p:clrMapOvr>
</p:sldLayout>
</file>

<file path=ppt/slideLayouts/slideLayout1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3418B156-1FFA-2698-D688-CDC0F90356EE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7503168"/>
      </p:ext>
    </p:extLst>
  </p:cSld>
  <p:clrMapOvr>
    <a:masterClrMapping/>
  </p:clrMapOvr>
</p:sldLayout>
</file>

<file path=ppt/slideLayouts/slideLayout11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84491"/>
      </p:ext>
    </p:extLst>
  </p:cSld>
  <p:clrMapOvr>
    <a:masterClrMapping/>
  </p:clrMapOvr>
</p:sldLayout>
</file>

<file path=ppt/slideLayouts/slideLayout1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154DB91-02F2-EF39-35FF-BF00653146C2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8378426"/>
      </p:ext>
    </p:extLst>
  </p:cSld>
  <p:clrMapOvr>
    <a:masterClrMapping/>
  </p:clrMapOvr>
</p:sldLayout>
</file>

<file path=ppt/slideLayouts/slideLayout1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98232057"/>
      </p:ext>
    </p:extLst>
  </p:cSld>
  <p:clrMapOvr>
    <a:masterClrMapping/>
  </p:clrMapOvr>
</p:sldLayout>
</file>

<file path=ppt/slideLayouts/slideLayout1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69309459"/>
      </p:ext>
    </p:extLst>
  </p:cSld>
  <p:clrMapOvr>
    <a:masterClrMapping/>
  </p:clrMapOvr>
</p:sldLayout>
</file>

<file path=ppt/slideLayouts/slideLayout1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3234973"/>
      </p:ext>
    </p:extLst>
  </p:cSld>
  <p:clrMapOvr>
    <a:masterClrMapping/>
  </p:clrMapOvr>
</p:sldLayout>
</file>

<file path=ppt/slideLayouts/slideLayout1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7680696"/>
      </p:ext>
    </p:extLst>
  </p:cSld>
  <p:clrMapOvr>
    <a:masterClrMapping/>
  </p:clrMapOvr>
</p:sldLayout>
</file>

<file path=ppt/slideLayouts/slideLayout1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1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52016019"/>
      </p:ext>
    </p:extLst>
  </p:cSld>
  <p:clrMapOvr>
    <a:masterClrMapping/>
  </p:clrMapOvr>
</p:sldLayout>
</file>

<file path=ppt/slideLayouts/slideLayout1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907461"/>
      </p:ext>
    </p:extLst>
  </p:cSld>
  <p:clrMapOvr>
    <a:masterClrMapping/>
  </p:clrMapOvr>
</p:sldLayout>
</file>

<file path=ppt/slideLayouts/slideLayout1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81040231"/>
      </p:ext>
    </p:extLst>
  </p:cSld>
  <p:clrMapOvr>
    <a:masterClrMapping/>
  </p:clrMapOvr>
</p:sldLayout>
</file>

<file path=ppt/slideLayouts/slideLayout1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02868265"/>
      </p:ext>
    </p:extLst>
  </p:cSld>
  <p:clrMapOvr>
    <a:masterClrMapping/>
  </p:clrMapOvr>
</p:sldLayout>
</file>

<file path=ppt/slideLayouts/slideLayout1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4243281"/>
      </p:ext>
    </p:extLst>
  </p:cSld>
  <p:clrMapOvr>
    <a:masterClrMapping/>
  </p:clrMapOvr>
</p:sldLayout>
</file>

<file path=ppt/slideLayouts/slideLayout1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45908184"/>
      </p:ext>
    </p:extLst>
  </p:cSld>
  <p:clrMapOvr>
    <a:masterClrMapping/>
  </p:clrMapOvr>
</p:sldLayout>
</file>

<file path=ppt/slideLayouts/slideLayout125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281985"/>
      </p:ext>
    </p:extLst>
  </p:cSld>
  <p:clrMapOvr>
    <a:masterClrMapping/>
  </p:clrMapOvr>
</p:sldLayout>
</file>

<file path=ppt/slideLayouts/slideLayout1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6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94776019"/>
      </p:ext>
    </p:extLst>
  </p:cSld>
  <p:clrMapOvr>
    <a:masterClrMapping/>
  </p:clrMapOvr>
</p:sldLayout>
</file>

<file path=ppt/slideLayouts/slideLayout1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260424"/>
      </p:ext>
    </p:extLst>
  </p:cSld>
  <p:clrMapOvr>
    <a:masterClrMapping/>
  </p:clrMapOvr>
</p:sldLayout>
</file>

<file path=ppt/slideLayouts/slideLayout12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63838"/>
      </p:ext>
    </p:extLst>
  </p:cSld>
  <p:clrMapOvr>
    <a:masterClrMapping/>
  </p:clrMapOvr>
</p:sldLayout>
</file>

<file path=ppt/slideLayouts/slideLayout1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55824609"/>
      </p:ext>
    </p:extLst>
  </p:cSld>
  <p:clrMapOvr>
    <a:masterClrMapping/>
  </p:clrMapOvr>
</p:sldLayout>
</file>

<file path=ppt/slideLayouts/slideLayout1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2362601"/>
      </p:ext>
    </p:extLst>
  </p:cSld>
  <p:clrMapOvr>
    <a:masterClrMapping/>
  </p:clrMapOvr>
</p:sldLayout>
</file>

<file path=ppt/slideLayouts/slideLayout13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388481"/>
      </p:ext>
    </p:extLst>
  </p:cSld>
  <p:clrMapOvr>
    <a:masterClrMapping/>
  </p:clrMapOvr>
</p:sldLayout>
</file>

<file path=ppt/slideLayouts/slideLayout1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587334"/>
      </p:ext>
    </p:extLst>
  </p:cSld>
  <p:clrMapOvr>
    <a:masterClrMapping/>
  </p:clrMapOvr>
</p:sldLayout>
</file>

<file path=ppt/slideLayouts/slideLayout1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C146D7BC-6A56-03C4-005E-AED36E350CDF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0714828"/>
      </p:ext>
    </p:extLst>
  </p:cSld>
  <p:clrMapOvr>
    <a:masterClrMapping/>
  </p:clrMapOvr>
</p:sldLayout>
</file>

<file path=ppt/slideLayouts/slideLayout13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688171"/>
      </p:ext>
    </p:extLst>
  </p:cSld>
  <p:clrMapOvr>
    <a:masterClrMapping/>
  </p:clrMapOvr>
</p:sldLayout>
</file>

<file path=ppt/slideLayouts/slideLayout1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F020C6B-6543-6B67-D4BB-F74C3CFEB21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3821243"/>
      </p:ext>
    </p:extLst>
  </p:cSld>
  <p:clrMapOvr>
    <a:masterClrMapping/>
  </p:clrMapOvr>
</p:sldLayout>
</file>

<file path=ppt/slideLayouts/slideLayout1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15206127"/>
      </p:ext>
    </p:extLst>
  </p:cSld>
  <p:clrMapOvr>
    <a:masterClrMapping/>
  </p:clrMapOvr>
</p:sldLayout>
</file>

<file path=ppt/slideLayouts/slideLayout1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15123431"/>
      </p:ext>
    </p:extLst>
  </p:cSld>
  <p:clrMapOvr>
    <a:masterClrMapping/>
  </p:clrMapOvr>
</p:sldLayout>
</file>

<file path=ppt/slideLayouts/slideLayout1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64472273"/>
      </p:ext>
    </p:extLst>
  </p:cSld>
  <p:clrMapOvr>
    <a:masterClrMapping/>
  </p:clrMapOvr>
</p:sldLayout>
</file>

<file path=ppt/slideLayouts/slideLayout1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79697517"/>
      </p:ext>
    </p:extLst>
  </p:cSld>
  <p:clrMapOvr>
    <a:masterClrMapping/>
  </p:clrMapOvr>
</p:sldLayout>
</file>

<file path=ppt/slideLayouts/slideLayout1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0059971"/>
      </p:ext>
    </p:extLst>
  </p:cSld>
  <p:clrMapOvr>
    <a:masterClrMapping/>
  </p:clrMapOvr>
</p:sldLayout>
</file>

<file path=ppt/slideLayouts/slideLayout1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196560"/>
      </p:ext>
    </p:extLst>
  </p:cSld>
  <p:clrMapOvr>
    <a:masterClrMapping/>
  </p:clrMapOvr>
</p:sldLayout>
</file>

<file path=ppt/slideLayouts/slideLayout1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70543603"/>
      </p:ext>
    </p:extLst>
  </p:cSld>
  <p:clrMapOvr>
    <a:masterClrMapping/>
  </p:clrMapOvr>
</p:sldLayout>
</file>

<file path=ppt/slideLayouts/slideLayout1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72002997"/>
      </p:ext>
    </p:extLst>
  </p:cSld>
  <p:clrMapOvr>
    <a:masterClrMapping/>
  </p:clrMapOvr>
</p:sldLayout>
</file>

<file path=ppt/slideLayouts/slideLayout1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9901258"/>
      </p:ext>
    </p:extLst>
  </p:cSld>
  <p:clrMapOvr>
    <a:masterClrMapping/>
  </p:clrMapOvr>
</p:sldLayout>
</file>

<file path=ppt/slideLayouts/slideLayout1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9425436"/>
      </p:ext>
    </p:extLst>
  </p:cSld>
  <p:clrMapOvr>
    <a:masterClrMapping/>
  </p:clrMapOvr>
</p:sldLayout>
</file>

<file path=ppt/slideLayouts/slideLayout144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801274"/>
      </p:ext>
    </p:extLst>
  </p:cSld>
  <p:clrMapOvr>
    <a:masterClrMapping/>
  </p:clrMapOvr>
</p:sldLayout>
</file>

<file path=ppt/slideLayouts/slideLayout1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bg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56478862"/>
      </p:ext>
    </p:extLst>
  </p:cSld>
  <p:clrMapOvr>
    <a:masterClrMapping/>
  </p:clrMapOvr>
</p:sldLayout>
</file>

<file path=ppt/slideLayouts/slideLayout1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3327130"/>
      </p:ext>
    </p:extLst>
  </p:cSld>
  <p:clrMapOvr>
    <a:masterClrMapping/>
  </p:clrMapOvr>
</p:sldLayout>
</file>

<file path=ppt/slideLayouts/slideLayout14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2348006"/>
      </p:ext>
    </p:extLst>
  </p:cSld>
  <p:clrMapOvr>
    <a:masterClrMapping/>
  </p:clrMapOvr>
</p:sldLayout>
</file>

<file path=ppt/slideLayouts/slideLayout1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68683497"/>
      </p:ext>
    </p:extLst>
  </p:cSld>
  <p:clrMapOvr>
    <a:masterClrMapping/>
  </p:clrMapOvr>
</p:sldLayout>
</file>

<file path=ppt/slideLayouts/slideLayout14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141819"/>
      </p:ext>
    </p:extLst>
  </p:cSld>
  <p:clrMapOvr>
    <a:masterClrMapping/>
  </p:clrMapOvr>
</p:sldLayout>
</file>

<file path=ppt/slideLayouts/slideLayout1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78827113"/>
      </p:ext>
    </p:extLst>
  </p:cSld>
  <p:clrMapOvr>
    <a:masterClrMapping/>
  </p:clrMapOvr>
</p:sldLayout>
</file>

<file path=ppt/slideLayouts/slideLayout1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846776"/>
      </p:ext>
    </p:extLst>
  </p:cSld>
  <p:clrMapOvr>
    <a:masterClrMapping/>
  </p:clrMapOvr>
</p:sldLayout>
</file>

<file path=ppt/slideLayouts/slideLayout1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D7EC1E2B-C5DF-0511-50FD-F20E384A750C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1122574"/>
      </p:ext>
    </p:extLst>
  </p:cSld>
  <p:clrMapOvr>
    <a:masterClrMapping/>
  </p:clrMapOvr>
</p:sldLayout>
</file>

<file path=ppt/slideLayouts/slideLayout15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059586"/>
      </p:ext>
    </p:extLst>
  </p:cSld>
  <p:clrMapOvr>
    <a:masterClrMapping/>
  </p:clrMapOvr>
</p:sldLayout>
</file>

<file path=ppt/slideLayouts/slideLayout1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303302"/>
      </p:ext>
    </p:extLst>
  </p:cSld>
  <p:clrMapOvr>
    <a:masterClrMapping/>
  </p:clrMapOvr>
</p:sldLayout>
</file>

<file path=ppt/slideLayouts/slideLayout1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C31A4987-4891-7DC1-C50A-8C5AE51EA316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48842974"/>
      </p:ext>
    </p:extLst>
  </p:cSld>
  <p:clrMapOvr>
    <a:masterClrMapping/>
  </p:clrMapOvr>
</p:sldLayout>
</file>

<file path=ppt/slideLayouts/slideLayout2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3C2D9E7-EE21-2F79-79AD-8FD7F72F3311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98276370"/>
      </p:ext>
    </p:extLst>
  </p:cSld>
  <p:clrMapOvr>
    <a:masterClrMapping/>
  </p:clrMapOvr>
</p:sldLayout>
</file>

<file path=ppt/slideLayouts/slideLayout2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83222514"/>
      </p:ext>
    </p:extLst>
  </p:cSld>
  <p:clrMapOvr>
    <a:masterClrMapping/>
  </p:clrMapOvr>
</p:sldLayout>
</file>

<file path=ppt/slideLayouts/slideLayout2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43552490"/>
      </p:ext>
    </p:extLst>
  </p:cSld>
  <p:clrMapOvr>
    <a:masterClrMapping/>
  </p:clrMapOvr>
</p:sldLayout>
</file>

<file path=ppt/slideLayouts/slideLayout2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70023490"/>
      </p:ext>
    </p:extLst>
  </p:cSld>
  <p:clrMapOvr>
    <a:masterClrMapping/>
  </p:clrMapOvr>
</p:sldLayout>
</file>

<file path=ppt/slideLayouts/slideLayout2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2307371"/>
      </p:ext>
    </p:extLst>
  </p:cSld>
  <p:clrMapOvr>
    <a:masterClrMapping/>
  </p:clrMapOvr>
</p:sldLayout>
</file>

<file path=ppt/slideLayouts/slideLayout2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16338547"/>
      </p:ext>
    </p:extLst>
  </p:cSld>
  <p:clrMapOvr>
    <a:masterClrMapping/>
  </p:clrMapOvr>
</p:sldLayout>
</file>

<file path=ppt/slideLayouts/slideLayout2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39033707"/>
      </p:ext>
    </p:extLst>
  </p:cSld>
  <p:clrMapOvr>
    <a:masterClrMapping/>
  </p:clrMapOvr>
</p:sldLayout>
</file>

<file path=ppt/slideLayouts/slideLayout2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55275365"/>
      </p:ext>
    </p:extLst>
  </p:cSld>
  <p:clrMapOvr>
    <a:masterClrMapping/>
  </p:clrMapOvr>
</p:sldLayout>
</file>

<file path=ppt/slideLayouts/slideLayout2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71954841"/>
      </p:ext>
    </p:extLst>
  </p:cSld>
  <p:clrMapOvr>
    <a:masterClrMapping/>
  </p:clrMapOvr>
</p:sldLayout>
</file>

<file path=ppt/slideLayouts/slideLayout2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0366408"/>
      </p:ext>
    </p:extLst>
  </p:cSld>
  <p:clrMapOvr>
    <a:masterClrMapping/>
  </p:clrMapOvr>
</p:sldLayout>
</file>

<file path=ppt/slideLayouts/slideLayout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19347832"/>
      </p:ext>
    </p:extLst>
  </p:cSld>
  <p:clrMapOvr>
    <a:masterClrMapping/>
  </p:clrMapOvr>
</p:sldLayout>
</file>

<file path=ppt/slideLayouts/slideLayout3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250287"/>
      </p:ext>
    </p:extLst>
  </p:cSld>
  <p:clrMapOvr>
    <a:masterClrMapping/>
  </p:clrMapOvr>
</p:sldLayout>
</file>

<file path=ppt/slideLayouts/slideLayout3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tx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06413914"/>
      </p:ext>
    </p:extLst>
  </p:cSld>
  <p:clrMapOvr>
    <a:masterClrMapping/>
  </p:clrMapOvr>
</p:sldLayout>
</file>

<file path=ppt/slideLayouts/slideLayout3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1614767"/>
      </p:ext>
    </p:extLst>
  </p:cSld>
  <p:clrMapOvr>
    <a:masterClrMapping/>
  </p:clrMapOvr>
</p:sldLayout>
</file>

<file path=ppt/slideLayouts/slideLayout33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3208046"/>
      </p:ext>
    </p:extLst>
  </p:cSld>
  <p:clrMapOvr>
    <a:masterClrMapping/>
  </p:clrMapOvr>
</p:sldLayout>
</file>

<file path=ppt/slideLayouts/slideLayout3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1868050"/>
      </p:ext>
    </p:extLst>
  </p:cSld>
  <p:clrMapOvr>
    <a:masterClrMapping/>
  </p:clrMapOvr>
</p:sldLayout>
</file>

<file path=ppt/slideLayouts/slideLayout3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28526"/>
      </p:ext>
    </p:extLst>
  </p:cSld>
  <p:clrMapOvr>
    <a:masterClrMapping/>
  </p:clrMapOvr>
</p:sldLayout>
</file>

<file path=ppt/slideLayouts/slideLayout3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424072"/>
      </p:ext>
    </p:extLst>
  </p:cSld>
  <p:clrMapOvr>
    <a:masterClrMapping/>
  </p:clrMapOvr>
</p:sldLayout>
</file>

<file path=ppt/slideLayouts/slideLayout3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C11729C-6574-0F95-AAFC-E88F1EC97B51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5678069"/>
      </p:ext>
    </p:extLst>
  </p:cSld>
  <p:clrMapOvr>
    <a:masterClrMapping/>
  </p:clrMapOvr>
</p:sldLayout>
</file>

<file path=ppt/slideLayouts/slideLayout3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04834"/>
      </p:ext>
    </p:extLst>
  </p:cSld>
  <p:clrMapOvr>
    <a:masterClrMapping/>
  </p:clrMapOvr>
</p:sldLayout>
</file>

<file path=ppt/slideLayouts/slideLayout3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89BB5FF-8C4C-8DD9-97BD-81E647427F0D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5534511"/>
      </p:ext>
    </p:extLst>
  </p:cSld>
  <p:clrMapOvr>
    <a:masterClrMapping/>
  </p:clrMapOvr>
</p:sldLayout>
</file>

<file path=ppt/slideLayouts/slideLayout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50645795"/>
      </p:ext>
    </p:extLst>
  </p:cSld>
  <p:clrMapOvr>
    <a:masterClrMapping/>
  </p:clrMapOvr>
</p:sldLayout>
</file>

<file path=ppt/slideLayouts/slideLayout4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8125718"/>
      </p:ext>
    </p:extLst>
  </p:cSld>
  <p:clrMapOvr>
    <a:masterClrMapping/>
  </p:clrMapOvr>
</p:sldLayout>
</file>

<file path=ppt/slideLayouts/slideLayout4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91586467"/>
      </p:ext>
    </p:extLst>
  </p:cSld>
  <p:clrMapOvr>
    <a:masterClrMapping/>
  </p:clrMapOvr>
</p:sldLayout>
</file>

<file path=ppt/slideLayouts/slideLayout4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82068485"/>
      </p:ext>
    </p:extLst>
  </p:cSld>
  <p:clrMapOvr>
    <a:masterClrMapping/>
  </p:clrMapOvr>
</p:sldLayout>
</file>

<file path=ppt/slideLayouts/slideLayout4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03746886"/>
      </p:ext>
    </p:extLst>
  </p:cSld>
  <p:clrMapOvr>
    <a:masterClrMapping/>
  </p:clrMapOvr>
</p:sldLayout>
</file>

<file path=ppt/slideLayouts/slideLayout4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22607370"/>
      </p:ext>
    </p:extLst>
  </p:cSld>
  <p:clrMapOvr>
    <a:masterClrMapping/>
  </p:clrMapOvr>
</p:sldLayout>
</file>

<file path=ppt/slideLayouts/slideLayout4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6638302"/>
      </p:ext>
    </p:extLst>
  </p:cSld>
  <p:clrMapOvr>
    <a:masterClrMapping/>
  </p:clrMapOvr>
</p:sldLayout>
</file>

<file path=ppt/slideLayouts/slideLayout4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43882425"/>
      </p:ext>
    </p:extLst>
  </p:cSld>
  <p:clrMapOvr>
    <a:masterClrMapping/>
  </p:clrMapOvr>
</p:sldLayout>
</file>

<file path=ppt/slideLayouts/slideLayout4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90109498"/>
      </p:ext>
    </p:extLst>
  </p:cSld>
  <p:clrMapOvr>
    <a:masterClrMapping/>
  </p:clrMapOvr>
</p:sldLayout>
</file>

<file path=ppt/slideLayouts/slideLayout4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3943827"/>
      </p:ext>
    </p:extLst>
  </p:cSld>
  <p:clrMapOvr>
    <a:masterClrMapping/>
  </p:clrMapOvr>
</p:sldLayout>
</file>

<file path=ppt/slideLayouts/slideLayout49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323008"/>
      </p:ext>
    </p:extLst>
  </p:cSld>
  <p:clrMapOvr>
    <a:masterClrMapping/>
  </p:clrMapOvr>
</p:sldLayout>
</file>

<file path=ppt/slideLayouts/slideLayout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87002390"/>
      </p:ext>
    </p:extLst>
  </p:cSld>
  <p:clrMapOvr>
    <a:masterClrMapping/>
  </p:clrMapOvr>
</p:sldLayout>
</file>

<file path=ppt/slideLayouts/slideLayout5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2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1165573"/>
      </p:ext>
    </p:extLst>
  </p:cSld>
  <p:clrMapOvr>
    <a:masterClrMapping/>
  </p:clrMapOvr>
</p:sldLayout>
</file>

<file path=ppt/slideLayouts/slideLayout5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2896806"/>
      </p:ext>
    </p:extLst>
  </p:cSld>
  <p:clrMapOvr>
    <a:masterClrMapping/>
  </p:clrMapOvr>
</p:sldLayout>
</file>

<file path=ppt/slideLayouts/slideLayout5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0522834"/>
      </p:ext>
    </p:extLst>
  </p:cSld>
  <p:clrMapOvr>
    <a:masterClrMapping/>
  </p:clrMapOvr>
</p:sldLayout>
</file>

<file path=ppt/slideLayouts/slideLayout5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5282026"/>
      </p:ext>
    </p:extLst>
  </p:cSld>
  <p:clrMapOvr>
    <a:masterClrMapping/>
  </p:clrMapOvr>
</p:sldLayout>
</file>

<file path=ppt/slideLayouts/slideLayout5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716901"/>
      </p:ext>
    </p:extLst>
  </p:cSld>
  <p:clrMapOvr>
    <a:masterClrMapping/>
  </p:clrMapOvr>
</p:sldLayout>
</file>

<file path=ppt/slideLayouts/slideLayout5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14452"/>
      </p:ext>
    </p:extLst>
  </p:cSld>
  <p:clrMapOvr>
    <a:masterClrMapping/>
  </p:clrMapOvr>
</p:sldLayout>
</file>

<file path=ppt/slideLayouts/slideLayout5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80DA98E4-0A55-EC03-BFF4-3D47A877FF49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3199576"/>
      </p:ext>
    </p:extLst>
  </p:cSld>
  <p:clrMapOvr>
    <a:masterClrMapping/>
  </p:clrMapOvr>
</p:sldLayout>
</file>

<file path=ppt/slideLayouts/slideLayout5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881806"/>
      </p:ext>
    </p:extLst>
  </p:cSld>
  <p:clrMapOvr>
    <a:masterClrMapping/>
  </p:clrMapOvr>
</p:sldLayout>
</file>

<file path=ppt/slideLayouts/slideLayout5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D9430BD-1D10-2F13-E475-82CB80CFE15E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8939507"/>
      </p:ext>
    </p:extLst>
  </p:cSld>
  <p:clrMapOvr>
    <a:masterClrMapping/>
  </p:clrMapOvr>
</p:sldLayout>
</file>

<file path=ppt/slideLayouts/slideLayout5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79024056"/>
      </p:ext>
    </p:extLst>
  </p:cSld>
  <p:clrMapOvr>
    <a:masterClrMapping/>
  </p:clrMapOvr>
</p:sldLayout>
</file>

<file path=ppt/slideLayouts/slideLayout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5085696"/>
      </p:ext>
    </p:extLst>
  </p:cSld>
  <p:clrMapOvr>
    <a:masterClrMapping/>
  </p:clrMapOvr>
</p:sldLayout>
</file>

<file path=ppt/slideLayouts/slideLayout6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67193814"/>
      </p:ext>
    </p:extLst>
  </p:cSld>
  <p:clrMapOvr>
    <a:masterClrMapping/>
  </p:clrMapOvr>
</p:sldLayout>
</file>

<file path=ppt/slideLayouts/slideLayout6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26173992"/>
      </p:ext>
    </p:extLst>
  </p:cSld>
  <p:clrMapOvr>
    <a:masterClrMapping/>
  </p:clrMapOvr>
</p:sldLayout>
</file>

<file path=ppt/slideLayouts/slideLayout6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50242261"/>
      </p:ext>
    </p:extLst>
  </p:cSld>
  <p:clrMapOvr>
    <a:masterClrMapping/>
  </p:clrMapOvr>
</p:sldLayout>
</file>

<file path=ppt/slideLayouts/slideLayout6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9410622"/>
      </p:ext>
    </p:extLst>
  </p:cSld>
  <p:clrMapOvr>
    <a:masterClrMapping/>
  </p:clrMapOvr>
</p:sldLayout>
</file>

<file path=ppt/slideLayouts/slideLayout6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75736716"/>
      </p:ext>
    </p:extLst>
  </p:cSld>
  <p:clrMapOvr>
    <a:masterClrMapping/>
  </p:clrMapOvr>
</p:sldLayout>
</file>

<file path=ppt/slideLayouts/slideLayout6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14506892"/>
      </p:ext>
    </p:extLst>
  </p:cSld>
  <p:clrMapOvr>
    <a:masterClrMapping/>
  </p:clrMapOvr>
</p:sldLayout>
</file>

<file path=ppt/slideLayouts/slideLayout6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7983155"/>
      </p:ext>
    </p:extLst>
  </p:cSld>
  <p:clrMapOvr>
    <a:masterClrMapping/>
  </p:clrMapOvr>
</p:sldLayout>
</file>

<file path=ppt/slideLayouts/slideLayout6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37112268"/>
      </p:ext>
    </p:extLst>
  </p:cSld>
  <p:clrMapOvr>
    <a:masterClrMapping/>
  </p:clrMapOvr>
</p:sldLayout>
</file>

<file path=ppt/slideLayouts/slideLayout68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089001"/>
      </p:ext>
    </p:extLst>
  </p:cSld>
  <p:clrMapOvr>
    <a:masterClrMapping/>
  </p:clrMapOvr>
</p:sldLayout>
</file>

<file path=ppt/slideLayouts/slideLayout6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3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87406984"/>
      </p:ext>
    </p:extLst>
  </p:cSld>
  <p:clrMapOvr>
    <a:masterClrMapping/>
  </p:clrMapOvr>
</p:sldLayout>
</file>

<file path=ppt/slideLayouts/slideLayout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05097188"/>
      </p:ext>
    </p:extLst>
  </p:cSld>
  <p:clrMapOvr>
    <a:masterClrMapping/>
  </p:clrMapOvr>
</p:sldLayout>
</file>

<file path=ppt/slideLayouts/slideLayout7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0912676"/>
      </p:ext>
    </p:extLst>
  </p:cSld>
  <p:clrMapOvr>
    <a:masterClrMapping/>
  </p:clrMapOvr>
</p:sldLayout>
</file>

<file path=ppt/slideLayouts/slideLayout7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5432916"/>
      </p:ext>
    </p:extLst>
  </p:cSld>
  <p:clrMapOvr>
    <a:masterClrMapping/>
  </p:clrMapOvr>
</p:sldLayout>
</file>

<file path=ppt/slideLayouts/slideLayout7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01692984"/>
      </p:ext>
    </p:extLst>
  </p:cSld>
  <p:clrMapOvr>
    <a:masterClrMapping/>
  </p:clrMapOvr>
</p:sldLayout>
</file>

<file path=ppt/slideLayouts/slideLayout7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973843"/>
      </p:ext>
    </p:extLst>
  </p:cSld>
  <p:clrMapOvr>
    <a:masterClrMapping/>
  </p:clrMapOvr>
</p:sldLayout>
</file>

<file path=ppt/slideLayouts/slideLayout7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713305"/>
      </p:ext>
    </p:extLst>
  </p:cSld>
  <p:clrMapOvr>
    <a:masterClrMapping/>
  </p:clrMapOvr>
</p:sldLayout>
</file>

<file path=ppt/slideLayouts/slideLayout7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DF335F8-1EAB-154E-61BA-D9AE5C8849D8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9844858"/>
      </p:ext>
    </p:extLst>
  </p:cSld>
  <p:clrMapOvr>
    <a:masterClrMapping/>
  </p:clrMapOvr>
</p:sldLayout>
</file>

<file path=ppt/slideLayouts/slideLayout7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253001"/>
      </p:ext>
    </p:extLst>
  </p:cSld>
  <p:clrMapOvr>
    <a:masterClrMapping/>
  </p:clrMapOvr>
</p:sldLayout>
</file>

<file path=ppt/slideLayouts/slideLayout7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B09A1EE-CF8B-4EDD-E280-3D1E628C82D8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8119918"/>
      </p:ext>
    </p:extLst>
  </p:cSld>
  <p:clrMapOvr>
    <a:masterClrMapping/>
  </p:clrMapOvr>
</p:sldLayout>
</file>

<file path=ppt/slideLayouts/slideLayout7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62147133"/>
      </p:ext>
    </p:extLst>
  </p:cSld>
  <p:clrMapOvr>
    <a:masterClrMapping/>
  </p:clrMapOvr>
</p:sldLayout>
</file>

<file path=ppt/slideLayouts/slideLayout7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83450659"/>
      </p:ext>
    </p:extLst>
  </p:cSld>
  <p:clrMapOvr>
    <a:masterClrMapping/>
  </p:clrMapOvr>
</p:sldLayout>
</file>

<file path=ppt/slideLayouts/slideLayout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23382466"/>
      </p:ext>
    </p:extLst>
  </p:cSld>
  <p:clrMapOvr>
    <a:masterClrMapping/>
  </p:clrMapOvr>
</p:sldLayout>
</file>

<file path=ppt/slideLayouts/slideLayout80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72465413"/>
      </p:ext>
    </p:extLst>
  </p:cSld>
  <p:clrMapOvr>
    <a:masterClrMapping/>
  </p:clrMapOvr>
</p:sldLayout>
</file>

<file path=ppt/slideLayouts/slideLayout8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6846590"/>
      </p:ext>
    </p:extLst>
  </p:cSld>
  <p:clrMapOvr>
    <a:masterClrMapping/>
  </p:clrMapOvr>
</p:sldLayout>
</file>

<file path=ppt/slideLayouts/slideLayout8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7133336"/>
      </p:ext>
    </p:extLst>
  </p:cSld>
  <p:clrMapOvr>
    <a:masterClrMapping/>
  </p:clrMapOvr>
</p:sldLayout>
</file>

<file path=ppt/slideLayouts/slideLayout8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,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3875002"/>
      </p:ext>
    </p:extLst>
  </p:cSld>
  <p:clrMapOvr>
    <a:masterClrMapping/>
  </p:clrMapOvr>
</p:sldLayout>
</file>

<file path=ppt/slideLayouts/slideLayout8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re bilder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2498727"/>
      </p:ext>
    </p:extLst>
  </p:cSld>
  <p:clrMapOvr>
    <a:masterClrMapping/>
  </p:clrMapOvr>
</p:sldLayout>
</file>

<file path=ppt/slideLayouts/slideLayout8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64745467"/>
      </p:ext>
    </p:extLst>
  </p:cSld>
  <p:clrMapOvr>
    <a:masterClrMapping/>
  </p:clrMapOvr>
</p:sldLayout>
</file>

<file path=ppt/slideLayouts/slideLayout8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3676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543677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8924698"/>
      </p:ext>
    </p:extLst>
  </p:cSld>
  <p:clrMapOvr>
    <a:masterClrMapping/>
  </p:clrMapOvr>
</p:sldLayout>
</file>

<file path=ppt/slideLayouts/slideLayout87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48136"/>
      </p:ext>
    </p:extLst>
  </p:cSld>
  <p:clrMapOvr>
    <a:masterClrMapping/>
  </p:clrMapOvr>
</p:sldLayout>
</file>

<file path=ppt/slideLayouts/slideLayout8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07988" y="404813"/>
            <a:ext cx="5000625" cy="1703434"/>
          </a:xfrm>
          <a:prstGeom prst="rect">
            <a:avLst/>
          </a:prstGeom>
          <a:solidFill>
            <a:schemeClr val="accent4"/>
          </a:solidFill>
        </p:spPr>
        <p:txBody>
          <a:bodyPr wrap="square" lIns="432000" tIns="432000" rIns="432000" bIns="432000" anchor="ctr" anchorCtr="0">
            <a:spAutoFit/>
          </a:bodyPr>
          <a:lstStyle>
            <a:lvl1pPr algn="l">
              <a:lnSpc>
                <a:spcPct val="9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Rubrik </a:t>
            </a:r>
            <a:r>
              <a:rPr lang="en-GB" noProof="0" dirty="0" err="1"/>
              <a:t>på</a:t>
            </a:r>
            <a:br>
              <a:rPr lang="en-GB" noProof="0" dirty="0"/>
            </a:br>
            <a:r>
              <a:rPr lang="en-GB" noProof="0" dirty="0" err="1"/>
              <a:t>två</a:t>
            </a:r>
            <a:r>
              <a:rPr lang="en-GB" noProof="0" dirty="0"/>
              <a:t> </a:t>
            </a:r>
            <a:r>
              <a:rPr lang="en-GB" noProof="0" dirty="0" err="1"/>
              <a:t>rader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167970"/>
      </p:ext>
    </p:extLst>
  </p:cSld>
  <p:clrMapOvr>
    <a:masterClrMapping/>
  </p:clrMapOvr>
</p:sldLayout>
</file>

<file path=ppt/slideLayouts/slideLayout8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56361"/>
      </p:ext>
    </p:extLst>
  </p:cSld>
  <p:clrMapOvr>
    <a:masterClrMapping/>
  </p:clrMapOvr>
</p:sldLayout>
</file>

<file path=ppt/slideLayouts/slideLayout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5240337" cy="736959"/>
          </a:xfrm>
        </p:spPr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07989" y="1736728"/>
            <a:ext cx="5240336" cy="4194629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096000" y="0"/>
            <a:ext cx="6095999" cy="6857999"/>
          </a:xfrm>
          <a:noFill/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r>
              <a:rPr lang="en-GB" noProof="0" dirty="0"/>
              <a:t> </a:t>
            </a:r>
            <a:br>
              <a:rPr lang="en-GB" noProof="0" dirty="0"/>
            </a:b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9842658"/>
      </p:ext>
    </p:extLst>
  </p:cSld>
  <p:clrMapOvr>
    <a:masterClrMapping/>
  </p:clrMapOvr>
</p:sldLayout>
</file>

<file path=ppt/slideLayouts/slideLayout90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212666"/>
      </p:ext>
    </p:extLst>
  </p:cSld>
  <p:clrMapOvr>
    <a:masterClrMapping/>
  </p:clrMapOvr>
</p:sldLayout>
</file>

<file path=ppt/slideLayouts/slideLayout91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1738313"/>
            <a:ext cx="9134323" cy="338137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84106787"/>
      </p:ext>
    </p:extLst>
  </p:cSld>
  <p:clrMapOvr>
    <a:masterClrMapping/>
  </p:clrMapOvr>
</p:sldLayout>
</file>

<file path=ppt/slideLayouts/slideLayout92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noFill/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GB" noProof="0" dirty="0"/>
            </a:br>
            <a:br>
              <a:rPr lang="en-GB" noProof="0" dirty="0"/>
            </a:br>
            <a:br>
              <a:rPr lang="en-GB" noProof="0" dirty="0"/>
            </a:br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ikonen</a:t>
            </a:r>
            <a:br>
              <a:rPr lang="en-GB" noProof="0" dirty="0"/>
            </a:br>
            <a:r>
              <a:rPr lang="en-GB" noProof="0" dirty="0"/>
              <a:t>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lägga</a:t>
            </a:r>
            <a:r>
              <a:rPr lang="en-GB" noProof="0" dirty="0"/>
              <a:t> till </a:t>
            </a:r>
            <a:r>
              <a:rPr lang="en-GB" noProof="0" dirty="0" err="1"/>
              <a:t>en</a:t>
            </a:r>
            <a:r>
              <a:rPr lang="en-GB" noProof="0" dirty="0"/>
              <a:t> </a:t>
            </a:r>
            <a:r>
              <a:rPr lang="en-GB" noProof="0" dirty="0" err="1"/>
              <a:t>bild</a:t>
            </a:r>
            <a:endParaRPr lang="en-GB" noProof="0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2" name="Bildobjekt 1" descr="Logo&#10;&#10;City of Gothenburg">
            <a:extLst>
              <a:ext uri="{FF2B5EF4-FFF2-40B4-BE49-F238E27FC236}">
                <a16:creationId xmlns:a16="http://schemas.microsoft.com/office/drawing/2014/main" id="{6B3DB386-DFFD-E7E4-69C1-0F63A46DDE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998969"/>
      </p:ext>
    </p:extLst>
  </p:cSld>
  <p:clrMapOvr>
    <a:masterClrMapping/>
  </p:clrMapOvr>
</p:sldLayout>
</file>

<file path=ppt/slideLayouts/slideLayout93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05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pic>
        <p:nvPicPr>
          <p:cNvPr id="3" name="Bildobjekt 2" descr="Logo&#10;&#10;City of Gothenburg">
            <a:extLst>
              <a:ext uri="{FF2B5EF4-FFF2-40B4-BE49-F238E27FC236}">
                <a16:creationId xmlns:a16="http://schemas.microsoft.com/office/drawing/2014/main" id="{6E0A1E0D-5E23-A7D7-A18F-94B8883152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363239" y="6192592"/>
            <a:ext cx="1408074" cy="43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169559"/>
      </p:ext>
    </p:extLst>
  </p:cSld>
  <p:clrMapOvr>
    <a:masterClrMapping/>
  </p:clrMapOvr>
</p:sldLayout>
</file>

<file path=ppt/slideLayouts/slideLayout94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 tIns="36000" bIns="36000">
            <a:no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Contact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/>
              <a:t>Department</a:t>
            </a:r>
            <a:br>
              <a:rPr lang="en-GB" noProof="0" dirty="0"/>
            </a:br>
            <a:r>
              <a:rPr lang="en-GB" noProof="0" dirty="0"/>
              <a:t>Section, City of Gothenburg</a:t>
            </a:r>
            <a:br>
              <a:rPr lang="en-GB" noProof="0" dirty="0"/>
            </a:br>
            <a:r>
              <a:rPr lang="en-GB" noProof="0" dirty="0"/>
              <a:t>Name</a:t>
            </a:r>
            <a:br>
              <a:rPr lang="en-GB" noProof="0" dirty="0"/>
            </a:br>
            <a:r>
              <a:rPr lang="en-GB" noProof="0" dirty="0"/>
              <a:t>name@name.se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latin typeface="+mn-lt"/>
              </a:rPr>
              <a:t>Sustainable</a:t>
            </a:r>
            <a:r>
              <a:rPr lang="sv-SE" sz="1100" dirty="0">
                <a:latin typeface="+mn-lt"/>
              </a:rPr>
              <a:t> city – </a:t>
            </a:r>
            <a:r>
              <a:rPr lang="en-GB" sz="1100" noProof="0" dirty="0">
                <a:latin typeface="+mn-lt"/>
              </a:rPr>
              <a:t>open</a:t>
            </a:r>
            <a:r>
              <a:rPr lang="sv-SE" sz="1100" dirty="0">
                <a:latin typeface="+mn-lt"/>
              </a:rPr>
              <a:t> to </a:t>
            </a:r>
            <a:r>
              <a:rPr lang="en-GB" sz="1100" noProof="0" dirty="0">
                <a:latin typeface="+mn-lt"/>
              </a:rPr>
              <a:t>the</a:t>
            </a:r>
            <a:r>
              <a:rPr lang="sv-SE" sz="1100" dirty="0">
                <a:latin typeface="+mn-lt"/>
              </a:rPr>
              <a:t> </a:t>
            </a:r>
            <a:r>
              <a:rPr lang="en-GB" sz="1100" noProof="0" dirty="0">
                <a:latin typeface="+mn-lt"/>
              </a:rPr>
              <a:t>world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6D076DF-4936-507B-86D1-1FBD8ECB43DA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3625961"/>
      </p:ext>
    </p:extLst>
  </p:cSld>
  <p:clrMapOvr>
    <a:masterClrMapping/>
  </p:clrMapOvr>
</p:sldLayout>
</file>

<file path=ppt/slideLayouts/slideLayout95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Logo&#10;&#10;City of Gothenburg">
            <a:extLst>
              <a:ext uri="{FF2B5EF4-FFF2-40B4-BE49-F238E27FC236}">
                <a16:creationId xmlns:a16="http://schemas.microsoft.com/office/drawing/2014/main" id="{10F0A7FD-AEF3-5D4B-196A-9AE590D291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56218" y="2098766"/>
            <a:ext cx="1679564" cy="2612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88548"/>
      </p:ext>
    </p:extLst>
  </p:cSld>
  <p:clrMapOvr>
    <a:masterClrMapping/>
  </p:clrMapOvr>
</p:sldLayout>
</file>

<file path=ppt/slideLayouts/slideLayout96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Eventuell</a:t>
            </a:r>
            <a:r>
              <a:rPr lang="en-GB" noProof="0" dirty="0"/>
              <a:t> </a:t>
            </a:r>
            <a:r>
              <a:rPr lang="en-GB" noProof="0" dirty="0" err="1"/>
              <a:t>underrubrik</a:t>
            </a:r>
            <a:endParaRPr lang="en-GB" noProof="0" dirty="0"/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GB" noProof="0" dirty="0" err="1"/>
              <a:t>Eventuellt</a:t>
            </a:r>
            <a:r>
              <a:rPr lang="en-GB" noProof="0" dirty="0"/>
              <a:t> </a:t>
            </a:r>
            <a:r>
              <a:rPr lang="en-GB" noProof="0" dirty="0" err="1"/>
              <a:t>namn</a:t>
            </a:r>
            <a:r>
              <a:rPr lang="en-GB" noProof="0" dirty="0"/>
              <a:t>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föredragshållare</a:t>
            </a:r>
            <a:endParaRPr lang="en-GB" noProof="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GB" sz="1100" noProof="0" dirty="0">
                <a:solidFill>
                  <a:schemeClr val="tx1"/>
                </a:solidFill>
                <a:latin typeface="+mn-lt"/>
              </a:rPr>
              <a:t>Sustainable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city –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open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to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the</a:t>
            </a:r>
            <a:r>
              <a:rPr lang="sv-SE" sz="11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GB" sz="1100" noProof="0" dirty="0">
                <a:solidFill>
                  <a:schemeClr val="tx1"/>
                </a:solidFill>
                <a:latin typeface="+mn-lt"/>
              </a:rPr>
              <a:t>world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14BDA8E5-EF98-4720-1EF2-6B880179C6A4}"/>
              </a:ext>
            </a:extLst>
          </p:cNvPr>
          <p:cNvSpPr/>
          <p:nvPr userDrawn="1"/>
        </p:nvSpPr>
        <p:spPr>
          <a:xfrm flipV="1">
            <a:off x="0" y="6452811"/>
            <a:ext cx="12191999" cy="4051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7758648"/>
      </p:ext>
    </p:extLst>
  </p:cSld>
  <p:clrMapOvr>
    <a:masterClrMapping/>
  </p:clrMapOvr>
</p:sldLayout>
</file>

<file path=ppt/slideLayouts/slideLayout97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87749421"/>
      </p:ext>
    </p:extLst>
  </p:cSld>
  <p:clrMapOvr>
    <a:masterClrMapping/>
  </p:clrMapOvr>
</p:sldLayout>
</file>

<file path=ppt/slideLayouts/slideLayout98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2920574"/>
      </p:ext>
    </p:extLst>
  </p:cSld>
  <p:clrMapOvr>
    <a:masterClrMapping/>
  </p:clrMapOvr>
</p:sldLayout>
</file>

<file path=ppt/slideLayouts/slideLayout99.xml><?xml version="1.0" encoding="utf-8"?>
<p:sldLayout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mall för </a:t>
            </a:r>
            <a:r>
              <a:rPr lang="en-GB" noProof="0" dirty="0" err="1"/>
              <a:t>rubrikformat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 </a:t>
            </a:r>
            <a:r>
              <a:rPr lang="en-GB" noProof="0" dirty="0" err="1"/>
              <a:t>på</a:t>
            </a:r>
            <a:r>
              <a:rPr lang="en-GB" noProof="0" dirty="0"/>
              <a:t> </a:t>
            </a:r>
            <a:r>
              <a:rPr lang="en-GB" noProof="0" dirty="0" err="1"/>
              <a:t>bakgrundstexten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5855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60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theme" Target="../theme/theme4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4.xml"/><Relationship Id="rId13" Type="http://schemas.openxmlformats.org/officeDocument/2006/relationships/slideLayout" Target="../slideLayouts/slideLayout89.xml"/><Relationship Id="rId18" Type="http://schemas.openxmlformats.org/officeDocument/2006/relationships/slideLayout" Target="../slideLayouts/slideLayout94.xml"/><Relationship Id="rId3" Type="http://schemas.openxmlformats.org/officeDocument/2006/relationships/slideLayout" Target="../slideLayouts/slideLayout79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83.xml"/><Relationship Id="rId12" Type="http://schemas.openxmlformats.org/officeDocument/2006/relationships/slideLayout" Target="../slideLayouts/slideLayout88.xml"/><Relationship Id="rId17" Type="http://schemas.openxmlformats.org/officeDocument/2006/relationships/slideLayout" Target="../slideLayouts/slideLayout93.xml"/><Relationship Id="rId2" Type="http://schemas.openxmlformats.org/officeDocument/2006/relationships/slideLayout" Target="../slideLayouts/slideLayout78.xml"/><Relationship Id="rId16" Type="http://schemas.openxmlformats.org/officeDocument/2006/relationships/slideLayout" Target="../slideLayouts/slideLayout92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77.xml"/><Relationship Id="rId6" Type="http://schemas.openxmlformats.org/officeDocument/2006/relationships/slideLayout" Target="../slideLayouts/slideLayout82.xml"/><Relationship Id="rId11" Type="http://schemas.openxmlformats.org/officeDocument/2006/relationships/slideLayout" Target="../slideLayouts/slideLayout87.xml"/><Relationship Id="rId5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91.xml"/><Relationship Id="rId10" Type="http://schemas.openxmlformats.org/officeDocument/2006/relationships/slideLayout" Target="../slideLayouts/slideLayout86.xml"/><Relationship Id="rId19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0.xml"/><Relationship Id="rId9" Type="http://schemas.openxmlformats.org/officeDocument/2006/relationships/slideLayout" Target="../slideLayouts/slideLayout85.xml"/><Relationship Id="rId14" Type="http://schemas.openxmlformats.org/officeDocument/2006/relationships/slideLayout" Target="../slideLayouts/slideLayout9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3.xml"/><Relationship Id="rId13" Type="http://schemas.openxmlformats.org/officeDocument/2006/relationships/slideLayout" Target="../slideLayouts/slideLayout108.xml"/><Relationship Id="rId18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98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02.xml"/><Relationship Id="rId12" Type="http://schemas.openxmlformats.org/officeDocument/2006/relationships/slideLayout" Target="../slideLayouts/slideLayout107.xml"/><Relationship Id="rId1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97.xml"/><Relationship Id="rId16" Type="http://schemas.openxmlformats.org/officeDocument/2006/relationships/slideLayout" Target="../slideLayouts/slideLayout111.xml"/><Relationship Id="rId20" Type="http://schemas.openxmlformats.org/officeDocument/2006/relationships/theme" Target="../theme/theme6.xml"/><Relationship Id="rId1" Type="http://schemas.openxmlformats.org/officeDocument/2006/relationships/slideLayout" Target="../slideLayouts/slideLayout96.xml"/><Relationship Id="rId6" Type="http://schemas.openxmlformats.org/officeDocument/2006/relationships/slideLayout" Target="../slideLayouts/slideLayout101.xml"/><Relationship Id="rId11" Type="http://schemas.openxmlformats.org/officeDocument/2006/relationships/slideLayout" Target="../slideLayouts/slideLayout106.xml"/><Relationship Id="rId5" Type="http://schemas.openxmlformats.org/officeDocument/2006/relationships/slideLayout" Target="../slideLayouts/slideLayout100.xml"/><Relationship Id="rId1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5.xml"/><Relationship Id="rId19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99.xml"/><Relationship Id="rId9" Type="http://schemas.openxmlformats.org/officeDocument/2006/relationships/slideLayout" Target="../slideLayouts/slideLayout104.xml"/><Relationship Id="rId14" Type="http://schemas.openxmlformats.org/officeDocument/2006/relationships/slideLayout" Target="../slideLayouts/slideLayout10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3" Type="http://schemas.openxmlformats.org/officeDocument/2006/relationships/slideLayout" Target="../slideLayouts/slideLayout117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theme" Target="../theme/theme7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1.xml"/><Relationship Id="rId13" Type="http://schemas.openxmlformats.org/officeDocument/2006/relationships/slideLayout" Target="../slideLayouts/slideLayout146.xml"/><Relationship Id="rId1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36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140.xml"/><Relationship Id="rId12" Type="http://schemas.openxmlformats.org/officeDocument/2006/relationships/slideLayout" Target="../slideLayouts/slideLayout145.xml"/><Relationship Id="rId17" Type="http://schemas.openxmlformats.org/officeDocument/2006/relationships/slideLayout" Target="../slideLayouts/slideLayout150.xml"/><Relationship Id="rId2" Type="http://schemas.openxmlformats.org/officeDocument/2006/relationships/slideLayout" Target="../slideLayouts/slideLayout135.xml"/><Relationship Id="rId16" Type="http://schemas.openxmlformats.org/officeDocument/2006/relationships/slideLayout" Target="../slideLayouts/slideLayout149.xml"/><Relationship Id="rId20" Type="http://schemas.openxmlformats.org/officeDocument/2006/relationships/theme" Target="../theme/theme8.xml"/><Relationship Id="rId1" Type="http://schemas.openxmlformats.org/officeDocument/2006/relationships/slideLayout" Target="../slideLayouts/slideLayout134.xml"/><Relationship Id="rId6" Type="http://schemas.openxmlformats.org/officeDocument/2006/relationships/slideLayout" Target="../slideLayouts/slideLayout139.xml"/><Relationship Id="rId11" Type="http://schemas.openxmlformats.org/officeDocument/2006/relationships/slideLayout" Target="../slideLayouts/slideLayout144.xml"/><Relationship Id="rId5" Type="http://schemas.openxmlformats.org/officeDocument/2006/relationships/slideLayout" Target="../slideLayouts/slideLayout138.xml"/><Relationship Id="rId1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43.xml"/><Relationship Id="rId19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37.xml"/><Relationship Id="rId9" Type="http://schemas.openxmlformats.org/officeDocument/2006/relationships/slideLayout" Target="../slideLayouts/slideLayout142.xml"/><Relationship Id="rId14" Type="http://schemas.openxmlformats.org/officeDocument/2006/relationships/slideLayout" Target="../slideLayouts/slideLayout147.xml"/></Relationships>
</file>

<file path=ppt/slideMasters/slideMaster1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529" r:id="rId2"/>
    <p:sldLayoutId id="2147484530" r:id="rId3"/>
    <p:sldLayoutId id="2147484531" r:id="rId4"/>
    <p:sldLayoutId id="2147484532" r:id="rId5"/>
    <p:sldLayoutId id="2147484533" r:id="rId6"/>
    <p:sldLayoutId id="2147484534" r:id="rId7"/>
    <p:sldLayoutId id="2147484535" r:id="rId8"/>
    <p:sldLayoutId id="2147484627" r:id="rId9"/>
    <p:sldLayoutId id="2147484625" r:id="rId10"/>
    <p:sldLayoutId id="2147484536" r:id="rId11"/>
    <p:sldLayoutId id="2147484537" r:id="rId12"/>
    <p:sldLayoutId id="2147484538" r:id="rId13"/>
    <p:sldLayoutId id="2147484539" r:id="rId14"/>
    <p:sldLayoutId id="2147484626" r:id="rId15"/>
    <p:sldLayoutId id="2147484540" r:id="rId16"/>
    <p:sldLayoutId id="2147484408" r:id="rId17"/>
    <p:sldLayoutId id="2147484409" r:id="rId18"/>
    <p:sldLayoutId id="2147484043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80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1" r:id="rId1"/>
    <p:sldLayoutId id="2147484692" r:id="rId2"/>
    <p:sldLayoutId id="2147484693" r:id="rId3"/>
    <p:sldLayoutId id="2147484694" r:id="rId4"/>
    <p:sldLayoutId id="2147484695" r:id="rId5"/>
    <p:sldLayoutId id="2147484696" r:id="rId6"/>
    <p:sldLayoutId id="2147484697" r:id="rId7"/>
    <p:sldLayoutId id="2147484698" r:id="rId8"/>
    <p:sldLayoutId id="2147484699" r:id="rId9"/>
    <p:sldLayoutId id="2147484700" r:id="rId10"/>
    <p:sldLayoutId id="2147484701" r:id="rId11"/>
    <p:sldLayoutId id="2147484702" r:id="rId12"/>
    <p:sldLayoutId id="2147484703" r:id="rId13"/>
    <p:sldLayoutId id="2147484704" r:id="rId14"/>
    <p:sldLayoutId id="2147484705" r:id="rId15"/>
    <p:sldLayoutId id="2147484706" r:id="rId16"/>
    <p:sldLayoutId id="2147484707" r:id="rId17"/>
    <p:sldLayoutId id="2147484708" r:id="rId18"/>
    <p:sldLayoutId id="214748470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348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11" r:id="rId1"/>
    <p:sldLayoutId id="2147484712" r:id="rId2"/>
    <p:sldLayoutId id="2147484713" r:id="rId3"/>
    <p:sldLayoutId id="2147484714" r:id="rId4"/>
    <p:sldLayoutId id="2147484715" r:id="rId5"/>
    <p:sldLayoutId id="2147484716" r:id="rId6"/>
    <p:sldLayoutId id="2147484717" r:id="rId7"/>
    <p:sldLayoutId id="2147484718" r:id="rId8"/>
    <p:sldLayoutId id="2147484719" r:id="rId9"/>
    <p:sldLayoutId id="2147484720" r:id="rId10"/>
    <p:sldLayoutId id="2147484721" r:id="rId11"/>
    <p:sldLayoutId id="2147484722" r:id="rId12"/>
    <p:sldLayoutId id="2147484723" r:id="rId13"/>
    <p:sldLayoutId id="2147484724" r:id="rId14"/>
    <p:sldLayoutId id="2147484725" r:id="rId15"/>
    <p:sldLayoutId id="2147484726" r:id="rId16"/>
    <p:sldLayoutId id="2147484727" r:id="rId17"/>
    <p:sldLayoutId id="2147484728" r:id="rId18"/>
    <p:sldLayoutId id="214748472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430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1" r:id="rId1"/>
    <p:sldLayoutId id="2147484732" r:id="rId2"/>
    <p:sldLayoutId id="2147484733" r:id="rId3"/>
    <p:sldLayoutId id="2147484734" r:id="rId4"/>
    <p:sldLayoutId id="2147484735" r:id="rId5"/>
    <p:sldLayoutId id="2147484736" r:id="rId6"/>
    <p:sldLayoutId id="2147484737" r:id="rId7"/>
    <p:sldLayoutId id="2147484738" r:id="rId8"/>
    <p:sldLayoutId id="2147484739" r:id="rId9"/>
    <p:sldLayoutId id="2147484740" r:id="rId10"/>
    <p:sldLayoutId id="2147484741" r:id="rId11"/>
    <p:sldLayoutId id="2147484742" r:id="rId12"/>
    <p:sldLayoutId id="2147484743" r:id="rId13"/>
    <p:sldLayoutId id="2147484744" r:id="rId14"/>
    <p:sldLayoutId id="2147484745" r:id="rId15"/>
    <p:sldLayoutId id="2147484746" r:id="rId16"/>
    <p:sldLayoutId id="2147484747" r:id="rId17"/>
    <p:sldLayoutId id="2147484748" r:id="rId18"/>
    <p:sldLayoutId id="214748474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79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51" r:id="rId1"/>
    <p:sldLayoutId id="2147484752" r:id="rId2"/>
    <p:sldLayoutId id="2147484753" r:id="rId3"/>
    <p:sldLayoutId id="2147484754" r:id="rId4"/>
    <p:sldLayoutId id="2147484755" r:id="rId5"/>
    <p:sldLayoutId id="2147484756" r:id="rId6"/>
    <p:sldLayoutId id="2147484757" r:id="rId7"/>
    <p:sldLayoutId id="2147484758" r:id="rId8"/>
    <p:sldLayoutId id="2147484759" r:id="rId9"/>
    <p:sldLayoutId id="2147484760" r:id="rId10"/>
    <p:sldLayoutId id="2147484761" r:id="rId11"/>
    <p:sldLayoutId id="2147484762" r:id="rId12"/>
    <p:sldLayoutId id="2147484763" r:id="rId13"/>
    <p:sldLayoutId id="2147484764" r:id="rId14"/>
    <p:sldLayoutId id="2147484765" r:id="rId15"/>
    <p:sldLayoutId id="2147484766" r:id="rId16"/>
    <p:sldLayoutId id="2147484767" r:id="rId17"/>
    <p:sldLayoutId id="2147484768" r:id="rId18"/>
    <p:sldLayoutId id="214748476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64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71" r:id="rId1"/>
    <p:sldLayoutId id="2147484772" r:id="rId2"/>
    <p:sldLayoutId id="2147484773" r:id="rId3"/>
    <p:sldLayoutId id="2147484774" r:id="rId4"/>
    <p:sldLayoutId id="2147484775" r:id="rId5"/>
    <p:sldLayoutId id="2147484776" r:id="rId6"/>
    <p:sldLayoutId id="2147484777" r:id="rId7"/>
    <p:sldLayoutId id="2147484778" r:id="rId8"/>
    <p:sldLayoutId id="2147484779" r:id="rId9"/>
    <p:sldLayoutId id="2147484780" r:id="rId10"/>
    <p:sldLayoutId id="2147484781" r:id="rId11"/>
    <p:sldLayoutId id="2147484782" r:id="rId12"/>
    <p:sldLayoutId id="2147484783" r:id="rId13"/>
    <p:sldLayoutId id="2147484784" r:id="rId14"/>
    <p:sldLayoutId id="2147484785" r:id="rId15"/>
    <p:sldLayoutId id="2147484786" r:id="rId16"/>
    <p:sldLayoutId id="2147484787" r:id="rId17"/>
    <p:sldLayoutId id="2147484788" r:id="rId18"/>
    <p:sldLayoutId id="214748478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76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1" r:id="rId1"/>
    <p:sldLayoutId id="2147484792" r:id="rId2"/>
    <p:sldLayoutId id="2147484793" r:id="rId3"/>
    <p:sldLayoutId id="2147484794" r:id="rId4"/>
    <p:sldLayoutId id="2147484795" r:id="rId5"/>
    <p:sldLayoutId id="2147484796" r:id="rId6"/>
    <p:sldLayoutId id="2147484797" r:id="rId7"/>
    <p:sldLayoutId id="2147484798" r:id="rId8"/>
    <p:sldLayoutId id="2147484799" r:id="rId9"/>
    <p:sldLayoutId id="2147484800" r:id="rId10"/>
    <p:sldLayoutId id="2147484801" r:id="rId11"/>
    <p:sldLayoutId id="2147484802" r:id="rId12"/>
    <p:sldLayoutId id="2147484803" r:id="rId13"/>
    <p:sldLayoutId id="2147484804" r:id="rId14"/>
    <p:sldLayoutId id="2147484805" r:id="rId15"/>
    <p:sldLayoutId id="2147484806" r:id="rId16"/>
    <p:sldLayoutId id="2147484807" r:id="rId17"/>
    <p:sldLayoutId id="2147484808" r:id="rId18"/>
    <p:sldLayoutId id="214748480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16="http://schemas.microsoft.com/office/drawing/2014/main"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GB" noProof="0" dirty="0" err="1"/>
              <a:t>Klicka</a:t>
            </a:r>
            <a:r>
              <a:rPr lang="en-GB" noProof="0" dirty="0"/>
              <a:t> </a:t>
            </a:r>
            <a:r>
              <a:rPr lang="en-GB" noProof="0" dirty="0" err="1"/>
              <a:t>här</a:t>
            </a:r>
            <a:r>
              <a:rPr lang="en-GB" noProof="0" dirty="0"/>
              <a:t> för </a:t>
            </a:r>
            <a:r>
              <a:rPr lang="en-GB" noProof="0" dirty="0" err="1"/>
              <a:t>att</a:t>
            </a:r>
            <a:r>
              <a:rPr lang="en-GB" noProof="0" dirty="0"/>
              <a:t> </a:t>
            </a:r>
            <a:r>
              <a:rPr lang="en-GB" noProof="0" dirty="0" err="1"/>
              <a:t>ändra</a:t>
            </a:r>
            <a:r>
              <a:rPr lang="en-GB" noProof="0" dirty="0"/>
              <a:t>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en-US" sz="1100" noProof="0" dirty="0">
                <a:solidFill>
                  <a:schemeClr val="tx1"/>
                </a:solidFill>
              </a:rPr>
              <a:t>Sustainable city – open to the world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 err="1"/>
              <a:t>Redigera</a:t>
            </a:r>
            <a:r>
              <a:rPr lang="en-GB" noProof="0" dirty="0"/>
              <a:t> format för </a:t>
            </a:r>
            <a:r>
              <a:rPr lang="en-GB" noProof="0" dirty="0" err="1"/>
              <a:t>bakgrundstext</a:t>
            </a:r>
            <a:endParaRPr lang="en-GB" noProof="0" dirty="0"/>
          </a:p>
          <a:p>
            <a:pPr lvl="1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två</a:t>
            </a:r>
            <a:endParaRPr lang="en-GB" noProof="0" dirty="0"/>
          </a:p>
          <a:p>
            <a:pPr lvl="2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tre</a:t>
            </a:r>
            <a:endParaRPr lang="en-GB" noProof="0" dirty="0"/>
          </a:p>
          <a:p>
            <a:pPr lvl="3"/>
            <a:r>
              <a:rPr lang="en-GB" noProof="0" dirty="0" err="1"/>
              <a:t>Nivå</a:t>
            </a:r>
            <a:r>
              <a:rPr lang="en-GB" noProof="0" dirty="0"/>
              <a:t> </a:t>
            </a:r>
            <a:r>
              <a:rPr lang="en-GB" noProof="0" dirty="0" err="1"/>
              <a:t>fyra</a:t>
            </a:r>
            <a:endParaRPr lang="en-GB" noProof="0" dirty="0"/>
          </a:p>
          <a:p>
            <a:pPr lvl="4"/>
            <a:r>
              <a:rPr lang="en-GB" noProof="0" dirty="0" err="1"/>
              <a:t>Nivå</a:t>
            </a:r>
            <a:r>
              <a:rPr lang="en-GB" noProof="0" dirty="0"/>
              <a:t>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pic>
        <p:nvPicPr>
          <p:cNvPr id="4" name="Bildobjekt 3" descr="Logo&#10;&#10;City of Gothenburg">
            <a:extLst>
              <a:ext uri="{FF2B5EF4-FFF2-40B4-BE49-F238E27FC236}">
                <a16:creationId xmlns:a16="http://schemas.microsoft.com/office/drawing/2014/main" id="{C935B4C1-958B-06AC-3908-601525118E11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0076478" y="399624"/>
            <a:ext cx="1694835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825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11" r:id="rId1"/>
    <p:sldLayoutId id="2147484812" r:id="rId2"/>
    <p:sldLayoutId id="2147484813" r:id="rId3"/>
    <p:sldLayoutId id="2147484814" r:id="rId4"/>
    <p:sldLayoutId id="2147484815" r:id="rId5"/>
    <p:sldLayoutId id="2147484816" r:id="rId6"/>
    <p:sldLayoutId id="2147484817" r:id="rId7"/>
    <p:sldLayoutId id="2147484818" r:id="rId8"/>
    <p:sldLayoutId id="2147484819" r:id="rId9"/>
    <p:sldLayoutId id="2147484820" r:id="rId10"/>
    <p:sldLayoutId id="2147484821" r:id="rId11"/>
    <p:sldLayoutId id="2147484822" r:id="rId12"/>
    <p:sldLayoutId id="2147484823" r:id="rId13"/>
    <p:sldLayoutId id="2147484824" r:id="rId14"/>
    <p:sldLayoutId id="2147484825" r:id="rId15"/>
    <p:sldLayoutId id="2147484826" r:id="rId16"/>
    <p:sldLayoutId id="2147484827" r:id="rId17"/>
    <p:sldLayoutId id="2147484828" r:id="rId18"/>
    <p:sldLayoutId id="2147484829" r:id="rId19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goteborgonline.sharepoint.com/sites/digitalanavet-service-support-och-stod-i-arbetet/_layouts/15/DocIdRedir.aspx?ID=NAVETSEET3-11977015-873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goteborgonline.sharepoint.com/sites/digitalanavet-service-support-och-stod-i-arbetet/_layouts/15/DocIdRedir.aspx?ID=NAVETSEET3-11977015-187" TargetMode="External"/><Relationship Id="rId2" Type="http://schemas.openxmlformats.org/officeDocument/2006/relationships/hyperlink" Target="https://media.goteborg.se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goteborg.se/wps/myportal/enhetssida/grafisk-profil/tillampningar/presentationer-och-informationsskarmar" TargetMode="External"/><Relationship Id="rId5" Type="http://schemas.openxmlformats.org/officeDocument/2006/relationships/hyperlink" Target="http://www.goteborg.se/grafiskprofil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16="http://schemas.microsoft.com/office/drawing/2014/main" xmlns:a14="http://schemas.microsoft.com/office/drawing/2010/main" xmlns:adec="http://schemas.microsoft.com/office/drawing/2017/decorative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219964-6B11-4078-B804-F2FAC8B403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7987" y="404813"/>
            <a:ext cx="9170988" cy="468312"/>
          </a:xfrm>
        </p:spPr>
        <p:txBody>
          <a:bodyPr>
            <a:noAutofit/>
          </a:bodyPr>
          <a:lstStyle/>
          <a:p>
            <a:r>
              <a:rPr lang="en-GB" dirty="0" err="1"/>
              <a:t>I</a:t>
            </a:r>
            <a:r>
              <a:rPr lang="en-GB" dirty="0" err="1"/>
              <a:t>n</a:t>
            </a:r>
            <a:r>
              <a:rPr lang="en-GB" dirty="0" err="1"/>
              <a:t>s</a:t>
            </a:r>
            <a:r>
              <a:rPr lang="en-GB" dirty="0" err="1"/>
              <a:t>t</a:t>
            </a:r>
            <a:r>
              <a:rPr lang="en-GB" dirty="0" err="1"/>
              <a:t>r</a:t>
            </a:r>
            <a:r>
              <a:rPr lang="en-GB" dirty="0" err="1"/>
              <a:t>u</a:t>
            </a:r>
            <a:r>
              <a:rPr lang="en-GB" dirty="0" err="1"/>
              <a:t>k</a:t>
            </a:r>
            <a:r>
              <a:rPr lang="en-GB" dirty="0" err="1"/>
              <a:t>t</a:t>
            </a:r>
            <a:r>
              <a:rPr lang="en-GB" dirty="0" err="1"/>
              <a:t>i</a:t>
            </a:r>
            <a:r>
              <a:rPr lang="en-GB" dirty="0" err="1"/>
              <a:t>o</a:t>
            </a:r>
            <a:r>
              <a:rPr lang="en-GB" dirty="0" err="1"/>
              <a:t>n</a:t>
            </a:r>
            <a:endParaRPr lang="en-GB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D928497-ABF0-4828-AE72-9B42FB39EF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07987" y="1128713"/>
            <a:ext cx="4681538" cy="282575"/>
          </a:xfrm>
        </p:spPr>
        <p:txBody>
          <a:bodyPr>
            <a:spAutoFit/>
          </a:bodyPr>
          <a:lstStyle/>
          <a:p>
            <a:r>
              <a:rPr lang="en-GB" sz="1800" dirty="0" err="1"/>
              <a:t>H</a:t>
            </a:r>
            <a:r>
              <a:rPr lang="en-GB" sz="1800" dirty="0" err="1"/>
              <a:t>ö</a:t>
            </a:r>
            <a:r>
              <a:rPr lang="en-GB" sz="1800" dirty="0" err="1"/>
              <a:t>g</a:t>
            </a:r>
            <a:r>
              <a:rPr lang="en-GB" sz="1800" dirty="0" err="1"/>
              <a:t>e</a:t>
            </a:r>
            <a:r>
              <a:rPr lang="en-GB" sz="1800" dirty="0" err="1"/>
              <a:t>r</a:t>
            </a:r>
            <a:r>
              <a:rPr lang="en-GB" sz="1800" dirty="0" err="1"/>
              <a:t>k</a:t>
            </a:r>
            <a:r>
              <a:rPr lang="en-GB" sz="1800" dirty="0" err="1"/>
              <a:t>l</a:t>
            </a:r>
            <a:r>
              <a:rPr lang="en-GB" sz="1800" dirty="0" err="1"/>
              <a:t>i</a:t>
            </a:r>
            <a:r>
              <a:rPr lang="en-GB" sz="1800" dirty="0" err="1"/>
              <a:t>c</a:t>
            </a:r>
            <a:r>
              <a:rPr lang="en-GB" sz="1800" dirty="0" err="1"/>
              <a:t>k</a:t>
            </a:r>
            <a:r>
              <a:rPr lang="en-GB" sz="1800" dirty="0" err="1"/>
              <a:t>a</a:t>
            </a:r>
            <a:r>
              <a:rPr lang="en-GB" sz="1800" dirty="0"/>
              <a:t> </a:t>
            </a:r>
            <a:r>
              <a:rPr lang="en-GB" sz="1800" dirty="0" err="1"/>
              <a:t>p</a:t>
            </a:r>
            <a:r>
              <a:rPr lang="en-GB" sz="1800" dirty="0" err="1"/>
              <a:t>å</a:t>
            </a:r>
            <a:r>
              <a:rPr lang="en-GB" sz="1800" dirty="0"/>
              <a:t> </a:t>
            </a:r>
            <a:r>
              <a:rPr lang="en-GB" sz="1800" dirty="0" err="1"/>
              <a:t>s</a:t>
            </a:r>
            <a:r>
              <a:rPr lang="en-GB" sz="1800" dirty="0" err="1"/>
              <a:t>i</a:t>
            </a:r>
            <a:r>
              <a:rPr lang="en-GB" sz="1800" dirty="0" err="1"/>
              <a:t>d</a:t>
            </a:r>
            <a:r>
              <a:rPr lang="en-GB" sz="1800" dirty="0" err="1"/>
              <a:t>a</a:t>
            </a:r>
            <a:r>
              <a:rPr lang="en-GB" sz="1800" dirty="0" err="1"/>
              <a:t>n</a:t>
            </a:r>
            <a:r>
              <a:rPr lang="en-GB" sz="1800" dirty="0"/>
              <a:t> </a:t>
            </a:r>
            <a:r>
              <a:rPr lang="en-GB" sz="1800" dirty="0"/>
              <a:t>f</a:t>
            </a:r>
            <a:r>
              <a:rPr lang="en-GB" sz="1800" dirty="0"/>
              <a:t>ö</a:t>
            </a:r>
            <a:r>
              <a:rPr lang="en-GB" sz="1800" dirty="0"/>
              <a:t>r</a:t>
            </a:r>
            <a:r>
              <a:rPr lang="en-GB" sz="1800" dirty="0"/>
              <a:t> </a:t>
            </a:r>
            <a:r>
              <a:rPr lang="en-GB" sz="1800" dirty="0" err="1"/>
              <a:t>a</a:t>
            </a:r>
            <a:r>
              <a:rPr lang="en-GB" sz="1800" dirty="0" err="1"/>
              <a:t>t</a:t>
            </a:r>
            <a:r>
              <a:rPr lang="en-GB" sz="1800" dirty="0" err="1"/>
              <a:t>t</a:t>
            </a:r>
            <a:r>
              <a:rPr lang="en-GB" sz="1800" dirty="0"/>
              <a:t> </a:t>
            </a:r>
            <a:r>
              <a:rPr lang="en-GB" sz="1800" dirty="0" err="1"/>
              <a:t>b</a:t>
            </a:r>
            <a:r>
              <a:rPr lang="en-GB" sz="1800" dirty="0" err="1"/>
              <a:t>y</a:t>
            </a:r>
            <a:r>
              <a:rPr lang="en-GB" sz="1800" dirty="0" err="1"/>
              <a:t>t</a:t>
            </a:r>
            <a:r>
              <a:rPr lang="en-GB" sz="1800" dirty="0" err="1"/>
              <a:t>a</a:t>
            </a:r>
            <a:r>
              <a:rPr lang="en-GB" sz="1800" dirty="0"/>
              <a:t> </a:t>
            </a:r>
            <a:r>
              <a:rPr lang="en-GB" sz="1800" dirty="0"/>
              <a:t>l</a:t>
            </a:r>
            <a:r>
              <a:rPr lang="en-GB" sz="1800" dirty="0"/>
              <a:t>a</a:t>
            </a:r>
            <a:r>
              <a:rPr lang="en-GB" sz="1800" dirty="0"/>
              <a:t>y</a:t>
            </a:r>
            <a:r>
              <a:rPr lang="en-GB" sz="1800" dirty="0"/>
              <a:t>o</a:t>
            </a:r>
            <a:r>
              <a:rPr lang="en-GB" sz="1800" dirty="0"/>
              <a:t>u</a:t>
            </a:r>
            <a:r>
              <a:rPr lang="en-GB" sz="1800" dirty="0"/>
              <a:t>t</a:t>
            </a:r>
            <a:r>
              <a:rPr lang="en-GB" sz="1800" dirty="0"/>
              <a:t>.</a:t>
            </a:r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F37DCE3C-F018-44B8-B64F-D7068B530BDE}"/>
              </a:ext>
            </a:extLst>
          </p:cNvPr>
          <p:cNvSpPr txBox="1">
            <a:spLocks/>
          </p:cNvSpPr>
          <p:nvPr/>
        </p:nvSpPr>
        <p:spPr>
          <a:xfrm>
            <a:off x="407987" y="1657722"/>
            <a:ext cx="4945062" cy="595136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/>
              <a:t>F</a:t>
            </a:r>
            <a:r>
              <a:rPr lang="en-GB" sz="1800" dirty="0"/>
              <a:t>o</a:t>
            </a:r>
            <a:r>
              <a:rPr lang="en-GB" sz="1800" dirty="0"/>
              <a:t>t</a:t>
            </a:r>
            <a:r>
              <a:rPr lang="en-GB" sz="1800" dirty="0"/>
              <a:t>o</a:t>
            </a:r>
            <a:r>
              <a:rPr lang="en-GB" sz="1800" dirty="0"/>
              <a:t>n</a:t>
            </a:r>
            <a:r>
              <a:rPr lang="en-GB" sz="1800" dirty="0"/>
              <a:t>,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 err="1"/>
              <a:t>l</a:t>
            </a:r>
            <a:r>
              <a:rPr lang="en-GB" sz="1800" dirty="0" err="1"/>
              <a:t>l</a:t>
            </a:r>
            <a:r>
              <a:rPr lang="en-GB" sz="1800" dirty="0" err="1"/>
              <a:t>u</a:t>
            </a:r>
            <a:r>
              <a:rPr lang="en-GB" sz="1800" dirty="0" err="1"/>
              <a:t>s</a:t>
            </a:r>
            <a:r>
              <a:rPr lang="en-GB" sz="1800" dirty="0" err="1"/>
              <a:t>t</a:t>
            </a:r>
            <a:r>
              <a:rPr lang="en-GB" sz="1800" dirty="0" err="1"/>
              <a:t>r</a:t>
            </a:r>
            <a:r>
              <a:rPr lang="en-GB" sz="1800" dirty="0" err="1"/>
              <a:t>a</a:t>
            </a:r>
            <a:r>
              <a:rPr lang="en-GB" sz="1800" dirty="0" err="1"/>
              <a:t>t</a:t>
            </a:r>
            <a:r>
              <a:rPr lang="en-GB" sz="1800" dirty="0" err="1"/>
              <a:t>i</a:t>
            </a:r>
            <a:r>
              <a:rPr lang="en-GB" sz="1800" dirty="0" err="1"/>
              <a:t>o</a:t>
            </a:r>
            <a:r>
              <a:rPr lang="en-GB" sz="1800" dirty="0" err="1"/>
              <a:t>n</a:t>
            </a:r>
            <a:r>
              <a:rPr lang="en-GB" sz="1800" dirty="0" err="1"/>
              <a:t>e</a:t>
            </a:r>
            <a:r>
              <a:rPr lang="en-GB" sz="1800" dirty="0" err="1"/>
              <a:t>r</a:t>
            </a:r>
            <a:r>
              <a:rPr lang="en-GB" sz="1800" dirty="0"/>
              <a:t> </a:t>
            </a:r>
            <a:r>
              <a:rPr lang="en-GB" sz="1800" dirty="0" err="1"/>
              <a:t>o</a:t>
            </a:r>
            <a:r>
              <a:rPr lang="en-GB" sz="1800" dirty="0" err="1"/>
              <a:t>c</a:t>
            </a:r>
            <a:r>
              <a:rPr lang="en-GB" sz="1800" dirty="0" err="1"/>
              <a:t>h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 err="1"/>
              <a:t>n</a:t>
            </a:r>
            <a:r>
              <a:rPr lang="en-GB" sz="1800" dirty="0" err="1"/>
              <a:t>f</a:t>
            </a:r>
            <a:r>
              <a:rPr lang="en-GB" sz="1800" dirty="0" err="1"/>
              <a:t>o</a:t>
            </a:r>
            <a:r>
              <a:rPr lang="en-GB" sz="1800" dirty="0" err="1"/>
              <a:t>r</a:t>
            </a:r>
            <a:r>
              <a:rPr lang="en-GB" sz="1800" dirty="0" err="1"/>
              <a:t>m</a:t>
            </a:r>
            <a:r>
              <a:rPr lang="en-GB" sz="1800" dirty="0" err="1"/>
              <a:t>a</a:t>
            </a:r>
            <a:r>
              <a:rPr lang="en-GB" sz="1800" dirty="0" err="1"/>
              <a:t>t</a:t>
            </a:r>
            <a:r>
              <a:rPr lang="en-GB" sz="1800" dirty="0" err="1"/>
              <a:t>i</a:t>
            </a:r>
            <a:r>
              <a:rPr lang="en-GB" sz="1800" dirty="0" err="1"/>
              <a:t>o</a:t>
            </a:r>
            <a:r>
              <a:rPr lang="en-GB" sz="1800" dirty="0" err="1"/>
              <a:t>n</a:t>
            </a:r>
            <a:r>
              <a:rPr lang="en-GB" sz="1800" dirty="0" err="1"/>
              <a:t>s</a:t>
            </a:r>
            <a:r>
              <a:rPr lang="en-GB" sz="1800" dirty="0" err="1"/>
              <a:t>g</a:t>
            </a:r>
            <a:r>
              <a:rPr lang="en-GB" sz="1800" dirty="0" err="1"/>
              <a:t>r</a:t>
            </a:r>
            <a:r>
              <a:rPr lang="en-GB" sz="1800" dirty="0" err="1"/>
              <a:t>a</a:t>
            </a:r>
            <a:r>
              <a:rPr lang="en-GB" sz="1800" dirty="0" err="1"/>
              <a:t>f</a:t>
            </a:r>
            <a:r>
              <a:rPr lang="en-GB" sz="1800" dirty="0" err="1"/>
              <a:t>i</a:t>
            </a:r>
            <a:r>
              <a:rPr lang="en-GB" sz="1800" dirty="0" err="1"/>
              <a:t>k</a:t>
            </a:r>
            <a:r>
              <a:rPr lang="en-GB" sz="1800" dirty="0"/>
              <a:t> </a:t>
            </a:r>
            <a:r>
              <a:rPr lang="en-GB" sz="1800" dirty="0" err="1"/>
              <a:t>h</a:t>
            </a:r>
            <a:r>
              <a:rPr lang="en-GB" sz="1800" dirty="0" err="1"/>
              <a:t>ä</a:t>
            </a:r>
            <a:r>
              <a:rPr lang="en-GB" sz="1800" dirty="0" err="1"/>
              <a:t>m</a:t>
            </a:r>
            <a:r>
              <a:rPr lang="en-GB" sz="1800" dirty="0" err="1"/>
              <a:t>t</a:t>
            </a:r>
            <a:r>
              <a:rPr lang="en-GB" sz="1800" dirty="0" err="1"/>
              <a:t>a</a:t>
            </a:r>
            <a:r>
              <a:rPr lang="en-GB" sz="1800" dirty="0" err="1"/>
              <a:t>r</a:t>
            </a:r>
            <a:r>
              <a:rPr lang="en-GB" sz="1800" dirty="0"/>
              <a:t> </a:t>
            </a:r>
            <a:r>
              <a:rPr lang="en-GB" sz="1800" dirty="0"/>
              <a:t>d</a:t>
            </a:r>
            <a:r>
              <a:rPr lang="en-GB" sz="1800" dirty="0"/>
              <a:t>u</a:t>
            </a:r>
            <a:r>
              <a:rPr lang="en-GB" sz="1800" dirty="0"/>
              <a:t> </a:t>
            </a:r>
            <a:r>
              <a:rPr lang="en-GB" sz="1800" dirty="0" err="1"/>
              <a:t>i</a:t>
            </a:r>
            <a:r>
              <a:rPr lang="en-GB" sz="1800" dirty="0"/>
              <a:t> </a:t>
            </a:r>
            <a:r>
              <a:rPr lang="en-GB" sz="1800" dirty="0" err="1"/>
              <a:t>G</a:t>
            </a:r>
            <a:r>
              <a:rPr lang="en-GB" sz="1800" dirty="0" err="1"/>
              <a:t>ö</a:t>
            </a:r>
            <a:r>
              <a:rPr lang="en-GB" sz="1800" dirty="0" err="1"/>
              <a:t>t</a:t>
            </a:r>
            <a:r>
              <a:rPr lang="en-GB" sz="1800" dirty="0" err="1"/>
              <a:t>e</a:t>
            </a:r>
            <a:r>
              <a:rPr lang="en-GB" sz="1800" dirty="0" err="1"/>
              <a:t>b</a:t>
            </a:r>
            <a:r>
              <a:rPr lang="en-GB" sz="1800" dirty="0" err="1"/>
              <a:t>o</a:t>
            </a:r>
            <a:r>
              <a:rPr lang="en-GB" sz="1800" dirty="0" err="1"/>
              <a:t>r</a:t>
            </a:r>
            <a:r>
              <a:rPr lang="en-GB" sz="1800" dirty="0" err="1"/>
              <a:t>g</a:t>
            </a:r>
            <a:r>
              <a:rPr lang="en-GB" sz="1800" dirty="0" err="1"/>
              <a:t>s</a:t>
            </a:r>
            <a:r>
              <a:rPr lang="en-GB" sz="1800" dirty="0"/>
              <a:t> </a:t>
            </a:r>
            <a:r>
              <a:rPr lang="en-GB" sz="1800" dirty="0" err="1"/>
              <a:t>S</a:t>
            </a:r>
            <a:r>
              <a:rPr lang="en-GB" sz="1800" dirty="0" err="1"/>
              <a:t>t</a:t>
            </a:r>
            <a:r>
              <a:rPr lang="en-GB" sz="1800" dirty="0" err="1"/>
              <a:t>a</a:t>
            </a:r>
            <a:r>
              <a:rPr lang="en-GB" sz="1800" dirty="0" err="1"/>
              <a:t>d</a:t>
            </a:r>
            <a:r>
              <a:rPr lang="en-GB" sz="1800" dirty="0" err="1"/>
              <a:t>s</a:t>
            </a:r>
            <a:r>
              <a:rPr lang="en-GB" sz="1800" dirty="0"/>
              <a:t> </a:t>
            </a:r>
            <a:r>
              <a:rPr lang="en-GB" sz="1800" dirty="0" err="1">
                <a:hlinkClick r:id="rId2"/>
              </a:rPr>
              <a:t>M</a:t>
            </a:r>
            <a:r>
              <a:rPr lang="en-GB" sz="1800" dirty="0" err="1">
                <a:hlinkClick r:id="rId2"/>
              </a:rPr>
              <a:t>e</a:t>
            </a:r>
            <a:r>
              <a:rPr lang="en-GB" sz="1800" dirty="0" err="1">
                <a:hlinkClick r:id="rId2"/>
              </a:rPr>
              <a:t>d</a:t>
            </a:r>
            <a:r>
              <a:rPr lang="en-GB" sz="1800" dirty="0" err="1">
                <a:hlinkClick r:id="rId2"/>
              </a:rPr>
              <a:t>i</a:t>
            </a:r>
            <a:r>
              <a:rPr lang="en-GB" sz="1800" dirty="0" err="1">
                <a:hlinkClick r:id="rId2"/>
              </a:rPr>
              <a:t>a</a:t>
            </a:r>
            <a:r>
              <a:rPr lang="en-GB" sz="1800" dirty="0" err="1">
                <a:hlinkClick r:id="rId2"/>
              </a:rPr>
              <a:t>b</a:t>
            </a:r>
            <a:r>
              <a:rPr lang="en-GB" sz="1800" dirty="0" err="1">
                <a:hlinkClick r:id="rId2"/>
              </a:rPr>
              <a:t>a</a:t>
            </a:r>
            <a:r>
              <a:rPr lang="en-GB" sz="1800" dirty="0" err="1">
                <a:hlinkClick r:id="rId2"/>
              </a:rPr>
              <a:t>n</a:t>
            </a:r>
            <a:r>
              <a:rPr lang="en-GB" sz="1800" dirty="0" err="1">
                <a:hlinkClick r:id="rId2"/>
              </a:rPr>
              <a:t>k</a:t>
            </a:r>
            <a:r>
              <a:rPr lang="en-GB" sz="1800" dirty="0"/>
              <a:t>.</a:t>
            </a:r>
          </a:p>
        </p:txBody>
      </p: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F27B7438-1D5D-4CAB-8938-64282C379542}"/>
              </a:ext>
            </a:extLst>
          </p:cNvPr>
          <p:cNvSpPr txBox="1">
            <a:spLocks/>
          </p:cNvSpPr>
          <p:nvPr/>
        </p:nvSpPr>
        <p:spPr>
          <a:xfrm>
            <a:off x="407987" y="2500005"/>
            <a:ext cx="5294313" cy="595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 err="1"/>
              <a:t>N</a:t>
            </a:r>
            <a:r>
              <a:rPr lang="en-GB" sz="1800" dirty="0" err="1"/>
              <a:t>ä</a:t>
            </a:r>
            <a:r>
              <a:rPr lang="en-GB" sz="1800" dirty="0" err="1"/>
              <a:t>r</a:t>
            </a:r>
            <a:r>
              <a:rPr lang="en-GB" sz="1800" dirty="0"/>
              <a:t> </a:t>
            </a:r>
            <a:r>
              <a:rPr lang="en-GB" sz="1800" dirty="0"/>
              <a:t>d</a:t>
            </a:r>
            <a:r>
              <a:rPr lang="en-GB" sz="1800" dirty="0"/>
              <a:t>u</a:t>
            </a:r>
            <a:r>
              <a:rPr lang="en-GB" sz="1800" dirty="0"/>
              <a:t> </a:t>
            </a:r>
            <a:r>
              <a:rPr lang="en-GB" sz="1800" dirty="0" err="1"/>
              <a:t>b</a:t>
            </a:r>
            <a:r>
              <a:rPr lang="en-GB" sz="1800" dirty="0" err="1"/>
              <a:t>y</a:t>
            </a:r>
            <a:r>
              <a:rPr lang="en-GB" sz="1800" dirty="0" err="1"/>
              <a:t>t</a:t>
            </a:r>
            <a:r>
              <a:rPr lang="en-GB" sz="1800" dirty="0" err="1"/>
              <a:t>e</a:t>
            </a:r>
            <a:r>
              <a:rPr lang="en-GB" sz="1800" dirty="0" err="1"/>
              <a:t>r</a:t>
            </a:r>
            <a:r>
              <a:rPr lang="en-GB" sz="1800" dirty="0"/>
              <a:t> </a:t>
            </a:r>
            <a:r>
              <a:rPr lang="en-GB" sz="1800" dirty="0" err="1"/>
              <a:t>f</a:t>
            </a:r>
            <a:r>
              <a:rPr lang="en-GB" sz="1800" dirty="0" err="1"/>
              <a:t>ä</a:t>
            </a:r>
            <a:r>
              <a:rPr lang="en-GB" sz="1800" dirty="0" err="1"/>
              <a:t>r</a:t>
            </a:r>
            <a:r>
              <a:rPr lang="en-GB" sz="1800" dirty="0" err="1"/>
              <a:t>g</a:t>
            </a:r>
            <a:r>
              <a:rPr lang="en-GB" sz="1800" dirty="0"/>
              <a:t> </a:t>
            </a:r>
            <a:r>
              <a:rPr lang="en-GB" sz="1800" dirty="0" err="1"/>
              <a:t>p</a:t>
            </a:r>
            <a:r>
              <a:rPr lang="en-GB" sz="1800" dirty="0" err="1"/>
              <a:t>å</a:t>
            </a:r>
            <a:r>
              <a:rPr lang="en-GB" sz="1800" dirty="0"/>
              <a:t> </a:t>
            </a:r>
            <a:r>
              <a:rPr lang="en-GB" sz="1800" dirty="0" err="1"/>
              <a:t>g</a:t>
            </a:r>
            <a:r>
              <a:rPr lang="en-GB" sz="1800" dirty="0" err="1"/>
              <a:t>r</a:t>
            </a:r>
            <a:r>
              <a:rPr lang="en-GB" sz="1800" dirty="0" err="1"/>
              <a:t>a</a:t>
            </a:r>
            <a:r>
              <a:rPr lang="en-GB" sz="1800" dirty="0" err="1"/>
              <a:t>f</a:t>
            </a:r>
            <a:r>
              <a:rPr lang="en-GB" sz="1800" dirty="0" err="1"/>
              <a:t>i</a:t>
            </a:r>
            <a:r>
              <a:rPr lang="en-GB" sz="1800" dirty="0" err="1"/>
              <a:t>k</a:t>
            </a:r>
            <a:r>
              <a:rPr lang="en-GB" sz="1800" dirty="0"/>
              <a:t>,</a:t>
            </a:r>
            <a:r>
              <a:rPr lang="en-GB" sz="1800" dirty="0"/>
              <a:t> </a:t>
            </a:r>
            <a:r>
              <a:rPr lang="en-GB" sz="1800" dirty="0" err="1"/>
              <a:t>v</a:t>
            </a:r>
            <a:r>
              <a:rPr lang="en-GB" sz="1800" dirty="0" err="1"/>
              <a:t>ä</a:t>
            </a:r>
            <a:r>
              <a:rPr lang="en-GB" sz="1800" dirty="0" err="1"/>
              <a:t>l</a:t>
            </a:r>
            <a:r>
              <a:rPr lang="en-GB" sz="1800" dirty="0" err="1"/>
              <a:t>j</a:t>
            </a:r>
            <a:r>
              <a:rPr lang="en-GB" sz="1800" dirty="0"/>
              <a:t> </a:t>
            </a:r>
            <a:r>
              <a:rPr lang="en-GB" sz="1800" dirty="0"/>
              <a:t>b</a:t>
            </a:r>
            <a:r>
              <a:rPr lang="en-GB" sz="1800" dirty="0"/>
              <a:t>l</a:t>
            </a:r>
            <a:r>
              <a:rPr lang="en-GB" sz="1800" dirty="0"/>
              <a:t>a</a:t>
            </a:r>
            <a:r>
              <a:rPr lang="en-GB" sz="1800" dirty="0"/>
              <a:t>n</a:t>
            </a:r>
            <a:r>
              <a:rPr lang="en-GB" sz="1800" dirty="0"/>
              <a:t>d</a:t>
            </a:r>
            <a:r>
              <a:rPr lang="en-GB" sz="1800" dirty="0"/>
              <a:t> </a:t>
            </a:r>
            <a:r>
              <a:rPr lang="en-GB" sz="1800" dirty="0"/>
              <a:t>d</a:t>
            </a:r>
            <a:r>
              <a:rPr lang="en-GB" sz="1800" dirty="0"/>
              <a:t>e</a:t>
            </a:r>
            <a:r>
              <a:rPr lang="en-GB" sz="1800" dirty="0"/>
              <a:t> </a:t>
            </a:r>
            <a:r>
              <a:rPr lang="en-GB" sz="1800" dirty="0" err="1"/>
              <a:t>m</a:t>
            </a:r>
            <a:r>
              <a:rPr lang="en-GB" sz="1800" dirty="0" err="1"/>
              <a:t>a</a:t>
            </a:r>
            <a:r>
              <a:rPr lang="en-GB" sz="1800" dirty="0" err="1"/>
              <a:t>r</a:t>
            </a:r>
            <a:r>
              <a:rPr lang="en-GB" sz="1800" dirty="0" err="1"/>
              <a:t>k</a:t>
            </a:r>
            <a:r>
              <a:rPr lang="en-GB" sz="1800" dirty="0" err="1"/>
              <a:t>e</a:t>
            </a:r>
            <a:r>
              <a:rPr lang="en-GB" sz="1800" dirty="0" err="1"/>
              <a:t>r</a:t>
            </a:r>
            <a:r>
              <a:rPr lang="en-GB" sz="1800" dirty="0" err="1"/>
              <a:t>a</a:t>
            </a:r>
            <a:r>
              <a:rPr lang="en-GB" sz="1800" dirty="0" err="1"/>
              <a:t>d</a:t>
            </a:r>
            <a:r>
              <a:rPr lang="en-GB" sz="1800" dirty="0" err="1"/>
              <a:t>e</a:t>
            </a:r>
            <a:r>
              <a:rPr lang="en-GB" sz="1800" dirty="0"/>
              <a:t> </a:t>
            </a:r>
            <a:r>
              <a:rPr lang="en-GB" sz="1800" dirty="0" err="1"/>
              <a:t>f</a:t>
            </a:r>
            <a:r>
              <a:rPr lang="en-GB" sz="1800" dirty="0" err="1"/>
              <a:t>ä</a:t>
            </a:r>
            <a:r>
              <a:rPr lang="en-GB" sz="1800" dirty="0" err="1"/>
              <a:t>r</a:t>
            </a:r>
            <a:r>
              <a:rPr lang="en-GB" sz="1800" dirty="0" err="1"/>
              <a:t>g</a:t>
            </a:r>
            <a:r>
              <a:rPr lang="en-GB" sz="1800" dirty="0" err="1"/>
              <a:t>e</a:t>
            </a:r>
            <a:r>
              <a:rPr lang="en-GB" sz="1800" dirty="0" err="1"/>
              <a:t>r</a:t>
            </a:r>
            <a:r>
              <a:rPr lang="en-GB" sz="1800" dirty="0" err="1"/>
              <a:t>n</a:t>
            </a:r>
            <a:r>
              <a:rPr lang="en-GB" sz="1800" dirty="0" err="1"/>
              <a:t>a</a:t>
            </a:r>
            <a:r>
              <a:rPr lang="en-GB" sz="1800" dirty="0"/>
              <a:t>.</a:t>
            </a:r>
          </a:p>
        </p:txBody>
      </p:sp>
      <p:grpSp>
        <p:nvGrpSpPr>
          <p:cNvPr id="8" name="Grupp 7" descr="Exempelbild på redigering av färg på grafik.">
            <a:extLst>
              <a:ext uri="{FF2B5EF4-FFF2-40B4-BE49-F238E27FC236}">
                <a16:creationId xmlns:a16="http://schemas.microsoft.com/office/drawing/2014/main" id="{FCEFBE1A-C0F6-437F-B4FA-1CFD0A623C1C}"/>
              </a:ext>
            </a:extLst>
          </p:cNvPr>
          <p:cNvGrpSpPr/>
          <p:nvPr/>
        </p:nvGrpSpPr>
        <p:grpSpPr>
          <a:xfrm>
            <a:off x="1480362" y="2938601"/>
            <a:ext cx="3896289" cy="2822300"/>
            <a:chOff x="1480362" y="2938601"/>
            <a:chExt cx="3896289" cy="2822300"/>
          </a:xfrm>
        </p:grpSpPr>
        <p:grpSp>
          <p:nvGrpSpPr>
            <p:cNvPr id="13" name="Grupp 12" descr="Exempelbild på redigering av färg på grafik.">
              <a:extLst>
                <a:ext uri="{FF2B5EF4-FFF2-40B4-BE49-F238E27FC236}">
                  <a16:creationId xmlns:a16="http://schemas.microsoft.com/office/drawing/2014/main" id="{60415696-11F6-4C17-BDC9-5F8755E14CA7}"/>
                </a:ext>
              </a:extLst>
            </p:cNvPr>
            <p:cNvGrpSpPr/>
            <p:nvPr/>
          </p:nvGrpSpPr>
          <p:grpSpPr>
            <a:xfrm>
              <a:off x="1480362" y="3757751"/>
              <a:ext cx="3896289" cy="2003150"/>
              <a:chOff x="1681551" y="4495800"/>
              <a:chExt cx="3896289" cy="2003150"/>
            </a:xfrm>
          </p:grpSpPr>
          <p:pic>
            <p:nvPicPr>
              <p:cNvPr id="7" name="Bildobjekt 6">
                <a:extLst>
                  <a:ext uri="{FF2B5EF4-FFF2-40B4-BE49-F238E27FC236}">
                    <a16:creationId xmlns:a16="http://schemas.microsoft.com/office/drawing/2014/main" id="{B1B125D4-3E71-477A-8E80-7DE0C3BAC91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1681551" y="4495800"/>
                <a:ext cx="3896289" cy="2003150"/>
              </a:xfrm>
              <a:prstGeom prst="rect">
                <a:avLst/>
              </a:prstGeom>
            </p:spPr>
          </p:pic>
          <p:sp>
            <p:nvSpPr>
              <p:cNvPr id="14" name="Rektangel 13" descr="Rektangel som markerar Layout-val.">
                <a:extLst>
                  <a:ext uri="{FF2B5EF4-FFF2-40B4-BE49-F238E27FC236}">
                    <a16:creationId xmlns:a16="http://schemas.microsoft.com/office/drawing/2014/main" id="{9798475D-1B3E-45C7-BD12-14A623EC6AE5}"/>
                  </a:ext>
                </a:extLst>
              </p:cNvPr>
              <p:cNvSpPr/>
              <p:nvPr/>
            </p:nvSpPr>
            <p:spPr>
              <a:xfrm>
                <a:off x="3799115" y="4627097"/>
                <a:ext cx="1161399" cy="182542"/>
              </a:xfrm>
              <a:prstGeom prst="rect">
                <a:avLst/>
              </a:prstGeom>
              <a:noFill/>
              <a:ln w="38100">
                <a:solidFill>
                  <a:schemeClr val="accent2"/>
                </a:solidFill>
              </a:ln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cxnSp>
          <p:nvCxnSpPr>
            <p:cNvPr id="28" name="Rak pilkoppling 27" descr="Pil som visar var Layout-valet finns i Powerpoints gränssnitt.">
              <a:extLst>
                <a:ext uri="{FF2B5EF4-FFF2-40B4-BE49-F238E27FC236}">
                  <a16:creationId xmlns:a16="http://schemas.microsoft.com/office/drawing/2014/main" id="{F1CFAC09-4CDC-4E1E-A37C-75B1FB8117D3}"/>
                </a:ext>
              </a:extLst>
            </p:cNvPr>
            <p:cNvCxnSpPr>
              <a:cxnSpLocks/>
            </p:cNvCxnSpPr>
            <p:nvPr/>
          </p:nvCxnSpPr>
          <p:spPr>
            <a:xfrm>
              <a:off x="4203251" y="2938601"/>
              <a:ext cx="0" cy="86995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upp 4" descr="Exempelbild på pil på högerklick på sida för att ändra layoutbakgrund.">
            <a:extLst>
              <a:ext uri="{FF2B5EF4-FFF2-40B4-BE49-F238E27FC236}">
                <a16:creationId xmlns:a16="http://schemas.microsoft.com/office/drawing/2014/main" id="{0C784A59-05F3-45E1-AC91-3F3A20F4796A}"/>
              </a:ext>
            </a:extLst>
          </p:cNvPr>
          <p:cNvGrpSpPr/>
          <p:nvPr/>
        </p:nvGrpSpPr>
        <p:grpSpPr>
          <a:xfrm>
            <a:off x="4810125" y="802929"/>
            <a:ext cx="6378573" cy="2943571"/>
            <a:chOff x="4810125" y="802929"/>
            <a:chExt cx="6378573" cy="2943571"/>
          </a:xfrm>
        </p:grpSpPr>
        <p:pic>
          <p:nvPicPr>
            <p:cNvPr id="6" name="Bildobjekt 5" descr="Exempelbild på högerklick på sida och val av layoutbakgrund.">
              <a:extLst>
                <a:ext uri="{FF2B5EF4-FFF2-40B4-BE49-F238E27FC236}">
                  <a16:creationId xmlns:a16="http://schemas.microsoft.com/office/drawing/2014/main" id="{C24CF98D-4CC9-426C-A35F-0145039B379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568" b="29323"/>
            <a:stretch/>
          </p:blipFill>
          <p:spPr>
            <a:xfrm>
              <a:off x="6096000" y="802929"/>
              <a:ext cx="5092698" cy="2943571"/>
            </a:xfrm>
            <a:prstGeom prst="rect">
              <a:avLst/>
            </a:prstGeom>
          </p:spPr>
        </p:pic>
        <p:sp>
          <p:nvSpPr>
            <p:cNvPr id="12" name="Rektangel 11" descr="Rektangel som markerar Layout-val.">
              <a:extLst>
                <a:ext uri="{FF2B5EF4-FFF2-40B4-BE49-F238E27FC236}">
                  <a16:creationId xmlns:a16="http://schemas.microsoft.com/office/drawing/2014/main" id="{E5F35B85-025C-44DE-84CC-BBBC7A3E0993}"/>
                </a:ext>
              </a:extLst>
            </p:cNvPr>
            <p:cNvSpPr/>
            <p:nvPr/>
          </p:nvSpPr>
          <p:spPr>
            <a:xfrm>
              <a:off x="6844681" y="2481263"/>
              <a:ext cx="956294" cy="183356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1" name="Rak pilkoppling 10" descr="Pil som visar var Layout-valet finns i Powerpoints gränssnitt.">
              <a:extLst>
                <a:ext uri="{FF2B5EF4-FFF2-40B4-BE49-F238E27FC236}">
                  <a16:creationId xmlns:a16="http://schemas.microsoft.com/office/drawing/2014/main" id="{2A0E2326-EDE0-4CBE-8F57-F5B63ED9C48F}"/>
                </a:ext>
              </a:extLst>
            </p:cNvPr>
            <p:cNvCxnSpPr>
              <a:cxnSpLocks/>
            </p:cNvCxnSpPr>
            <p:nvPr/>
          </p:nvCxnSpPr>
          <p:spPr>
            <a:xfrm>
              <a:off x="4810125" y="1272347"/>
              <a:ext cx="1714500" cy="0"/>
            </a:xfrm>
            <a:prstGeom prst="straightConnector1">
              <a:avLst/>
            </a:prstGeom>
            <a:ln w="38100" cap="rnd">
              <a:solidFill>
                <a:schemeClr val="tx1"/>
              </a:solidFill>
              <a:round/>
              <a:headEnd type="none"/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Rektangel 8">
            <a:extLst>
              <a:ext uri="{FF2B5EF4-FFF2-40B4-BE49-F238E27FC236}">
                <a16:creationId xmlns:a16="http://schemas.microsoft.com/office/drawing/2014/main" id="{562EC349-B584-4436-A59B-D63F35BBD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3889375"/>
            <a:ext cx="5688012" cy="2749019"/>
          </a:xfrm>
          <a:prstGeom prst="rect">
            <a:avLst/>
          </a:prstGeom>
          <a:solidFill>
            <a:srgbClr val="FFF2B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F8F26A7-88E3-48C9-ADA5-976EACA0D620}"/>
              </a:ext>
            </a:extLst>
          </p:cNvPr>
          <p:cNvSpPr txBox="1"/>
          <p:nvPr/>
        </p:nvSpPr>
        <p:spPr>
          <a:xfrm>
            <a:off x="6416341" y="4081115"/>
            <a:ext cx="4152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300" b="1" dirty="0" err="1"/>
              <a:t>T</a:t>
            </a:r>
            <a:r>
              <a:rPr lang="en-GB" sz="1300" b="1" dirty="0" err="1"/>
              <a:t>ä</a:t>
            </a:r>
            <a:r>
              <a:rPr lang="en-GB" sz="1300" b="1" dirty="0" err="1"/>
              <a:t>n</a:t>
            </a:r>
            <a:r>
              <a:rPr lang="en-GB" sz="1300" b="1" dirty="0" err="1"/>
              <a:t>k</a:t>
            </a:r>
            <a:r>
              <a:rPr lang="en-GB" sz="1300" b="1" dirty="0"/>
              <a:t> </a:t>
            </a:r>
            <a:r>
              <a:rPr lang="en-GB" sz="1300" b="1" dirty="0" err="1"/>
              <a:t>p</a:t>
            </a:r>
            <a:r>
              <a:rPr lang="en-GB" sz="1300" b="1" dirty="0" err="1"/>
              <a:t>å</a:t>
            </a:r>
            <a:r>
              <a:rPr lang="en-GB" sz="1300" b="1" dirty="0"/>
              <a:t>!</a:t>
            </a:r>
          </a:p>
        </p:txBody>
      </p:sp>
      <p:sp>
        <p:nvSpPr>
          <p:cNvPr id="15" name="Platshållare för innehåll 2">
            <a:extLst>
              <a:ext uri="{FF2B5EF4-FFF2-40B4-BE49-F238E27FC236}">
                <a16:creationId xmlns:a16="http://schemas.microsoft.com/office/drawing/2014/main" id="{A76D5DA3-EDA7-4F35-9423-44FF7ED7AEF1}"/>
              </a:ext>
            </a:extLst>
          </p:cNvPr>
          <p:cNvSpPr txBox="1">
            <a:spLocks/>
          </p:cNvSpPr>
          <p:nvPr/>
        </p:nvSpPr>
        <p:spPr>
          <a:xfrm>
            <a:off x="6416341" y="4360927"/>
            <a:ext cx="4933248" cy="204334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30384" indent="-230384" algn="l" defTabSz="914332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67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7548" indent="-2303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32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4714" indent="-228584" algn="l" defTabSz="914332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l</a:t>
            </a:r>
            <a:r>
              <a:rPr lang="sv-SE" sz="1300" dirty="0"/>
              <a:t>o</a:t>
            </a:r>
            <a:r>
              <a:rPr lang="sv-SE" sz="1300" dirty="0"/>
              <a:t>g</a:t>
            </a:r>
            <a:r>
              <a:rPr lang="sv-SE" sz="1300" dirty="0"/>
              <a:t>o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ä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y</a:t>
            </a:r>
            <a:r>
              <a:rPr lang="sv-SE" sz="1300" dirty="0"/>
              <a:t>p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b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d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ö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e</a:t>
            </a:r>
            <a:r>
              <a:rPr lang="sv-SE" sz="1300" dirty="0">
                <a:hlinkClick r:id="rId5"/>
              </a:rPr>
              <a:t>b</a:t>
            </a:r>
            <a:r>
              <a:rPr lang="sv-SE" sz="1300" dirty="0">
                <a:hlinkClick r:id="rId5"/>
              </a:rPr>
              <a:t>o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t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d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g</a:t>
            </a:r>
            <a:r>
              <a:rPr lang="sv-SE" sz="1300" dirty="0">
                <a:hlinkClick r:id="rId5"/>
              </a:rPr>
              <a:t>r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f</a:t>
            </a:r>
            <a:r>
              <a:rPr lang="sv-SE" sz="1300" dirty="0">
                <a:hlinkClick r:id="rId5"/>
              </a:rPr>
              <a:t>i</a:t>
            </a:r>
            <a:r>
              <a:rPr lang="sv-SE" sz="1300" dirty="0">
                <a:hlinkClick r:id="rId5"/>
              </a:rPr>
              <a:t>s</a:t>
            </a:r>
            <a:r>
              <a:rPr lang="sv-SE" sz="1300" dirty="0">
                <a:hlinkClick r:id="rId5"/>
              </a:rPr>
              <a:t>k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 </a:t>
            </a:r>
            <a:r>
              <a:rPr lang="sv-SE" sz="1300" dirty="0">
                <a:hlinkClick r:id="rId5"/>
              </a:rPr>
              <a:t>m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n</a:t>
            </a:r>
            <a:r>
              <a:rPr lang="sv-SE" sz="1300" dirty="0">
                <a:hlinkClick r:id="rId5"/>
              </a:rPr>
              <a:t>u</a:t>
            </a:r>
            <a:r>
              <a:rPr lang="sv-SE" sz="1300" dirty="0">
                <a:hlinkClick r:id="rId5"/>
              </a:rPr>
              <a:t>a</a:t>
            </a:r>
            <a:r>
              <a:rPr lang="sv-SE" sz="1300" dirty="0">
                <a:hlinkClick r:id="rId5"/>
              </a:rPr>
              <a:t>l</a:t>
            </a:r>
            <a:r>
              <a:rPr lang="sv-SE" sz="1300" dirty="0"/>
              <a:t>.</a:t>
            </a:r>
            <a:r>
              <a:rPr lang="sv-SE" sz="13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i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e</a:t>
            </a:r>
            <a:r>
              <a:rPr lang="sv-SE" sz="1300" dirty="0"/>
              <a:t>x</a:t>
            </a:r>
            <a:r>
              <a:rPr lang="sv-SE" sz="1300" dirty="0"/>
              <a:t>e</a:t>
            </a:r>
            <a:r>
              <a:rPr lang="sv-SE" sz="1300" dirty="0"/>
              <a:t>m</a:t>
            </a:r>
            <a:r>
              <a:rPr lang="sv-SE" sz="1300" dirty="0"/>
              <a:t>p</a:t>
            </a:r>
            <a:r>
              <a:rPr lang="sv-SE" sz="1300" dirty="0"/>
              <a:t>e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ö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b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g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g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u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 </a:t>
            </a:r>
            <a:r>
              <a:rPr lang="sv-SE" sz="1300" dirty="0"/>
              <a:t>u</a:t>
            </a:r>
            <a:r>
              <a:rPr lang="sv-SE" sz="1300" dirty="0"/>
              <a:t>n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a</a:t>
            </a:r>
            <a:r>
              <a:rPr lang="sv-SE" sz="1300" dirty="0"/>
              <a:t>v</a:t>
            </a:r>
            <a:r>
              <a:rPr lang="sv-SE" sz="1300" dirty="0"/>
              <a:t>s</a:t>
            </a:r>
            <a:r>
              <a:rPr lang="sv-SE" sz="1300" dirty="0"/>
              <a:t>n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t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l</a:t>
            </a:r>
            <a:r>
              <a:rPr lang="sv-SE" sz="1300" dirty="0">
                <a:hlinkClick r:id="rId6"/>
              </a:rPr>
              <a:t>ä</a:t>
            </a:r>
            <a:r>
              <a:rPr lang="sv-SE" sz="1300" dirty="0">
                <a:hlinkClick r:id="rId6"/>
              </a:rPr>
              <a:t>m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g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 </a:t>
            </a:r>
            <a:r>
              <a:rPr lang="sv-SE" sz="1300" dirty="0">
                <a:hlinkClick r:id="rId6"/>
              </a:rPr>
              <a:t>p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s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a</a:t>
            </a:r>
            <a:r>
              <a:rPr lang="sv-SE" sz="1300" dirty="0">
                <a:hlinkClick r:id="rId6"/>
              </a:rPr>
              <a:t>t</a:t>
            </a:r>
            <a:r>
              <a:rPr lang="sv-SE" sz="1300" dirty="0">
                <a:hlinkClick r:id="rId6"/>
              </a:rPr>
              <a:t>i</a:t>
            </a:r>
            <a:r>
              <a:rPr lang="sv-SE" sz="1300" dirty="0">
                <a:hlinkClick r:id="rId6"/>
              </a:rPr>
              <a:t>o</a:t>
            </a:r>
            <a:r>
              <a:rPr lang="sv-SE" sz="1300" dirty="0">
                <a:hlinkClick r:id="rId6"/>
              </a:rPr>
              <a:t>n</a:t>
            </a:r>
            <a:r>
              <a:rPr lang="sv-SE" sz="1300" dirty="0">
                <a:hlinkClick r:id="rId6"/>
              </a:rPr>
              <a:t>e</a:t>
            </a:r>
            <a:r>
              <a:rPr lang="sv-SE" sz="1300" dirty="0">
                <a:hlinkClick r:id="rId6"/>
              </a:rPr>
              <a:t>r</a:t>
            </a:r>
            <a:r>
              <a:rPr lang="sv-SE" sz="130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D</a:t>
            </a:r>
            <a:r>
              <a:rPr lang="sv-SE" sz="1300" dirty="0"/>
              <a:t>o</a:t>
            </a:r>
            <a:r>
              <a:rPr lang="sv-SE" sz="1300" dirty="0"/>
              <a:t>k</a:t>
            </a:r>
            <a:r>
              <a:rPr lang="sv-SE" sz="1300" dirty="0"/>
              <a:t>u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u</a:t>
            </a:r>
            <a:r>
              <a:rPr lang="sv-SE" sz="1300" dirty="0"/>
              <a:t>b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c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t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a</a:t>
            </a:r>
            <a:r>
              <a:rPr lang="sv-SE" sz="1300" dirty="0"/>
              <a:t>l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s</a:t>
            </a:r>
            <a:r>
              <a:rPr lang="sv-SE" sz="1300" dirty="0"/>
              <a:t>k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v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a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n</a:t>
            </a:r>
            <a:r>
              <a:rPr lang="sv-SE" sz="1300" dirty="0"/>
              <a:t>p</a:t>
            </a:r>
            <a:r>
              <a:rPr lang="sv-SE" sz="1300" dirty="0"/>
              <a:t>a</a:t>
            </a:r>
            <a:r>
              <a:rPr lang="sv-SE" sz="1300" dirty="0"/>
              <a:t>s</a:t>
            </a:r>
            <a:r>
              <a:rPr lang="sv-SE" sz="1300" dirty="0"/>
              <a:t>s</a:t>
            </a:r>
            <a:r>
              <a:rPr lang="sv-SE" sz="1300" dirty="0"/>
              <a:t>a</a:t>
            </a:r>
            <a:r>
              <a:rPr lang="sv-SE" sz="1300" dirty="0"/>
              <a:t>d</a:t>
            </a:r>
            <a:r>
              <a:rPr lang="sv-SE" sz="1300" dirty="0"/>
              <a:t>e</a:t>
            </a:r>
            <a:r>
              <a:rPr lang="sv-SE" sz="1300" dirty="0"/>
              <a:t>.</a:t>
            </a:r>
            <a:r>
              <a:rPr lang="sv-SE" sz="1300" dirty="0"/>
              <a:t> </a:t>
            </a:r>
            <a:r>
              <a:rPr lang="sv-SE" sz="1300" dirty="0"/>
              <a:t>M</a:t>
            </a:r>
            <a:r>
              <a:rPr lang="sv-SE" sz="1300" dirty="0"/>
              <a:t>e</a:t>
            </a:r>
            <a:r>
              <a:rPr lang="sv-SE" sz="1300" dirty="0"/>
              <a:t>r</a:t>
            </a:r>
            <a:r>
              <a:rPr lang="sv-SE" sz="1300" dirty="0"/>
              <a:t> 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å</a:t>
            </a:r>
            <a: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sv-SE" sz="13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ä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n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g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t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i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 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m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l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</a:t>
            </a:r>
            <a:r>
              <a:rPr lang="sv-SE" sz="130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r</a:t>
            </a:r>
            <a:r>
              <a:rPr lang="sv-SE" sz="13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v-SE" sz="13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f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a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o</a:t>
            </a:r>
            <a:r>
              <a:rPr lang="sv-SE" sz="1300" dirty="0"/>
              <a:t>n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m</a:t>
            </a:r>
            <a:r>
              <a:rPr lang="sv-SE" sz="1300" dirty="0"/>
              <a:t> </a:t>
            </a:r>
            <a:r>
              <a:rPr lang="sv-SE" sz="1300" dirty="0"/>
              <a:t>k</a:t>
            </a:r>
            <a:r>
              <a:rPr lang="sv-SE" sz="1300" dirty="0"/>
              <a:t>l</a:t>
            </a:r>
            <a:r>
              <a:rPr lang="sv-SE" sz="1300" dirty="0"/>
              <a:t>a</a:t>
            </a:r>
            <a:r>
              <a:rPr lang="sv-SE" sz="1300" dirty="0"/>
              <a:t>r</a:t>
            </a:r>
            <a:r>
              <a:rPr lang="sv-SE" sz="1300" dirty="0"/>
              <a:t>s</a:t>
            </a:r>
            <a:r>
              <a:rPr lang="sv-SE" sz="1300" dirty="0"/>
              <a:t>p</a:t>
            </a:r>
            <a:r>
              <a:rPr lang="sv-SE" sz="1300" dirty="0"/>
              <a:t>r</a:t>
            </a:r>
            <a:r>
              <a:rPr lang="sv-SE" sz="1300" dirty="0"/>
              <a:t>å</a:t>
            </a:r>
            <a:r>
              <a:rPr lang="sv-SE" sz="1300" dirty="0"/>
              <a:t>k</a:t>
            </a:r>
            <a:r>
              <a:rPr lang="sv-SE" sz="1300" dirty="0"/>
              <a:t>,</a:t>
            </a:r>
            <a:r>
              <a:rPr lang="sv-SE" sz="1300" dirty="0"/>
              <a:t> </a:t>
            </a:r>
            <a:r>
              <a:rPr lang="sv-SE" sz="1300" dirty="0"/>
              <a:t>n</a:t>
            </a:r>
            <a:r>
              <a:rPr lang="sv-SE" sz="1300" dirty="0"/>
              <a:t>o</a:t>
            </a:r>
            <a:r>
              <a:rPr lang="sv-SE" sz="1300" dirty="0"/>
              <a:t>r</a:t>
            </a:r>
            <a:r>
              <a:rPr lang="sv-SE" sz="1300" dirty="0"/>
              <a:t>m</a:t>
            </a:r>
            <a:r>
              <a:rPr lang="sv-SE" sz="1300" dirty="0"/>
              <a:t>k</a:t>
            </a:r>
            <a:r>
              <a:rPr lang="sv-SE" sz="1300" dirty="0"/>
              <a:t>r</a:t>
            </a:r>
            <a:r>
              <a:rPr lang="sv-SE" sz="1300" dirty="0"/>
              <a:t>i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k</a:t>
            </a:r>
            <a:r>
              <a:rPr lang="sv-SE" sz="1300" dirty="0"/>
              <a:t> </a:t>
            </a:r>
            <a:r>
              <a:rPr lang="sv-SE" sz="1300" dirty="0"/>
              <a:t>o</a:t>
            </a:r>
            <a:r>
              <a:rPr lang="sv-SE" sz="1300" dirty="0"/>
              <a:t>c</a:t>
            </a:r>
            <a:r>
              <a:rPr lang="sv-SE" sz="1300" dirty="0"/>
              <a:t>h</a:t>
            </a:r>
            <a:r>
              <a:rPr lang="sv-SE" sz="1300" dirty="0"/>
              <a:t> </a:t>
            </a:r>
            <a:r>
              <a:rPr lang="sv-SE" sz="1300" dirty="0"/>
              <a:t>t</a:t>
            </a:r>
            <a:r>
              <a:rPr lang="sv-SE" sz="1300" dirty="0"/>
              <a:t>i</a:t>
            </a:r>
            <a:r>
              <a:rPr lang="sv-SE" sz="1300" dirty="0"/>
              <a:t>l</a:t>
            </a:r>
            <a:r>
              <a:rPr lang="sv-SE" sz="1300" dirty="0"/>
              <a:t>l</a:t>
            </a:r>
            <a:r>
              <a:rPr lang="sv-SE" sz="1300" dirty="0"/>
              <a:t>g</a:t>
            </a:r>
            <a:r>
              <a:rPr lang="sv-SE" sz="1300" dirty="0"/>
              <a:t>ä</a:t>
            </a:r>
            <a:r>
              <a:rPr lang="sv-SE" sz="1300" dirty="0"/>
              <a:t>n</a:t>
            </a:r>
            <a:r>
              <a:rPr lang="sv-SE" sz="1300" dirty="0"/>
              <a:t>g</a:t>
            </a:r>
            <a:r>
              <a:rPr lang="sv-SE" sz="1300" dirty="0"/>
              <a:t>l</a:t>
            </a:r>
            <a:r>
              <a:rPr lang="sv-SE" sz="1300" dirty="0"/>
              <a:t>i</a:t>
            </a:r>
            <a:r>
              <a:rPr lang="sv-SE" sz="1300" dirty="0"/>
              <a:t>g</a:t>
            </a:r>
            <a:r>
              <a:rPr lang="sv-SE" sz="1300" dirty="0"/>
              <a:t>h</a:t>
            </a:r>
            <a:r>
              <a:rPr lang="sv-SE" sz="1300" dirty="0"/>
              <a:t>e</a:t>
            </a:r>
            <a:r>
              <a:rPr lang="sv-SE" sz="1300" dirty="0"/>
              <a:t>t</a:t>
            </a:r>
            <a:r>
              <a:rPr lang="sv-SE" sz="1300" dirty="0"/>
              <a:t> </a:t>
            </a:r>
            <a:r>
              <a:rPr lang="sv-SE" sz="1300" dirty="0"/>
              <a:t>f</a:t>
            </a:r>
            <a:r>
              <a:rPr lang="sv-SE" sz="1300" dirty="0"/>
              <a:t>i</a:t>
            </a:r>
            <a:r>
              <a:rPr lang="sv-SE" sz="1300" dirty="0"/>
              <a:t>n</a:t>
            </a:r>
            <a:r>
              <a:rPr lang="sv-SE" sz="1300" dirty="0"/>
              <a:t>n</a:t>
            </a:r>
            <a:r>
              <a:rPr lang="sv-SE" sz="1300" dirty="0"/>
              <a:t>s</a:t>
            </a:r>
            <a:r>
              <a:rPr lang="sv-SE" sz="1300" dirty="0"/>
              <a:t> </a:t>
            </a:r>
            <a:r>
              <a:rPr lang="sv-SE" sz="1300" dirty="0"/>
              <a:t>p</a:t>
            </a:r>
            <a:r>
              <a:rPr lang="sv-SE" sz="1300" dirty="0"/>
              <a:t>å</a:t>
            </a:r>
            <a:r>
              <a:rPr lang="sv-SE" sz="1300" dirty="0"/>
              <a:t> 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m</a:t>
            </a:r>
            <a:r>
              <a:rPr lang="sv-SE" sz="1300" dirty="0">
                <a:hlinkClick r:id="rId8"/>
              </a:rPr>
              <a:t>u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a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i</a:t>
            </a:r>
            <a:r>
              <a:rPr lang="sv-SE" sz="1300" dirty="0">
                <a:hlinkClick r:id="rId8"/>
              </a:rPr>
              <a:t>o</a:t>
            </a:r>
            <a:r>
              <a:rPr lang="sv-SE" sz="1300" dirty="0">
                <a:hlinkClick r:id="rId8"/>
              </a:rPr>
              <a:t>n</a:t>
            </a:r>
            <a:r>
              <a:rPr lang="sv-SE" sz="1300" dirty="0">
                <a:hlinkClick r:id="rId8"/>
              </a:rPr>
              <a:t>s</a:t>
            </a:r>
            <a:r>
              <a:rPr lang="sv-SE" sz="1300" dirty="0">
                <a:hlinkClick r:id="rId8"/>
              </a:rPr>
              <a:t>v</a:t>
            </a:r>
            <a:r>
              <a:rPr lang="sv-SE" sz="1300" dirty="0">
                <a:hlinkClick r:id="rId8"/>
              </a:rPr>
              <a:t>e</a:t>
            </a:r>
            <a:r>
              <a:rPr lang="sv-SE" sz="1300" dirty="0">
                <a:hlinkClick r:id="rId8"/>
              </a:rPr>
              <a:t>r</a:t>
            </a:r>
            <a:r>
              <a:rPr lang="sv-SE" sz="1300" dirty="0">
                <a:hlinkClick r:id="rId8"/>
              </a:rPr>
              <a:t>k</a:t>
            </a:r>
            <a:r>
              <a:rPr lang="sv-SE" sz="1300" dirty="0">
                <a:hlinkClick r:id="rId8"/>
              </a:rPr>
              <a:t>t</a:t>
            </a:r>
            <a:r>
              <a:rPr lang="sv-SE" sz="1300" dirty="0">
                <a:hlinkClick r:id="rId8"/>
              </a:rPr>
              <a:t>y</a:t>
            </a:r>
            <a:r>
              <a:rPr lang="sv-SE" sz="1300" dirty="0">
                <a:hlinkClick r:id="rId8"/>
              </a:rPr>
              <a:t>g</a:t>
            </a:r>
            <a:r>
              <a:rPr lang="sv-SE" sz="1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024194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5B5C74CA-CB5C-0A72-C14D-5A6B6C96C9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E88ECEEF-1AEE-04F4-2770-51A9DCC5ED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32880-EABA-4426-91B8-2D839C20B2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{</a:t>
            </a:r>
            <a:r>
              <a:rPr lang="en-GB" noProof="0" dirty="0"/>
              <a:t>{</a:t>
            </a:r>
            <a:r>
              <a:rPr lang="en-GB" noProof="0" dirty="0" err="1"/>
              <a:t>u</a:t>
            </a:r>
            <a:r>
              <a:rPr lang="en-GB" noProof="0" dirty="0" err="1"/>
              <a:t>s</a:t>
            </a:r>
            <a:r>
              <a:rPr lang="en-GB" noProof="0" dirty="0" err="1"/>
              <a:t>e</a:t>
            </a:r>
            <a:r>
              <a:rPr lang="en-GB" noProof="0" dirty="0" err="1"/>
              <a:t>r</a:t>
            </a:r>
            <a:r>
              <a:rPr lang="en-GB" noProof="0" dirty="0" err="1"/>
              <a:t>_</a:t>
            </a:r>
            <a:r>
              <a:rPr lang="en-GB" noProof="0" dirty="0" err="1"/>
              <a:t>f</a:t>
            </a:r>
            <a:r>
              <a:rPr lang="en-GB" noProof="0" dirty="0" err="1"/>
              <a:t>i</a:t>
            </a:r>
            <a:r>
              <a:rPr lang="en-GB" noProof="0" dirty="0" err="1"/>
              <a:t>r</a:t>
            </a:r>
            <a:r>
              <a:rPr lang="en-GB" noProof="0" dirty="0" err="1"/>
              <a:t>s</a:t>
            </a:r>
            <a:r>
              <a:rPr lang="en-GB" noProof="0" dirty="0" err="1"/>
              <a:t>t</a:t>
            </a:r>
            <a:r>
              <a:rPr lang="en-GB" noProof="0" dirty="0" err="1"/>
              <a:t>n</a:t>
            </a:r>
            <a:r>
              <a:rPr lang="en-GB" noProof="0" dirty="0" err="1"/>
              <a:t>a</a:t>
            </a:r>
            <a:r>
              <a:rPr lang="en-GB" noProof="0" dirty="0" err="1"/>
              <a:t>m</a:t>
            </a:r>
            <a:r>
              <a:rPr lang="en-GB" noProof="0" dirty="0" err="1"/>
              <a:t>e</a:t>
            </a:r>
            <a:r>
              <a:rPr lang="en-GB" noProof="0" dirty="0"/>
              <a:t>}</a:t>
            </a:r>
            <a:r>
              <a:rPr lang="en-GB" noProof="0" dirty="0"/>
              <a:t>}</a:t>
            </a:r>
            <a:r>
              <a:rPr lang="en-GB" noProof="0" dirty="0"/>
              <a:t> </a:t>
            </a:r>
            <a:r>
              <a:rPr lang="en-GB" noProof="0" dirty="0"/>
              <a:t>{</a:t>
            </a:r>
            <a:r>
              <a:rPr lang="en-GB" noProof="0" dirty="0"/>
              <a:t>{</a:t>
            </a:r>
            <a:r>
              <a:rPr lang="en-GB" noProof="0" dirty="0" err="1"/>
              <a:t>u</a:t>
            </a:r>
            <a:r>
              <a:rPr lang="en-GB" noProof="0" dirty="0" err="1"/>
              <a:t>s</a:t>
            </a:r>
            <a:r>
              <a:rPr lang="en-GB" noProof="0" dirty="0" err="1"/>
              <a:t>e</a:t>
            </a:r>
            <a:r>
              <a:rPr lang="en-GB" noProof="0" dirty="0" err="1"/>
              <a:t>r</a:t>
            </a:r>
            <a:r>
              <a:rPr lang="en-GB" noProof="0" dirty="0" err="1"/>
              <a:t>_</a:t>
            </a:r>
            <a:r>
              <a:rPr lang="en-GB" noProof="0" dirty="0" err="1"/>
              <a:t>l</a:t>
            </a:r>
            <a:r>
              <a:rPr lang="en-GB" noProof="0" dirty="0" err="1"/>
              <a:t>a</a:t>
            </a:r>
            <a:r>
              <a:rPr lang="en-GB" noProof="0" dirty="0" err="1"/>
              <a:t>s</a:t>
            </a:r>
            <a:r>
              <a:rPr lang="en-GB" noProof="0" dirty="0" err="1"/>
              <a:t>t</a:t>
            </a:r>
            <a:r>
              <a:rPr lang="en-GB" noProof="0" dirty="0" err="1"/>
              <a:t>n</a:t>
            </a:r>
            <a:r>
              <a:rPr lang="en-GB" noProof="0" dirty="0" err="1"/>
              <a:t>a</a:t>
            </a:r>
            <a:r>
              <a:rPr lang="en-GB" noProof="0" dirty="0" err="1"/>
              <a:t>m</a:t>
            </a:r>
            <a:r>
              <a:rPr lang="en-GB" noProof="0" dirty="0" err="1"/>
              <a:t>e</a:t>
            </a:r>
            <a:r>
              <a:rPr lang="en-GB" noProof="0" dirty="0"/>
              <a:t>}</a:t>
            </a:r>
            <a:r>
              <a:rPr lang="en-GB" noProof="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4CAE19-B72B-D7D5-7F07-96684DF60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B09AEB-1F7A-97F4-AD20-EDE6E48EA9D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2938715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F8A528-8A70-9273-5BD5-41BE0F975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 dirty="0"/>
              <a:t>C</a:t>
            </a:r>
            <a:r>
              <a:rPr lang="en-GB" noProof="0" dirty="0"/>
              <a:t>o</a:t>
            </a:r>
            <a:r>
              <a:rPr lang="en-GB" noProof="0" dirty="0"/>
              <a:t>n</a:t>
            </a:r>
            <a:r>
              <a:rPr lang="en-GB" noProof="0" dirty="0"/>
              <a:t>t</a:t>
            </a:r>
            <a:r>
              <a:rPr lang="en-GB" noProof="0" dirty="0"/>
              <a:t>a</a:t>
            </a:r>
            <a:r>
              <a:rPr lang="en-GB" noProof="0" dirty="0"/>
              <a:t>c</a:t>
            </a:r>
            <a:r>
              <a:rPr lang="en-GB" noProof="0" dirty="0"/>
              <a:t>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A6FBD31-1566-438B-934E-356228C0F8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noProof="0" dirty="0"/>
              <a:t>{</a:t>
            </a:r>
            <a:r>
              <a:rPr lang="en-GB" noProof="0" dirty="0"/>
              <a:t>{</a:t>
            </a:r>
            <a:r>
              <a:rPr lang="en-GB" noProof="0" dirty="0" err="1"/>
              <a:t>u</a:t>
            </a:r>
            <a:r>
              <a:rPr lang="en-GB" noProof="0" dirty="0" err="1"/>
              <a:t>s</a:t>
            </a:r>
            <a:r>
              <a:rPr lang="en-GB" noProof="0" dirty="0" err="1"/>
              <a:t>e</a:t>
            </a:r>
            <a:r>
              <a:rPr lang="en-GB" noProof="0" dirty="0" err="1"/>
              <a:t>r</a:t>
            </a:r>
            <a:r>
              <a:rPr lang="en-GB" noProof="0" dirty="0" err="1"/>
              <a:t>_</a:t>
            </a:r>
            <a:r>
              <a:rPr lang="en-GB" noProof="0" dirty="0" err="1"/>
              <a:t>f</a:t>
            </a:r>
            <a:r>
              <a:rPr lang="en-GB" noProof="0" dirty="0" err="1"/>
              <a:t>i</a:t>
            </a:r>
            <a:r>
              <a:rPr lang="en-GB" noProof="0" dirty="0" err="1"/>
              <a:t>r</a:t>
            </a:r>
            <a:r>
              <a:rPr lang="en-GB" noProof="0" dirty="0" err="1"/>
              <a:t>s</a:t>
            </a:r>
            <a:r>
              <a:rPr lang="en-GB" noProof="0" dirty="0" err="1"/>
              <a:t>t</a:t>
            </a:r>
            <a:r>
              <a:rPr lang="en-GB" noProof="0" dirty="0" err="1"/>
              <a:t>n</a:t>
            </a:r>
            <a:r>
              <a:rPr lang="en-GB" noProof="0" dirty="0" err="1"/>
              <a:t>a</a:t>
            </a:r>
            <a:r>
              <a:rPr lang="en-GB" noProof="0" dirty="0" err="1"/>
              <a:t>m</a:t>
            </a:r>
            <a:r>
              <a:rPr lang="en-GB" noProof="0" dirty="0" err="1"/>
              <a:t>e</a:t>
            </a:r>
            <a:r>
              <a:rPr lang="en-GB" noProof="0" dirty="0"/>
              <a:t>}</a:t>
            </a:r>
            <a:r>
              <a:rPr lang="en-GB" noProof="0" dirty="0"/>
              <a:t>}</a:t>
            </a:r>
            <a:r>
              <a:rPr lang="en-GB" noProof="0" dirty="0"/>
              <a:t> </a:t>
            </a:r>
            <a:r>
              <a:rPr lang="en-GB" noProof="0" dirty="0"/>
              <a:t>{</a:t>
            </a:r>
            <a:r>
              <a:rPr lang="en-GB" noProof="0" dirty="0"/>
              <a:t>{</a:t>
            </a:r>
            <a:r>
              <a:rPr lang="en-GB" noProof="0" dirty="0" err="1"/>
              <a:t>u</a:t>
            </a:r>
            <a:r>
              <a:rPr lang="en-GB" noProof="0" dirty="0" err="1"/>
              <a:t>s</a:t>
            </a:r>
            <a:r>
              <a:rPr lang="en-GB" noProof="0" dirty="0" err="1"/>
              <a:t>e</a:t>
            </a:r>
            <a:r>
              <a:rPr lang="en-GB" noProof="0" dirty="0" err="1"/>
              <a:t>r</a:t>
            </a:r>
            <a:r>
              <a:rPr lang="en-GB" noProof="0" dirty="0" err="1"/>
              <a:t>_</a:t>
            </a:r>
            <a:r>
              <a:rPr lang="en-GB" noProof="0" dirty="0" err="1"/>
              <a:t>l</a:t>
            </a:r>
            <a:r>
              <a:rPr lang="en-GB" noProof="0" dirty="0" err="1"/>
              <a:t>a</a:t>
            </a:r>
            <a:r>
              <a:rPr lang="en-GB" noProof="0" dirty="0" err="1"/>
              <a:t>s</a:t>
            </a:r>
            <a:r>
              <a:rPr lang="en-GB" noProof="0" dirty="0" err="1"/>
              <a:t>t</a:t>
            </a:r>
            <a:r>
              <a:rPr lang="en-GB" noProof="0" dirty="0" err="1"/>
              <a:t>n</a:t>
            </a:r>
            <a:r>
              <a:rPr lang="en-GB" noProof="0" dirty="0" err="1"/>
              <a:t>a</a:t>
            </a:r>
            <a:r>
              <a:rPr lang="en-GB" noProof="0" dirty="0" err="1"/>
              <a:t>m</a:t>
            </a:r>
            <a:r>
              <a:rPr lang="en-GB" noProof="0" dirty="0" err="1"/>
              <a:t>e</a:t>
            </a:r>
            <a:r>
              <a:rPr lang="en-GB" noProof="0" dirty="0"/>
              <a:t>}</a:t>
            </a:r>
            <a:r>
              <a:rPr lang="en-GB" noProof="0" dirty="0"/>
              <a:t>}</a:t>
            </a:r>
          </a:p>
          <a:p>
            <a:r>
              <a:rPr lang="en-GB" noProof="0" dirty="0"/>
              <a:t>{</a:t>
            </a:r>
            <a:r>
              <a:rPr lang="en-GB" noProof="0" dirty="0"/>
              <a:t>{</a:t>
            </a:r>
            <a:r>
              <a:rPr lang="en-GB" noProof="0" dirty="0" err="1"/>
              <a:t>u</a:t>
            </a:r>
            <a:r>
              <a:rPr lang="en-GB" noProof="0" dirty="0" err="1"/>
              <a:t>s</a:t>
            </a:r>
            <a:r>
              <a:rPr lang="en-GB" noProof="0" dirty="0" err="1"/>
              <a:t>e</a:t>
            </a:r>
            <a:r>
              <a:rPr lang="en-GB" noProof="0" dirty="0" err="1"/>
              <a:t>r</a:t>
            </a:r>
            <a:r>
              <a:rPr lang="en-GB" noProof="0" dirty="0" err="1"/>
              <a:t>_</a:t>
            </a:r>
            <a:r>
              <a:rPr lang="en-GB" noProof="0" dirty="0" err="1"/>
              <a:t>e</a:t>
            </a:r>
            <a:r>
              <a:rPr lang="en-GB" noProof="0" dirty="0" err="1"/>
              <a:t>m</a:t>
            </a:r>
            <a:r>
              <a:rPr lang="en-GB" noProof="0" dirty="0" err="1"/>
              <a:t>a</a:t>
            </a:r>
            <a:r>
              <a:rPr lang="en-GB" noProof="0" dirty="0" err="1"/>
              <a:t>i</a:t>
            </a:r>
            <a:r>
              <a:rPr lang="en-GB" noProof="0" dirty="0" err="1"/>
              <a:t>l</a:t>
            </a:r>
            <a:r>
              <a:rPr lang="en-GB" noProof="0" dirty="0"/>
              <a:t>}</a:t>
            </a:r>
            <a:r>
              <a:rPr lang="en-GB" noProof="0" dirty="0"/>
              <a:t>}</a:t>
            </a:r>
          </a:p>
          <a:p>
            <a:r>
              <a:rPr lang="en-GB" noProof="0" dirty="0"/>
              <a:t>City of Gothenburg, City of Gothenburg</a:t>
            </a:r>
          </a:p>
        </p:txBody>
      </p:sp>
    </p:spTree>
    <p:extLst>
      <p:ext uri="{BB962C8B-B14F-4D97-AF65-F5344CB8AC3E}">
        <p14:creationId xmlns:p14="http://schemas.microsoft.com/office/powerpoint/2010/main" val="157646855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46C4F9AB-9565-40AC-9F86-C6769F7866DD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5153A65A-5DF3-47FC-89EC-375BD2697788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BBCCB3D4-DC98-445B-9C13-18ED7F8B78BE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A79EBC91-2EC9-4AAB-9298-ED3925969EEB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3828C5B3-CEFB-4B1A-80C8-049D8725223F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EFFB84C3-21E6-4053-A36A-5EC8ED346AE2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103BE9EB-C43A-4265-9E37-5823508554B3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mörka">
      <a:dk1>
        <a:srgbClr val="1F1F1F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en-GB.potx" id="{F5FF8A24-4F70-4845-B71D-E514A2CDD71B}" vid="{050B6FED-55BF-4657-A093-DAD3741D7D0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/>
  <ap:TotalTime>0</ap:TotalTime>
  <ap:Words>132</ap:Words>
  <ap:Application>Microsoft Office PowerPoint</ap:Application>
  <ap:PresentationFormat>Bredbild</ap:PresentationFormat>
  <ap:Paragraphs>14</ap:Paragraphs>
  <ap:Slides>4</ap:Slides>
  <ap:Notes>0</ap:Notes>
  <ap:HiddenSlides>1</ap:HiddenSlides>
  <ap:MMClips>0</ap:MMClips>
  <ap:ScaleCrop>false</ap:ScaleCrop>
  <ap:HeadingPairs>
    <vt:vector baseType="variant" size="6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4</vt:i4>
      </vt:variant>
    </vt:vector>
  </ap:HeadingPairs>
  <ap:TitlesOfParts>
    <vt:vector baseType="lpstr" size="16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Instruktion</vt:lpstr>
      <vt:lpstr>PowerPoint-presentation</vt:lpstr>
      <vt:lpstr>PowerPoint-presentation</vt:lpstr>
      <vt:lpstr>Contact</vt:lpstr>
    </vt:vector>
  </ap:TitlesOfParts>
  <ap:Company/>
  <ap:LinksUpToDate>false</ap:LinksUpToDate>
  <ap:SharedDoc>false</ap:SharedDoc>
  <ap:HyperlinksChanged>false</ap:HyperlinksChanged>
  <ap:AppVersion>16.0000</ap:AppVersion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>Presentationsmall internationell</dc:title>
  <dc:creator>City of Gothenburg</dc:creator>
  <lastModifiedBy>Cazuma Mori</lastModifiedBy>
  <revision>8</revision>
  <dcterms:created xsi:type="dcterms:W3CDTF">2023-12-21T11:49:35.0000000Z</dcterms:created>
  <dcterms:modified xsi:type="dcterms:W3CDTF">2025-09-17T13:47:04.0000000Z</dcterms:modified>
</coreProperties>
</file>