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2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thumbnail" Target="docProps/thumbnail.jpeg" Id="rId3" /><Relationship Type="http://schemas.microsoft.com/office/2011/relationships/webextensiontaskpanes" Target="ppt/webextensions/taskpanes.xml" Id="rId1" /><Relationship Type="http://schemas.openxmlformats.org/officeDocument/2006/relationships/extended-properties" Target="docProps/app.xml" Id="rId5" /><Relationship Type="http://schemas.openxmlformats.org/package/2006/relationships/metadata/core-properties" Target="docProps/core.xml" Id="rId4" /><Relationship Type="http://schemas.openxmlformats.org/officeDocument/2006/relationships/officeDocument" Target="/ppt/presentation2.xml" Id="rId2" 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B0"/>
    <a:srgbClr val="E1D1E8"/>
    <a:srgbClr val="B8E1C8"/>
    <a:srgbClr val="F8CCDC"/>
    <a:srgbClr val="C0E4F2"/>
    <a:srgbClr val="FBCFB9"/>
    <a:srgbClr val="D1D9DC"/>
    <a:srgbClr val="FFCD37"/>
    <a:srgbClr val="674B99"/>
    <a:srgbClr val="008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presentation2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921" r:id="rId2"/>
    <p:sldMasterId id="2147483939" r:id="rId3"/>
    <p:sldMasterId id="2147483945" r:id="rId4"/>
    <p:sldMasterId id="2147483951" r:id="rId5"/>
    <p:sldMasterId id="2147483957" r:id="rId6"/>
    <p:sldMasterId id="2147483963" r:id="rId7"/>
    <p:sldMasterId id="2147483927" r:id="rId8"/>
    <p:sldMasterId id="2147483933" r:id="rId9"/>
    <p:sldMasterId id="2147483969" r:id="rId10"/>
    <p:sldMasterId id="2147483975" r:id="rId11"/>
    <p:sldMasterId id="2147483981" r:id="rId12"/>
    <p:sldMasterId id="2147483987" r:id="rId13"/>
    <p:sldMasterId id="2147483993" r:id="rId14"/>
    <p:sldMasterId id="2147483999" r:id="rId15"/>
  </p:sldMasterIdLst>
  <p:notesMasterIdLst>
    <p:notesMasterId r:id="rId43"/>
  </p:notesMasterIdLst>
  <p:sldIdLst>
    <p:sldId id="317" r:id="rId16"/>
    <p:sldId id="318" r:id="rId17"/>
    <p:sldId id="282" r:id="rId18"/>
    <p:sldId id="304" r:id="rId19"/>
    <p:sldId id="273" r:id="rId20"/>
    <p:sldId id="274" r:id="rId21"/>
    <p:sldId id="275" r:id="rId22"/>
    <p:sldId id="321" r:id="rId23"/>
    <p:sldId id="322" r:id="rId24"/>
    <p:sldId id="307" r:id="rId25"/>
    <p:sldId id="308" r:id="rId26"/>
    <p:sldId id="311" r:id="rId27"/>
    <p:sldId id="312" r:id="rId28"/>
    <p:sldId id="281" r:id="rId29"/>
    <p:sldId id="326" r:id="rId30"/>
    <p:sldId id="320" r:id="rId31"/>
    <p:sldId id="319" r:id="rId32"/>
    <p:sldId id="323" r:id="rId33"/>
    <p:sldId id="325" r:id="rId34"/>
    <p:sldId id="324" r:id="rId35"/>
    <p:sldId id="313" r:id="rId36"/>
    <p:sldId id="316" r:id="rId37"/>
    <p:sldId id="314" r:id="rId38"/>
    <p:sldId id="315" r:id="rId39"/>
    <p:sldId id="328" r:id="rId40"/>
    <p:sldId id="327" r:id="rId41"/>
    <p:sldId id="329" r:id="rId42"/>
  </p:sldIdLst>
  <p:sldSz cx="18288000" cy="10287000"/>
  <p:notesSz cx="6858000" cy="9144000"/>
  <p:embeddedFontLs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pen Sans Extrabold" panose="020B0906030804020204" pitchFamily="34" charset="0"/>
      <p:bold r:id="rId48"/>
      <p:boldItalic r:id="rId49"/>
    </p:embeddedFont>
    <p:embeddedFont>
      <p:font typeface="Open Sans SemiBold" panose="020B0706030804020204" pitchFamily="34" charset="0"/>
      <p:bold r:id="rId50"/>
      <p:boldItalic r:id="rId51"/>
    </p:embeddedFont>
    <p:embeddedFont>
      <p:font typeface="Open Sans SemiBold" panose="020B0706030804020204" pitchFamily="34" charset="0"/>
      <p:bold r:id="rId50"/>
      <p:boldItalic r:id="rId51"/>
    </p:embeddedFont>
  </p:embeddedFontLst>
  <p:defaultTextStyle>
    <a:defPPr>
      <a:defRPr lang="sv-SE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74501" autoAdjust="0"/>
  </p:normalViewPr>
  <p:slideViewPr>
    <p:cSldViewPr snapToGrid="0">
      <p:cViewPr>
        <p:scale>
          <a:sx n="66" d="100"/>
          <a:sy n="66" d="100"/>
        </p:scale>
        <p:origin x="91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3.xml" Id="rId13" /><Relationship Type="http://schemas.openxmlformats.org/officeDocument/2006/relationships/slide" Target="/ppt/slides/slide3.xml" Id="rId18" /><Relationship Type="http://schemas.openxmlformats.org/officeDocument/2006/relationships/slide" Target="/ppt/slides/slide11.xml" Id="rId26" /><Relationship Type="http://schemas.openxmlformats.org/officeDocument/2006/relationships/slide" Target="/ppt/slides/slide24.xml" Id="rId39" /><Relationship Type="http://schemas.openxmlformats.org/officeDocument/2006/relationships/slide" Target="/ppt/slides/slide6.xml" Id="rId21" /><Relationship Type="http://schemas.openxmlformats.org/officeDocument/2006/relationships/slide" Target="/ppt/slides/slide19.xml" Id="rId34" /><Relationship Type="http://schemas.openxmlformats.org/officeDocument/2006/relationships/slide" Target="/ppt/slides/slide27.xml" Id="rId42" /><Relationship Type="http://schemas.openxmlformats.org/officeDocument/2006/relationships/font" Target="/ppt/fonts/font4.fntdata" Id="rId47" /><Relationship Type="http://schemas.openxmlformats.org/officeDocument/2006/relationships/font" Target="/ppt/fonts/font7.fntdata" Id="rId50" /><Relationship Type="http://schemas.openxmlformats.org/officeDocument/2006/relationships/tableStyles" Target="/ppt/tableStyles.xml" Id="rId55" /><Relationship Type="http://schemas.openxmlformats.org/officeDocument/2006/relationships/slideMaster" Target="/ppt/slideMasters/slideMaster7.xml" Id="rId7" /><Relationship Type="http://schemas.openxmlformats.org/officeDocument/2006/relationships/slideMaster" Target="/ppt/slideMasters/slideMaster2.xml" Id="rId2" /><Relationship Type="http://schemas.openxmlformats.org/officeDocument/2006/relationships/slide" Target="/ppt/slides/slide1.xml" Id="rId16" /><Relationship Type="http://schemas.openxmlformats.org/officeDocument/2006/relationships/slide" Target="/ppt/slides/slide14.xml" Id="rId29" /><Relationship Type="http://schemas.openxmlformats.org/officeDocument/2006/relationships/slideMaster" Target="/ppt/slideMasters/slideMaster11.xml" Id="rId11" /><Relationship Type="http://schemas.openxmlformats.org/officeDocument/2006/relationships/slide" Target="/ppt/slides/slide9.xml" Id="rId24" /><Relationship Type="http://schemas.openxmlformats.org/officeDocument/2006/relationships/slide" Target="/ppt/slides/slide17.xml" Id="rId32" /><Relationship Type="http://schemas.openxmlformats.org/officeDocument/2006/relationships/slide" Target="/ppt/slides/slide22.xml" Id="rId37" /><Relationship Type="http://schemas.openxmlformats.org/officeDocument/2006/relationships/slide" Target="/ppt/slides/slide25.xml" Id="rId40" /><Relationship Type="http://schemas.openxmlformats.org/officeDocument/2006/relationships/font" Target="/ppt/fonts/font2.fntdata" Id="rId45" /><Relationship Type="http://schemas.openxmlformats.org/officeDocument/2006/relationships/viewProps" Target="/ppt/viewProps.xml" Id="rId53" /><Relationship Type="http://schemas.openxmlformats.org/officeDocument/2006/relationships/slideMaster" Target="/ppt/slideMasters/slideMaster5.xml" Id="rId5" /><Relationship Type="http://schemas.openxmlformats.org/officeDocument/2006/relationships/slideMaster" Target="/ppt/slideMasters/slideMaster10.xml" Id="rId10" /><Relationship Type="http://schemas.openxmlformats.org/officeDocument/2006/relationships/slide" Target="/ppt/slides/slide4.xml" Id="rId19" /><Relationship Type="http://schemas.openxmlformats.org/officeDocument/2006/relationships/slide" Target="/ppt/slides/slide16.xml" Id="rId31" /><Relationship Type="http://schemas.openxmlformats.org/officeDocument/2006/relationships/font" Target="/ppt/fonts/font1.fntdata" Id="rId44" /><Relationship Type="http://schemas.openxmlformats.org/officeDocument/2006/relationships/presProps" Target="/ppt/presProps.xml" Id="rId52" /><Relationship Type="http://schemas.openxmlformats.org/officeDocument/2006/relationships/slideMaster" Target="/ppt/slideMasters/slideMaster4.xml" Id="rId4" /><Relationship Type="http://schemas.openxmlformats.org/officeDocument/2006/relationships/slideMaster" Target="/ppt/slideMasters/slideMaster9.xml" Id="rId9" /><Relationship Type="http://schemas.openxmlformats.org/officeDocument/2006/relationships/slideMaster" Target="/ppt/slideMasters/slideMaster14.xml" Id="rId14" /><Relationship Type="http://schemas.openxmlformats.org/officeDocument/2006/relationships/slide" Target="/ppt/slides/slide7.xml" Id="rId22" /><Relationship Type="http://schemas.openxmlformats.org/officeDocument/2006/relationships/slide" Target="/ppt/slides/slide12.xml" Id="rId27" /><Relationship Type="http://schemas.openxmlformats.org/officeDocument/2006/relationships/slide" Target="/ppt/slides/slide15.xml" Id="rId30" /><Relationship Type="http://schemas.openxmlformats.org/officeDocument/2006/relationships/slide" Target="/ppt/slides/slide20.xml" Id="rId35" /><Relationship Type="http://schemas.openxmlformats.org/officeDocument/2006/relationships/notesMaster" Target="/ppt/notesMasters/notesMaster1.xml" Id="rId43" /><Relationship Type="http://schemas.openxmlformats.org/officeDocument/2006/relationships/font" Target="/ppt/fonts/font5.fntdata" Id="rId48" /><Relationship Type="http://schemas.openxmlformats.org/officeDocument/2006/relationships/slideMaster" Target="/ppt/slideMasters/slideMaster8.xml" Id="rId8" /><Relationship Type="http://schemas.openxmlformats.org/officeDocument/2006/relationships/font" Target="/ppt/fonts/font8.fntdata" Id="rId51" /><Relationship Type="http://schemas.openxmlformats.org/officeDocument/2006/relationships/slideMaster" Target="/ppt/slideMasters/slideMaster3.xml" Id="rId3" /><Relationship Type="http://schemas.openxmlformats.org/officeDocument/2006/relationships/slideMaster" Target="/ppt/slideMasters/slideMaster12.xml" Id="rId12" /><Relationship Type="http://schemas.openxmlformats.org/officeDocument/2006/relationships/slide" Target="/ppt/slides/slide2.xml" Id="rId17" /><Relationship Type="http://schemas.openxmlformats.org/officeDocument/2006/relationships/slide" Target="/ppt/slides/slide10.xml" Id="rId25" /><Relationship Type="http://schemas.openxmlformats.org/officeDocument/2006/relationships/slide" Target="/ppt/slides/slide18.xml" Id="rId33" /><Relationship Type="http://schemas.openxmlformats.org/officeDocument/2006/relationships/slide" Target="/ppt/slides/slide23.xml" Id="rId38" /><Relationship Type="http://schemas.openxmlformats.org/officeDocument/2006/relationships/font" Target="/ppt/fonts/font3.fntdata" Id="rId46" /><Relationship Type="http://schemas.openxmlformats.org/officeDocument/2006/relationships/slide" Target="/ppt/slides/slide5.xml" Id="rId20" /><Relationship Type="http://schemas.openxmlformats.org/officeDocument/2006/relationships/slide" Target="/ppt/slides/slide26.xml" Id="rId41" /><Relationship Type="http://schemas.openxmlformats.org/officeDocument/2006/relationships/theme" Target="/ppt/theme/theme1.xml" Id="rId54" /><Relationship Type="http://schemas.openxmlformats.org/officeDocument/2006/relationships/slideMaster" Target="/ppt/slideMasters/slideMaster1.xml" Id="rId1" /><Relationship Type="http://schemas.openxmlformats.org/officeDocument/2006/relationships/slideMaster" Target="/ppt/slideMasters/slideMaster6.xml" Id="rId6" /><Relationship Type="http://schemas.openxmlformats.org/officeDocument/2006/relationships/slideMaster" Target="/ppt/slideMasters/slideMaster15.xml" Id="rId15" /><Relationship Type="http://schemas.openxmlformats.org/officeDocument/2006/relationships/slide" Target="/ppt/slides/slide8.xml" Id="rId23" /><Relationship Type="http://schemas.openxmlformats.org/officeDocument/2006/relationships/slide" Target="/ppt/slides/slide13.xml" Id="rId28" /><Relationship Type="http://schemas.openxmlformats.org/officeDocument/2006/relationships/slide" Target="/ppt/slides/slide21.xml" Id="rId36" /><Relationship Type="http://schemas.openxmlformats.org/officeDocument/2006/relationships/font" Target="/ppt/fonts/font6.fntdata" Id="rId4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0E6DA-48B1-4230-AFF8-7EAEAF2031A2}" type="datetimeFigureOut">
              <a:rPr lang="sv-SE" smtClean="0"/>
              <a:t>2025-06-17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DA8E8-70A5-494B-B9C3-0B19E0B72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92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2025-06-17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syntolkning</a:t>
            </a:r>
          </a:p>
          <a:p>
            <a:r>
              <a:rPr lang="sv-SE" b="0" dirty="0"/>
              <a:t>Använd symbolen ovan för syntolkning när du behöver kommunicera att filmen är en  anpassad </a:t>
            </a:r>
            <a:r>
              <a:rPr lang="sv-SE" b="0"/>
              <a:t>syntolkad version </a:t>
            </a:r>
            <a:r>
              <a:rPr lang="sv-SE" b="0" dirty="0"/>
              <a:t>eller om syntolkningen ligger som ett syntolkningsspår som kan slås på och av i videospelaren. 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inledande i filmen och att även den ska vara syntolkad.</a:t>
            </a:r>
          </a:p>
          <a:p>
            <a:r>
              <a:rPr lang="sv-SE" b="0" dirty="0"/>
              <a:t>Läs mer om syntolkning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78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syntolkning</a:t>
            </a:r>
          </a:p>
          <a:p>
            <a:r>
              <a:rPr lang="sv-SE" b="0" dirty="0"/>
              <a:t>Använd symbolen ovan för syntolkning när du behöver kommunicera att filmen är en  anpassad </a:t>
            </a:r>
            <a:r>
              <a:rPr lang="sv-SE" b="0"/>
              <a:t>syntolkad version </a:t>
            </a:r>
            <a:r>
              <a:rPr lang="sv-SE" b="0" dirty="0"/>
              <a:t>eller om syntolkningen ligger som ett syntolkningsspår som kan slås på och av i videospelaren. 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inledande i filmen och att även den ska vara syntolkad.</a:t>
            </a:r>
          </a:p>
          <a:p>
            <a:r>
              <a:rPr lang="sv-SE" b="0" dirty="0"/>
              <a:t>Läs mer om syntolkning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70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teckenspråkstolkning</a:t>
            </a:r>
          </a:p>
          <a:p>
            <a:r>
              <a:rPr lang="sv-SE" b="0" dirty="0"/>
              <a:t>Använd symbolen ovan när du behöver kommunicera att filmen även finns i </a:t>
            </a:r>
            <a:r>
              <a:rPr lang="sv-SE" b="0" dirty="0" err="1"/>
              <a:t>teckenspråkstolkad</a:t>
            </a:r>
            <a:r>
              <a:rPr lang="sv-SE" b="0" dirty="0"/>
              <a:t> version. </a:t>
            </a:r>
          </a:p>
          <a:p>
            <a:r>
              <a:rPr lang="sv-SE" b="0" dirty="0"/>
              <a:t>Symbolen behöver kompletteras med en text som förklarar var den tolkade versionen finns. Exempelvis som en länk informationstext som ligger i relation till den publicerade filmen.</a:t>
            </a:r>
          </a:p>
          <a:p>
            <a:r>
              <a:rPr lang="sv-SE" b="0" dirty="0"/>
              <a:t>Symbolen behöver inte vara med i den teckenspråkstolkade versionen.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 början av  filmen.</a:t>
            </a:r>
          </a:p>
          <a:p>
            <a:r>
              <a:rPr lang="sv-SE" b="0" dirty="0"/>
              <a:t>Läs mer om teckenspråkstolkning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5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teckenspråkstolkning</a:t>
            </a:r>
          </a:p>
          <a:p>
            <a:r>
              <a:rPr lang="sv-SE" b="0" dirty="0"/>
              <a:t>Använd symbolen ovan när du behöver kommunicera att filmen även finns i </a:t>
            </a:r>
            <a:r>
              <a:rPr lang="sv-SE" b="0" dirty="0" err="1"/>
              <a:t>teckenspråkstolkad</a:t>
            </a:r>
            <a:r>
              <a:rPr lang="sv-SE" b="0" dirty="0"/>
              <a:t> version. </a:t>
            </a:r>
          </a:p>
          <a:p>
            <a:r>
              <a:rPr lang="sv-SE" b="0" dirty="0"/>
              <a:t>Symbolen behöver kompletteras med en text som förklarar var den tolkade versionen finns. Exempelvis som en länk informationstext som ligger i relation till den publicerade filmen.</a:t>
            </a:r>
          </a:p>
          <a:p>
            <a:r>
              <a:rPr lang="sv-SE" b="0" dirty="0"/>
              <a:t>Symbolen behöver inte vara med i den teckenspråkstolkade versionen.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 början av  filmen.</a:t>
            </a:r>
          </a:p>
          <a:p>
            <a:r>
              <a:rPr lang="sv-SE" b="0" dirty="0"/>
              <a:t>Läs mer om teckenspråkstolkning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19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1634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72643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1058510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3563749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569057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99382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4109648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218898817"/>
      </p:ext>
    </p:extLst>
  </p:cSld>
  <p:clrMapOvr>
    <a:masterClrMapping/>
  </p:clrMapOvr>
</p:sldLayout>
</file>

<file path=ppt/slideLayouts/slideLayout10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4387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518766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170931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957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560841551"/>
      </p:ext>
    </p:extLst>
  </p:cSld>
  <p:clrMapOvr>
    <a:masterClrMapping/>
  </p:clrMapOvr>
</p:sldLayout>
</file>

<file path=ppt/slideLayouts/slideLayout11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1134026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1678885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23364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721800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827482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01634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008010940"/>
      </p:ext>
    </p:extLst>
  </p:cSld>
  <p:clrMapOvr>
    <a:masterClrMapping/>
  </p:clrMapOvr>
</p:sldLayout>
</file>

<file path=ppt/slideLayouts/slideLayout11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37360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93376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2575286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DD215FF5-8881-45FA-94CD-F7B4584E2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4059" y="3450995"/>
            <a:ext cx="2139882" cy="33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9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62933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3690664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823698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649352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971499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11409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31432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050040318"/>
      </p:ext>
    </p:extLst>
  </p:cSld>
  <p:clrMapOvr>
    <a:masterClrMapping/>
  </p:clrMapOvr>
</p:sldLayout>
</file>

<file path=ppt/slideLayouts/slideLayout12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7894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49817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Logotyp anim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typ_1920x1080_30fps">
            <a:hlinkClick r:id="" action="ppaction://media"/>
            <a:extLst>
              <a:ext uri="{FF2B5EF4-FFF2-40B4-BE49-F238E27FC236}">
                <a16:creationId xmlns:a16="http://schemas.microsoft.com/office/drawing/2014/main" id="{13EF9CF3-0C71-F85D-4BFC-4DEA9252D0E6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61063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5488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214471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3143474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65182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95919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29557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72342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760807074"/>
      </p:ext>
    </p:extLst>
  </p:cSld>
  <p:clrMapOvr>
    <a:masterClrMapping/>
  </p:clrMapOvr>
</p:sldLayout>
</file>

<file path=ppt/slideLayouts/slideLayout13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1446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som huvudman tillsammans med and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A10B918-ED45-49C3-9132-C1E66949CF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37" y="1665514"/>
            <a:ext cx="8312727" cy="2316599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4200">
                <a:latin typeface="+mn-lt"/>
              </a:defRPr>
            </a:lvl1pPr>
          </a:lstStyle>
          <a:p>
            <a:r>
              <a:rPr lang="sv-SE" dirty="0"/>
              <a:t>Text som beskriver samarbetet, </a:t>
            </a:r>
            <a:br>
              <a:rPr lang="sv-SE" dirty="0"/>
            </a:br>
            <a:r>
              <a:rPr lang="sv-SE" dirty="0"/>
              <a:t>följt av logotyper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3222FC9F-4956-4355-AE14-EA24EE1AA1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52017" y="4788695"/>
            <a:ext cx="3679031" cy="12467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59E727CB-2B19-4553-BF10-126EE218FA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83485" y="4788695"/>
            <a:ext cx="3679031" cy="12467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94E2503E-027E-4018-9C3B-1BBB7BF811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52017" y="6454209"/>
            <a:ext cx="3679031" cy="12467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19F02C79-2BE2-4312-A065-A267AA5A15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3485" y="6454209"/>
            <a:ext cx="3679031" cy="12467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5351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832255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100757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60646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180450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38514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75231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80784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81100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198053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230579464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tillsammans med likvärdiga avsänd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A71807D9-1D62-41B6-83F8-A0326E6120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87395" y="5667109"/>
            <a:ext cx="4400522" cy="14784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C9A23EC5-E71B-4FD3-9C08-09D780FCB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95" y="3002130"/>
            <a:ext cx="4438622" cy="14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6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8017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463322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3647697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4213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387369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173840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1822495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543088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13477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5748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tillsammans med likvärdiga avsänd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78D19AF-63A0-44E2-BDB5-DA65B80EA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640" y="3695916"/>
            <a:ext cx="2688773" cy="30314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pic>
        <p:nvPicPr>
          <p:cNvPr id="5" name="Bildobjekt 4" descr="En bild som visar ritning, skjorta&#10;&#10;Automatiskt genererad beskrivning">
            <a:extLst>
              <a:ext uri="{FF2B5EF4-FFF2-40B4-BE49-F238E27FC236}">
                <a16:creationId xmlns:a16="http://schemas.microsoft.com/office/drawing/2014/main" id="{D9437FAB-A936-4301-AD3D-69983B1D9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99" y="3681593"/>
            <a:ext cx="1910924" cy="30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24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509611573"/>
      </p:ext>
    </p:extLst>
  </p:cSld>
  <p:clrMapOvr>
    <a:masterClrMapping/>
  </p:clrMapOvr>
</p:sldLayout>
</file>

<file path=ppt/slideLayouts/slideLayout16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0400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01141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2053920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71871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4267040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79379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1402196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203107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19161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241802"/>
      </p:ext>
    </p:extLst>
  </p:cSld>
  <p:clrMapOvr>
    <a:masterClrMapping/>
  </p:clrMapOvr>
</p:sldLayout>
</file>

<file path=ppt/slideLayouts/slideLayout17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11153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95321771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6065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4001267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1311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263884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0788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1733004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82411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77252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20214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145654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578739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78662849"/>
      </p:ext>
    </p:extLst>
  </p:cSld>
  <p:clrMapOvr>
    <a:masterClrMapping/>
  </p:clrMapOvr>
</p:sldLayout>
</file>

<file path=ppt/slideLayouts/slideLayout2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56897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192788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40333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3402686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3663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294035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3670521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12361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7518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648460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73847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320756316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4818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21928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406092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939962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26803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2805796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1675895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812944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354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89256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58399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1184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636750890"/>
      </p:ext>
    </p:extLst>
  </p:cSld>
  <p:clrMapOvr>
    <a:masterClrMapping/>
  </p:clrMapOvr>
</p:sldLayout>
</file>

<file path=ppt/slideLayouts/slideLayout5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3054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64407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3288386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73539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39473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68847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71821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630565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785451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146260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7995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72240532"/>
      </p:ext>
    </p:extLst>
  </p:cSld>
  <p:clrMapOvr>
    <a:masterClrMapping/>
  </p:clrMapOvr>
</p:sldLayout>
</file>

<file path=ppt/slideLayouts/slideLayout6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46390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401512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2639763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35141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6421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424400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686327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047869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212523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88281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87657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761532929"/>
      </p:ext>
    </p:extLst>
  </p:cSld>
  <p:clrMapOvr>
    <a:masterClrMapping/>
  </p:clrMapOvr>
</p:sldLayout>
</file>

<file path=ppt/slideLayouts/slideLayout7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72035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13306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2059570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1478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1902939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23138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solidFill>
                  <a:schemeClr val="bg1"/>
                </a:solidFill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1936922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41D04EFC-1FE8-485E-862A-1A706A41EA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81181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85693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482495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753767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42445762"/>
      </p:ext>
    </p:extLst>
  </p:cSld>
  <p:clrMapOvr>
    <a:masterClrMapping/>
  </p:clrMapOvr>
</p:sldLayout>
</file>

<file path=ppt/slideLayouts/slideLayout8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3941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212003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130024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14051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11999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720000" indent="-72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336280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1FB30EF3-6000-4C56-91ED-93962064F3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267417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D90D1A-7310-6A48-76D6-87EC55244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1849582"/>
            <a:ext cx="14687550" cy="6587836"/>
          </a:xfrm>
          <a:prstGeom prst="rect">
            <a:avLst/>
          </a:prstGeom>
        </p:spPr>
        <p:txBody>
          <a:bodyPr anchor="ctr" anchorCtr="0"/>
          <a:lstStyle>
            <a:lvl1pPr marL="1080000" indent="-10800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120000"/>
              <a:buFont typeface="Open Sans Semibold" panose="020B0706030804020204" pitchFamily="34" charset="0"/>
              <a:buChar char="»"/>
              <a:defRPr sz="7200">
                <a:latin typeface="+mj-lt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371705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2888" y="3342635"/>
            <a:ext cx="6572501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35832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68457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ext bredvid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6C6CE6-57F6-4720-A88B-9F5146E9F5A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560720" y="1038225"/>
            <a:ext cx="7791450" cy="821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5" y="3413756"/>
            <a:ext cx="6927057" cy="3080267"/>
          </a:xfrm>
        </p:spPr>
        <p:txBody>
          <a:bodyPr anchor="ctr" anchorCtr="0">
            <a:noAutofit/>
          </a:bodyPr>
          <a:lstStyle>
            <a:lvl1pPr algn="l">
              <a:lnSpc>
                <a:spcPct val="105000"/>
              </a:lnSpc>
              <a:defRPr sz="7200">
                <a:latin typeface="+mj-lt"/>
              </a:defRPr>
            </a:lvl1pPr>
          </a:lstStyle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062466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C671079C-AA8E-40CD-98C9-D1D7B55B1EF6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26167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77C62B5-136D-4E5C-BB08-94601EA1DE4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979476019"/>
      </p:ext>
    </p:extLst>
  </p:cSld>
  <p:clrMapOvr>
    <a:masterClrMapping/>
  </p:clrMapOvr>
</p:sldLayout>
</file>

<file path=ppt/slideLayouts/slideLayout9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520045"/>
            <a:ext cx="14635163" cy="5627913"/>
          </a:xfrm>
        </p:spPr>
        <p:txBody>
          <a:bodyPr anchor="ctr" anchorCtr="0">
            <a:noAutofit/>
          </a:bodyPr>
          <a:lstStyle>
            <a:lvl1pPr algn="ctr">
              <a:defRPr sz="12800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4206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6" y="2395350"/>
            <a:ext cx="14635163" cy="5627913"/>
          </a:xfrm>
        </p:spPr>
        <p:txBody>
          <a:bodyPr anchor="ctr" anchorCtr="0">
            <a:normAutofit/>
          </a:bodyPr>
          <a:lstStyle>
            <a:lvl1pPr algn="ctr">
              <a:defRPr sz="8800"/>
            </a:lvl1pPr>
          </a:lstStyle>
          <a:p>
            <a:r>
              <a:rPr lang="sv-SE" dirty="0"/>
              <a:t>Medium</a:t>
            </a:r>
            <a:br>
              <a:rPr lang="sv-SE" dirty="0"/>
            </a:br>
            <a:r>
              <a:rPr lang="sv-SE" dirty="0"/>
              <a:t>centrerad text</a:t>
            </a:r>
          </a:p>
        </p:txBody>
      </p:sp>
    </p:spTree>
    <p:extLst>
      <p:ext uri="{BB962C8B-B14F-4D97-AF65-F5344CB8AC3E}">
        <p14:creationId xmlns:p14="http://schemas.microsoft.com/office/powerpoint/2010/main" val="74304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4090302"/>
            <a:ext cx="14635161" cy="1185402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CE209-8C83-43EB-93BB-A92A92CB3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6420" y="5417546"/>
            <a:ext cx="14635163" cy="2043441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kern="2500" spc="150" baseline="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122294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6420" y="3037115"/>
            <a:ext cx="14635163" cy="4291149"/>
          </a:xfrm>
        </p:spPr>
        <p:txBody>
          <a:bodyPr anchor="ctr" anchorCtr="0">
            <a:normAutofit/>
          </a:bodyPr>
          <a:lstStyle>
            <a:lvl1pPr algn="ctr">
              <a:lnSpc>
                <a:spcPct val="105000"/>
              </a:lnSpc>
              <a:defRPr sz="72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970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227" y="3581399"/>
            <a:ext cx="14687550" cy="3080267"/>
          </a:xfrm>
        </p:spPr>
        <p:txBody>
          <a:bodyPr anchor="ctr" anchorCtr="0">
            <a:noAutofit/>
          </a:bodyPr>
          <a:lstStyle>
            <a:lvl1pPr algn="ctr">
              <a:lnSpc>
                <a:spcPct val="105000"/>
              </a:lnSpc>
              <a:defRPr sz="7200">
                <a:latin typeface="+mn-lt"/>
              </a:defRPr>
            </a:lvl1pPr>
          </a:lstStyle>
          <a:p>
            <a:r>
              <a:rPr lang="sv-SE" dirty="0"/>
              <a:t>Mindre markerad</a:t>
            </a:r>
            <a:br>
              <a:rPr lang="sv-SE" dirty="0"/>
            </a:br>
            <a:r>
              <a:rPr lang="sv-SE" dirty="0"/>
              <a:t>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1202409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6" userDrawn="1">
          <p15:clr>
            <a:srgbClr val="FBAE40"/>
          </p15:clr>
        </p15:guide>
        <p15:guide id="5" orient="horz" pos="6165" userDrawn="1">
          <p15:clr>
            <a:srgbClr val="FBAE40"/>
          </p15:clr>
        </p15:guide>
        <p15:guide id="6" pos="1134" userDrawn="1">
          <p15:clr>
            <a:srgbClr val="FBAE40"/>
          </p15:clr>
        </p15:guide>
        <p15:guide id="7" pos="10353" userDrawn="1">
          <p15:clr>
            <a:srgbClr val="FBAE40"/>
          </p15:clr>
        </p15:guide>
        <p15:guide id="8" pos="109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301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20" r:id="rId2"/>
    <p:sldLayoutId id="2147483660" r:id="rId3"/>
    <p:sldLayoutId id="2147483665" r:id="rId4"/>
    <p:sldLayoutId id="2147483664" r:id="rId5"/>
    <p:sldLayoutId id="2147484075" r:id="rId6"/>
    <p:sldLayoutId id="2147484076" r:id="rId7"/>
    <p:sldLayoutId id="2147484005" r:id="rId8"/>
    <p:sldLayoutId id="2147484008" r:id="rId9"/>
    <p:sldLayoutId id="2147484006" r:id="rId10"/>
    <p:sldLayoutId id="2147484020" r:id="rId11"/>
    <p:sldLayoutId id="2147483780" r:id="rId12"/>
    <p:sldLayoutId id="2147484105" r:id="rId13"/>
    <p:sldLayoutId id="2147483847" r:id="rId14"/>
    <p:sldLayoutId id="2147483848" r:id="rId15"/>
    <p:sldLayoutId id="2147483849" r:id="rId16"/>
    <p:sldLayoutId id="2147484074" r:id="rId17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9640C0-C777-4DDA-A63B-52D034A2849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7525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4099" r:id="rId6"/>
    <p:sldLayoutId id="2147484100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9640C0-C777-4DDA-A63B-52D034A2849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46925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4097" r:id="rId6"/>
    <p:sldLayoutId id="2147484098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9640C0-C777-4DDA-A63B-52D034A2849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3574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4095" r:id="rId6"/>
    <p:sldLayoutId id="2147484096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9640C0-C777-4DDA-A63B-52D034A2849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074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4093" r:id="rId6"/>
    <p:sldLayoutId id="2147484094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9640C0-C777-4DDA-A63B-52D034A2849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1381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4091" r:id="rId6"/>
    <p:sldLayoutId id="2147484092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9640C0-C777-4DDA-A63B-52D034A2849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414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89" r:id="rId6"/>
    <p:sldLayoutId id="2147484090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6D02557-9843-46CC-B52A-63FB9D5E75B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2839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4077" r:id="rId6"/>
    <p:sldLayoutId id="2147484078" r:id="rId7"/>
    <p:sldLayoutId id="2147484010" r:id="rId8"/>
    <p:sldLayoutId id="2147484011" r:id="rId9"/>
    <p:sldLayoutId id="2147484014" r:id="rId10"/>
    <p:sldLayoutId id="2147484021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6D02557-9843-46CC-B52A-63FB9D5E75B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47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4079" r:id="rId6"/>
    <p:sldLayoutId id="2147484080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6D02557-9843-46CC-B52A-63FB9D5E75B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0028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4081" r:id="rId6"/>
    <p:sldLayoutId id="2147484082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6D02557-9843-46CC-B52A-63FB9D5E75B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2118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4083" r:id="rId6"/>
    <p:sldLayoutId id="2147484084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6D02557-9843-46CC-B52A-63FB9D5E75B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3310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4085" r:id="rId6"/>
    <p:sldLayoutId id="2147484086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6D02557-9843-46CC-B52A-63FB9D5E75B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6327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4087" r:id="rId6"/>
    <p:sldLayoutId id="2147484088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9640C0-C777-4DDA-A63B-52D034A2849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3383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4103" r:id="rId6"/>
    <p:sldLayoutId id="2147484104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9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9640C0-C777-4DDA-A63B-52D034A2849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1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5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359038"/>
            <a:ext cx="146351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9482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4101" r:id="rId6"/>
    <p:sldLayoutId id="2147484102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590" userDrawn="1">
          <p15:clr>
            <a:srgbClr val="F26B43"/>
          </p15:clr>
        </p15:guide>
        <p15:guide id="3" pos="1134" userDrawn="1">
          <p15:clr>
            <a:srgbClr val="F26B43"/>
          </p15:clr>
        </p15:guide>
        <p15:guide id="4" pos="10353" userDrawn="1">
          <p15:clr>
            <a:srgbClr val="F26B43"/>
          </p15:clr>
        </p15:guide>
        <p15:guide id="5" pos="10931" userDrawn="1">
          <p15:clr>
            <a:srgbClr val="F26B43"/>
          </p15:clr>
        </p15:guide>
        <p15:guide id="6" orient="horz" pos="5826" userDrawn="1">
          <p15:clr>
            <a:srgbClr val="F26B43"/>
          </p15:clr>
        </p15:guide>
        <p15:guide id="7" orient="horz" pos="61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teborgonline.sharepoint.com/sites/digitalanavet-service-support-och-stod-i-arbetet/_layouts/15/DocIdRedir.aspx?ID=NAVETSEET3-11977015-182" TargetMode="External"/><Relationship Id="rId2" Type="http://schemas.openxmlformats.org/officeDocument/2006/relationships/hyperlink" Target="https://media.goteborg.s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teborg.se/wps/portal/enhetssida/grafisk-profil/tillampningar/filmgrafik" TargetMode="External"/><Relationship Id="rId2" Type="http://schemas.openxmlformats.org/officeDocument/2006/relationships/hyperlink" Target="http://www.goteborg.se/grafiskprofi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oteborgonline.sharepoint.com/sites/digitalanavet-service-support-och-stod-i-arbetet/_layouts/15/DocIdRedir.aspx?ID=NAVETSEET3-11977015-873" TargetMode="External"/><Relationship Id="rId4" Type="http://schemas.openxmlformats.org/officeDocument/2006/relationships/hyperlink" Target="https://goteborgonline.sharepoint.com/sites/digitalanavet-service-support-och-stod-i-arbetet/_layouts/15/DocIdRedir.aspx?ID=NAVETSEET3-11977015-18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1">
            <a:extLst>
              <a:ext uri="{FF2B5EF4-FFF2-40B4-BE49-F238E27FC236}">
                <a16:creationId xmlns:a16="http://schemas.microsoft.com/office/drawing/2014/main" id="{E999DB99-58F6-42F4-B80F-F692FFD5C5FB}"/>
              </a:ext>
            </a:extLst>
          </p:cNvPr>
          <p:cNvSpPr txBox="1">
            <a:spLocks/>
          </p:cNvSpPr>
          <p:nvPr/>
        </p:nvSpPr>
        <p:spPr>
          <a:xfrm>
            <a:off x="935832" y="1840832"/>
            <a:ext cx="7961425" cy="7407944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sv-SE" sz="2200" dirty="0"/>
              <a:t>Högerklicka på sidan för att byta layout.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Kombinera max två färger per film.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Foto, filmklipp, informationsgrafik, illustrationer och animerade illustrationer hämtar du i Göteborgs Stads </a:t>
            </a:r>
            <a:r>
              <a:rPr lang="sv-SE" sz="2200" dirty="0">
                <a:hlinkClick r:id="rId2"/>
              </a:rPr>
              <a:t>Mediabank</a:t>
            </a:r>
            <a:r>
              <a:rPr lang="sv-SE" sz="2200" dirty="0"/>
              <a:t>.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Sist i mallen hittar du den vanligaste informationsgrafiken och symboler för syntolkning och teckenspråkstolkning.</a:t>
            </a:r>
          </a:p>
          <a:p>
            <a:pPr>
              <a:lnSpc>
                <a:spcPct val="110000"/>
              </a:lnSpc>
            </a:pPr>
            <a:r>
              <a:rPr lang="sv-SE" sz="2200" dirty="0">
                <a:solidFill>
                  <a:schemeClr val="tx1"/>
                </a:solidFill>
              </a:rPr>
              <a:t>Film med tal ska textas. Placera inte information i botten av bilderna där undertexten hamnar.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Avsluta med stadens logotyp</a:t>
            </a:r>
            <a:r>
              <a:rPr lang="sv-SE" sz="2200" b="1" dirty="0"/>
              <a:t> </a:t>
            </a:r>
            <a:r>
              <a:rPr lang="sv-SE" sz="2200" dirty="0"/>
              <a:t>på vit platta i filmer. </a:t>
            </a:r>
            <a:br>
              <a:rPr lang="sv-SE" sz="2200" dirty="0"/>
            </a:br>
            <a:r>
              <a:rPr lang="sv-SE" sz="2200" dirty="0"/>
              <a:t>Om du skapar en enkel animerad loop för sociala medier behöver logotypen inte finnas med.</a:t>
            </a:r>
            <a:endParaRPr lang="sv-SE" sz="22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sv-SE" sz="2200" dirty="0">
                <a:solidFill>
                  <a:schemeClr val="tx1"/>
                </a:solidFill>
              </a:rPr>
              <a:t>Du kan exportera dina bilder som enstaka textplattor </a:t>
            </a:r>
            <a:r>
              <a:rPr lang="sv-SE" sz="2200" i="1" dirty="0">
                <a:solidFill>
                  <a:schemeClr val="tx1"/>
                </a:solidFill>
              </a:rPr>
              <a:t>Spara som</a:t>
            </a:r>
            <a:r>
              <a:rPr lang="sv-SE" sz="2200" dirty="0">
                <a:solidFill>
                  <a:schemeClr val="tx1"/>
                </a:solidFill>
              </a:rPr>
              <a:t> </a:t>
            </a:r>
            <a:r>
              <a:rPr lang="sv-SE" sz="2200" dirty="0" err="1">
                <a:solidFill>
                  <a:schemeClr val="tx1"/>
                </a:solidFill>
              </a:rPr>
              <a:t>png</a:t>
            </a:r>
            <a:r>
              <a:rPr lang="sv-SE" sz="2200" dirty="0">
                <a:solidFill>
                  <a:schemeClr val="tx1"/>
                </a:solidFill>
              </a:rPr>
              <a:t> eller som en film </a:t>
            </a:r>
            <a:r>
              <a:rPr lang="sv-SE" sz="2200" i="1" dirty="0">
                <a:solidFill>
                  <a:schemeClr val="tx1"/>
                </a:solidFill>
              </a:rPr>
              <a:t>Exportera </a:t>
            </a:r>
            <a:r>
              <a:rPr lang="sv-SE" sz="2200" i="1" dirty="0"/>
              <a:t>&gt; </a:t>
            </a:r>
            <a:r>
              <a:rPr lang="sv-SE" sz="2200" i="1" dirty="0">
                <a:solidFill>
                  <a:schemeClr val="tx1"/>
                </a:solidFill>
              </a:rPr>
              <a:t>Skapa en video</a:t>
            </a:r>
            <a:r>
              <a:rPr lang="sv-SE" sz="2200" dirty="0">
                <a:solidFill>
                  <a:schemeClr val="tx1"/>
                </a:solidFill>
              </a:rPr>
              <a:t> som mp4.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sv-SE" sz="2400" dirty="0"/>
              <a:t>Se lathundar på </a:t>
            </a:r>
            <a:r>
              <a:rPr lang="sv-SE" sz="2400" dirty="0">
                <a:hlinkClick r:id="rId3"/>
              </a:rPr>
              <a:t>Så jobbar du med film</a:t>
            </a:r>
            <a:r>
              <a:rPr lang="sv-SE" sz="2400" dirty="0"/>
              <a:t> för hur du kan skapa film och animerad film i PowerPoint.</a:t>
            </a:r>
          </a:p>
        </p:txBody>
      </p:sp>
      <p:sp>
        <p:nvSpPr>
          <p:cNvPr id="5" name="Rubrik 2">
            <a:extLst>
              <a:ext uri="{FF2B5EF4-FFF2-40B4-BE49-F238E27FC236}">
                <a16:creationId xmlns:a16="http://schemas.microsoft.com/office/drawing/2014/main" id="{19F467AD-14F6-4BF6-83CC-4C76BF30819C}"/>
              </a:ext>
            </a:extLst>
          </p:cNvPr>
          <p:cNvSpPr txBox="1">
            <a:spLocks/>
          </p:cNvSpPr>
          <p:nvPr/>
        </p:nvSpPr>
        <p:spPr>
          <a:xfrm>
            <a:off x="935833" y="845585"/>
            <a:ext cx="17273963" cy="654969"/>
          </a:xfrm>
          <a:prstGeom prst="rect">
            <a:avLst/>
          </a:prstGeom>
        </p:spPr>
        <p:txBody>
          <a:bodyPr vert="horz" lIns="0" tIns="68580" rIns="137160" bIns="6858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5400" dirty="0"/>
              <a:t>Instruktion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3F889A22-228C-403D-B53D-0F33F3737B8C}"/>
              </a:ext>
            </a:extLst>
          </p:cNvPr>
          <p:cNvGrpSpPr/>
          <p:nvPr/>
        </p:nvGrpSpPr>
        <p:grpSpPr>
          <a:xfrm>
            <a:off x="9923869" y="1047076"/>
            <a:ext cx="7428300" cy="4729874"/>
            <a:chOff x="9923869" y="1700213"/>
            <a:chExt cx="7428300" cy="4729874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78BCEDEF-07D8-43BD-8434-ACA3D0325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437" t="13991" r="51286" b="39317"/>
            <a:stretch/>
          </p:blipFill>
          <p:spPr>
            <a:xfrm>
              <a:off x="9923869" y="1700213"/>
              <a:ext cx="7428300" cy="4729874"/>
            </a:xfrm>
            <a:prstGeom prst="rect">
              <a:avLst/>
            </a:prstGeom>
          </p:spPr>
        </p:pic>
        <p:sp>
          <p:nvSpPr>
            <p:cNvPr id="11" name="Rektangel 10" descr="Rektangel som markerar Layout-val.">
              <a:extLst>
                <a:ext uri="{FF2B5EF4-FFF2-40B4-BE49-F238E27FC236}">
                  <a16:creationId xmlns:a16="http://schemas.microsoft.com/office/drawing/2014/main" id="{0D910734-76DA-4049-9A3C-D60357747AD2}"/>
                </a:ext>
              </a:extLst>
            </p:cNvPr>
            <p:cNvSpPr/>
            <p:nvPr/>
          </p:nvSpPr>
          <p:spPr>
            <a:xfrm>
              <a:off x="10887803" y="4153763"/>
              <a:ext cx="1545497" cy="27853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99892636-8CDB-4299-B5D6-7DC2DE2E88B3}"/>
              </a:ext>
            </a:extLst>
          </p:cNvPr>
          <p:cNvSpPr/>
          <p:nvPr/>
        </p:nvSpPr>
        <p:spPr>
          <a:xfrm>
            <a:off x="9923868" y="8419854"/>
            <a:ext cx="3545048" cy="493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sv-SE" sz="1500" i="1" dirty="0"/>
              <a:t>Om du använder bilder eller filmklipp – låt de gå ända ut i kanten. 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527943F4-1249-4B35-8BB4-2C8489920368}"/>
              </a:ext>
            </a:extLst>
          </p:cNvPr>
          <p:cNvGrpSpPr/>
          <p:nvPr/>
        </p:nvGrpSpPr>
        <p:grpSpPr>
          <a:xfrm>
            <a:off x="9928368" y="6359407"/>
            <a:ext cx="3428499" cy="1985210"/>
            <a:chOff x="8897854" y="3964544"/>
            <a:chExt cx="3428499" cy="19852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808D068B-618F-4708-ADCB-2CE26ED06E43}"/>
                </a:ext>
              </a:extLst>
            </p:cNvPr>
            <p:cNvSpPr/>
            <p:nvPr/>
          </p:nvSpPr>
          <p:spPr>
            <a:xfrm>
              <a:off x="8897855" y="3964544"/>
              <a:ext cx="3428498" cy="1985210"/>
            </a:xfrm>
            <a:prstGeom prst="rect">
              <a:avLst/>
            </a:prstGeom>
            <a:solidFill>
              <a:srgbClr val="B8E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050"/>
            </a:p>
          </p:txBody>
        </p:sp>
        <p:pic>
          <p:nvPicPr>
            <p:cNvPr id="20" name="Bildobjekt 19" descr="En bild som visar person, inomhus, person, kvinna&#10;&#10;Automatiskt genererad beskrivning">
              <a:extLst>
                <a:ext uri="{FF2B5EF4-FFF2-40B4-BE49-F238E27FC236}">
                  <a16:creationId xmlns:a16="http://schemas.microsoft.com/office/drawing/2014/main" id="{E062E732-C486-4D8D-AEB2-B2D293D39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92" b="11992"/>
            <a:stretch/>
          </p:blipFill>
          <p:spPr>
            <a:xfrm>
              <a:off x="8897854" y="3964544"/>
              <a:ext cx="1741070" cy="1985210"/>
            </a:xfrm>
            <a:prstGeom prst="rect">
              <a:avLst/>
            </a:prstGeom>
          </p:spPr>
        </p:pic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C5895409-C6DE-4955-8BAB-499DBD6827BA}"/>
                </a:ext>
              </a:extLst>
            </p:cNvPr>
            <p:cNvSpPr/>
            <p:nvPr/>
          </p:nvSpPr>
          <p:spPr>
            <a:xfrm>
              <a:off x="10904374" y="4286772"/>
              <a:ext cx="1316655" cy="129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900"/>
                </a:spcAft>
              </a:pP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Lorem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ipsum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dolor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sit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amet</a:t>
              </a:r>
              <a:endParaRPr lang="sv-SE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F0D48E3E-6411-4815-86A6-B29739E5404B}"/>
              </a:ext>
            </a:extLst>
          </p:cNvPr>
          <p:cNvGrpSpPr/>
          <p:nvPr/>
        </p:nvGrpSpPr>
        <p:grpSpPr>
          <a:xfrm>
            <a:off x="13931626" y="6359407"/>
            <a:ext cx="3428498" cy="1985210"/>
            <a:chOff x="12901112" y="3964544"/>
            <a:chExt cx="3428498" cy="1985210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FA7980B3-CC61-48B9-8587-D1083B40ED1A}"/>
                </a:ext>
              </a:extLst>
            </p:cNvPr>
            <p:cNvSpPr/>
            <p:nvPr/>
          </p:nvSpPr>
          <p:spPr>
            <a:xfrm>
              <a:off x="12901112" y="3964544"/>
              <a:ext cx="3428498" cy="1985210"/>
            </a:xfrm>
            <a:prstGeom prst="rect">
              <a:avLst/>
            </a:prstGeom>
            <a:solidFill>
              <a:srgbClr val="B8E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050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4620BAC4-C1C3-4B04-8823-647E890F8994}"/>
                </a:ext>
              </a:extLst>
            </p:cNvPr>
            <p:cNvSpPr/>
            <p:nvPr/>
          </p:nvSpPr>
          <p:spPr>
            <a:xfrm>
              <a:off x="14923541" y="4286772"/>
              <a:ext cx="1245373" cy="129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900"/>
                </a:spcAft>
              </a:pP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Lorem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ipsum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dolor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sit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amet</a:t>
              </a:r>
              <a:endParaRPr lang="sv-SE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1C67E2B0-A679-4215-A3EE-03C67BD44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124" y="4151282"/>
              <a:ext cx="1413576" cy="1413576"/>
            </a:xfrm>
            <a:prstGeom prst="rect">
              <a:avLst/>
            </a:prstGeom>
          </p:spPr>
        </p:pic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0E525D6C-82FE-488B-8855-809AF6CA5DB8}"/>
              </a:ext>
            </a:extLst>
          </p:cNvPr>
          <p:cNvSpPr/>
          <p:nvPr/>
        </p:nvSpPr>
        <p:spPr>
          <a:xfrm>
            <a:off x="13931626" y="8426899"/>
            <a:ext cx="3630278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sv-SE" sz="1500" i="1" dirty="0"/>
              <a:t>Om du använder animerad illustration – låt de ha marginal runtom och gör dem inte för stora, då blir kvaliteten dålig.</a:t>
            </a:r>
          </a:p>
        </p:txBody>
      </p:sp>
      <p:cxnSp>
        <p:nvCxnSpPr>
          <p:cNvPr id="10" name="Rak pilkoppling 9" descr="Pil som visar var Layout-valet finns i Powerpoints gränssnitt.">
            <a:extLst>
              <a:ext uri="{FF2B5EF4-FFF2-40B4-BE49-F238E27FC236}">
                <a16:creationId xmlns:a16="http://schemas.microsoft.com/office/drawing/2014/main" id="{7F016FB1-EC14-4DA6-927C-F7E752C02CC5}"/>
              </a:ext>
            </a:extLst>
          </p:cNvPr>
          <p:cNvCxnSpPr>
            <a:cxnSpLocks/>
          </p:cNvCxnSpPr>
          <p:nvPr/>
        </p:nvCxnSpPr>
        <p:spPr>
          <a:xfrm>
            <a:off x="6995886" y="2083010"/>
            <a:ext cx="3556000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0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0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B1406CF-0547-4126-B0BA-E8D920472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D8678E7-C4C5-43A1-A6EA-149D92E8E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3665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97ACCC1-EAA2-41D0-904A-21B930B116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D8678E7-C4C5-43A1-A6EA-149D92E8E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Text bredvid 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9091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933F14BE-75A0-411A-A239-5B1BAE34F8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9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2F3D92A-EAA9-44B2-B4BF-3B8A88813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3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4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4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3CC0DEEF-88D3-DC08-7C21-0568163F076C}"/>
              </a:ext>
            </a:extLst>
          </p:cNvPr>
          <p:cNvSpPr txBox="1">
            <a:spLocks/>
          </p:cNvSpPr>
          <p:nvPr/>
        </p:nvSpPr>
        <p:spPr>
          <a:xfrm>
            <a:off x="5836517" y="500063"/>
            <a:ext cx="6614966" cy="1377399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Animerad logotyp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Denna </a:t>
            </a:r>
            <a:r>
              <a:rPr lang="sv-SE" dirty="0" err="1"/>
              <a:t>slide</a:t>
            </a:r>
            <a:r>
              <a:rPr lang="sv-SE" dirty="0"/>
              <a:t> innehåller en animerad logotyp. Ta bort instruktionsrutan innan visning eller export.</a:t>
            </a:r>
          </a:p>
        </p:txBody>
      </p:sp>
    </p:spTree>
    <p:extLst>
      <p:ext uri="{BB962C8B-B14F-4D97-AF65-F5344CB8AC3E}">
        <p14:creationId xmlns:p14="http://schemas.microsoft.com/office/powerpoint/2010/main" val="14185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FDBBD38-9290-798D-3B18-0B51D29FCC51}"/>
              </a:ext>
            </a:extLst>
          </p:cNvPr>
          <p:cNvSpPr txBox="1"/>
          <p:nvPr/>
        </p:nvSpPr>
        <p:spPr>
          <a:xfrm>
            <a:off x="261257" y="326572"/>
            <a:ext cx="1761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+mj-lt"/>
              </a:rPr>
              <a:t>Informationsgrafik – kopiera och anpassa på din sida. Färger är endast exempel.</a:t>
            </a:r>
            <a:br>
              <a:rPr lang="sv-SE" sz="2800" dirty="0">
                <a:latin typeface="+mj-lt"/>
              </a:rPr>
            </a:br>
            <a:r>
              <a:rPr lang="sv-SE" sz="2800" dirty="0">
                <a:latin typeface="+mj-lt"/>
              </a:rPr>
              <a:t>Du hittar mer grafik i mediabanken eller den grafiska manualen.</a:t>
            </a:r>
          </a:p>
        </p:txBody>
      </p:sp>
      <p:sp>
        <p:nvSpPr>
          <p:cNvPr id="20" name="Bild 5">
            <a:extLst>
              <a:ext uri="{FF2B5EF4-FFF2-40B4-BE49-F238E27FC236}">
                <a16:creationId xmlns:a16="http://schemas.microsoft.com/office/drawing/2014/main" id="{7F3B17D6-1BFB-A7DD-E945-8FAEA1FF846F}"/>
              </a:ext>
            </a:extLst>
          </p:cNvPr>
          <p:cNvSpPr/>
          <p:nvPr/>
        </p:nvSpPr>
        <p:spPr>
          <a:xfrm>
            <a:off x="536781" y="1571588"/>
            <a:ext cx="2318362" cy="2318362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360000" tIns="108000" rIns="36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2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1200" dirty="0">
                <a:solidFill>
                  <a:schemeClr val="bg1"/>
                </a:solidFill>
                <a:latin typeface="+mj-lt"/>
              </a:rPr>
            </a:br>
            <a:r>
              <a:rPr lang="sv-SE" sz="12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9" name="Bild 8">
            <a:extLst>
              <a:ext uri="{FF2B5EF4-FFF2-40B4-BE49-F238E27FC236}">
                <a16:creationId xmlns:a16="http://schemas.microsoft.com/office/drawing/2014/main" id="{D0AD558C-471D-70D4-3260-EB33D6E426E0}"/>
              </a:ext>
            </a:extLst>
          </p:cNvPr>
          <p:cNvSpPr/>
          <p:nvPr/>
        </p:nvSpPr>
        <p:spPr>
          <a:xfrm>
            <a:off x="3203921" y="1571665"/>
            <a:ext cx="2318285" cy="2318285"/>
          </a:xfrm>
          <a:custGeom>
            <a:avLst/>
            <a:gdLst>
              <a:gd name="connsiteX0" fmla="*/ 558185 w 1655585"/>
              <a:gd name="connsiteY0" fmla="*/ 176794 h 1655585"/>
              <a:gd name="connsiteX1" fmla="*/ 558185 w 1655585"/>
              <a:gd name="connsiteY1" fmla="*/ 176794 h 1655585"/>
              <a:gd name="connsiteX2" fmla="*/ 558185 w 1655585"/>
              <a:gd name="connsiteY2" fmla="*/ 176794 h 1655585"/>
              <a:gd name="connsiteX3" fmla="*/ 176794 w 1655585"/>
              <a:gd name="connsiteY3" fmla="*/ 558130 h 1655585"/>
              <a:gd name="connsiteX4" fmla="*/ 176794 w 1655585"/>
              <a:gd name="connsiteY4" fmla="*/ 558130 h 1655585"/>
              <a:gd name="connsiteX5" fmla="*/ 176794 w 1655585"/>
              <a:gd name="connsiteY5" fmla="*/ 558130 h 1655585"/>
              <a:gd name="connsiteX6" fmla="*/ 176794 w 1655585"/>
              <a:gd name="connsiteY6" fmla="*/ 1097456 h 1655585"/>
              <a:gd name="connsiteX7" fmla="*/ 176794 w 1655585"/>
              <a:gd name="connsiteY7" fmla="*/ 1097456 h 1655585"/>
              <a:gd name="connsiteX8" fmla="*/ 176794 w 1655585"/>
              <a:gd name="connsiteY8" fmla="*/ 1097456 h 1655585"/>
              <a:gd name="connsiteX9" fmla="*/ 558130 w 1655585"/>
              <a:gd name="connsiteY9" fmla="*/ 1478792 h 1655585"/>
              <a:gd name="connsiteX10" fmla="*/ 558130 w 1655585"/>
              <a:gd name="connsiteY10" fmla="*/ 1478792 h 1655585"/>
              <a:gd name="connsiteX11" fmla="*/ 558130 w 1655585"/>
              <a:gd name="connsiteY11" fmla="*/ 1478792 h 1655585"/>
              <a:gd name="connsiteX12" fmla="*/ 1097456 w 1655585"/>
              <a:gd name="connsiteY12" fmla="*/ 1478792 h 1655585"/>
              <a:gd name="connsiteX13" fmla="*/ 1097456 w 1655585"/>
              <a:gd name="connsiteY13" fmla="*/ 1478792 h 1655585"/>
              <a:gd name="connsiteX14" fmla="*/ 1097456 w 1655585"/>
              <a:gd name="connsiteY14" fmla="*/ 1478792 h 1655585"/>
              <a:gd name="connsiteX15" fmla="*/ 1478792 w 1655585"/>
              <a:gd name="connsiteY15" fmla="*/ 1097456 h 1655585"/>
              <a:gd name="connsiteX16" fmla="*/ 1478792 w 1655585"/>
              <a:gd name="connsiteY16" fmla="*/ 1097456 h 1655585"/>
              <a:gd name="connsiteX17" fmla="*/ 1478792 w 1655585"/>
              <a:gd name="connsiteY17" fmla="*/ 1097456 h 1655585"/>
              <a:gd name="connsiteX18" fmla="*/ 1478792 w 1655585"/>
              <a:gd name="connsiteY18" fmla="*/ 558130 h 1655585"/>
              <a:gd name="connsiteX19" fmla="*/ 1478792 w 1655585"/>
              <a:gd name="connsiteY19" fmla="*/ 558130 h 1655585"/>
              <a:gd name="connsiteX20" fmla="*/ 1478792 w 1655585"/>
              <a:gd name="connsiteY20" fmla="*/ 558130 h 1655585"/>
              <a:gd name="connsiteX21" fmla="*/ 1097456 w 1655585"/>
              <a:gd name="connsiteY21" fmla="*/ 176794 h 1655585"/>
              <a:gd name="connsiteX22" fmla="*/ 1097456 w 1655585"/>
              <a:gd name="connsiteY22" fmla="*/ 176794 h 1655585"/>
              <a:gd name="connsiteX23" fmla="*/ 1097456 w 1655585"/>
              <a:gd name="connsiteY23" fmla="*/ 176794 h 1655585"/>
              <a:gd name="connsiteX24" fmla="*/ 558130 w 1655585"/>
              <a:gd name="connsiteY24" fmla="*/ 176794 h 16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55585" h="1655585">
                <a:moveTo>
                  <a:pt x="558185" y="176794"/>
                </a:moveTo>
                <a:lnTo>
                  <a:pt x="558185" y="176794"/>
                </a:lnTo>
                <a:cubicBezTo>
                  <a:pt x="558185" y="176794"/>
                  <a:pt x="558185" y="176794"/>
                  <a:pt x="558185" y="176794"/>
                </a:cubicBezTo>
                <a:cubicBezTo>
                  <a:pt x="319008" y="82625"/>
                  <a:pt x="82625" y="319008"/>
                  <a:pt x="176794" y="558130"/>
                </a:cubicBezTo>
                <a:lnTo>
                  <a:pt x="176794" y="558130"/>
                </a:lnTo>
                <a:cubicBezTo>
                  <a:pt x="176794" y="558130"/>
                  <a:pt x="176794" y="558130"/>
                  <a:pt x="176794" y="558130"/>
                </a:cubicBezTo>
                <a:cubicBezTo>
                  <a:pt x="-58931" y="660626"/>
                  <a:pt x="-58931" y="994959"/>
                  <a:pt x="176794" y="1097456"/>
                </a:cubicBezTo>
                <a:lnTo>
                  <a:pt x="176794" y="1097456"/>
                </a:lnTo>
                <a:cubicBezTo>
                  <a:pt x="176794" y="1097456"/>
                  <a:pt x="176794" y="1097456"/>
                  <a:pt x="176794" y="1097456"/>
                </a:cubicBezTo>
                <a:cubicBezTo>
                  <a:pt x="82570" y="1336633"/>
                  <a:pt x="319008" y="1573016"/>
                  <a:pt x="558130" y="1478792"/>
                </a:cubicBezTo>
                <a:lnTo>
                  <a:pt x="558130" y="1478792"/>
                </a:lnTo>
                <a:cubicBezTo>
                  <a:pt x="558130" y="1478792"/>
                  <a:pt x="558130" y="1478792"/>
                  <a:pt x="558130" y="1478792"/>
                </a:cubicBezTo>
                <a:cubicBezTo>
                  <a:pt x="660626" y="1714517"/>
                  <a:pt x="994959" y="1714517"/>
                  <a:pt x="1097456" y="1478792"/>
                </a:cubicBezTo>
                <a:lnTo>
                  <a:pt x="1097456" y="1478792"/>
                </a:lnTo>
                <a:cubicBezTo>
                  <a:pt x="1097456" y="1478792"/>
                  <a:pt x="1097456" y="1478792"/>
                  <a:pt x="1097456" y="1478792"/>
                </a:cubicBezTo>
                <a:cubicBezTo>
                  <a:pt x="1336633" y="1573016"/>
                  <a:pt x="1573016" y="1336578"/>
                  <a:pt x="1478792" y="1097456"/>
                </a:cubicBezTo>
                <a:lnTo>
                  <a:pt x="1478792" y="1097456"/>
                </a:lnTo>
                <a:cubicBezTo>
                  <a:pt x="1478792" y="1097456"/>
                  <a:pt x="1478792" y="1097456"/>
                  <a:pt x="1478792" y="1097456"/>
                </a:cubicBezTo>
                <a:cubicBezTo>
                  <a:pt x="1714517" y="994959"/>
                  <a:pt x="1714517" y="660626"/>
                  <a:pt x="1478792" y="558130"/>
                </a:cubicBezTo>
                <a:lnTo>
                  <a:pt x="1478792" y="558130"/>
                </a:lnTo>
                <a:cubicBezTo>
                  <a:pt x="1478792" y="558130"/>
                  <a:pt x="1478792" y="558130"/>
                  <a:pt x="1478792" y="558130"/>
                </a:cubicBezTo>
                <a:cubicBezTo>
                  <a:pt x="1573016" y="318953"/>
                  <a:pt x="1336578" y="82570"/>
                  <a:pt x="1097456" y="176794"/>
                </a:cubicBezTo>
                <a:lnTo>
                  <a:pt x="1097456" y="176794"/>
                </a:lnTo>
                <a:cubicBezTo>
                  <a:pt x="1097456" y="176794"/>
                  <a:pt x="1097456" y="176794"/>
                  <a:pt x="1097456" y="176794"/>
                </a:cubicBezTo>
                <a:cubicBezTo>
                  <a:pt x="994959" y="-58931"/>
                  <a:pt x="660626" y="-58931"/>
                  <a:pt x="558130" y="176794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/>
            <a:r>
              <a:rPr lang="sv-SE" sz="2800" dirty="0" err="1">
                <a:latin typeface="+mj-lt"/>
              </a:rPr>
              <a:t>Lorem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ipsum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dolor</a:t>
            </a:r>
            <a:endParaRPr lang="sv-SE" sz="2800" dirty="0">
              <a:latin typeface="+mj-lt"/>
            </a:endParaRPr>
          </a:p>
        </p:txBody>
      </p:sp>
      <p:sp>
        <p:nvSpPr>
          <p:cNvPr id="18" name="Bild 10">
            <a:extLst>
              <a:ext uri="{FF2B5EF4-FFF2-40B4-BE49-F238E27FC236}">
                <a16:creationId xmlns:a16="http://schemas.microsoft.com/office/drawing/2014/main" id="{AA11DA05-9C37-AD16-84CA-1D24CBF15854}"/>
              </a:ext>
            </a:extLst>
          </p:cNvPr>
          <p:cNvSpPr/>
          <p:nvPr/>
        </p:nvSpPr>
        <p:spPr>
          <a:xfrm>
            <a:off x="5956432" y="1571588"/>
            <a:ext cx="2136730" cy="2462616"/>
          </a:xfrm>
          <a:custGeom>
            <a:avLst/>
            <a:gdLst>
              <a:gd name="connsiteX0" fmla="*/ 1301943 w 1525929"/>
              <a:gd name="connsiteY0" fmla="*/ 1302984 h 1758658"/>
              <a:gd name="connsiteX1" fmla="*/ 1525836 w 1525929"/>
              <a:gd name="connsiteY1" fmla="*/ 762945 h 1758658"/>
              <a:gd name="connsiteX2" fmla="*/ 762891 w 1525929"/>
              <a:gd name="connsiteY2" fmla="*/ 0 h 1758658"/>
              <a:gd name="connsiteX3" fmla="*/ 0 w 1525929"/>
              <a:gd name="connsiteY3" fmla="*/ 762891 h 1758658"/>
              <a:gd name="connsiteX4" fmla="*/ 615473 w 1525929"/>
              <a:gd name="connsiteY4" fmla="*/ 1511921 h 1758658"/>
              <a:gd name="connsiteX5" fmla="*/ 615473 w 1525929"/>
              <a:gd name="connsiteY5" fmla="*/ 1758658 h 1758658"/>
              <a:gd name="connsiteX6" fmla="*/ 1301943 w 1525929"/>
              <a:gd name="connsiteY6" fmla="*/ 1302929 h 17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929" h="1758658">
                <a:moveTo>
                  <a:pt x="1301943" y="1302984"/>
                </a:moveTo>
                <a:cubicBezTo>
                  <a:pt x="1446786" y="1148828"/>
                  <a:pt x="1522221" y="987386"/>
                  <a:pt x="1525836" y="762945"/>
                </a:cubicBezTo>
                <a:cubicBezTo>
                  <a:pt x="1532465" y="350822"/>
                  <a:pt x="1184217" y="0"/>
                  <a:pt x="762891" y="0"/>
                </a:cubicBezTo>
                <a:cubicBezTo>
                  <a:pt x="341564" y="0"/>
                  <a:pt x="0" y="341455"/>
                  <a:pt x="0" y="762891"/>
                </a:cubicBezTo>
                <a:cubicBezTo>
                  <a:pt x="0" y="1102537"/>
                  <a:pt x="230138" y="1429858"/>
                  <a:pt x="615473" y="1511921"/>
                </a:cubicBezTo>
                <a:lnTo>
                  <a:pt x="615473" y="1758658"/>
                </a:lnTo>
                <a:cubicBezTo>
                  <a:pt x="615473" y="1758658"/>
                  <a:pt x="1133270" y="1482394"/>
                  <a:pt x="1301943" y="1302929"/>
                </a:cubicBezTo>
              </a:path>
            </a:pathLst>
          </a:custGeom>
          <a:solidFill>
            <a:srgbClr val="674B99"/>
          </a:solidFill>
          <a:ln w="5462" cap="flat">
            <a:noFill/>
            <a:prstDash val="solid"/>
            <a:miter/>
          </a:ln>
        </p:spPr>
        <p:txBody>
          <a:bodyPr lIns="378000" tIns="108000" rIns="378000" bIns="324000" rtlCol="0" anchor="ctr"/>
          <a:lstStyle/>
          <a:p>
            <a:pPr algn="ctr">
              <a:lnSpc>
                <a:spcPct val="110000"/>
              </a:lnSpc>
            </a:pPr>
            <a:r>
              <a:rPr lang="sv-SE" sz="12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>
              <a:lnSpc>
                <a:spcPct val="110000"/>
              </a:lnSpc>
            </a:pPr>
            <a:endParaRPr lang="sv-SE" sz="1200" dirty="0"/>
          </a:p>
        </p:txBody>
      </p:sp>
      <p:sp>
        <p:nvSpPr>
          <p:cNvPr id="17" name="Bild 12">
            <a:extLst>
              <a:ext uri="{FF2B5EF4-FFF2-40B4-BE49-F238E27FC236}">
                <a16:creationId xmlns:a16="http://schemas.microsoft.com/office/drawing/2014/main" id="{3C079433-F888-0427-6D9C-857D398270C0}"/>
              </a:ext>
            </a:extLst>
          </p:cNvPr>
          <p:cNvSpPr/>
          <p:nvPr/>
        </p:nvSpPr>
        <p:spPr>
          <a:xfrm>
            <a:off x="1819905" y="3872755"/>
            <a:ext cx="2330191" cy="2447465"/>
          </a:xfrm>
          <a:custGeom>
            <a:avLst/>
            <a:gdLst>
              <a:gd name="connsiteX0" fmla="*/ 320548 w 1664088"/>
              <a:gd name="connsiteY0" fmla="*/ 167865 h 1747838"/>
              <a:gd name="connsiteX1" fmla="*/ 319835 w 1664088"/>
              <a:gd name="connsiteY1" fmla="*/ 167208 h 1747838"/>
              <a:gd name="connsiteX2" fmla="*/ 317644 w 1664088"/>
              <a:gd name="connsiteY2" fmla="*/ 168796 h 1747838"/>
              <a:gd name="connsiteX3" fmla="*/ 317808 w 1664088"/>
              <a:gd name="connsiteY3" fmla="*/ 169180 h 1747838"/>
              <a:gd name="connsiteX4" fmla="*/ 2594 w 1664088"/>
              <a:gd name="connsiteY4" fmla="*/ 603325 h 1747838"/>
              <a:gd name="connsiteX5" fmla="*/ 1718 w 1664088"/>
              <a:gd name="connsiteY5" fmla="*/ 603215 h 1747838"/>
              <a:gd name="connsiteX6" fmla="*/ 896 w 1664088"/>
              <a:gd name="connsiteY6" fmla="*/ 605790 h 1747838"/>
              <a:gd name="connsiteX7" fmla="*/ 896 w 1664088"/>
              <a:gd name="connsiteY7" fmla="*/ 605790 h 1747838"/>
              <a:gd name="connsiteX8" fmla="*/ 1006 w 1664088"/>
              <a:gd name="connsiteY8" fmla="*/ 1142487 h 1747838"/>
              <a:gd name="connsiteX9" fmla="*/ 732 w 1664088"/>
              <a:gd name="connsiteY9" fmla="*/ 1142651 h 1747838"/>
              <a:gd name="connsiteX10" fmla="*/ 1554 w 1664088"/>
              <a:gd name="connsiteY10" fmla="*/ 1145226 h 1747838"/>
              <a:gd name="connsiteX11" fmla="*/ 1828 w 1664088"/>
              <a:gd name="connsiteY11" fmla="*/ 1145226 h 1747838"/>
              <a:gd name="connsiteX12" fmla="*/ 317206 w 1664088"/>
              <a:gd name="connsiteY12" fmla="*/ 1579426 h 1747838"/>
              <a:gd name="connsiteX13" fmla="*/ 317206 w 1664088"/>
              <a:gd name="connsiteY13" fmla="*/ 1579426 h 1747838"/>
              <a:gd name="connsiteX14" fmla="*/ 319397 w 1664088"/>
              <a:gd name="connsiteY14" fmla="*/ 1581014 h 1747838"/>
              <a:gd name="connsiteX15" fmla="*/ 320054 w 1664088"/>
              <a:gd name="connsiteY15" fmla="*/ 1580412 h 1747838"/>
              <a:gd name="connsiteX16" fmla="*/ 830291 w 1664088"/>
              <a:gd name="connsiteY16" fmla="*/ 1746346 h 1747838"/>
              <a:gd name="connsiteX17" fmla="*/ 830291 w 1664088"/>
              <a:gd name="connsiteY17" fmla="*/ 1746729 h 1747838"/>
              <a:gd name="connsiteX18" fmla="*/ 833085 w 1664088"/>
              <a:gd name="connsiteY18" fmla="*/ 1746729 h 1747838"/>
              <a:gd name="connsiteX19" fmla="*/ 833250 w 1664088"/>
              <a:gd name="connsiteY19" fmla="*/ 1745798 h 1747838"/>
              <a:gd name="connsiteX20" fmla="*/ 1343486 w 1664088"/>
              <a:gd name="connsiteY20" fmla="*/ 1580028 h 1747838"/>
              <a:gd name="connsiteX21" fmla="*/ 1344199 w 1664088"/>
              <a:gd name="connsiteY21" fmla="*/ 1580686 h 1747838"/>
              <a:gd name="connsiteX22" fmla="*/ 1346390 w 1664088"/>
              <a:gd name="connsiteY22" fmla="*/ 1579097 h 1747838"/>
              <a:gd name="connsiteX23" fmla="*/ 1346226 w 1664088"/>
              <a:gd name="connsiteY23" fmla="*/ 1578713 h 1747838"/>
              <a:gd name="connsiteX24" fmla="*/ 1661494 w 1664088"/>
              <a:gd name="connsiteY24" fmla="*/ 1144514 h 1747838"/>
              <a:gd name="connsiteX25" fmla="*/ 1662371 w 1664088"/>
              <a:gd name="connsiteY25" fmla="*/ 1144623 h 1747838"/>
              <a:gd name="connsiteX26" fmla="*/ 1663192 w 1664088"/>
              <a:gd name="connsiteY26" fmla="*/ 1142048 h 1747838"/>
              <a:gd name="connsiteX27" fmla="*/ 1663192 w 1664088"/>
              <a:gd name="connsiteY27" fmla="*/ 1142048 h 1747838"/>
              <a:gd name="connsiteX28" fmla="*/ 1663083 w 1664088"/>
              <a:gd name="connsiteY28" fmla="*/ 605352 h 1747838"/>
              <a:gd name="connsiteX29" fmla="*/ 1663357 w 1664088"/>
              <a:gd name="connsiteY29" fmla="*/ 605187 h 1747838"/>
              <a:gd name="connsiteX30" fmla="*/ 1662535 w 1664088"/>
              <a:gd name="connsiteY30" fmla="*/ 602613 h 1747838"/>
              <a:gd name="connsiteX31" fmla="*/ 1662261 w 1664088"/>
              <a:gd name="connsiteY31" fmla="*/ 602613 h 1747838"/>
              <a:gd name="connsiteX32" fmla="*/ 1346883 w 1664088"/>
              <a:gd name="connsiteY32" fmla="*/ 168413 h 1747838"/>
              <a:gd name="connsiteX33" fmla="*/ 1346883 w 1664088"/>
              <a:gd name="connsiteY33" fmla="*/ 168413 h 1747838"/>
              <a:gd name="connsiteX34" fmla="*/ 1344692 w 1664088"/>
              <a:gd name="connsiteY34" fmla="*/ 166824 h 1747838"/>
              <a:gd name="connsiteX35" fmla="*/ 1344034 w 1664088"/>
              <a:gd name="connsiteY35" fmla="*/ 167427 h 1747838"/>
              <a:gd name="connsiteX36" fmla="*/ 833797 w 1664088"/>
              <a:gd name="connsiteY36" fmla="*/ 1493 h 1747838"/>
              <a:gd name="connsiteX37" fmla="*/ 833797 w 1664088"/>
              <a:gd name="connsiteY37" fmla="*/ 1109 h 1747838"/>
              <a:gd name="connsiteX38" fmla="*/ 831003 w 1664088"/>
              <a:gd name="connsiteY38" fmla="*/ 1109 h 1747838"/>
              <a:gd name="connsiteX39" fmla="*/ 830839 w 1664088"/>
              <a:gd name="connsiteY39" fmla="*/ 2041 h 1747838"/>
              <a:gd name="connsiteX40" fmla="*/ 320602 w 1664088"/>
              <a:gd name="connsiteY40" fmla="*/ 167810 h 17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4088" h="1747838">
                <a:moveTo>
                  <a:pt x="320548" y="167865"/>
                </a:moveTo>
                <a:lnTo>
                  <a:pt x="319835" y="167208"/>
                </a:lnTo>
                <a:cubicBezTo>
                  <a:pt x="318740" y="166167"/>
                  <a:pt x="316987" y="167427"/>
                  <a:pt x="317644" y="168796"/>
                </a:cubicBezTo>
                <a:lnTo>
                  <a:pt x="317808" y="169180"/>
                </a:lnTo>
                <a:cubicBezTo>
                  <a:pt x="422442" y="387759"/>
                  <a:pt x="242757" y="635153"/>
                  <a:pt x="2594" y="603325"/>
                </a:cubicBezTo>
                <a:lnTo>
                  <a:pt x="1718" y="603215"/>
                </a:lnTo>
                <a:cubicBezTo>
                  <a:pt x="184" y="602996"/>
                  <a:pt x="-473" y="605078"/>
                  <a:pt x="896" y="605790"/>
                </a:cubicBezTo>
                <a:lnTo>
                  <a:pt x="896" y="605790"/>
                </a:lnTo>
                <a:cubicBezTo>
                  <a:pt x="214161" y="721106"/>
                  <a:pt x="214216" y="1027116"/>
                  <a:pt x="1006" y="1142487"/>
                </a:cubicBezTo>
                <a:lnTo>
                  <a:pt x="732" y="1142651"/>
                </a:lnTo>
                <a:cubicBezTo>
                  <a:pt x="-638" y="1143363"/>
                  <a:pt x="74" y="1145445"/>
                  <a:pt x="1554" y="1145226"/>
                </a:cubicBezTo>
                <a:lnTo>
                  <a:pt x="1828" y="1145226"/>
                </a:lnTo>
                <a:cubicBezTo>
                  <a:pt x="242155" y="1113233"/>
                  <a:pt x="421948" y="1360792"/>
                  <a:pt x="317206" y="1579426"/>
                </a:cubicBezTo>
                <a:lnTo>
                  <a:pt x="317206" y="1579426"/>
                </a:lnTo>
                <a:cubicBezTo>
                  <a:pt x="316548" y="1580795"/>
                  <a:pt x="318301" y="1582055"/>
                  <a:pt x="319397" y="1581014"/>
                </a:cubicBezTo>
                <a:lnTo>
                  <a:pt x="320054" y="1580412"/>
                </a:lnTo>
                <a:cubicBezTo>
                  <a:pt x="495685" y="1413492"/>
                  <a:pt x="786466" y="1508045"/>
                  <a:pt x="830291" y="1746346"/>
                </a:cubicBezTo>
                <a:lnTo>
                  <a:pt x="830291" y="1746729"/>
                </a:lnTo>
                <a:cubicBezTo>
                  <a:pt x="830620" y="1748208"/>
                  <a:pt x="832811" y="1748208"/>
                  <a:pt x="833085" y="1746729"/>
                </a:cubicBezTo>
                <a:lnTo>
                  <a:pt x="833250" y="1745798"/>
                </a:lnTo>
                <a:cubicBezTo>
                  <a:pt x="877239" y="1507607"/>
                  <a:pt x="1167856" y="1413163"/>
                  <a:pt x="1343486" y="1580028"/>
                </a:cubicBezTo>
                <a:lnTo>
                  <a:pt x="1344199" y="1580686"/>
                </a:lnTo>
                <a:cubicBezTo>
                  <a:pt x="1345294" y="1581727"/>
                  <a:pt x="1347047" y="1580466"/>
                  <a:pt x="1346390" y="1579097"/>
                </a:cubicBezTo>
                <a:lnTo>
                  <a:pt x="1346226" y="1578713"/>
                </a:lnTo>
                <a:cubicBezTo>
                  <a:pt x="1241647" y="1360134"/>
                  <a:pt x="1421277" y="1112740"/>
                  <a:pt x="1661494" y="1144514"/>
                </a:cubicBezTo>
                <a:lnTo>
                  <a:pt x="1662371" y="1144623"/>
                </a:lnTo>
                <a:cubicBezTo>
                  <a:pt x="1663905" y="1144842"/>
                  <a:pt x="1664562" y="1142761"/>
                  <a:pt x="1663192" y="1142048"/>
                </a:cubicBezTo>
                <a:lnTo>
                  <a:pt x="1663192" y="1142048"/>
                </a:lnTo>
                <a:cubicBezTo>
                  <a:pt x="1449927" y="1026733"/>
                  <a:pt x="1449873" y="720722"/>
                  <a:pt x="1663083" y="605352"/>
                </a:cubicBezTo>
                <a:lnTo>
                  <a:pt x="1663357" y="605187"/>
                </a:lnTo>
                <a:cubicBezTo>
                  <a:pt x="1664726" y="604475"/>
                  <a:pt x="1664014" y="602394"/>
                  <a:pt x="1662535" y="602613"/>
                </a:cubicBezTo>
                <a:lnTo>
                  <a:pt x="1662261" y="602613"/>
                </a:lnTo>
                <a:cubicBezTo>
                  <a:pt x="1421934" y="634605"/>
                  <a:pt x="1242140" y="387047"/>
                  <a:pt x="1346883" y="168413"/>
                </a:cubicBezTo>
                <a:lnTo>
                  <a:pt x="1346883" y="168413"/>
                </a:lnTo>
                <a:cubicBezTo>
                  <a:pt x="1347540" y="167043"/>
                  <a:pt x="1345787" y="165783"/>
                  <a:pt x="1344692" y="166824"/>
                </a:cubicBezTo>
                <a:lnTo>
                  <a:pt x="1344034" y="167427"/>
                </a:lnTo>
                <a:cubicBezTo>
                  <a:pt x="1168404" y="334347"/>
                  <a:pt x="877623" y="239793"/>
                  <a:pt x="833797" y="1493"/>
                </a:cubicBezTo>
                <a:lnTo>
                  <a:pt x="833797" y="1109"/>
                </a:lnTo>
                <a:cubicBezTo>
                  <a:pt x="833469" y="-370"/>
                  <a:pt x="831277" y="-370"/>
                  <a:pt x="831003" y="1109"/>
                </a:cubicBezTo>
                <a:lnTo>
                  <a:pt x="830839" y="2041"/>
                </a:lnTo>
                <a:cubicBezTo>
                  <a:pt x="786849" y="240232"/>
                  <a:pt x="496232" y="334675"/>
                  <a:pt x="320602" y="167810"/>
                </a:cubicBezTo>
                <a:close/>
              </a:path>
            </a:pathLst>
          </a:custGeom>
          <a:solidFill>
            <a:srgbClr val="E1D1E8"/>
          </a:solidFill>
          <a:ln w="5452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/>
            <a:r>
              <a:rPr lang="sv-SE" sz="2800" dirty="0" err="1">
                <a:latin typeface="+mj-lt"/>
              </a:rPr>
              <a:t>Lorem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ipsum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dolor</a:t>
            </a:r>
            <a:endParaRPr lang="sv-SE" sz="2800" dirty="0">
              <a:latin typeface="+mj-lt"/>
            </a:endParaRPr>
          </a:p>
        </p:txBody>
      </p:sp>
      <p:sp>
        <p:nvSpPr>
          <p:cNvPr id="16" name="Bild 14">
            <a:extLst>
              <a:ext uri="{FF2B5EF4-FFF2-40B4-BE49-F238E27FC236}">
                <a16:creationId xmlns:a16="http://schemas.microsoft.com/office/drawing/2014/main" id="{C9FB75DB-E03C-A3DF-D061-E671DDAF5FD2}"/>
              </a:ext>
            </a:extLst>
          </p:cNvPr>
          <p:cNvSpPr/>
          <p:nvPr/>
        </p:nvSpPr>
        <p:spPr>
          <a:xfrm>
            <a:off x="4586408" y="3912686"/>
            <a:ext cx="2216760" cy="221676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270000" tIns="378000" rIns="270000" bIns="108000" rtlCol="0" anchor="ctr"/>
          <a:lstStyle/>
          <a:p>
            <a:pPr algn="ctr">
              <a:lnSpc>
                <a:spcPct val="40000"/>
              </a:lnSpc>
            </a:pPr>
            <a:r>
              <a:rPr lang="sv-SE" sz="7200" dirty="0"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1200" dirty="0" err="1">
                <a:latin typeface="+mj-lt"/>
              </a:rPr>
              <a:t>Lorem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ipsum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dolor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sit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amet</a:t>
            </a:r>
            <a:r>
              <a:rPr lang="sv-SE" sz="1200" dirty="0">
                <a:latin typeface="+mj-lt"/>
              </a:rPr>
              <a:t>, </a:t>
            </a:r>
            <a:r>
              <a:rPr lang="sv-SE" sz="1200" dirty="0" err="1">
                <a:latin typeface="+mj-lt"/>
              </a:rPr>
              <a:t>conse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tetuer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adipiscing</a:t>
            </a:r>
            <a:r>
              <a:rPr lang="sv-SE" sz="1200" dirty="0">
                <a:latin typeface="+mj-lt"/>
              </a:rPr>
              <a:t> </a:t>
            </a:r>
            <a:br>
              <a:rPr lang="sv-SE" sz="1200" dirty="0">
                <a:latin typeface="+mj-lt"/>
              </a:rPr>
            </a:br>
            <a:r>
              <a:rPr lang="sv-SE" sz="1200" dirty="0">
                <a:latin typeface="+mj-lt"/>
              </a:rPr>
              <a:t>elit diam.</a:t>
            </a:r>
            <a:endParaRPr lang="sv-SE" sz="1200" dirty="0"/>
          </a:p>
        </p:txBody>
      </p:sp>
      <p:sp>
        <p:nvSpPr>
          <p:cNvPr id="43" name="Bild 41">
            <a:extLst>
              <a:ext uri="{FF2B5EF4-FFF2-40B4-BE49-F238E27FC236}">
                <a16:creationId xmlns:a16="http://schemas.microsoft.com/office/drawing/2014/main" id="{10FEA3B8-08AD-8A4B-0DE9-F95AECF400D4}"/>
              </a:ext>
            </a:extLst>
          </p:cNvPr>
          <p:cNvSpPr/>
          <p:nvPr/>
        </p:nvSpPr>
        <p:spPr>
          <a:xfrm>
            <a:off x="5291870" y="6785426"/>
            <a:ext cx="3195267" cy="2217087"/>
          </a:xfrm>
          <a:custGeom>
            <a:avLst/>
            <a:gdLst>
              <a:gd name="connsiteX0" fmla="*/ 3198495 w 3198494"/>
              <a:gd name="connsiteY0" fmla="*/ 1958245 h 2219325"/>
              <a:gd name="connsiteX1" fmla="*/ 3198495 w 3198494"/>
              <a:gd name="connsiteY1" fmla="*/ 0 h 2219325"/>
              <a:gd name="connsiteX2" fmla="*/ 0 w 3198494"/>
              <a:gd name="connsiteY2" fmla="*/ 0 h 2219325"/>
              <a:gd name="connsiteX3" fmla="*/ 0 w 3198494"/>
              <a:gd name="connsiteY3" fmla="*/ 1958245 h 2219325"/>
              <a:gd name="connsiteX4" fmla="*/ 1338167 w 3198494"/>
              <a:gd name="connsiteY4" fmla="*/ 1958245 h 2219325"/>
              <a:gd name="connsiteX5" fmla="*/ 1599248 w 3198494"/>
              <a:gd name="connsiteY5" fmla="*/ 2219325 h 2219325"/>
              <a:gd name="connsiteX6" fmla="*/ 1860328 w 3198494"/>
              <a:gd name="connsiteY6" fmla="*/ 1958245 h 2219325"/>
              <a:gd name="connsiteX7" fmla="*/ 3198495 w 3198494"/>
              <a:gd name="connsiteY7" fmla="*/ 195824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494" h="2219325">
                <a:moveTo>
                  <a:pt x="3198495" y="1958245"/>
                </a:moveTo>
                <a:lnTo>
                  <a:pt x="3198495" y="0"/>
                </a:lnTo>
                <a:lnTo>
                  <a:pt x="0" y="0"/>
                </a:lnTo>
                <a:lnTo>
                  <a:pt x="0" y="1958245"/>
                </a:lnTo>
                <a:lnTo>
                  <a:pt x="1338167" y="1958245"/>
                </a:lnTo>
                <a:lnTo>
                  <a:pt x="1599248" y="2219325"/>
                </a:lnTo>
                <a:lnTo>
                  <a:pt x="1860328" y="1958245"/>
                </a:lnTo>
                <a:lnTo>
                  <a:pt x="3198495" y="1958245"/>
                </a:lnTo>
                <a:close/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216000" tIns="216000" rIns="216000" bIns="216000" rtlCol="0" anchor="t" anchorCtr="0"/>
          <a:lstStyle/>
          <a:p>
            <a:pPr>
              <a:lnSpc>
                <a:spcPct val="110000"/>
              </a:lnSpc>
            </a:pPr>
            <a:r>
              <a:rPr lang="sv-SE" sz="2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consecte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tuer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elit.</a:t>
            </a:r>
          </a:p>
          <a:p>
            <a:pPr>
              <a:lnSpc>
                <a:spcPct val="110000"/>
              </a:lnSpc>
            </a:pPr>
            <a:endParaRPr lang="sv-SE" sz="2000" dirty="0"/>
          </a:p>
        </p:txBody>
      </p:sp>
      <p:sp>
        <p:nvSpPr>
          <p:cNvPr id="46" name="Bild 44">
            <a:extLst>
              <a:ext uri="{FF2B5EF4-FFF2-40B4-BE49-F238E27FC236}">
                <a16:creationId xmlns:a16="http://schemas.microsoft.com/office/drawing/2014/main" id="{23276CF2-9F31-C80B-FEF1-68E075FAC9A6}"/>
              </a:ext>
            </a:extLst>
          </p:cNvPr>
          <p:cNvSpPr/>
          <p:nvPr/>
        </p:nvSpPr>
        <p:spPr>
          <a:xfrm>
            <a:off x="8823821" y="6785427"/>
            <a:ext cx="1573235" cy="2941623"/>
          </a:xfrm>
          <a:custGeom>
            <a:avLst/>
            <a:gdLst>
              <a:gd name="connsiteX0" fmla="*/ 1123348 w 1123347"/>
              <a:gd name="connsiteY0" fmla="*/ 1910418 h 2100427"/>
              <a:gd name="connsiteX1" fmla="*/ 1123348 w 1123347"/>
              <a:gd name="connsiteY1" fmla="*/ 0 h 2100427"/>
              <a:gd name="connsiteX2" fmla="*/ 0 w 1123347"/>
              <a:gd name="connsiteY2" fmla="*/ 0 h 2100427"/>
              <a:gd name="connsiteX3" fmla="*/ 0 w 1123347"/>
              <a:gd name="connsiteY3" fmla="*/ 1910418 h 2100427"/>
              <a:gd name="connsiteX4" fmla="*/ 371699 w 1123347"/>
              <a:gd name="connsiteY4" fmla="*/ 1910418 h 2100427"/>
              <a:gd name="connsiteX5" fmla="*/ 561708 w 1123347"/>
              <a:gd name="connsiteY5" fmla="*/ 2100427 h 2100427"/>
              <a:gd name="connsiteX6" fmla="*/ 751718 w 1123347"/>
              <a:gd name="connsiteY6" fmla="*/ 1910418 h 2100427"/>
              <a:gd name="connsiteX7" fmla="*/ 1123348 w 1123347"/>
              <a:gd name="connsiteY7" fmla="*/ 1910418 h 21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347" h="2100427">
                <a:moveTo>
                  <a:pt x="1123348" y="1910418"/>
                </a:moveTo>
                <a:lnTo>
                  <a:pt x="1123348" y="0"/>
                </a:lnTo>
                <a:lnTo>
                  <a:pt x="0" y="0"/>
                </a:lnTo>
                <a:lnTo>
                  <a:pt x="0" y="1910418"/>
                </a:lnTo>
                <a:lnTo>
                  <a:pt x="371699" y="1910418"/>
                </a:lnTo>
                <a:lnTo>
                  <a:pt x="561708" y="2100427"/>
                </a:lnTo>
                <a:lnTo>
                  <a:pt x="751718" y="1910418"/>
                </a:lnTo>
                <a:lnTo>
                  <a:pt x="1123348" y="1910418"/>
                </a:lnTo>
                <a:close/>
              </a:path>
            </a:pathLst>
          </a:custGeom>
          <a:solidFill>
            <a:srgbClr val="674B99"/>
          </a:solidFill>
          <a:ln w="6879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sv-SE" sz="7200" dirty="0">
                <a:solidFill>
                  <a:schemeClr val="bg1"/>
                </a:solidFill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135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conse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tetuer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elit diam.</a:t>
            </a:r>
            <a:endParaRPr lang="sv-SE" sz="1350" dirty="0">
              <a:solidFill>
                <a:schemeClr val="bg1"/>
              </a:solidFill>
            </a:endParaRPr>
          </a:p>
          <a:p>
            <a:endParaRPr lang="sv-SE" sz="1350" dirty="0">
              <a:solidFill>
                <a:schemeClr val="bg1"/>
              </a:solidFill>
            </a:endParaRPr>
          </a:p>
        </p:txBody>
      </p:sp>
      <p:sp>
        <p:nvSpPr>
          <p:cNvPr id="49" name="Bild 47">
            <a:extLst>
              <a:ext uri="{FF2B5EF4-FFF2-40B4-BE49-F238E27FC236}">
                <a16:creationId xmlns:a16="http://schemas.microsoft.com/office/drawing/2014/main" id="{6515A67D-2BDD-A344-34E0-C188719D01A6}"/>
              </a:ext>
            </a:extLst>
          </p:cNvPr>
          <p:cNvSpPr/>
          <p:nvPr/>
        </p:nvSpPr>
        <p:spPr>
          <a:xfrm>
            <a:off x="10733740" y="6785426"/>
            <a:ext cx="1955318" cy="2217087"/>
          </a:xfrm>
          <a:custGeom>
            <a:avLst/>
            <a:gdLst>
              <a:gd name="connsiteX0" fmla="*/ 1396169 w 1396169"/>
              <a:gd name="connsiteY0" fmla="*/ 1396848 h 1583081"/>
              <a:gd name="connsiteX1" fmla="*/ 1396169 w 1396169"/>
              <a:gd name="connsiteY1" fmla="*/ 0 h 1583081"/>
              <a:gd name="connsiteX2" fmla="*/ 0 w 1396169"/>
              <a:gd name="connsiteY2" fmla="*/ 0 h 1583081"/>
              <a:gd name="connsiteX3" fmla="*/ 0 w 1396169"/>
              <a:gd name="connsiteY3" fmla="*/ 1396848 h 1583081"/>
              <a:gd name="connsiteX4" fmla="*/ 511818 w 1396169"/>
              <a:gd name="connsiteY4" fmla="*/ 1396848 h 1583081"/>
              <a:gd name="connsiteX5" fmla="*/ 698119 w 1396169"/>
              <a:gd name="connsiteY5" fmla="*/ 1583081 h 1583081"/>
              <a:gd name="connsiteX6" fmla="*/ 884352 w 1396169"/>
              <a:gd name="connsiteY6" fmla="*/ 1396848 h 1583081"/>
              <a:gd name="connsiteX7" fmla="*/ 1396169 w 1396169"/>
              <a:gd name="connsiteY7" fmla="*/ 1396848 h 1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169" h="1583081">
                <a:moveTo>
                  <a:pt x="1396169" y="1396848"/>
                </a:moveTo>
                <a:lnTo>
                  <a:pt x="1396169" y="0"/>
                </a:lnTo>
                <a:lnTo>
                  <a:pt x="0" y="0"/>
                </a:lnTo>
                <a:lnTo>
                  <a:pt x="0" y="1396848"/>
                </a:lnTo>
                <a:lnTo>
                  <a:pt x="511818" y="1396848"/>
                </a:lnTo>
                <a:lnTo>
                  <a:pt x="698119" y="1583081"/>
                </a:lnTo>
                <a:lnTo>
                  <a:pt x="884352" y="1396848"/>
                </a:lnTo>
                <a:lnTo>
                  <a:pt x="1396169" y="1396848"/>
                </a:lnTo>
                <a:close/>
              </a:path>
            </a:pathLst>
          </a:custGeom>
          <a:solidFill>
            <a:srgbClr val="674B99"/>
          </a:solidFill>
          <a:ln w="6784" cap="flat">
            <a:noFill/>
            <a:prstDash val="solid"/>
            <a:miter/>
          </a:ln>
        </p:spPr>
        <p:txBody>
          <a:bodyPr lIns="216000" tIns="216000" rIns="216000" bIns="486000" rtlCol="0" anchor="ctr"/>
          <a:lstStyle/>
          <a:p>
            <a:pPr algn="ctr"/>
            <a:r>
              <a:rPr lang="sv-SE" sz="32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dolor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56" name="Frihandsfigur: Form 55">
            <a:extLst>
              <a:ext uri="{FF2B5EF4-FFF2-40B4-BE49-F238E27FC236}">
                <a16:creationId xmlns:a16="http://schemas.microsoft.com/office/drawing/2014/main" id="{B5EE54EC-FFC2-B961-33D9-68D2C2C93C92}"/>
              </a:ext>
            </a:extLst>
          </p:cNvPr>
          <p:cNvSpPr/>
          <p:nvPr/>
        </p:nvSpPr>
        <p:spPr>
          <a:xfrm>
            <a:off x="12589764" y="9104042"/>
            <a:ext cx="1955318" cy="701911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FBCFB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050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344A0237-1304-51A5-DA35-9C3B83EA0ADE}"/>
              </a:ext>
            </a:extLst>
          </p:cNvPr>
          <p:cNvSpPr/>
          <p:nvPr/>
        </p:nvSpPr>
        <p:spPr>
          <a:xfrm>
            <a:off x="13025742" y="6785426"/>
            <a:ext cx="1462005" cy="1037794"/>
          </a:xfrm>
          <a:prstGeom prst="rect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216000" tIns="216000" rIns="216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sv-SE" sz="1350" dirty="0"/>
          </a:p>
        </p:txBody>
      </p:sp>
      <p:sp>
        <p:nvSpPr>
          <p:cNvPr id="68" name="Likbent triangel 67">
            <a:extLst>
              <a:ext uri="{FF2B5EF4-FFF2-40B4-BE49-F238E27FC236}">
                <a16:creationId xmlns:a16="http://schemas.microsoft.com/office/drawing/2014/main" id="{60F65EA0-09E3-2C6B-D7E0-3C5878FEC4B3}"/>
              </a:ext>
            </a:extLst>
          </p:cNvPr>
          <p:cNvSpPr/>
          <p:nvPr/>
        </p:nvSpPr>
        <p:spPr>
          <a:xfrm>
            <a:off x="13919328" y="8008328"/>
            <a:ext cx="568419" cy="284209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4050"/>
          </a:p>
        </p:txBody>
      </p:sp>
      <p:sp>
        <p:nvSpPr>
          <p:cNvPr id="69" name="Likbent triangel 68">
            <a:extLst>
              <a:ext uri="{FF2B5EF4-FFF2-40B4-BE49-F238E27FC236}">
                <a16:creationId xmlns:a16="http://schemas.microsoft.com/office/drawing/2014/main" id="{8DC6210E-D3D9-0925-DFBD-3A322F6EADDA}"/>
              </a:ext>
            </a:extLst>
          </p:cNvPr>
          <p:cNvSpPr/>
          <p:nvPr/>
        </p:nvSpPr>
        <p:spPr>
          <a:xfrm flipV="1">
            <a:off x="13919328" y="8432539"/>
            <a:ext cx="568419" cy="284209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4050"/>
          </a:p>
        </p:txBody>
      </p:sp>
      <p:sp>
        <p:nvSpPr>
          <p:cNvPr id="70" name="Likbent triangel 69">
            <a:extLst>
              <a:ext uri="{FF2B5EF4-FFF2-40B4-BE49-F238E27FC236}">
                <a16:creationId xmlns:a16="http://schemas.microsoft.com/office/drawing/2014/main" id="{76BD4D0D-7C71-486A-8070-EF2D2C298B84}"/>
              </a:ext>
            </a:extLst>
          </p:cNvPr>
          <p:cNvSpPr/>
          <p:nvPr/>
        </p:nvSpPr>
        <p:spPr>
          <a:xfrm rot="5400000">
            <a:off x="13350909" y="8330381"/>
            <a:ext cx="568419" cy="284209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4050"/>
          </a:p>
        </p:txBody>
      </p:sp>
      <p:sp>
        <p:nvSpPr>
          <p:cNvPr id="71" name="Likbent triangel 70">
            <a:extLst>
              <a:ext uri="{FF2B5EF4-FFF2-40B4-BE49-F238E27FC236}">
                <a16:creationId xmlns:a16="http://schemas.microsoft.com/office/drawing/2014/main" id="{35223311-0073-BB83-E08C-AE3E0C61907B}"/>
              </a:ext>
            </a:extLst>
          </p:cNvPr>
          <p:cNvSpPr/>
          <p:nvPr/>
        </p:nvSpPr>
        <p:spPr>
          <a:xfrm rot="5400000" flipV="1">
            <a:off x="12924595" y="8330381"/>
            <a:ext cx="568419" cy="284209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4050"/>
          </a:p>
        </p:txBody>
      </p:sp>
      <p:grpSp>
        <p:nvGrpSpPr>
          <p:cNvPr id="79" name="Grupp 78">
            <a:extLst>
              <a:ext uri="{FF2B5EF4-FFF2-40B4-BE49-F238E27FC236}">
                <a16:creationId xmlns:a16="http://schemas.microsoft.com/office/drawing/2014/main" id="{0FC04776-23FC-17BA-AEA0-7B2738940670}"/>
              </a:ext>
            </a:extLst>
          </p:cNvPr>
          <p:cNvGrpSpPr/>
          <p:nvPr/>
        </p:nvGrpSpPr>
        <p:grpSpPr>
          <a:xfrm>
            <a:off x="707340" y="6785426"/>
            <a:ext cx="1930898" cy="2808492"/>
            <a:chOff x="2309561" y="4561131"/>
            <a:chExt cx="1287265" cy="1872328"/>
          </a:xfrm>
        </p:grpSpPr>
        <p:sp>
          <p:nvSpPr>
            <p:cNvPr id="75" name="Rektangel: ett klippt hörn 74">
              <a:extLst>
                <a:ext uri="{FF2B5EF4-FFF2-40B4-BE49-F238E27FC236}">
                  <a16:creationId xmlns:a16="http://schemas.microsoft.com/office/drawing/2014/main" id="{C8348787-E1CE-58E2-AC11-A65FA2175B41}"/>
                </a:ext>
              </a:extLst>
            </p:cNvPr>
            <p:cNvSpPr/>
            <p:nvPr/>
          </p:nvSpPr>
          <p:spPr>
            <a:xfrm rot="10800000" flipH="1">
              <a:off x="2309562" y="4561131"/>
              <a:ext cx="1287264" cy="1872328"/>
            </a:xfrm>
            <a:prstGeom prst="snip1Rect">
              <a:avLst/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4050"/>
            </a:p>
          </p:txBody>
        </p:sp>
        <p:sp>
          <p:nvSpPr>
            <p:cNvPr id="76" name="Bild 21">
              <a:extLst>
                <a:ext uri="{FF2B5EF4-FFF2-40B4-BE49-F238E27FC236}">
                  <a16:creationId xmlns:a16="http://schemas.microsoft.com/office/drawing/2014/main" id="{202FFC21-B762-F5A2-649F-74E856E5C172}"/>
                </a:ext>
              </a:extLst>
            </p:cNvPr>
            <p:cNvSpPr/>
            <p:nvPr/>
          </p:nvSpPr>
          <p:spPr>
            <a:xfrm>
              <a:off x="2309561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216000" tIns="162000" rIns="216000" bIns="216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consectetuer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adipiscing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elit, 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diam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nonummy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nibh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euismod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tincidunt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ut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laoreet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dolore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magna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aliquam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erat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AB80AB80-1215-A76A-76FF-05F51FB5F8DE}"/>
              </a:ext>
            </a:extLst>
          </p:cNvPr>
          <p:cNvGrpSpPr/>
          <p:nvPr/>
        </p:nvGrpSpPr>
        <p:grpSpPr>
          <a:xfrm>
            <a:off x="2917279" y="6785426"/>
            <a:ext cx="1930896" cy="2808492"/>
            <a:chOff x="3782854" y="4561131"/>
            <a:chExt cx="1287264" cy="1872328"/>
          </a:xfrm>
        </p:grpSpPr>
        <p:sp>
          <p:nvSpPr>
            <p:cNvPr id="36" name="Rektangel: ett hörn rundat 35">
              <a:extLst>
                <a:ext uri="{FF2B5EF4-FFF2-40B4-BE49-F238E27FC236}">
                  <a16:creationId xmlns:a16="http://schemas.microsoft.com/office/drawing/2014/main" id="{DBD3418B-B7D3-6B37-65AD-B43E44F53F82}"/>
                </a:ext>
              </a:extLst>
            </p:cNvPr>
            <p:cNvSpPr/>
            <p:nvPr/>
          </p:nvSpPr>
          <p:spPr>
            <a:xfrm rot="10800000" flipH="1">
              <a:off x="3782855" y="4561131"/>
              <a:ext cx="1287263" cy="1872327"/>
            </a:xfrm>
            <a:prstGeom prst="round1Rect">
              <a:avLst/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4050"/>
            </a:p>
          </p:txBody>
        </p:sp>
        <p:sp>
          <p:nvSpPr>
            <p:cNvPr id="77" name="Bild 21">
              <a:extLst>
                <a:ext uri="{FF2B5EF4-FFF2-40B4-BE49-F238E27FC236}">
                  <a16:creationId xmlns:a16="http://schemas.microsoft.com/office/drawing/2014/main" id="{F6F40BBD-B015-65F6-638A-F6AAA9BE32EF}"/>
                </a:ext>
              </a:extLst>
            </p:cNvPr>
            <p:cNvSpPr/>
            <p:nvPr/>
          </p:nvSpPr>
          <p:spPr>
            <a:xfrm>
              <a:off x="3782854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216000" tIns="162000" rIns="216000" bIns="216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1350" dirty="0" err="1">
                  <a:latin typeface="+mj-lt"/>
                </a:rPr>
                <a:t>Lorem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ipsum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dolor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sit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amet</a:t>
              </a:r>
              <a:r>
                <a:rPr lang="sv-SE" sz="1350" dirty="0">
                  <a:latin typeface="+mj-lt"/>
                </a:rPr>
                <a:t>, </a:t>
              </a:r>
              <a:r>
                <a:rPr lang="sv-SE" sz="1350" dirty="0" err="1">
                  <a:latin typeface="+mj-lt"/>
                </a:rPr>
                <a:t>consectetuer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adipiscing</a:t>
              </a:r>
              <a:r>
                <a:rPr lang="sv-SE" sz="1350" dirty="0">
                  <a:latin typeface="+mj-lt"/>
                </a:rPr>
                <a:t> elit,  </a:t>
              </a:r>
              <a:r>
                <a:rPr lang="sv-SE" sz="1350" dirty="0" err="1">
                  <a:latin typeface="+mj-lt"/>
                </a:rPr>
                <a:t>diam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nonummy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nibh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euismod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tincidunt</a:t>
              </a:r>
              <a:r>
                <a:rPr lang="sv-SE" sz="1350" dirty="0">
                  <a:latin typeface="+mj-lt"/>
                </a:rPr>
                <a:t> ut </a:t>
              </a:r>
              <a:r>
                <a:rPr lang="sv-SE" sz="1350" dirty="0" err="1">
                  <a:latin typeface="+mj-lt"/>
                </a:rPr>
                <a:t>laoreet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dolore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magna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aliquam</a:t>
              </a:r>
              <a:r>
                <a:rPr lang="sv-SE" sz="1350" dirty="0">
                  <a:latin typeface="+mj-lt"/>
                </a:rPr>
                <a:t> erat </a:t>
              </a:r>
              <a:r>
                <a:rPr lang="sv-SE" sz="1350" dirty="0" err="1">
                  <a:latin typeface="+mj-lt"/>
                </a:rPr>
                <a:t>volutpat</a:t>
              </a:r>
              <a:r>
                <a:rPr lang="sv-SE" sz="1350" dirty="0">
                  <a:latin typeface="+mj-lt"/>
                </a:rPr>
                <a:t>.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B3A008E5-5F1F-0ADF-F400-3F7EA6D3322B}"/>
              </a:ext>
            </a:extLst>
          </p:cNvPr>
          <p:cNvGrpSpPr/>
          <p:nvPr/>
        </p:nvGrpSpPr>
        <p:grpSpPr>
          <a:xfrm>
            <a:off x="14922851" y="6818808"/>
            <a:ext cx="2896995" cy="1937887"/>
            <a:chOff x="258183" y="4415617"/>
            <a:chExt cx="2896995" cy="1937887"/>
          </a:xfrm>
        </p:grpSpPr>
        <p:sp>
          <p:nvSpPr>
            <p:cNvPr id="4" name="Bild 7">
              <a:extLst>
                <a:ext uri="{FF2B5EF4-FFF2-40B4-BE49-F238E27FC236}">
                  <a16:creationId xmlns:a16="http://schemas.microsoft.com/office/drawing/2014/main" id="{F580517D-4F33-D5CC-E04C-FD9D2407FA17}"/>
                </a:ext>
              </a:extLst>
            </p:cNvPr>
            <p:cNvSpPr/>
            <p:nvPr/>
          </p:nvSpPr>
          <p:spPr>
            <a:xfrm>
              <a:off x="258184" y="4415617"/>
              <a:ext cx="875796" cy="656399"/>
            </a:xfrm>
            <a:custGeom>
              <a:avLst/>
              <a:gdLst>
                <a:gd name="connsiteX0" fmla="*/ 0 w 1397317"/>
                <a:gd name="connsiteY0" fmla="*/ 836105 h 1047273"/>
                <a:gd name="connsiteX1" fmla="*/ 280607 w 1397317"/>
                <a:gd name="connsiteY1" fmla="*/ 564166 h 1047273"/>
                <a:gd name="connsiteX2" fmla="*/ 66580 w 1397317"/>
                <a:gd name="connsiteY2" fmla="*/ 564166 h 1047273"/>
                <a:gd name="connsiteX3" fmla="*/ 66580 w 1397317"/>
                <a:gd name="connsiteY3" fmla="*/ 0 h 1047273"/>
                <a:gd name="connsiteX4" fmla="*/ 630650 w 1397317"/>
                <a:gd name="connsiteY4" fmla="*/ 0 h 1047273"/>
                <a:gd name="connsiteX5" fmla="*/ 630650 w 1397317"/>
                <a:gd name="connsiteY5" fmla="*/ 459962 h 1047273"/>
                <a:gd name="connsiteX6" fmla="*/ 43434 w 1397317"/>
                <a:gd name="connsiteY6" fmla="*/ 1047274 h 1047273"/>
                <a:gd name="connsiteX7" fmla="*/ 0 w 1397317"/>
                <a:gd name="connsiteY7" fmla="*/ 836105 h 1047273"/>
                <a:gd name="connsiteX8" fmla="*/ 766667 w 1397317"/>
                <a:gd name="connsiteY8" fmla="*/ 836105 h 1047273"/>
                <a:gd name="connsiteX9" fmla="*/ 1050131 w 1397317"/>
                <a:gd name="connsiteY9" fmla="*/ 564166 h 1047273"/>
                <a:gd name="connsiteX10" fmla="*/ 836105 w 1397317"/>
                <a:gd name="connsiteY10" fmla="*/ 564166 h 1047273"/>
                <a:gd name="connsiteX11" fmla="*/ 836105 w 1397317"/>
                <a:gd name="connsiteY11" fmla="*/ 0 h 1047273"/>
                <a:gd name="connsiteX12" fmla="*/ 1397318 w 1397317"/>
                <a:gd name="connsiteY12" fmla="*/ 0 h 1047273"/>
                <a:gd name="connsiteX13" fmla="*/ 1397318 w 1397317"/>
                <a:gd name="connsiteY13" fmla="*/ 459962 h 1047273"/>
                <a:gd name="connsiteX14" fmla="*/ 812959 w 1397317"/>
                <a:gd name="connsiteY14" fmla="*/ 1047274 h 1047273"/>
                <a:gd name="connsiteX15" fmla="*/ 766667 w 1397317"/>
                <a:gd name="connsiteY15" fmla="*/ 836105 h 104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7317" h="1047273">
                  <a:moveTo>
                    <a:pt x="0" y="836105"/>
                  </a:moveTo>
                  <a:cubicBezTo>
                    <a:pt x="193834" y="812959"/>
                    <a:pt x="289274" y="720376"/>
                    <a:pt x="280607" y="564166"/>
                  </a:cubicBezTo>
                  <a:lnTo>
                    <a:pt x="66580" y="564166"/>
                  </a:lnTo>
                  <a:lnTo>
                    <a:pt x="66580" y="0"/>
                  </a:lnTo>
                  <a:lnTo>
                    <a:pt x="630650" y="0"/>
                  </a:lnTo>
                  <a:lnTo>
                    <a:pt x="630650" y="459962"/>
                  </a:lnTo>
                  <a:cubicBezTo>
                    <a:pt x="630650" y="879443"/>
                    <a:pt x="405003" y="1035653"/>
                    <a:pt x="43434" y="1047274"/>
                  </a:cubicBezTo>
                  <a:lnTo>
                    <a:pt x="0" y="836105"/>
                  </a:lnTo>
                  <a:close/>
                  <a:moveTo>
                    <a:pt x="766667" y="836105"/>
                  </a:moveTo>
                  <a:cubicBezTo>
                    <a:pt x="960501" y="812959"/>
                    <a:pt x="1055942" y="720376"/>
                    <a:pt x="1050131" y="564166"/>
                  </a:cubicBezTo>
                  <a:lnTo>
                    <a:pt x="836105" y="564166"/>
                  </a:lnTo>
                  <a:lnTo>
                    <a:pt x="836105" y="0"/>
                  </a:lnTo>
                  <a:lnTo>
                    <a:pt x="1397318" y="0"/>
                  </a:lnTo>
                  <a:lnTo>
                    <a:pt x="1397318" y="459962"/>
                  </a:lnTo>
                  <a:cubicBezTo>
                    <a:pt x="1397318" y="879443"/>
                    <a:pt x="1171670" y="1035653"/>
                    <a:pt x="812959" y="1047274"/>
                  </a:cubicBezTo>
                  <a:lnTo>
                    <a:pt x="766667" y="836105"/>
                  </a:lnTo>
                  <a:close/>
                </a:path>
              </a:pathLst>
            </a:custGeom>
            <a:solidFill>
              <a:srgbClr val="674B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79ADF161-1C29-BF8A-CAE9-E009E480C378}"/>
                </a:ext>
              </a:extLst>
            </p:cNvPr>
            <p:cNvSpPr txBox="1"/>
            <p:nvPr/>
          </p:nvSpPr>
          <p:spPr>
            <a:xfrm>
              <a:off x="258183" y="5180491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2062C6D6-ADAE-09A1-B7C2-97379C5C6606}"/>
              </a:ext>
            </a:extLst>
          </p:cNvPr>
          <p:cNvGrpSpPr/>
          <p:nvPr/>
        </p:nvGrpSpPr>
        <p:grpSpPr>
          <a:xfrm>
            <a:off x="8577812" y="1717214"/>
            <a:ext cx="2108908" cy="2108823"/>
            <a:chOff x="8577812" y="1717214"/>
            <a:chExt cx="2108908" cy="2108823"/>
          </a:xfrm>
        </p:grpSpPr>
        <p:sp>
          <p:nvSpPr>
            <p:cNvPr id="15" name="Cirkel: ihålig 14">
              <a:extLst>
                <a:ext uri="{FF2B5EF4-FFF2-40B4-BE49-F238E27FC236}">
                  <a16:creationId xmlns:a16="http://schemas.microsoft.com/office/drawing/2014/main" id="{FC485CD8-1702-6287-E0D7-40B690BC5174}"/>
                </a:ext>
              </a:extLst>
            </p:cNvPr>
            <p:cNvSpPr/>
            <p:nvPr/>
          </p:nvSpPr>
          <p:spPr>
            <a:xfrm>
              <a:off x="8577813" y="1717214"/>
              <a:ext cx="2108907" cy="2108823"/>
            </a:xfrm>
            <a:prstGeom prst="donut">
              <a:avLst>
                <a:gd name="adj" fmla="val 12311"/>
              </a:avLst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21" name="Blockbåge 20">
              <a:extLst>
                <a:ext uri="{FF2B5EF4-FFF2-40B4-BE49-F238E27FC236}">
                  <a16:creationId xmlns:a16="http://schemas.microsoft.com/office/drawing/2014/main" id="{A6F4A0FD-9FB2-2493-4F91-68FB71C49334}"/>
                </a:ext>
              </a:extLst>
            </p:cNvPr>
            <p:cNvSpPr/>
            <p:nvPr/>
          </p:nvSpPr>
          <p:spPr>
            <a:xfrm rot="10800000">
              <a:off x="8577812" y="1717214"/>
              <a:ext cx="2108907" cy="2108823"/>
            </a:xfrm>
            <a:prstGeom prst="blockArc">
              <a:avLst>
                <a:gd name="adj1" fmla="val 5366058"/>
                <a:gd name="adj2" fmla="val 6790337"/>
                <a:gd name="adj3" fmla="val 12467"/>
              </a:avLst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1C1F2B29-F2A9-86A2-18F7-90914086D6D5}"/>
                </a:ext>
              </a:extLst>
            </p:cNvPr>
            <p:cNvSpPr txBox="1"/>
            <p:nvPr/>
          </p:nvSpPr>
          <p:spPr>
            <a:xfrm>
              <a:off x="8870572" y="2345688"/>
              <a:ext cx="1573230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v-SE" sz="5400" dirty="0">
                  <a:latin typeface="+mj-lt"/>
                </a:rPr>
                <a:t>5</a:t>
              </a:r>
              <a:r>
                <a:rPr lang="sv-SE" sz="4000" dirty="0">
                  <a:latin typeface="+mj-lt"/>
                </a:rPr>
                <a:t> </a:t>
              </a:r>
              <a:r>
                <a:rPr lang="sv-SE" sz="3200" dirty="0">
                  <a:latin typeface="+mj-lt"/>
                </a:rPr>
                <a:t>%</a:t>
              </a:r>
            </a:p>
          </p:txBody>
        </p:sp>
      </p:grpSp>
      <p:grpSp>
        <p:nvGrpSpPr>
          <p:cNvPr id="72" name="Grupp 71">
            <a:extLst>
              <a:ext uri="{FF2B5EF4-FFF2-40B4-BE49-F238E27FC236}">
                <a16:creationId xmlns:a16="http://schemas.microsoft.com/office/drawing/2014/main" id="{20FE5DA7-C8A5-040C-EFAB-BAD9AF06B07D}"/>
              </a:ext>
            </a:extLst>
          </p:cNvPr>
          <p:cNvGrpSpPr/>
          <p:nvPr/>
        </p:nvGrpSpPr>
        <p:grpSpPr>
          <a:xfrm>
            <a:off x="10982228" y="1717214"/>
            <a:ext cx="2108908" cy="2108823"/>
            <a:chOff x="10982228" y="1717214"/>
            <a:chExt cx="2108908" cy="2108823"/>
          </a:xfrm>
        </p:grpSpPr>
        <p:sp>
          <p:nvSpPr>
            <p:cNvPr id="22" name="Cirkel: ihålig 21">
              <a:extLst>
                <a:ext uri="{FF2B5EF4-FFF2-40B4-BE49-F238E27FC236}">
                  <a16:creationId xmlns:a16="http://schemas.microsoft.com/office/drawing/2014/main" id="{B3F0A502-E094-2F2E-CF49-F92D1BFAA85B}"/>
                </a:ext>
              </a:extLst>
            </p:cNvPr>
            <p:cNvSpPr/>
            <p:nvPr/>
          </p:nvSpPr>
          <p:spPr>
            <a:xfrm>
              <a:off x="10982229" y="1717214"/>
              <a:ext cx="2108907" cy="2108823"/>
            </a:xfrm>
            <a:prstGeom prst="donut">
              <a:avLst>
                <a:gd name="adj" fmla="val 12311"/>
              </a:avLst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23" name="Blockbåge 22">
              <a:extLst>
                <a:ext uri="{FF2B5EF4-FFF2-40B4-BE49-F238E27FC236}">
                  <a16:creationId xmlns:a16="http://schemas.microsoft.com/office/drawing/2014/main" id="{4B3EC38C-53AF-740F-1D5F-121AA7EC480D}"/>
                </a:ext>
              </a:extLst>
            </p:cNvPr>
            <p:cNvSpPr/>
            <p:nvPr/>
          </p:nvSpPr>
          <p:spPr>
            <a:xfrm rot="10800000">
              <a:off x="10982228" y="1717214"/>
              <a:ext cx="2108907" cy="2108823"/>
            </a:xfrm>
            <a:prstGeom prst="blockArc">
              <a:avLst>
                <a:gd name="adj1" fmla="val 5366058"/>
                <a:gd name="adj2" fmla="val 10780857"/>
                <a:gd name="adj3" fmla="val 12240"/>
              </a:avLst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D59E9A35-EAB1-4235-F120-BDFEA250D2D0}"/>
                </a:ext>
              </a:extLst>
            </p:cNvPr>
            <p:cNvSpPr txBox="1"/>
            <p:nvPr/>
          </p:nvSpPr>
          <p:spPr>
            <a:xfrm>
              <a:off x="11267467" y="2345688"/>
              <a:ext cx="1573230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v-SE" sz="5400" dirty="0">
                  <a:latin typeface="+mj-lt"/>
                </a:rPr>
                <a:t>25</a:t>
              </a:r>
              <a:r>
                <a:rPr lang="sv-SE" sz="4000" dirty="0">
                  <a:latin typeface="+mj-lt"/>
                </a:rPr>
                <a:t> </a:t>
              </a:r>
              <a:r>
                <a:rPr lang="sv-SE" sz="3200" dirty="0">
                  <a:latin typeface="+mj-lt"/>
                </a:rPr>
                <a:t>%</a:t>
              </a:r>
            </a:p>
          </p:txBody>
        </p: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AC4D59B3-8298-7AC0-A70D-DA85BBD3A940}"/>
              </a:ext>
            </a:extLst>
          </p:cNvPr>
          <p:cNvGrpSpPr/>
          <p:nvPr/>
        </p:nvGrpSpPr>
        <p:grpSpPr>
          <a:xfrm>
            <a:off x="7690585" y="4199148"/>
            <a:ext cx="2980958" cy="2036665"/>
            <a:chOff x="9315390" y="1749970"/>
            <a:chExt cx="2980958" cy="2036665"/>
          </a:xfrm>
        </p:grpSpPr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5E2B8C9A-A3DC-23D1-917E-BA0222747BE3}"/>
                </a:ext>
              </a:extLst>
            </p:cNvPr>
            <p:cNvSpPr/>
            <p:nvPr/>
          </p:nvSpPr>
          <p:spPr>
            <a:xfrm>
              <a:off x="9315390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674B99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01A0C0E1-4301-61DE-F158-28D8B9E1F06C}"/>
                </a:ext>
              </a:extLst>
            </p:cNvPr>
            <p:cNvSpPr/>
            <p:nvPr/>
          </p:nvSpPr>
          <p:spPr>
            <a:xfrm>
              <a:off x="10057388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217FC06-68D9-1069-6A1C-4EEB48060A78}"/>
                </a:ext>
              </a:extLst>
            </p:cNvPr>
            <p:cNvSpPr/>
            <p:nvPr/>
          </p:nvSpPr>
          <p:spPr>
            <a:xfrm>
              <a:off x="10799311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8CBA3314-5FA5-A356-B551-FD6768C26BF7}"/>
                </a:ext>
              </a:extLst>
            </p:cNvPr>
            <p:cNvSpPr/>
            <p:nvPr/>
          </p:nvSpPr>
          <p:spPr>
            <a:xfrm>
              <a:off x="11541309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C89C90FA-9025-273A-8D9E-A3036BCCCC4A}"/>
                </a:ext>
              </a:extLst>
            </p:cNvPr>
            <p:cNvSpPr txBox="1"/>
            <p:nvPr/>
          </p:nvSpPr>
          <p:spPr>
            <a:xfrm>
              <a:off x="9315390" y="3259631"/>
              <a:ext cx="2980958" cy="5270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En fjärdedel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lorem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ipsum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dolor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sit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ame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consectetuer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AC94EC3C-A521-2C3B-DFE5-B11FD71C2123}"/>
              </a:ext>
            </a:extLst>
          </p:cNvPr>
          <p:cNvGrpSpPr/>
          <p:nvPr/>
        </p:nvGrpSpPr>
        <p:grpSpPr>
          <a:xfrm>
            <a:off x="13249923" y="1901736"/>
            <a:ext cx="4204087" cy="4169366"/>
            <a:chOff x="8025555" y="3733053"/>
            <a:chExt cx="2268214" cy="2249481"/>
          </a:xfrm>
        </p:grpSpPr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2E59CD82-D34E-F355-7C19-C95CDE06BA52}"/>
                </a:ext>
              </a:extLst>
            </p:cNvPr>
            <p:cNvSpPr/>
            <p:nvPr/>
          </p:nvSpPr>
          <p:spPr>
            <a:xfrm>
              <a:off x="9019681" y="3733053"/>
              <a:ext cx="1274088" cy="1103329"/>
            </a:xfrm>
            <a:custGeom>
              <a:avLst/>
              <a:gdLst>
                <a:gd name="connsiteX0" fmla="*/ 955567 w 1274088"/>
                <a:gd name="connsiteY0" fmla="*/ 0 h 1103329"/>
                <a:gd name="connsiteX1" fmla="*/ 318522 w 1274088"/>
                <a:gd name="connsiteY1" fmla="*/ 0 h 1103329"/>
                <a:gd name="connsiteX2" fmla="*/ 0 w 1274088"/>
                <a:gd name="connsiteY2" fmla="*/ 551692 h 1103329"/>
                <a:gd name="connsiteX3" fmla="*/ 318522 w 1274088"/>
                <a:gd name="connsiteY3" fmla="*/ 1103330 h 1103329"/>
                <a:gd name="connsiteX4" fmla="*/ 955567 w 1274088"/>
                <a:gd name="connsiteY4" fmla="*/ 1103330 h 1103329"/>
                <a:gd name="connsiteX5" fmla="*/ 1274089 w 1274088"/>
                <a:gd name="connsiteY5" fmla="*/ 551692 h 1103329"/>
                <a:gd name="connsiteX6" fmla="*/ 955567 w 1274088"/>
                <a:gd name="connsiteY6" fmla="*/ 0 h 110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88" h="1103329">
                  <a:moveTo>
                    <a:pt x="955567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30"/>
                  </a:lnTo>
                  <a:lnTo>
                    <a:pt x="955567" y="1103330"/>
                  </a:lnTo>
                  <a:lnTo>
                    <a:pt x="1274089" y="551692"/>
                  </a:lnTo>
                  <a:lnTo>
                    <a:pt x="955567" y="0"/>
                  </a:lnTo>
                  <a:close/>
                </a:path>
              </a:pathLst>
            </a:custGeom>
            <a:solidFill>
              <a:srgbClr val="F8CCDC"/>
            </a:solidFill>
            <a:ln w="5432" cap="flat">
              <a:noFill/>
              <a:prstDash val="solid"/>
              <a:miter/>
            </a:ln>
          </p:spPr>
          <p:txBody>
            <a:bodyPr tIns="144000" bIns="252000" rtlCol="0" anchor="b" anchorCtr="0"/>
            <a:lstStyle/>
            <a:p>
              <a:pPr algn="ctr"/>
              <a:r>
                <a:rPr lang="sv-SE" sz="1200" b="1" dirty="0" err="1">
                  <a:latin typeface="+mj-lt"/>
                  <a:cs typeface="Arial" panose="020B0604020202020204" pitchFamily="34" charset="0"/>
                </a:rPr>
                <a:t>Lorem</a:t>
              </a:r>
              <a:r>
                <a:rPr lang="sv-SE" sz="12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200" b="1" dirty="0" err="1">
                  <a:latin typeface="+mj-lt"/>
                  <a:cs typeface="Arial" panose="020B0604020202020204" pitchFamily="34" charset="0"/>
                </a:rPr>
                <a:t>ipsum</a:t>
              </a:r>
              <a:r>
                <a:rPr lang="sv-SE" sz="1200" b="1" dirty="0">
                  <a:latin typeface="+mj-lt"/>
                  <a:cs typeface="Arial" panose="020B0604020202020204" pitchFamily="34" charset="0"/>
                </a:rPr>
                <a:t> </a:t>
              </a:r>
              <a:br>
                <a:rPr lang="sv-SE" sz="1200" b="1" dirty="0">
                  <a:latin typeface="+mj-lt"/>
                  <a:cs typeface="Arial" panose="020B0604020202020204" pitchFamily="34" charset="0"/>
                </a:rPr>
              </a:br>
              <a:r>
                <a:rPr lang="sv-SE" sz="1200" b="1" dirty="0" err="1">
                  <a:latin typeface="+mj-lt"/>
                  <a:cs typeface="Arial" panose="020B0604020202020204" pitchFamily="34" charset="0"/>
                </a:rPr>
                <a:t>dolor</a:t>
              </a:r>
              <a:r>
                <a:rPr lang="sv-SE" sz="12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200" b="1" dirty="0" err="1">
                  <a:latin typeface="+mj-lt"/>
                  <a:cs typeface="Arial" panose="020B0604020202020204" pitchFamily="34" charset="0"/>
                </a:rPr>
                <a:t>sit</a:t>
              </a:r>
              <a:r>
                <a:rPr lang="sv-SE" sz="12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200" b="1" dirty="0" err="1">
                  <a:latin typeface="+mj-lt"/>
                  <a:cs typeface="Arial" panose="020B0604020202020204" pitchFamily="34" charset="0"/>
                </a:rPr>
                <a:t>amet</a:t>
              </a:r>
              <a:r>
                <a:rPr lang="sv-SE" sz="1200" b="1" dirty="0">
                  <a:latin typeface="+mj-lt"/>
                  <a:cs typeface="Arial" panose="020B0604020202020204" pitchFamily="34" charset="0"/>
                </a:rPr>
                <a:t>.</a:t>
              </a:r>
              <a:endParaRPr lang="sv-SE" sz="1200" dirty="0">
                <a:latin typeface="+mj-lt"/>
              </a:endParaRPr>
            </a:p>
          </p:txBody>
        </p:sp>
        <p:grpSp>
          <p:nvGrpSpPr>
            <p:cNvPr id="42" name="Bild 1">
              <a:extLst>
                <a:ext uri="{FF2B5EF4-FFF2-40B4-BE49-F238E27FC236}">
                  <a16:creationId xmlns:a16="http://schemas.microsoft.com/office/drawing/2014/main" id="{CBE4BC34-6111-D18B-91BE-51D66256DE95}"/>
                </a:ext>
              </a:extLst>
            </p:cNvPr>
            <p:cNvGrpSpPr/>
            <p:nvPr/>
          </p:nvGrpSpPr>
          <p:grpSpPr>
            <a:xfrm>
              <a:off x="9412480" y="3917201"/>
              <a:ext cx="494047" cy="494047"/>
              <a:chOff x="5809020" y="1078115"/>
              <a:chExt cx="573340" cy="573340"/>
            </a:xfrm>
            <a:solidFill>
              <a:srgbClr val="333333"/>
            </a:solidFill>
          </p:grpSpPr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B6CBDAE0-A22E-F912-832D-6DD26380F04C}"/>
                  </a:ext>
                </a:extLst>
              </p:cNvPr>
              <p:cNvSpPr/>
              <p:nvPr/>
            </p:nvSpPr>
            <p:spPr>
              <a:xfrm>
                <a:off x="5809020" y="1078115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45" name="Frihandsfigur: Form 44">
                <a:extLst>
                  <a:ext uri="{FF2B5EF4-FFF2-40B4-BE49-F238E27FC236}">
                    <a16:creationId xmlns:a16="http://schemas.microsoft.com/office/drawing/2014/main" id="{60F65409-1ECC-3F7C-78AF-56FB8E0B43F0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609C8725-8DB4-B5BF-4A5F-0B6CC89CF3FE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48" name="Frihandsfigur: Form 47">
                <a:extLst>
                  <a:ext uri="{FF2B5EF4-FFF2-40B4-BE49-F238E27FC236}">
                    <a16:creationId xmlns:a16="http://schemas.microsoft.com/office/drawing/2014/main" id="{27268962-19BB-AC52-D9A8-877D453BB6EB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04C15D1E-3AAE-D4F5-42FA-70023AFDCFDE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51" name="Frihandsfigur: Form 50">
                <a:extLst>
                  <a:ext uri="{FF2B5EF4-FFF2-40B4-BE49-F238E27FC236}">
                    <a16:creationId xmlns:a16="http://schemas.microsoft.com/office/drawing/2014/main" id="{0138E4B2-7CC3-0CF9-82EE-B60B4736F165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53" name="Frihandsfigur: Form 52">
                <a:extLst>
                  <a:ext uri="{FF2B5EF4-FFF2-40B4-BE49-F238E27FC236}">
                    <a16:creationId xmlns:a16="http://schemas.microsoft.com/office/drawing/2014/main" id="{2ECE333D-24EC-6FAE-A9B3-0929DC4FF736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</p:grp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A2EC2758-907D-C884-E360-837183A5EC89}"/>
                </a:ext>
              </a:extLst>
            </p:cNvPr>
            <p:cNvSpPr/>
            <p:nvPr/>
          </p:nvSpPr>
          <p:spPr>
            <a:xfrm>
              <a:off x="8025555" y="4307018"/>
              <a:ext cx="1274034" cy="1103384"/>
            </a:xfrm>
            <a:custGeom>
              <a:avLst/>
              <a:gdLst>
                <a:gd name="connsiteX0" fmla="*/ 955512 w 1274034"/>
                <a:gd name="connsiteY0" fmla="*/ 0 h 1103384"/>
                <a:gd name="connsiteX1" fmla="*/ 318522 w 1274034"/>
                <a:gd name="connsiteY1" fmla="*/ 0 h 1103384"/>
                <a:gd name="connsiteX2" fmla="*/ 0 w 1274034"/>
                <a:gd name="connsiteY2" fmla="*/ 551692 h 1103384"/>
                <a:gd name="connsiteX3" fmla="*/ 318522 w 1274034"/>
                <a:gd name="connsiteY3" fmla="*/ 1103384 h 1103384"/>
                <a:gd name="connsiteX4" fmla="*/ 955512 w 1274034"/>
                <a:gd name="connsiteY4" fmla="*/ 1103384 h 1103384"/>
                <a:gd name="connsiteX5" fmla="*/ 1274035 w 1274034"/>
                <a:gd name="connsiteY5" fmla="*/ 551692 h 1103384"/>
                <a:gd name="connsiteX6" fmla="*/ 955512 w 1274034"/>
                <a:gd name="connsiteY6" fmla="*/ 0 h 1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34" h="1103384">
                  <a:moveTo>
                    <a:pt x="955512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84"/>
                  </a:lnTo>
                  <a:lnTo>
                    <a:pt x="955512" y="1103384"/>
                  </a:lnTo>
                  <a:lnTo>
                    <a:pt x="1274035" y="551692"/>
                  </a:lnTo>
                  <a:lnTo>
                    <a:pt x="955512" y="0"/>
                  </a:lnTo>
                  <a:close/>
                </a:path>
              </a:pathLst>
            </a:custGeom>
            <a:solidFill>
              <a:srgbClr val="F8CCDC"/>
            </a:solidFill>
            <a:ln w="5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2000" dirty="0" err="1">
                  <a:latin typeface="+mj-lt"/>
                </a:rPr>
                <a:t>Lorem</a:t>
              </a:r>
              <a:r>
                <a:rPr lang="sv-SE" sz="2000" dirty="0">
                  <a:latin typeface="+mj-lt"/>
                </a:rPr>
                <a:t> </a:t>
              </a:r>
              <a:br>
                <a:rPr lang="sv-SE" sz="2000" dirty="0">
                  <a:latin typeface="+mj-lt"/>
                </a:rPr>
              </a:br>
              <a:r>
                <a:rPr lang="sv-SE" sz="2000" dirty="0" err="1">
                  <a:latin typeface="+mj-lt"/>
                </a:rPr>
                <a:t>ipsum</a:t>
              </a:r>
              <a:r>
                <a:rPr lang="sv-SE" sz="2000" dirty="0">
                  <a:latin typeface="+mj-lt"/>
                </a:rPr>
                <a:t> </a:t>
              </a:r>
              <a:r>
                <a:rPr lang="sv-SE" sz="2000" dirty="0" err="1">
                  <a:latin typeface="+mj-lt"/>
                </a:rPr>
                <a:t>dolor</a:t>
              </a:r>
              <a:r>
                <a:rPr lang="sv-SE" sz="2000" dirty="0">
                  <a:latin typeface="+mj-lt"/>
                </a:rPr>
                <a:t> </a:t>
              </a:r>
              <a:br>
                <a:rPr lang="sv-SE" sz="2000" dirty="0">
                  <a:latin typeface="+mj-lt"/>
                </a:rPr>
              </a:br>
              <a:r>
                <a:rPr lang="sv-SE" sz="2000" dirty="0" err="1">
                  <a:latin typeface="+mj-lt"/>
                </a:rPr>
                <a:t>sit</a:t>
              </a:r>
              <a:r>
                <a:rPr lang="sv-SE" sz="2000" dirty="0">
                  <a:latin typeface="+mj-lt"/>
                </a:rPr>
                <a:t> </a:t>
              </a:r>
              <a:r>
                <a:rPr lang="sv-SE" sz="2000" dirty="0" err="1">
                  <a:latin typeface="+mj-lt"/>
                </a:rPr>
                <a:t>amet</a:t>
              </a:r>
              <a:r>
                <a:rPr lang="sv-SE" sz="2000" dirty="0">
                  <a:latin typeface="+mj-lt"/>
                </a:rPr>
                <a:t>.</a:t>
              </a:r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F9C29C34-E0CC-8A6D-C8FA-8E7656F34570}"/>
                </a:ext>
              </a:extLst>
            </p:cNvPr>
            <p:cNvSpPr/>
            <p:nvPr/>
          </p:nvSpPr>
          <p:spPr>
            <a:xfrm>
              <a:off x="9019681" y="4879150"/>
              <a:ext cx="1274034" cy="1103384"/>
            </a:xfrm>
            <a:custGeom>
              <a:avLst/>
              <a:gdLst>
                <a:gd name="connsiteX0" fmla="*/ 955512 w 1274034"/>
                <a:gd name="connsiteY0" fmla="*/ 0 h 1103384"/>
                <a:gd name="connsiteX1" fmla="*/ 318522 w 1274034"/>
                <a:gd name="connsiteY1" fmla="*/ 0 h 1103384"/>
                <a:gd name="connsiteX2" fmla="*/ 0 w 1274034"/>
                <a:gd name="connsiteY2" fmla="*/ 551692 h 1103384"/>
                <a:gd name="connsiteX3" fmla="*/ 318522 w 1274034"/>
                <a:gd name="connsiteY3" fmla="*/ 1103384 h 1103384"/>
                <a:gd name="connsiteX4" fmla="*/ 955512 w 1274034"/>
                <a:gd name="connsiteY4" fmla="*/ 1103384 h 1103384"/>
                <a:gd name="connsiteX5" fmla="*/ 1274035 w 1274034"/>
                <a:gd name="connsiteY5" fmla="*/ 551692 h 1103384"/>
                <a:gd name="connsiteX6" fmla="*/ 955512 w 1274034"/>
                <a:gd name="connsiteY6" fmla="*/ 0 h 1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34" h="1103384">
                  <a:moveTo>
                    <a:pt x="955512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84"/>
                  </a:lnTo>
                  <a:lnTo>
                    <a:pt x="955512" y="1103384"/>
                  </a:lnTo>
                  <a:lnTo>
                    <a:pt x="1274035" y="551692"/>
                  </a:lnTo>
                  <a:lnTo>
                    <a:pt x="955512" y="0"/>
                  </a:lnTo>
                  <a:close/>
                </a:path>
              </a:pathLst>
            </a:custGeom>
            <a:solidFill>
              <a:schemeClr val="accent6"/>
            </a:solidFill>
            <a:ln w="5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2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20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2000" dirty="0">
                  <a:solidFill>
                    <a:schemeClr val="bg1"/>
                  </a:solidFill>
                  <a:latin typeface="+mj-lt"/>
                </a:rPr>
              </a:br>
              <a:r>
                <a:rPr lang="sv-SE" sz="20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20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20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2000" dirty="0">
                  <a:solidFill>
                    <a:schemeClr val="bg1"/>
                  </a:solidFill>
                  <a:latin typeface="+mj-lt"/>
                </a:rPr>
              </a:br>
              <a:r>
                <a:rPr lang="sv-SE" sz="20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20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20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cxnSp>
        <p:nvCxnSpPr>
          <p:cNvPr id="62" name="Rak pilkoppling 61">
            <a:extLst>
              <a:ext uri="{FF2B5EF4-FFF2-40B4-BE49-F238E27FC236}">
                <a16:creationId xmlns:a16="http://schemas.microsoft.com/office/drawing/2014/main" id="{92835554-1776-A4D2-28B4-41EE53B6B914}"/>
              </a:ext>
            </a:extLst>
          </p:cNvPr>
          <p:cNvCxnSpPr>
            <a:cxnSpLocks/>
          </p:cNvCxnSpPr>
          <p:nvPr/>
        </p:nvCxnSpPr>
        <p:spPr>
          <a:xfrm>
            <a:off x="11229985" y="6030768"/>
            <a:ext cx="2881887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Båge 62">
            <a:extLst>
              <a:ext uri="{FF2B5EF4-FFF2-40B4-BE49-F238E27FC236}">
                <a16:creationId xmlns:a16="http://schemas.microsoft.com/office/drawing/2014/main" id="{9BCBAFBD-3A0A-2AD4-04D0-8638F9BA9C0C}"/>
              </a:ext>
            </a:extLst>
          </p:cNvPr>
          <p:cNvSpPr/>
          <p:nvPr/>
        </p:nvSpPr>
        <p:spPr>
          <a:xfrm>
            <a:off x="11384101" y="5250971"/>
            <a:ext cx="1191564" cy="127051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Båge 63">
            <a:extLst>
              <a:ext uri="{FF2B5EF4-FFF2-40B4-BE49-F238E27FC236}">
                <a16:creationId xmlns:a16="http://schemas.microsoft.com/office/drawing/2014/main" id="{C32B1F39-9C8A-AB86-EB69-BED236EC3303}"/>
              </a:ext>
            </a:extLst>
          </p:cNvPr>
          <p:cNvSpPr/>
          <p:nvPr/>
        </p:nvSpPr>
        <p:spPr>
          <a:xfrm>
            <a:off x="11254011" y="4279576"/>
            <a:ext cx="1191564" cy="127051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Båge 64">
            <a:extLst>
              <a:ext uri="{FF2B5EF4-FFF2-40B4-BE49-F238E27FC236}">
                <a16:creationId xmlns:a16="http://schemas.microsoft.com/office/drawing/2014/main" id="{9C758723-B410-6C86-7F78-44D83487F34E}"/>
              </a:ext>
            </a:extLst>
          </p:cNvPr>
          <p:cNvSpPr/>
          <p:nvPr/>
        </p:nvSpPr>
        <p:spPr>
          <a:xfrm flipV="1">
            <a:off x="11815376" y="3825975"/>
            <a:ext cx="1191564" cy="127051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Båge 65">
            <a:extLst>
              <a:ext uri="{FF2B5EF4-FFF2-40B4-BE49-F238E27FC236}">
                <a16:creationId xmlns:a16="http://schemas.microsoft.com/office/drawing/2014/main" id="{8A6ABF2D-47EE-8B50-E0DD-A5D4392043E0}"/>
              </a:ext>
            </a:extLst>
          </p:cNvPr>
          <p:cNvSpPr/>
          <p:nvPr/>
        </p:nvSpPr>
        <p:spPr>
          <a:xfrm rot="9713360">
            <a:off x="11451879" y="4330745"/>
            <a:ext cx="1191564" cy="127051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Bild 654">
            <a:extLst>
              <a:ext uri="{FF2B5EF4-FFF2-40B4-BE49-F238E27FC236}">
                <a16:creationId xmlns:a16="http://schemas.microsoft.com/office/drawing/2014/main" id="{7BD2FA83-BC3A-4C3E-4B35-81A7ACFABAED}"/>
              </a:ext>
            </a:extLst>
          </p:cNvPr>
          <p:cNvSpPr/>
          <p:nvPr/>
        </p:nvSpPr>
        <p:spPr>
          <a:xfrm>
            <a:off x="738155" y="4720966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72F0E04F-8C5F-4524-BF76-B2E0E19C596C}"/>
              </a:ext>
            </a:extLst>
          </p:cNvPr>
          <p:cNvSpPr/>
          <p:nvPr/>
        </p:nvSpPr>
        <p:spPr>
          <a:xfrm>
            <a:off x="929906" y="1334639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3F5564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599558E8-CB32-43B2-8F84-41FA508D27B1}"/>
              </a:ext>
            </a:extLst>
          </p:cNvPr>
          <p:cNvSpPr/>
          <p:nvPr/>
        </p:nvSpPr>
        <p:spPr>
          <a:xfrm>
            <a:off x="3399848" y="1334641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24723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A1141AB-6678-4E82-86AF-43A3DC0CBC1C}"/>
              </a:ext>
            </a:extLst>
          </p:cNvPr>
          <p:cNvSpPr/>
          <p:nvPr/>
        </p:nvSpPr>
        <p:spPr>
          <a:xfrm>
            <a:off x="5869790" y="1334641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391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D2D695C5-565A-4958-A428-93446F8F13E6}"/>
              </a:ext>
            </a:extLst>
          </p:cNvPr>
          <p:cNvSpPr/>
          <p:nvPr/>
        </p:nvSpPr>
        <p:spPr>
          <a:xfrm>
            <a:off x="8339732" y="1334641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53878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AE33F55F-711B-4819-9475-E4CE5B96DE99}"/>
              </a:ext>
            </a:extLst>
          </p:cNvPr>
          <p:cNvSpPr/>
          <p:nvPr/>
        </p:nvSpPr>
        <p:spPr>
          <a:xfrm>
            <a:off x="10809674" y="1334641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767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A5CEF38D-FBED-4CBE-B243-4A17871496DD}"/>
              </a:ext>
            </a:extLst>
          </p:cNvPr>
          <p:cNvSpPr/>
          <p:nvPr/>
        </p:nvSpPr>
        <p:spPr>
          <a:xfrm>
            <a:off x="13279616" y="1334641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012B708E-3BF7-4452-B76C-DD9D2E11CB48}"/>
              </a:ext>
            </a:extLst>
          </p:cNvPr>
          <p:cNvSpPr/>
          <p:nvPr/>
        </p:nvSpPr>
        <p:spPr>
          <a:xfrm>
            <a:off x="15749555" y="1334641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CD37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0955BA09-AC82-4D3F-80FA-A9E478882640}"/>
              </a:ext>
            </a:extLst>
          </p:cNvPr>
          <p:cNvSpPr/>
          <p:nvPr/>
        </p:nvSpPr>
        <p:spPr>
          <a:xfrm>
            <a:off x="929906" y="5603797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latin typeface="+mj-lt"/>
              </a:rPr>
              <a:t>Xxxx</a:t>
            </a:r>
            <a:endParaRPr lang="sv-SE" sz="2100" dirty="0">
              <a:latin typeface="+mj-lt"/>
            </a:endParaRPr>
          </a:p>
        </p:txBody>
      </p:sp>
      <p:sp>
        <p:nvSpPr>
          <p:cNvPr id="44" name="Frihandsfigur: Form 43">
            <a:extLst>
              <a:ext uri="{FF2B5EF4-FFF2-40B4-BE49-F238E27FC236}">
                <a16:creationId xmlns:a16="http://schemas.microsoft.com/office/drawing/2014/main" id="{10049A03-00BA-40D4-BB30-944DB99FAE46}"/>
              </a:ext>
            </a:extLst>
          </p:cNvPr>
          <p:cNvSpPr/>
          <p:nvPr/>
        </p:nvSpPr>
        <p:spPr>
          <a:xfrm>
            <a:off x="3399848" y="5603798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BCFB9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30770DE6-A60C-45B2-9822-4F808205169E}"/>
              </a:ext>
            </a:extLst>
          </p:cNvPr>
          <p:cNvSpPr/>
          <p:nvPr/>
        </p:nvSpPr>
        <p:spPr>
          <a:xfrm>
            <a:off x="5869790" y="5603798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C0E4F2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6" name="Frihandsfigur: Form 45">
            <a:extLst>
              <a:ext uri="{FF2B5EF4-FFF2-40B4-BE49-F238E27FC236}">
                <a16:creationId xmlns:a16="http://schemas.microsoft.com/office/drawing/2014/main" id="{A281DD36-4396-4FE7-A6C2-4C9F3A41AD92}"/>
              </a:ext>
            </a:extLst>
          </p:cNvPr>
          <p:cNvSpPr/>
          <p:nvPr/>
        </p:nvSpPr>
        <p:spPr>
          <a:xfrm>
            <a:off x="8339732" y="5603798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8CCDC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BADFABC2-D9E5-42C9-BA44-6F9D47ECB696}"/>
              </a:ext>
            </a:extLst>
          </p:cNvPr>
          <p:cNvSpPr/>
          <p:nvPr/>
        </p:nvSpPr>
        <p:spPr>
          <a:xfrm>
            <a:off x="10809674" y="5603798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B8E1C8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8" name="Frihandsfigur: Form 47">
            <a:extLst>
              <a:ext uri="{FF2B5EF4-FFF2-40B4-BE49-F238E27FC236}">
                <a16:creationId xmlns:a16="http://schemas.microsoft.com/office/drawing/2014/main" id="{011AA667-59DD-40D2-8599-B0008EEB8268}"/>
              </a:ext>
            </a:extLst>
          </p:cNvPr>
          <p:cNvSpPr/>
          <p:nvPr/>
        </p:nvSpPr>
        <p:spPr>
          <a:xfrm>
            <a:off x="13277641" y="5603798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E1D1E8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A2E6264C-4D9E-4C71-B0F4-551995115F5E}"/>
              </a:ext>
            </a:extLst>
          </p:cNvPr>
          <p:cNvSpPr/>
          <p:nvPr/>
        </p:nvSpPr>
        <p:spPr>
          <a:xfrm>
            <a:off x="15749555" y="5603798"/>
            <a:ext cx="1602617" cy="1867613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F3B0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1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1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00C4786-EEC0-377C-3128-C99C16C2546B}"/>
              </a:ext>
            </a:extLst>
          </p:cNvPr>
          <p:cNvSpPr txBox="1"/>
          <p:nvPr/>
        </p:nvSpPr>
        <p:spPr>
          <a:xfrm>
            <a:off x="261257" y="326571"/>
            <a:ext cx="1761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+mj-lt"/>
              </a:rPr>
              <a:t>Exempel på informationsgrafik i alla tillgängliga kombination av komplementfärg och text</a:t>
            </a:r>
          </a:p>
        </p:txBody>
      </p:sp>
      <p:sp>
        <p:nvSpPr>
          <p:cNvPr id="6" name="Bild 5">
            <a:extLst>
              <a:ext uri="{FF2B5EF4-FFF2-40B4-BE49-F238E27FC236}">
                <a16:creationId xmlns:a16="http://schemas.microsoft.com/office/drawing/2014/main" id="{EC96EA17-A32C-12AB-2D02-4AF4B7BA6F19}"/>
              </a:ext>
            </a:extLst>
          </p:cNvPr>
          <p:cNvSpPr/>
          <p:nvPr/>
        </p:nvSpPr>
        <p:spPr>
          <a:xfrm>
            <a:off x="858682" y="3447874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3F5564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Bild 5">
            <a:extLst>
              <a:ext uri="{FF2B5EF4-FFF2-40B4-BE49-F238E27FC236}">
                <a16:creationId xmlns:a16="http://schemas.microsoft.com/office/drawing/2014/main" id="{E8D0B529-B639-F2B6-859F-5CEF541ABDA2}"/>
              </a:ext>
            </a:extLst>
          </p:cNvPr>
          <p:cNvSpPr/>
          <p:nvPr/>
        </p:nvSpPr>
        <p:spPr>
          <a:xfrm>
            <a:off x="3340493" y="3447874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24723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Bild 5">
            <a:extLst>
              <a:ext uri="{FF2B5EF4-FFF2-40B4-BE49-F238E27FC236}">
                <a16:creationId xmlns:a16="http://schemas.microsoft.com/office/drawing/2014/main" id="{29D8FBD0-BE1F-5473-798D-0AC95A513B5D}"/>
              </a:ext>
            </a:extLst>
          </p:cNvPr>
          <p:cNvSpPr/>
          <p:nvPr/>
        </p:nvSpPr>
        <p:spPr>
          <a:xfrm>
            <a:off x="5822305" y="3447874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008391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Bild 5">
            <a:extLst>
              <a:ext uri="{FF2B5EF4-FFF2-40B4-BE49-F238E27FC236}">
                <a16:creationId xmlns:a16="http://schemas.microsoft.com/office/drawing/2014/main" id="{7A7A4BEC-1A53-1D6A-751E-E70A5CBC577B}"/>
              </a:ext>
            </a:extLst>
          </p:cNvPr>
          <p:cNvSpPr/>
          <p:nvPr/>
        </p:nvSpPr>
        <p:spPr>
          <a:xfrm>
            <a:off x="8304116" y="3447874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53878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Bild 5">
            <a:extLst>
              <a:ext uri="{FF2B5EF4-FFF2-40B4-BE49-F238E27FC236}">
                <a16:creationId xmlns:a16="http://schemas.microsoft.com/office/drawing/2014/main" id="{566DB85B-AEBF-CEDF-041A-3D5012200688}"/>
              </a:ext>
            </a:extLst>
          </p:cNvPr>
          <p:cNvSpPr/>
          <p:nvPr/>
        </p:nvSpPr>
        <p:spPr>
          <a:xfrm>
            <a:off x="10785928" y="3447874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008767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Bild 5">
            <a:extLst>
              <a:ext uri="{FF2B5EF4-FFF2-40B4-BE49-F238E27FC236}">
                <a16:creationId xmlns:a16="http://schemas.microsoft.com/office/drawing/2014/main" id="{DEB2C6F7-64F9-D20C-8D7B-605235A93B06}"/>
              </a:ext>
            </a:extLst>
          </p:cNvPr>
          <p:cNvSpPr/>
          <p:nvPr/>
        </p:nvSpPr>
        <p:spPr>
          <a:xfrm>
            <a:off x="13267739" y="3447874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Bild 5">
            <a:extLst>
              <a:ext uri="{FF2B5EF4-FFF2-40B4-BE49-F238E27FC236}">
                <a16:creationId xmlns:a16="http://schemas.microsoft.com/office/drawing/2014/main" id="{BEE35956-DF25-7F2F-60AE-565FA3A1A0E3}"/>
              </a:ext>
            </a:extLst>
          </p:cNvPr>
          <p:cNvSpPr/>
          <p:nvPr/>
        </p:nvSpPr>
        <p:spPr>
          <a:xfrm>
            <a:off x="15749554" y="3447874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CD37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21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3" name="Bild 5">
            <a:extLst>
              <a:ext uri="{FF2B5EF4-FFF2-40B4-BE49-F238E27FC236}">
                <a16:creationId xmlns:a16="http://schemas.microsoft.com/office/drawing/2014/main" id="{3D2FF2CC-6248-DEBF-1630-C5E668CF3D05}"/>
              </a:ext>
            </a:extLst>
          </p:cNvPr>
          <p:cNvSpPr/>
          <p:nvPr/>
        </p:nvSpPr>
        <p:spPr>
          <a:xfrm>
            <a:off x="858682" y="7760240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1D9DC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latin typeface="+mj-lt"/>
              </a:rPr>
              <a:t>Xxxx</a:t>
            </a:r>
            <a:endParaRPr lang="sv-SE" sz="2100" dirty="0">
              <a:latin typeface="+mj-lt"/>
            </a:endParaRPr>
          </a:p>
        </p:txBody>
      </p:sp>
      <p:sp>
        <p:nvSpPr>
          <p:cNvPr id="34" name="Bild 5">
            <a:extLst>
              <a:ext uri="{FF2B5EF4-FFF2-40B4-BE49-F238E27FC236}">
                <a16:creationId xmlns:a16="http://schemas.microsoft.com/office/drawing/2014/main" id="{BC146D7C-5553-1E53-FCFD-649C65B1AFEB}"/>
              </a:ext>
            </a:extLst>
          </p:cNvPr>
          <p:cNvSpPr/>
          <p:nvPr/>
        </p:nvSpPr>
        <p:spPr>
          <a:xfrm>
            <a:off x="3340493" y="7760240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latin typeface="+mj-lt"/>
              </a:rPr>
              <a:t>Xxxx</a:t>
            </a:r>
            <a:endParaRPr lang="sv-SE" sz="2100" dirty="0">
              <a:latin typeface="+mj-lt"/>
            </a:endParaRPr>
          </a:p>
        </p:txBody>
      </p:sp>
      <p:sp>
        <p:nvSpPr>
          <p:cNvPr id="35" name="Bild 5">
            <a:extLst>
              <a:ext uri="{FF2B5EF4-FFF2-40B4-BE49-F238E27FC236}">
                <a16:creationId xmlns:a16="http://schemas.microsoft.com/office/drawing/2014/main" id="{F1C1CBF9-DE8D-4E79-4A08-F462FA12ACD8}"/>
              </a:ext>
            </a:extLst>
          </p:cNvPr>
          <p:cNvSpPr/>
          <p:nvPr/>
        </p:nvSpPr>
        <p:spPr>
          <a:xfrm>
            <a:off x="5822305" y="7760240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C0E4F2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latin typeface="+mj-lt"/>
              </a:rPr>
              <a:t>Xxxx</a:t>
            </a:r>
            <a:endParaRPr lang="sv-SE" sz="2100" dirty="0">
              <a:latin typeface="+mj-lt"/>
            </a:endParaRPr>
          </a:p>
        </p:txBody>
      </p:sp>
      <p:sp>
        <p:nvSpPr>
          <p:cNvPr id="36" name="Bild 5">
            <a:extLst>
              <a:ext uri="{FF2B5EF4-FFF2-40B4-BE49-F238E27FC236}">
                <a16:creationId xmlns:a16="http://schemas.microsoft.com/office/drawing/2014/main" id="{F7663C5C-0062-A136-2BB3-880587A5D40C}"/>
              </a:ext>
            </a:extLst>
          </p:cNvPr>
          <p:cNvSpPr/>
          <p:nvPr/>
        </p:nvSpPr>
        <p:spPr>
          <a:xfrm>
            <a:off x="8304116" y="7760240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8CCDC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latin typeface="+mj-lt"/>
              </a:rPr>
              <a:t>Xxxx</a:t>
            </a:r>
            <a:endParaRPr lang="sv-SE" sz="2100" dirty="0">
              <a:latin typeface="+mj-lt"/>
            </a:endParaRPr>
          </a:p>
        </p:txBody>
      </p:sp>
      <p:sp>
        <p:nvSpPr>
          <p:cNvPr id="37" name="Bild 5">
            <a:extLst>
              <a:ext uri="{FF2B5EF4-FFF2-40B4-BE49-F238E27FC236}">
                <a16:creationId xmlns:a16="http://schemas.microsoft.com/office/drawing/2014/main" id="{1CBF76B6-1523-703D-2D7B-3479A1E6B5BD}"/>
              </a:ext>
            </a:extLst>
          </p:cNvPr>
          <p:cNvSpPr/>
          <p:nvPr/>
        </p:nvSpPr>
        <p:spPr>
          <a:xfrm>
            <a:off x="10785928" y="7760240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B8E1C8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latin typeface="+mj-lt"/>
              </a:rPr>
              <a:t>Xxxx</a:t>
            </a:r>
            <a:endParaRPr lang="sv-SE" sz="2100" dirty="0">
              <a:latin typeface="+mj-lt"/>
            </a:endParaRPr>
          </a:p>
        </p:txBody>
      </p:sp>
      <p:sp>
        <p:nvSpPr>
          <p:cNvPr id="38" name="Bild 5">
            <a:extLst>
              <a:ext uri="{FF2B5EF4-FFF2-40B4-BE49-F238E27FC236}">
                <a16:creationId xmlns:a16="http://schemas.microsoft.com/office/drawing/2014/main" id="{9D212A4F-E8F1-D87F-3388-6CCCA9E9FACE}"/>
              </a:ext>
            </a:extLst>
          </p:cNvPr>
          <p:cNvSpPr/>
          <p:nvPr/>
        </p:nvSpPr>
        <p:spPr>
          <a:xfrm>
            <a:off x="13267739" y="7760240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E1D1E8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latin typeface="+mj-lt"/>
              </a:rPr>
              <a:t>Xxxx</a:t>
            </a:r>
            <a:endParaRPr lang="sv-SE" sz="2100" dirty="0">
              <a:latin typeface="+mj-lt"/>
            </a:endParaRPr>
          </a:p>
        </p:txBody>
      </p:sp>
      <p:sp>
        <p:nvSpPr>
          <p:cNvPr id="39" name="Bild 5">
            <a:extLst>
              <a:ext uri="{FF2B5EF4-FFF2-40B4-BE49-F238E27FC236}">
                <a16:creationId xmlns:a16="http://schemas.microsoft.com/office/drawing/2014/main" id="{FD8E1B33-23CE-D468-F445-B271798A290D}"/>
              </a:ext>
            </a:extLst>
          </p:cNvPr>
          <p:cNvSpPr/>
          <p:nvPr/>
        </p:nvSpPr>
        <p:spPr>
          <a:xfrm>
            <a:off x="15749554" y="7760240"/>
            <a:ext cx="1745063" cy="174506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F3B0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1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21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6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00C4786-EEC0-377C-3128-C99C16C2546B}"/>
              </a:ext>
            </a:extLst>
          </p:cNvPr>
          <p:cNvSpPr txBox="1"/>
          <p:nvPr/>
        </p:nvSpPr>
        <p:spPr>
          <a:xfrm>
            <a:off x="261257" y="326571"/>
            <a:ext cx="1761852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dirty="0">
                <a:latin typeface="+mj-lt"/>
              </a:rPr>
              <a:t>Namnskyltar för att lägga in på  filmer som skapas i Powerpoint</a:t>
            </a:r>
          </a:p>
          <a:p>
            <a:pPr>
              <a:spcAft>
                <a:spcPts val="600"/>
              </a:spcAft>
            </a:pPr>
            <a:r>
              <a:rPr lang="sv-SE" sz="2800" b="1" dirty="0"/>
              <a:t>OBS! </a:t>
            </a:r>
            <a:r>
              <a:rPr lang="sv-SE" sz="2800" dirty="0"/>
              <a:t>Det går </a:t>
            </a:r>
            <a:r>
              <a:rPr lang="sv-SE" sz="2800" u="sng" dirty="0"/>
              <a:t>inte</a:t>
            </a:r>
            <a:r>
              <a:rPr lang="sv-SE" sz="2800" dirty="0"/>
              <a:t> att spara ut namnskyltar som bilder med transparens. </a:t>
            </a:r>
            <a:br>
              <a:rPr lang="sv-SE" sz="2800" dirty="0"/>
            </a:br>
            <a:r>
              <a:rPr lang="sv-SE" sz="2800" dirty="0"/>
              <a:t>Till exempel om de ska användas för klippning i andra program.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Tänk på att du måste ställa in start- och stopptid för när namnskylten ska visas. Det görs genom att markera namnskylten, välj </a:t>
            </a:r>
            <a:r>
              <a:rPr lang="sv-SE" sz="2800" i="1" dirty="0"/>
              <a:t>Animeringar</a:t>
            </a:r>
            <a:r>
              <a:rPr lang="sv-SE" sz="2800" dirty="0"/>
              <a:t> och </a:t>
            </a:r>
            <a:r>
              <a:rPr lang="sv-SE" sz="2800" i="1" dirty="0"/>
              <a:t>Ta fram </a:t>
            </a:r>
            <a:r>
              <a:rPr lang="sv-SE" sz="2800" dirty="0"/>
              <a:t>respektive </a:t>
            </a:r>
            <a:r>
              <a:rPr lang="sv-SE" sz="2800" i="1" dirty="0"/>
              <a:t>Försvinna</a:t>
            </a:r>
            <a:r>
              <a:rPr lang="sv-SE" sz="2800" dirty="0"/>
              <a:t>.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A54B374A-A097-0541-A53D-883174390043}"/>
              </a:ext>
            </a:extLst>
          </p:cNvPr>
          <p:cNvSpPr txBox="1"/>
          <p:nvPr/>
        </p:nvSpPr>
        <p:spPr>
          <a:xfrm>
            <a:off x="1771650" y="3564150"/>
            <a:ext cx="5224435" cy="2008202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058218E8-1CA0-CA6C-304F-948E6BDCA185}"/>
              </a:ext>
            </a:extLst>
          </p:cNvPr>
          <p:cNvSpPr txBox="1"/>
          <p:nvPr/>
        </p:nvSpPr>
        <p:spPr>
          <a:xfrm>
            <a:off x="11082527" y="3571844"/>
            <a:ext cx="5395723" cy="1886186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A4831D93-1FC2-75BF-876F-971233D11667}"/>
              </a:ext>
            </a:extLst>
          </p:cNvPr>
          <p:cNvSpPr txBox="1"/>
          <p:nvPr/>
        </p:nvSpPr>
        <p:spPr>
          <a:xfrm>
            <a:off x="11082527" y="3039830"/>
            <a:ext cx="53957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S</a:t>
            </a:r>
            <a:endParaRPr lang="sv-SE" sz="2800" dirty="0"/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3AD1E606-ED01-A6BE-C9F4-A55695A237DA}"/>
              </a:ext>
            </a:extLst>
          </p:cNvPr>
          <p:cNvSpPr txBox="1"/>
          <p:nvPr/>
        </p:nvSpPr>
        <p:spPr>
          <a:xfrm>
            <a:off x="1771650" y="3039830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XS</a:t>
            </a:r>
            <a:endParaRPr lang="sv-SE" sz="28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A66E2E6-AF6E-E69E-4846-E197335B8295}"/>
              </a:ext>
            </a:extLst>
          </p:cNvPr>
          <p:cNvSpPr txBox="1"/>
          <p:nvPr/>
        </p:nvSpPr>
        <p:spPr>
          <a:xfrm>
            <a:off x="1771650" y="6914616"/>
            <a:ext cx="6637559" cy="2321193"/>
          </a:xfrm>
          <a:prstGeom prst="rect">
            <a:avLst/>
          </a:prstGeom>
          <a:solidFill>
            <a:schemeClr val="tx1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4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5016A36-1D27-F700-E6C3-1A504D1DA06B}"/>
              </a:ext>
            </a:extLst>
          </p:cNvPr>
          <p:cNvSpPr txBox="1"/>
          <p:nvPr/>
        </p:nvSpPr>
        <p:spPr>
          <a:xfrm>
            <a:off x="1771650" y="6390296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M</a:t>
            </a:r>
            <a:endParaRPr lang="sv-SE" sz="28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548DE7E-7EB9-962C-50F8-CFC3E6EA635E}"/>
              </a:ext>
            </a:extLst>
          </p:cNvPr>
          <p:cNvSpPr txBox="1"/>
          <p:nvPr/>
        </p:nvSpPr>
        <p:spPr>
          <a:xfrm>
            <a:off x="9556750" y="6110671"/>
            <a:ext cx="6921500" cy="3093591"/>
          </a:xfrm>
          <a:prstGeom prst="rect">
            <a:avLst/>
          </a:prstGeom>
          <a:solidFill>
            <a:schemeClr val="tx1"/>
          </a:solidFill>
        </p:spPr>
        <p:txBody>
          <a:bodyPr wrap="square" lIns="756000" tIns="612000" rIns="756000" bIns="504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8200" dirty="0">
                <a:solidFill>
                  <a:schemeClr val="bg1"/>
                </a:solidFill>
                <a:latin typeface="+mj-lt"/>
              </a:rPr>
              <a:t>Förnamn</a:t>
            </a:r>
          </a:p>
          <a:p>
            <a:r>
              <a:rPr lang="sv-SE" sz="54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FD6F97E-34FB-66B4-5E80-173983DEAAEA}"/>
              </a:ext>
            </a:extLst>
          </p:cNvPr>
          <p:cNvSpPr txBox="1"/>
          <p:nvPr/>
        </p:nvSpPr>
        <p:spPr>
          <a:xfrm>
            <a:off x="9556750" y="5554804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L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9940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00C4786-EEC0-377C-3128-C99C16C2546B}"/>
              </a:ext>
            </a:extLst>
          </p:cNvPr>
          <p:cNvSpPr txBox="1"/>
          <p:nvPr/>
        </p:nvSpPr>
        <p:spPr>
          <a:xfrm>
            <a:off x="261257" y="326571"/>
            <a:ext cx="1761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+mj-lt"/>
              </a:rPr>
              <a:t>Namnskyltar XS </a:t>
            </a:r>
            <a:r>
              <a:rPr lang="sv-SE" sz="2800" dirty="0"/>
              <a:t>Placera namnskylt inom ytan för den röda ramen.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EC2DAFBE-698F-224A-1AB0-47EB52388FDB}"/>
              </a:ext>
            </a:extLst>
          </p:cNvPr>
          <p:cNvSpPr txBox="1"/>
          <p:nvPr/>
        </p:nvSpPr>
        <p:spPr>
          <a:xfrm>
            <a:off x="1771650" y="1019068"/>
            <a:ext cx="5224435" cy="2008202"/>
          </a:xfrm>
          <a:prstGeom prst="rect">
            <a:avLst/>
          </a:prstGeom>
          <a:solidFill>
            <a:srgbClr val="3F5564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1BD8380-D111-DAB0-0A61-12E8A8DDF309}"/>
              </a:ext>
            </a:extLst>
          </p:cNvPr>
          <p:cNvSpPr txBox="1"/>
          <p:nvPr/>
        </p:nvSpPr>
        <p:spPr>
          <a:xfrm>
            <a:off x="11253815" y="1019068"/>
            <a:ext cx="5224435" cy="2008202"/>
          </a:xfrm>
          <a:prstGeom prst="rect">
            <a:avLst/>
          </a:prstGeom>
          <a:solidFill>
            <a:srgbClr val="008767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22374DA-D9F9-8477-5827-8E6F1A6B01D9}"/>
              </a:ext>
            </a:extLst>
          </p:cNvPr>
          <p:cNvSpPr txBox="1"/>
          <p:nvPr/>
        </p:nvSpPr>
        <p:spPr>
          <a:xfrm>
            <a:off x="1771650" y="3086714"/>
            <a:ext cx="5224435" cy="2008202"/>
          </a:xfrm>
          <a:prstGeom prst="rect">
            <a:avLst/>
          </a:prstGeom>
          <a:solidFill>
            <a:srgbClr val="D24723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C14E4B3-7926-6EBE-0D11-D5BD6F59D4C1}"/>
              </a:ext>
            </a:extLst>
          </p:cNvPr>
          <p:cNvSpPr txBox="1"/>
          <p:nvPr/>
        </p:nvSpPr>
        <p:spPr>
          <a:xfrm>
            <a:off x="11253815" y="3086714"/>
            <a:ext cx="5224435" cy="2008202"/>
          </a:xfrm>
          <a:prstGeom prst="rect">
            <a:avLst/>
          </a:prstGeom>
          <a:solidFill>
            <a:srgbClr val="674B99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D80514D-5B46-854F-D12D-D44D85C7442F}"/>
              </a:ext>
            </a:extLst>
          </p:cNvPr>
          <p:cNvSpPr txBox="1"/>
          <p:nvPr/>
        </p:nvSpPr>
        <p:spPr>
          <a:xfrm>
            <a:off x="1771650" y="5154360"/>
            <a:ext cx="5224435" cy="2008202"/>
          </a:xfrm>
          <a:prstGeom prst="rect">
            <a:avLst/>
          </a:prstGeom>
          <a:solidFill>
            <a:srgbClr val="008391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EC995CD-FCCA-941B-E8C6-C942C1B0AC8D}"/>
              </a:ext>
            </a:extLst>
          </p:cNvPr>
          <p:cNvSpPr txBox="1"/>
          <p:nvPr/>
        </p:nvSpPr>
        <p:spPr>
          <a:xfrm>
            <a:off x="11253815" y="5154360"/>
            <a:ext cx="5224435" cy="2008202"/>
          </a:xfrm>
          <a:prstGeom prst="rect">
            <a:avLst/>
          </a:prstGeom>
          <a:solidFill>
            <a:srgbClr val="FFCD37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latin typeface="+mj-lt"/>
              </a:rPr>
              <a:t>Namn </a:t>
            </a:r>
            <a:r>
              <a:rPr lang="sv-SE" sz="3200" dirty="0" err="1">
                <a:latin typeface="+mj-lt"/>
              </a:rPr>
              <a:t>Namnsson</a:t>
            </a:r>
            <a:endParaRPr lang="sv-SE" sz="32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413FF6-BD2F-9A0A-801E-E46234F738C4}"/>
              </a:ext>
            </a:extLst>
          </p:cNvPr>
          <p:cNvSpPr txBox="1"/>
          <p:nvPr/>
        </p:nvSpPr>
        <p:spPr>
          <a:xfrm>
            <a:off x="1771650" y="7222005"/>
            <a:ext cx="5224435" cy="2008202"/>
          </a:xfrm>
          <a:prstGeom prst="rect">
            <a:avLst/>
          </a:prstGeom>
          <a:solidFill>
            <a:srgbClr val="D53878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63DBDC7-775B-54B1-6149-096E9D38AA9B}"/>
              </a:ext>
            </a:extLst>
          </p:cNvPr>
          <p:cNvSpPr txBox="1"/>
          <p:nvPr/>
        </p:nvSpPr>
        <p:spPr>
          <a:xfrm>
            <a:off x="11253815" y="7222005"/>
            <a:ext cx="5224435" cy="2008202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9611B9-E673-5A25-F24D-166B50EDB6FE}"/>
              </a:ext>
            </a:extLst>
          </p:cNvPr>
          <p:cNvSpPr/>
          <p:nvPr/>
        </p:nvSpPr>
        <p:spPr>
          <a:xfrm>
            <a:off x="1771650" y="1019068"/>
            <a:ext cx="14706600" cy="82201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7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D740753D-5718-40B1-9F73-E94939168169}"/>
              </a:ext>
            </a:extLst>
          </p:cNvPr>
          <p:cNvGrpSpPr/>
          <p:nvPr/>
        </p:nvGrpSpPr>
        <p:grpSpPr>
          <a:xfrm>
            <a:off x="3254840" y="1741714"/>
            <a:ext cx="11778320" cy="6803572"/>
            <a:chOff x="2463114" y="2133602"/>
            <a:chExt cx="9290736" cy="5366656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536EF6BF-EEF4-4B6A-9C6E-EF7F9A393CAE}"/>
                </a:ext>
              </a:extLst>
            </p:cNvPr>
            <p:cNvSpPr/>
            <p:nvPr/>
          </p:nvSpPr>
          <p:spPr>
            <a:xfrm>
              <a:off x="2463114" y="2133602"/>
              <a:ext cx="9290736" cy="5366656"/>
            </a:xfrm>
            <a:prstGeom prst="rect">
              <a:avLst/>
            </a:prstGeom>
            <a:solidFill>
              <a:srgbClr val="FFF2B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3200" dirty="0"/>
            </a:p>
          </p:txBody>
        </p:sp>
        <p:sp>
          <p:nvSpPr>
            <p:cNvPr id="28" name="Platshållare för innehåll 2">
              <a:extLst>
                <a:ext uri="{FF2B5EF4-FFF2-40B4-BE49-F238E27FC236}">
                  <a16:creationId xmlns:a16="http://schemas.microsoft.com/office/drawing/2014/main" id="{E88B541E-D0C1-45C3-8EBF-65620345221C}"/>
                </a:ext>
              </a:extLst>
            </p:cNvPr>
            <p:cNvSpPr txBox="1">
              <a:spLocks/>
            </p:cNvSpPr>
            <p:nvPr/>
          </p:nvSpPr>
          <p:spPr>
            <a:xfrm>
              <a:off x="3265515" y="3479972"/>
              <a:ext cx="7478685" cy="35122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800" dirty="0"/>
                <a:t>Information om logotyp, färg, typsnitt och bild finns på </a:t>
              </a:r>
              <a:r>
                <a:rPr lang="sv-SE" sz="2800" dirty="0">
                  <a:hlinkClick r:id="rId2"/>
                </a:rPr>
                <a:t>Göteborgs Stads grafiska manual</a:t>
              </a:r>
              <a:r>
                <a:rPr lang="sv-SE" sz="2800" dirty="0"/>
                <a:t>.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800" dirty="0"/>
                <a:t>Inspiration och exempel finns i Göteborgs Stads grafiska manual under avsnittet </a:t>
              </a:r>
              <a:r>
                <a:rPr lang="sv-SE" sz="2800" dirty="0">
                  <a:hlinkClick r:id="rId3"/>
                </a:rPr>
                <a:t>Tillämpning av filmgrafik</a:t>
              </a:r>
              <a:r>
                <a:rPr lang="sv-SE" sz="2800" dirty="0"/>
                <a:t>.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800" u="sng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Så gör du tillgänglig film i Göteborgs Stad</a:t>
              </a:r>
              <a:r>
                <a:rPr lang="sv-SE" sz="28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sv-SE" sz="2800" dirty="0"/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800" dirty="0"/>
                <a:t>Information om klarspråk, normkritik och tillgänglighet finns på </a:t>
              </a:r>
              <a:r>
                <a:rPr lang="sv-SE" sz="2800" dirty="0">
                  <a:hlinkClick r:id="rId5"/>
                </a:rPr>
                <a:t>Kommunikationsverktyg</a:t>
              </a:r>
              <a:r>
                <a:rPr lang="sv-SE" sz="2800" dirty="0"/>
                <a:t>.</a:t>
              </a:r>
            </a:p>
          </p:txBody>
        </p:sp>
        <p:sp>
          <p:nvSpPr>
            <p:cNvPr id="30" name="Platshållare för innehåll 2">
              <a:extLst>
                <a:ext uri="{FF2B5EF4-FFF2-40B4-BE49-F238E27FC236}">
                  <a16:creationId xmlns:a16="http://schemas.microsoft.com/office/drawing/2014/main" id="{92E4E0D6-08B6-4FFB-BA5A-0ADF6286FABF}"/>
                </a:ext>
              </a:extLst>
            </p:cNvPr>
            <p:cNvSpPr txBox="1">
              <a:spLocks/>
            </p:cNvSpPr>
            <p:nvPr/>
          </p:nvSpPr>
          <p:spPr>
            <a:xfrm>
              <a:off x="3265515" y="2896174"/>
              <a:ext cx="7478685" cy="5837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2800" b="1" dirty="0"/>
                <a:t>Tänk på!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8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0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00C4786-EEC0-377C-3128-C99C16C2546B}"/>
              </a:ext>
            </a:extLst>
          </p:cNvPr>
          <p:cNvSpPr txBox="1"/>
          <p:nvPr/>
        </p:nvSpPr>
        <p:spPr>
          <a:xfrm>
            <a:off x="261257" y="326571"/>
            <a:ext cx="1761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+mj-lt"/>
              </a:rPr>
              <a:t>Namnskyltar XS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EC2DAFBE-698F-224A-1AB0-47EB52388FDB}"/>
              </a:ext>
            </a:extLst>
          </p:cNvPr>
          <p:cNvSpPr txBox="1"/>
          <p:nvPr/>
        </p:nvSpPr>
        <p:spPr>
          <a:xfrm>
            <a:off x="1771650" y="1019068"/>
            <a:ext cx="5224435" cy="2008202"/>
          </a:xfrm>
          <a:prstGeom prst="rect">
            <a:avLst/>
          </a:prstGeom>
          <a:solidFill>
            <a:srgbClr val="D1D9DC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latin typeface="+mj-lt"/>
              </a:rPr>
              <a:t>Namn </a:t>
            </a:r>
            <a:r>
              <a:rPr lang="sv-SE" sz="3200" dirty="0" err="1">
                <a:latin typeface="+mj-lt"/>
              </a:rPr>
              <a:t>Namnsson</a:t>
            </a:r>
            <a:endParaRPr lang="sv-SE" sz="32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1BD8380-D111-DAB0-0A61-12E8A8DDF309}"/>
              </a:ext>
            </a:extLst>
          </p:cNvPr>
          <p:cNvSpPr txBox="1"/>
          <p:nvPr/>
        </p:nvSpPr>
        <p:spPr>
          <a:xfrm>
            <a:off x="11253815" y="1019068"/>
            <a:ext cx="5224435" cy="2008202"/>
          </a:xfrm>
          <a:prstGeom prst="rect">
            <a:avLst/>
          </a:prstGeom>
          <a:solidFill>
            <a:srgbClr val="B8E1C8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latin typeface="+mj-lt"/>
              </a:rPr>
              <a:t>Namn </a:t>
            </a:r>
            <a:r>
              <a:rPr lang="sv-SE" sz="3200" dirty="0" err="1">
                <a:latin typeface="+mj-lt"/>
              </a:rPr>
              <a:t>Namnsson</a:t>
            </a:r>
            <a:endParaRPr lang="sv-SE" sz="32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22374DA-D9F9-8477-5827-8E6F1A6B01D9}"/>
              </a:ext>
            </a:extLst>
          </p:cNvPr>
          <p:cNvSpPr txBox="1"/>
          <p:nvPr/>
        </p:nvSpPr>
        <p:spPr>
          <a:xfrm>
            <a:off x="1771650" y="3086714"/>
            <a:ext cx="5224435" cy="2008202"/>
          </a:xfrm>
          <a:prstGeom prst="rect">
            <a:avLst/>
          </a:prstGeom>
          <a:solidFill>
            <a:srgbClr val="FBCFB9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latin typeface="+mj-lt"/>
              </a:rPr>
              <a:t>Namn </a:t>
            </a:r>
            <a:r>
              <a:rPr lang="sv-SE" sz="3200" dirty="0" err="1">
                <a:latin typeface="+mj-lt"/>
              </a:rPr>
              <a:t>Namnsson</a:t>
            </a:r>
            <a:endParaRPr lang="sv-SE" sz="32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C14E4B3-7926-6EBE-0D11-D5BD6F59D4C1}"/>
              </a:ext>
            </a:extLst>
          </p:cNvPr>
          <p:cNvSpPr txBox="1"/>
          <p:nvPr/>
        </p:nvSpPr>
        <p:spPr>
          <a:xfrm>
            <a:off x="11253815" y="3086714"/>
            <a:ext cx="5224435" cy="2008202"/>
          </a:xfrm>
          <a:prstGeom prst="rect">
            <a:avLst/>
          </a:prstGeom>
          <a:solidFill>
            <a:srgbClr val="E1D1E8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latin typeface="+mj-lt"/>
              </a:rPr>
              <a:t>Namn </a:t>
            </a:r>
            <a:r>
              <a:rPr lang="sv-SE" sz="3200" dirty="0" err="1">
                <a:latin typeface="+mj-lt"/>
              </a:rPr>
              <a:t>Namnsson</a:t>
            </a:r>
            <a:endParaRPr lang="sv-SE" sz="32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D80514D-5B46-854F-D12D-D44D85C7442F}"/>
              </a:ext>
            </a:extLst>
          </p:cNvPr>
          <p:cNvSpPr txBox="1"/>
          <p:nvPr/>
        </p:nvSpPr>
        <p:spPr>
          <a:xfrm>
            <a:off x="1771650" y="5154360"/>
            <a:ext cx="5224435" cy="2008202"/>
          </a:xfrm>
          <a:prstGeom prst="rect">
            <a:avLst/>
          </a:prstGeom>
          <a:solidFill>
            <a:srgbClr val="C0E4F2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latin typeface="+mj-lt"/>
              </a:rPr>
              <a:t>Namn </a:t>
            </a:r>
            <a:r>
              <a:rPr lang="sv-SE" sz="3200" dirty="0" err="1">
                <a:latin typeface="+mj-lt"/>
              </a:rPr>
              <a:t>Namnsson</a:t>
            </a:r>
            <a:endParaRPr lang="sv-SE" sz="32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EC995CD-FCCA-941B-E8C6-C942C1B0AC8D}"/>
              </a:ext>
            </a:extLst>
          </p:cNvPr>
          <p:cNvSpPr txBox="1"/>
          <p:nvPr/>
        </p:nvSpPr>
        <p:spPr>
          <a:xfrm>
            <a:off x="11253815" y="5154360"/>
            <a:ext cx="5224435" cy="2008202"/>
          </a:xfrm>
          <a:prstGeom prst="rect">
            <a:avLst/>
          </a:prstGeom>
          <a:solidFill>
            <a:srgbClr val="FFF3B0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latin typeface="+mj-lt"/>
              </a:rPr>
              <a:t>Namn </a:t>
            </a:r>
            <a:r>
              <a:rPr lang="sv-SE" sz="3200" dirty="0" err="1">
                <a:latin typeface="+mj-lt"/>
              </a:rPr>
              <a:t>Namnsson</a:t>
            </a:r>
            <a:endParaRPr lang="sv-SE" sz="32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413FF6-BD2F-9A0A-801E-E46234F738C4}"/>
              </a:ext>
            </a:extLst>
          </p:cNvPr>
          <p:cNvSpPr txBox="1"/>
          <p:nvPr/>
        </p:nvSpPr>
        <p:spPr>
          <a:xfrm>
            <a:off x="1771650" y="7222005"/>
            <a:ext cx="5224435" cy="2008202"/>
          </a:xfrm>
          <a:prstGeom prst="rect">
            <a:avLst/>
          </a:prstGeom>
          <a:solidFill>
            <a:srgbClr val="F8CCDC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latin typeface="+mj-lt"/>
              </a:rPr>
              <a:t>Namn </a:t>
            </a:r>
            <a:r>
              <a:rPr lang="sv-SE" sz="3200" dirty="0" err="1">
                <a:latin typeface="+mj-lt"/>
              </a:rPr>
              <a:t>Namnsson</a:t>
            </a:r>
            <a:endParaRPr lang="sv-SE" sz="32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63DBDC7-775B-54B1-6149-096E9D38AA9B}"/>
              </a:ext>
            </a:extLst>
          </p:cNvPr>
          <p:cNvSpPr txBox="1"/>
          <p:nvPr/>
        </p:nvSpPr>
        <p:spPr>
          <a:xfrm>
            <a:off x="11253815" y="7222005"/>
            <a:ext cx="5224435" cy="2008202"/>
          </a:xfrm>
          <a:prstGeom prst="rect">
            <a:avLst/>
          </a:prstGeom>
          <a:solidFill>
            <a:schemeClr val="bg1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latin typeface="+mj-lt"/>
              </a:rPr>
              <a:t>Namn </a:t>
            </a:r>
            <a:r>
              <a:rPr lang="sv-SE" sz="3200" dirty="0" err="1">
                <a:latin typeface="+mj-lt"/>
              </a:rPr>
              <a:t>Namnsson</a:t>
            </a:r>
            <a:endParaRPr lang="sv-SE" sz="32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973D640-6DDC-192A-12BF-F84D699EA9AB}"/>
              </a:ext>
            </a:extLst>
          </p:cNvPr>
          <p:cNvSpPr/>
          <p:nvPr/>
        </p:nvSpPr>
        <p:spPr>
          <a:xfrm>
            <a:off x="1771650" y="1019068"/>
            <a:ext cx="14706600" cy="82201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1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393" y="4773183"/>
            <a:ext cx="9865218" cy="4291149"/>
          </a:xfrm>
        </p:spPr>
        <p:txBody>
          <a:bodyPr/>
          <a:lstStyle/>
          <a:p>
            <a:r>
              <a:rPr lang="sv-SE" dirty="0"/>
              <a:t>Detta är en syntolkad version</a:t>
            </a:r>
          </a:p>
        </p:txBody>
      </p:sp>
      <p:pic>
        <p:nvPicPr>
          <p:cNvPr id="6" name="Bildobjekt 5" descr="En bild som visar mörk&#10;&#10;Automatiskt genererad beskrivning">
            <a:extLst>
              <a:ext uri="{FF2B5EF4-FFF2-40B4-BE49-F238E27FC236}">
                <a16:creationId xmlns:a16="http://schemas.microsoft.com/office/drawing/2014/main" id="{A7DBBB12-8974-41D4-9382-93CD2836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04" y="2182373"/>
            <a:ext cx="2329992" cy="25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3768" y="4773183"/>
            <a:ext cx="10040468" cy="4291149"/>
          </a:xfrm>
        </p:spPr>
        <p:txBody>
          <a:bodyPr/>
          <a:lstStyle/>
          <a:p>
            <a:r>
              <a:rPr lang="sv-SE" dirty="0"/>
              <a:t>Detta är en syntolkad version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316D15-0844-48E6-918A-C9D387438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04" y="2181183"/>
            <a:ext cx="2331061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3639" y="4773183"/>
            <a:ext cx="11680726" cy="4291149"/>
          </a:xfrm>
        </p:spPr>
        <p:txBody>
          <a:bodyPr/>
          <a:lstStyle/>
          <a:p>
            <a:r>
              <a:rPr lang="sv-SE" dirty="0"/>
              <a:t>Denna film finns även </a:t>
            </a:r>
            <a:r>
              <a:rPr lang="sv-SE" dirty="0" err="1"/>
              <a:t>teckenspråkstolkad</a:t>
            </a:r>
            <a:r>
              <a:rPr lang="sv-SE" dirty="0"/>
              <a:t>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7DBBB12-8974-41D4-9382-93CD2836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7387" y="2182373"/>
            <a:ext cx="2273226" cy="25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420" y="4773183"/>
            <a:ext cx="14635163" cy="4291149"/>
          </a:xfrm>
        </p:spPr>
        <p:txBody>
          <a:bodyPr/>
          <a:lstStyle/>
          <a:p>
            <a:r>
              <a:rPr lang="sv-SE" dirty="0"/>
              <a:t>Denna film finns även </a:t>
            </a:r>
            <a:r>
              <a:rPr lang="sv-SE" dirty="0" err="1"/>
              <a:t>teckenspråkstolkad</a:t>
            </a:r>
            <a:r>
              <a:rPr lang="sv-SE" dirty="0"/>
              <a:t>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ADF0546-9496-4709-A5A0-B21FEDB10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13" y="2180124"/>
            <a:ext cx="2275200" cy="25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C16677A2-8FBA-94CE-0A50-027B18577F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sv-SE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4A42A8D9-4082-150B-8416-39C39AEF2A1D}"/>
              </a:ext>
            </a:extLst>
          </p:cNvPr>
          <p:cNvGrpSpPr/>
          <p:nvPr/>
        </p:nvGrpSpPr>
        <p:grpSpPr>
          <a:xfrm>
            <a:off x="14478000" y="9682337"/>
            <a:ext cx="3810000" cy="619125"/>
            <a:chOff x="1757698" y="6746785"/>
            <a:chExt cx="3810000" cy="61912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2DD6A12C-03F7-71A4-B523-1BC375B46BE5}"/>
                </a:ext>
              </a:extLst>
            </p:cNvPr>
            <p:cNvSpPr/>
            <p:nvPr/>
          </p:nvSpPr>
          <p:spPr>
            <a:xfrm>
              <a:off x="1757698" y="6746785"/>
              <a:ext cx="3810000" cy="619125"/>
            </a:xfrm>
            <a:custGeom>
              <a:avLst/>
              <a:gdLst>
                <a:gd name="connsiteX0" fmla="*/ 0 w 3810000"/>
                <a:gd name="connsiteY0" fmla="*/ 0 h 619125"/>
                <a:gd name="connsiteX1" fmla="*/ 3810000 w 3810000"/>
                <a:gd name="connsiteY1" fmla="*/ 0 h 619125"/>
                <a:gd name="connsiteX2" fmla="*/ 3810000 w 3810000"/>
                <a:gd name="connsiteY2" fmla="*/ 619125 h 619125"/>
                <a:gd name="connsiteX3" fmla="*/ 0 w 38100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619125">
                  <a:moveTo>
                    <a:pt x="0" y="0"/>
                  </a:moveTo>
                  <a:lnTo>
                    <a:pt x="3810000" y="0"/>
                  </a:lnTo>
                  <a:lnTo>
                    <a:pt x="38100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1F1F1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7E535E61-B7AB-8DCD-8E1A-7CDB431DCBB1}"/>
                </a:ext>
              </a:extLst>
            </p:cNvPr>
            <p:cNvGrpSpPr/>
            <p:nvPr/>
          </p:nvGrpSpPr>
          <p:grpSpPr>
            <a:xfrm>
              <a:off x="1902287" y="6907948"/>
              <a:ext cx="3497103" cy="346423"/>
              <a:chOff x="1902287" y="6907948"/>
              <a:chExt cx="3497103" cy="346423"/>
            </a:xfrm>
          </p:grpSpPr>
          <p:sp>
            <p:nvSpPr>
              <p:cNvPr id="6" name="Frihandsfigur: Form 5">
                <a:extLst>
                  <a:ext uri="{FF2B5EF4-FFF2-40B4-BE49-F238E27FC236}">
                    <a16:creationId xmlns:a16="http://schemas.microsoft.com/office/drawing/2014/main" id="{236C7654-4258-B212-A832-CC39CE26A350}"/>
                  </a:ext>
                </a:extLst>
              </p:cNvPr>
              <p:cNvSpPr/>
              <p:nvPr/>
            </p:nvSpPr>
            <p:spPr>
              <a:xfrm>
                <a:off x="1902287" y="6917663"/>
                <a:ext cx="283654" cy="273748"/>
              </a:xfrm>
              <a:custGeom>
                <a:avLst/>
                <a:gdLst>
                  <a:gd name="connsiteX0" fmla="*/ 119729 w 283654"/>
                  <a:gd name="connsiteY0" fmla="*/ 0 h 273748"/>
                  <a:gd name="connsiteX1" fmla="*/ 164021 w 283654"/>
                  <a:gd name="connsiteY1" fmla="*/ 0 h 273748"/>
                  <a:gd name="connsiteX2" fmla="*/ 283655 w 283654"/>
                  <a:gd name="connsiteY2" fmla="*/ 273749 h 273748"/>
                  <a:gd name="connsiteX3" fmla="*/ 233172 w 283654"/>
                  <a:gd name="connsiteY3" fmla="*/ 273749 h 273748"/>
                  <a:gd name="connsiteX4" fmla="*/ 205549 w 283654"/>
                  <a:gd name="connsiteY4" fmla="*/ 208121 h 273748"/>
                  <a:gd name="connsiteX5" fmla="*/ 76962 w 283654"/>
                  <a:gd name="connsiteY5" fmla="*/ 208121 h 273748"/>
                  <a:gd name="connsiteX6" fmla="*/ 48958 w 283654"/>
                  <a:gd name="connsiteY6" fmla="*/ 273749 h 273748"/>
                  <a:gd name="connsiteX7" fmla="*/ 0 w 283654"/>
                  <a:gd name="connsiteY7" fmla="*/ 273749 h 273748"/>
                  <a:gd name="connsiteX8" fmla="*/ 119634 w 283654"/>
                  <a:gd name="connsiteY8" fmla="*/ 0 h 273748"/>
                  <a:gd name="connsiteX9" fmla="*/ 188119 w 283654"/>
                  <a:gd name="connsiteY9" fmla="*/ 165830 h 273748"/>
                  <a:gd name="connsiteX10" fmla="*/ 141161 w 283654"/>
                  <a:gd name="connsiteY10" fmla="*/ 57055 h 273748"/>
                  <a:gd name="connsiteX11" fmla="*/ 94583 w 283654"/>
                  <a:gd name="connsiteY11" fmla="*/ 165830 h 273748"/>
                  <a:gd name="connsiteX12" fmla="*/ 188214 w 283654"/>
                  <a:gd name="connsiteY12" fmla="*/ 16583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654" h="273748">
                    <a:moveTo>
                      <a:pt x="119729" y="0"/>
                    </a:moveTo>
                    <a:lnTo>
                      <a:pt x="164021" y="0"/>
                    </a:lnTo>
                    <a:lnTo>
                      <a:pt x="283655" y="273749"/>
                    </a:lnTo>
                    <a:lnTo>
                      <a:pt x="233172" y="273749"/>
                    </a:lnTo>
                    <a:lnTo>
                      <a:pt x="205549" y="208121"/>
                    </a:lnTo>
                    <a:lnTo>
                      <a:pt x="76962" y="208121"/>
                    </a:lnTo>
                    <a:lnTo>
                      <a:pt x="48958" y="273749"/>
                    </a:lnTo>
                    <a:lnTo>
                      <a:pt x="0" y="273749"/>
                    </a:lnTo>
                    <a:lnTo>
                      <a:pt x="119634" y="0"/>
                    </a:lnTo>
                    <a:close/>
                    <a:moveTo>
                      <a:pt x="188119" y="165830"/>
                    </a:moveTo>
                    <a:lnTo>
                      <a:pt x="141161" y="57055"/>
                    </a:lnTo>
                    <a:lnTo>
                      <a:pt x="94583" y="165830"/>
                    </a:lnTo>
                    <a:lnTo>
                      <a:pt x="188214" y="16583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" name="Frihandsfigur: Form 6">
                <a:extLst>
                  <a:ext uri="{FF2B5EF4-FFF2-40B4-BE49-F238E27FC236}">
                    <a16:creationId xmlns:a16="http://schemas.microsoft.com/office/drawing/2014/main" id="{2E2EB1E1-3488-FEE5-FF59-FEA198C728F7}"/>
                  </a:ext>
                </a:extLst>
              </p:cNvPr>
              <p:cNvSpPr/>
              <p:nvPr/>
            </p:nvSpPr>
            <p:spPr>
              <a:xfrm>
                <a:off x="2240710" y="6919663"/>
                <a:ext cx="47815" cy="271843"/>
              </a:xfrm>
              <a:custGeom>
                <a:avLst/>
                <a:gdLst>
                  <a:gd name="connsiteX0" fmla="*/ 0 w 47815"/>
                  <a:gd name="connsiteY0" fmla="*/ 0 h 271843"/>
                  <a:gd name="connsiteX1" fmla="*/ 47816 w 47815"/>
                  <a:gd name="connsiteY1" fmla="*/ 0 h 271843"/>
                  <a:gd name="connsiteX2" fmla="*/ 47816 w 47815"/>
                  <a:gd name="connsiteY2" fmla="*/ 271844 h 271843"/>
                  <a:gd name="connsiteX3" fmla="*/ 0 w 47815"/>
                  <a:gd name="connsiteY3" fmla="*/ 271844 h 271843"/>
                  <a:gd name="connsiteX4" fmla="*/ 0 w 47815"/>
                  <a:gd name="connsiteY4" fmla="*/ 0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5" h="271843">
                    <a:moveTo>
                      <a:pt x="0" y="0"/>
                    </a:moveTo>
                    <a:lnTo>
                      <a:pt x="47816" y="0"/>
                    </a:lnTo>
                    <a:lnTo>
                      <a:pt x="47816" y="271844"/>
                    </a:lnTo>
                    <a:lnTo>
                      <a:pt x="0" y="2718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" name="Frihandsfigur: Form 7">
                <a:extLst>
                  <a:ext uri="{FF2B5EF4-FFF2-40B4-BE49-F238E27FC236}">
                    <a16:creationId xmlns:a16="http://schemas.microsoft.com/office/drawing/2014/main" id="{50EEA15E-86D5-B522-55FE-EE7AD3933AAA}"/>
                  </a:ext>
                </a:extLst>
              </p:cNvPr>
              <p:cNvSpPr/>
              <p:nvPr/>
            </p:nvSpPr>
            <p:spPr>
              <a:xfrm>
                <a:off x="2353772" y="7049299"/>
                <a:ext cx="114966" cy="46196"/>
              </a:xfrm>
              <a:custGeom>
                <a:avLst/>
                <a:gdLst>
                  <a:gd name="connsiteX0" fmla="*/ 0 w 114966"/>
                  <a:gd name="connsiteY0" fmla="*/ 0 h 46196"/>
                  <a:gd name="connsiteX1" fmla="*/ 114967 w 114966"/>
                  <a:gd name="connsiteY1" fmla="*/ 0 h 46196"/>
                  <a:gd name="connsiteX2" fmla="*/ 114967 w 114966"/>
                  <a:gd name="connsiteY2" fmla="*/ 46196 h 46196"/>
                  <a:gd name="connsiteX3" fmla="*/ 0 w 114966"/>
                  <a:gd name="connsiteY3" fmla="*/ 46196 h 46196"/>
                  <a:gd name="connsiteX4" fmla="*/ 0 w 114966"/>
                  <a:gd name="connsiteY4" fmla="*/ 0 h 4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66" h="46196">
                    <a:moveTo>
                      <a:pt x="0" y="0"/>
                    </a:moveTo>
                    <a:lnTo>
                      <a:pt x="114967" y="0"/>
                    </a:lnTo>
                    <a:lnTo>
                      <a:pt x="114967" y="46196"/>
                    </a:lnTo>
                    <a:lnTo>
                      <a:pt x="0" y="461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" name="Frihandsfigur: Form 8">
                <a:extLst>
                  <a:ext uri="{FF2B5EF4-FFF2-40B4-BE49-F238E27FC236}">
                    <a16:creationId xmlns:a16="http://schemas.microsoft.com/office/drawing/2014/main" id="{BAAB77B8-6786-7276-B416-D67235FD97B4}"/>
                  </a:ext>
                </a:extLst>
              </p:cNvPr>
              <p:cNvSpPr/>
              <p:nvPr/>
            </p:nvSpPr>
            <p:spPr>
              <a:xfrm>
                <a:off x="2515316" y="698214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7 w 212026"/>
                  <a:gd name="connsiteY11" fmla="*/ 4286 h 272224"/>
                  <a:gd name="connsiteX12" fmla="*/ 212027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1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400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7" y="4286"/>
                    </a:lnTo>
                    <a:lnTo>
                      <a:pt x="212027" y="167354"/>
                    </a:lnTo>
                    <a:cubicBezTo>
                      <a:pt x="212027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25BD2CDE-A9FD-EA85-6003-7C678555ACDD}"/>
                  </a:ext>
                </a:extLst>
              </p:cNvPr>
              <p:cNvSpPr/>
              <p:nvPr/>
            </p:nvSpPr>
            <p:spPr>
              <a:xfrm>
                <a:off x="2780968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9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B0DF15B7-4204-AB3E-CA0F-CF1415EA8BED}"/>
                  </a:ext>
                </a:extLst>
              </p:cNvPr>
              <p:cNvSpPr/>
              <p:nvPr/>
            </p:nvSpPr>
            <p:spPr>
              <a:xfrm>
                <a:off x="3032238" y="698214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10B74868-1C10-9B75-2BFB-B0D43CC3EB5A}"/>
                  </a:ext>
                </a:extLst>
              </p:cNvPr>
              <p:cNvSpPr/>
              <p:nvPr/>
            </p:nvSpPr>
            <p:spPr>
              <a:xfrm>
                <a:off x="3267601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8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5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A6F1968B-9AD4-7F6F-37C7-92575BB66B5E}"/>
                  </a:ext>
                </a:extLst>
              </p:cNvPr>
              <p:cNvSpPr/>
              <p:nvPr/>
            </p:nvSpPr>
            <p:spPr>
              <a:xfrm>
                <a:off x="3518775" y="698245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4 w 120015"/>
                  <a:gd name="connsiteY1" fmla="*/ 3983 h 209056"/>
                  <a:gd name="connsiteX2" fmla="*/ 47434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FEA18778-2D20-8103-C3D2-0EDF56FE89AD}"/>
                  </a:ext>
                </a:extLst>
              </p:cNvPr>
              <p:cNvSpPr/>
              <p:nvPr/>
            </p:nvSpPr>
            <p:spPr>
              <a:xfrm>
                <a:off x="3667269" y="698214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8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8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2B231F83-BFA2-0B2B-E785-DF6800047E7C}"/>
                  </a:ext>
                </a:extLst>
              </p:cNvPr>
              <p:cNvSpPr/>
              <p:nvPr/>
            </p:nvSpPr>
            <p:spPr>
              <a:xfrm>
                <a:off x="3918444" y="6982450"/>
                <a:ext cx="120014" cy="209056"/>
              </a:xfrm>
              <a:custGeom>
                <a:avLst/>
                <a:gdLst>
                  <a:gd name="connsiteX0" fmla="*/ 95 w 120014"/>
                  <a:gd name="connsiteY0" fmla="*/ 3983 h 209056"/>
                  <a:gd name="connsiteX1" fmla="*/ 47434 w 120014"/>
                  <a:gd name="connsiteY1" fmla="*/ 3983 h 209056"/>
                  <a:gd name="connsiteX2" fmla="*/ 47434 w 120014"/>
                  <a:gd name="connsiteY2" fmla="*/ 50179 h 209056"/>
                  <a:gd name="connsiteX3" fmla="*/ 120015 w 120014"/>
                  <a:gd name="connsiteY3" fmla="*/ 78 h 209056"/>
                  <a:gd name="connsiteX4" fmla="*/ 120015 w 120014"/>
                  <a:gd name="connsiteY4" fmla="*/ 49798 h 209056"/>
                  <a:gd name="connsiteX5" fmla="*/ 117253 w 120014"/>
                  <a:gd name="connsiteY5" fmla="*/ 49798 h 209056"/>
                  <a:gd name="connsiteX6" fmla="*/ 47339 w 120014"/>
                  <a:gd name="connsiteY6" fmla="*/ 130952 h 209056"/>
                  <a:gd name="connsiteX7" fmla="*/ 47339 w 120014"/>
                  <a:gd name="connsiteY7" fmla="*/ 209056 h 209056"/>
                  <a:gd name="connsiteX8" fmla="*/ 0 w 120014"/>
                  <a:gd name="connsiteY8" fmla="*/ 209056 h 209056"/>
                  <a:gd name="connsiteX9" fmla="*/ 0 w 120014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4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81FD6984-6E36-FC6C-8BBF-0C3680E957C6}"/>
                  </a:ext>
                </a:extLst>
              </p:cNvPr>
              <p:cNvSpPr/>
              <p:nvPr/>
            </p:nvSpPr>
            <p:spPr>
              <a:xfrm>
                <a:off x="4061414" y="698386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4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2 w 185642"/>
                  <a:gd name="connsiteY19" fmla="*/ 145828 h 212121"/>
                  <a:gd name="connsiteX20" fmla="*/ 46292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4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9" y="111633"/>
                      <a:pt x="46292" y="124492"/>
                      <a:pt x="46292" y="145828"/>
                    </a:cubicBezTo>
                    <a:lnTo>
                      <a:pt x="46292" y="146590"/>
                    </a:lnTo>
                    <a:cubicBezTo>
                      <a:pt x="46292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D8515AE6-E9C6-DC16-6587-B8694FB9D621}"/>
                  </a:ext>
                </a:extLst>
              </p:cNvPr>
              <p:cNvSpPr/>
              <p:nvPr/>
            </p:nvSpPr>
            <p:spPr>
              <a:xfrm>
                <a:off x="4298777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7 w 212026"/>
                  <a:gd name="connsiteY5" fmla="*/ 0 h 287750"/>
                  <a:gd name="connsiteX6" fmla="*/ 212027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9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7" y="0"/>
                    </a:lnTo>
                    <a:lnTo>
                      <a:pt x="212027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7054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AF3E95F5-3993-EE67-734D-61056647523D}"/>
                  </a:ext>
                </a:extLst>
              </p:cNvPr>
              <p:cNvSpPr/>
              <p:nvPr/>
            </p:nvSpPr>
            <p:spPr>
              <a:xfrm>
                <a:off x="4697684" y="6907948"/>
                <a:ext cx="212407" cy="287654"/>
              </a:xfrm>
              <a:custGeom>
                <a:avLst/>
                <a:gdLst>
                  <a:gd name="connsiteX0" fmla="*/ 47339 w 212407"/>
                  <a:gd name="connsiteY0" fmla="*/ 251651 h 287654"/>
                  <a:gd name="connsiteX1" fmla="*/ 47339 w 212407"/>
                  <a:gd name="connsiteY1" fmla="*/ 283464 h 287654"/>
                  <a:gd name="connsiteX2" fmla="*/ 0 w 212407"/>
                  <a:gd name="connsiteY2" fmla="*/ 283464 h 287654"/>
                  <a:gd name="connsiteX3" fmla="*/ 0 w 212407"/>
                  <a:gd name="connsiteY3" fmla="*/ 0 h 287654"/>
                  <a:gd name="connsiteX4" fmla="*/ 47339 w 212407"/>
                  <a:gd name="connsiteY4" fmla="*/ 0 h 287654"/>
                  <a:gd name="connsiteX5" fmla="*/ 47339 w 212407"/>
                  <a:gd name="connsiteY5" fmla="*/ 112586 h 287654"/>
                  <a:gd name="connsiteX6" fmla="*/ 117253 w 212407"/>
                  <a:gd name="connsiteY6" fmla="*/ 74105 h 287654"/>
                  <a:gd name="connsiteX7" fmla="*/ 212407 w 212407"/>
                  <a:gd name="connsiteY7" fmla="*/ 180499 h 287654"/>
                  <a:gd name="connsiteX8" fmla="*/ 212407 w 212407"/>
                  <a:gd name="connsiteY8" fmla="*/ 181261 h 287654"/>
                  <a:gd name="connsiteX9" fmla="*/ 117253 w 212407"/>
                  <a:gd name="connsiteY9" fmla="*/ 287655 h 287654"/>
                  <a:gd name="connsiteX10" fmla="*/ 47339 w 212407"/>
                  <a:gd name="connsiteY10" fmla="*/ 251555 h 287654"/>
                  <a:gd name="connsiteX11" fmla="*/ 164592 w 212407"/>
                  <a:gd name="connsiteY11" fmla="*/ 181356 h 287654"/>
                  <a:gd name="connsiteX12" fmla="*/ 164592 w 212407"/>
                  <a:gd name="connsiteY12" fmla="*/ 180594 h 287654"/>
                  <a:gd name="connsiteX13" fmla="*/ 105918 w 212407"/>
                  <a:gd name="connsiteY13" fmla="*/ 114967 h 287654"/>
                  <a:gd name="connsiteX14" fmla="*/ 46101 w 212407"/>
                  <a:gd name="connsiteY14" fmla="*/ 180594 h 287654"/>
                  <a:gd name="connsiteX15" fmla="*/ 46101 w 212407"/>
                  <a:gd name="connsiteY15" fmla="*/ 181356 h 287654"/>
                  <a:gd name="connsiteX16" fmla="*/ 105918 w 212407"/>
                  <a:gd name="connsiteY16" fmla="*/ 246983 h 287654"/>
                  <a:gd name="connsiteX17" fmla="*/ 164592 w 212407"/>
                  <a:gd name="connsiteY17" fmla="*/ 181356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407" h="287654">
                    <a:moveTo>
                      <a:pt x="47339" y="251651"/>
                    </a:move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lnTo>
                      <a:pt x="47339" y="0"/>
                    </a:lnTo>
                    <a:lnTo>
                      <a:pt x="47339" y="112586"/>
                    </a:lnTo>
                    <a:cubicBezTo>
                      <a:pt x="62484" y="91250"/>
                      <a:pt x="83820" y="74105"/>
                      <a:pt x="117253" y="74105"/>
                    </a:cubicBezTo>
                    <a:cubicBezTo>
                      <a:pt x="165449" y="74105"/>
                      <a:pt x="212407" y="112205"/>
                      <a:pt x="212407" y="180499"/>
                    </a:cubicBezTo>
                    <a:lnTo>
                      <a:pt x="212407" y="181261"/>
                    </a:lnTo>
                    <a:cubicBezTo>
                      <a:pt x="212407" y="249174"/>
                      <a:pt x="165830" y="287655"/>
                      <a:pt x="117253" y="287655"/>
                    </a:cubicBezTo>
                    <a:cubicBezTo>
                      <a:pt x="83058" y="287655"/>
                      <a:pt x="61722" y="270605"/>
                      <a:pt x="47339" y="251555"/>
                    </a:cubicBezTo>
                    <a:close/>
                    <a:moveTo>
                      <a:pt x="164592" y="181356"/>
                    </a:moveTo>
                    <a:lnTo>
                      <a:pt x="164592" y="180594"/>
                    </a:lnTo>
                    <a:cubicBezTo>
                      <a:pt x="164592" y="140970"/>
                      <a:pt x="137446" y="114967"/>
                      <a:pt x="105918" y="114967"/>
                    </a:cubicBezTo>
                    <a:cubicBezTo>
                      <a:pt x="74390" y="114967"/>
                      <a:pt x="46101" y="141351"/>
                      <a:pt x="46101" y="180594"/>
                    </a:cubicBezTo>
                    <a:lnTo>
                      <a:pt x="46101" y="181356"/>
                    </a:lnTo>
                    <a:cubicBezTo>
                      <a:pt x="46101" y="220599"/>
                      <a:pt x="74104" y="246983"/>
                      <a:pt x="105918" y="246983"/>
                    </a:cubicBezTo>
                    <a:cubicBezTo>
                      <a:pt x="137731" y="246983"/>
                      <a:pt x="164592" y="221742"/>
                      <a:pt x="164592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4CB844EA-1203-09FB-96F1-2532D7CFD701}"/>
                  </a:ext>
                </a:extLst>
              </p:cNvPr>
              <p:cNvSpPr/>
              <p:nvPr/>
            </p:nvSpPr>
            <p:spPr>
              <a:xfrm>
                <a:off x="4965241" y="691032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819B8675-32FB-E392-394C-CCC0BEA96A42}"/>
                  </a:ext>
                </a:extLst>
              </p:cNvPr>
              <p:cNvSpPr/>
              <p:nvPr/>
            </p:nvSpPr>
            <p:spPr>
              <a:xfrm>
                <a:off x="5083256" y="6907948"/>
                <a:ext cx="47338" cy="283464"/>
              </a:xfrm>
              <a:custGeom>
                <a:avLst/>
                <a:gdLst>
                  <a:gd name="connsiteX0" fmla="*/ 0 w 47338"/>
                  <a:gd name="connsiteY0" fmla="*/ 0 h 283464"/>
                  <a:gd name="connsiteX1" fmla="*/ 47339 w 47338"/>
                  <a:gd name="connsiteY1" fmla="*/ 0 h 283464"/>
                  <a:gd name="connsiteX2" fmla="*/ 47339 w 47338"/>
                  <a:gd name="connsiteY2" fmla="*/ 283464 h 283464"/>
                  <a:gd name="connsiteX3" fmla="*/ 0 w 47338"/>
                  <a:gd name="connsiteY3" fmla="*/ 283464 h 283464"/>
                  <a:gd name="connsiteX4" fmla="*/ 0 w 47338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8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4A46F624-8E5F-A967-58EB-92BD36C349B3}"/>
                  </a:ext>
                </a:extLst>
              </p:cNvPr>
              <p:cNvSpPr/>
              <p:nvPr/>
            </p:nvSpPr>
            <p:spPr>
              <a:xfrm>
                <a:off x="5187364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6 w 212026"/>
                  <a:gd name="connsiteY5" fmla="*/ 0 h 287750"/>
                  <a:gd name="connsiteX6" fmla="*/ 212026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8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6" y="0"/>
                    </a:lnTo>
                    <a:lnTo>
                      <a:pt x="212026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6958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34397A05-66E9-7E40-DBA0-1BDBEC9767CE}"/>
              </a:ext>
            </a:extLst>
          </p:cNvPr>
          <p:cNvSpPr txBox="1">
            <a:spLocks/>
          </p:cNvSpPr>
          <p:nvPr/>
        </p:nvSpPr>
        <p:spPr>
          <a:xfrm>
            <a:off x="5921035" y="4021931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AI-genererad bild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AI-genererad bild ska du visa det genom märkningen nedan. </a:t>
            </a:r>
            <a:r>
              <a:rPr lang="sv-SE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 grafiken i något av bildens hörn och där det har minst påverkan på bilden. Säkra kontrasten mot bilden genom att välja vit eller svart grafik. </a:t>
            </a:r>
            <a:endParaRPr lang="sv-SE" dirty="0"/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780433E-39C9-473B-8875-D3FF57806478}"/>
              </a:ext>
            </a:extLst>
          </p:cNvPr>
          <p:cNvGrpSpPr/>
          <p:nvPr/>
        </p:nvGrpSpPr>
        <p:grpSpPr>
          <a:xfrm>
            <a:off x="0" y="9666288"/>
            <a:ext cx="3810000" cy="619125"/>
            <a:chOff x="0" y="9666288"/>
            <a:chExt cx="3810000" cy="619125"/>
          </a:xfrm>
        </p:grpSpPr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7501E086-36F9-568B-6F18-4009BE2127BD}"/>
                </a:ext>
              </a:extLst>
            </p:cNvPr>
            <p:cNvSpPr/>
            <p:nvPr/>
          </p:nvSpPr>
          <p:spPr>
            <a:xfrm>
              <a:off x="0" y="9666288"/>
              <a:ext cx="3810000" cy="619125"/>
            </a:xfrm>
            <a:custGeom>
              <a:avLst/>
              <a:gdLst>
                <a:gd name="connsiteX0" fmla="*/ 0 w 3810000"/>
                <a:gd name="connsiteY0" fmla="*/ 0 h 619125"/>
                <a:gd name="connsiteX1" fmla="*/ 3810000 w 3810000"/>
                <a:gd name="connsiteY1" fmla="*/ 0 h 619125"/>
                <a:gd name="connsiteX2" fmla="*/ 3810000 w 3810000"/>
                <a:gd name="connsiteY2" fmla="*/ 619125 h 619125"/>
                <a:gd name="connsiteX3" fmla="*/ 0 w 38100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619125">
                  <a:moveTo>
                    <a:pt x="0" y="0"/>
                  </a:moveTo>
                  <a:lnTo>
                    <a:pt x="3810000" y="0"/>
                  </a:lnTo>
                  <a:lnTo>
                    <a:pt x="38100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BB2F323C-AD1E-C4B2-0068-9EC13DBB2781}"/>
                </a:ext>
              </a:extLst>
            </p:cNvPr>
            <p:cNvGrpSpPr/>
            <p:nvPr/>
          </p:nvGrpSpPr>
          <p:grpSpPr>
            <a:xfrm>
              <a:off x="144589" y="9827451"/>
              <a:ext cx="3497103" cy="346423"/>
              <a:chOff x="1902287" y="6907948"/>
              <a:chExt cx="3497103" cy="346423"/>
            </a:xfrm>
            <a:solidFill>
              <a:schemeClr val="tx1"/>
            </a:solidFill>
          </p:grpSpPr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BD56CB72-885A-94CF-F1C0-A20BD2AFC671}"/>
                  </a:ext>
                </a:extLst>
              </p:cNvPr>
              <p:cNvSpPr/>
              <p:nvPr/>
            </p:nvSpPr>
            <p:spPr>
              <a:xfrm>
                <a:off x="1902287" y="6917663"/>
                <a:ext cx="283654" cy="273748"/>
              </a:xfrm>
              <a:custGeom>
                <a:avLst/>
                <a:gdLst>
                  <a:gd name="connsiteX0" fmla="*/ 119729 w 283654"/>
                  <a:gd name="connsiteY0" fmla="*/ 0 h 273748"/>
                  <a:gd name="connsiteX1" fmla="*/ 164021 w 283654"/>
                  <a:gd name="connsiteY1" fmla="*/ 0 h 273748"/>
                  <a:gd name="connsiteX2" fmla="*/ 283655 w 283654"/>
                  <a:gd name="connsiteY2" fmla="*/ 273749 h 273748"/>
                  <a:gd name="connsiteX3" fmla="*/ 233172 w 283654"/>
                  <a:gd name="connsiteY3" fmla="*/ 273749 h 273748"/>
                  <a:gd name="connsiteX4" fmla="*/ 205549 w 283654"/>
                  <a:gd name="connsiteY4" fmla="*/ 208121 h 273748"/>
                  <a:gd name="connsiteX5" fmla="*/ 76962 w 283654"/>
                  <a:gd name="connsiteY5" fmla="*/ 208121 h 273748"/>
                  <a:gd name="connsiteX6" fmla="*/ 48958 w 283654"/>
                  <a:gd name="connsiteY6" fmla="*/ 273749 h 273748"/>
                  <a:gd name="connsiteX7" fmla="*/ 0 w 283654"/>
                  <a:gd name="connsiteY7" fmla="*/ 273749 h 273748"/>
                  <a:gd name="connsiteX8" fmla="*/ 119634 w 283654"/>
                  <a:gd name="connsiteY8" fmla="*/ 0 h 273748"/>
                  <a:gd name="connsiteX9" fmla="*/ 188119 w 283654"/>
                  <a:gd name="connsiteY9" fmla="*/ 165830 h 273748"/>
                  <a:gd name="connsiteX10" fmla="*/ 141161 w 283654"/>
                  <a:gd name="connsiteY10" fmla="*/ 57055 h 273748"/>
                  <a:gd name="connsiteX11" fmla="*/ 94583 w 283654"/>
                  <a:gd name="connsiteY11" fmla="*/ 165830 h 273748"/>
                  <a:gd name="connsiteX12" fmla="*/ 188214 w 283654"/>
                  <a:gd name="connsiteY12" fmla="*/ 16583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654" h="273748">
                    <a:moveTo>
                      <a:pt x="119729" y="0"/>
                    </a:moveTo>
                    <a:lnTo>
                      <a:pt x="164021" y="0"/>
                    </a:lnTo>
                    <a:lnTo>
                      <a:pt x="283655" y="273749"/>
                    </a:lnTo>
                    <a:lnTo>
                      <a:pt x="233172" y="273749"/>
                    </a:lnTo>
                    <a:lnTo>
                      <a:pt x="205549" y="208121"/>
                    </a:lnTo>
                    <a:lnTo>
                      <a:pt x="76962" y="208121"/>
                    </a:lnTo>
                    <a:lnTo>
                      <a:pt x="48958" y="273749"/>
                    </a:lnTo>
                    <a:lnTo>
                      <a:pt x="0" y="273749"/>
                    </a:lnTo>
                    <a:lnTo>
                      <a:pt x="119634" y="0"/>
                    </a:lnTo>
                    <a:close/>
                    <a:moveTo>
                      <a:pt x="188119" y="165830"/>
                    </a:moveTo>
                    <a:lnTo>
                      <a:pt x="141161" y="57055"/>
                    </a:lnTo>
                    <a:lnTo>
                      <a:pt x="94583" y="165830"/>
                    </a:lnTo>
                    <a:lnTo>
                      <a:pt x="188214" y="16583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61F977AA-9284-15FA-3954-1FF5B7E81132}"/>
                  </a:ext>
                </a:extLst>
              </p:cNvPr>
              <p:cNvSpPr/>
              <p:nvPr/>
            </p:nvSpPr>
            <p:spPr>
              <a:xfrm>
                <a:off x="2240710" y="6919663"/>
                <a:ext cx="47815" cy="271843"/>
              </a:xfrm>
              <a:custGeom>
                <a:avLst/>
                <a:gdLst>
                  <a:gd name="connsiteX0" fmla="*/ 0 w 47815"/>
                  <a:gd name="connsiteY0" fmla="*/ 0 h 271843"/>
                  <a:gd name="connsiteX1" fmla="*/ 47816 w 47815"/>
                  <a:gd name="connsiteY1" fmla="*/ 0 h 271843"/>
                  <a:gd name="connsiteX2" fmla="*/ 47816 w 47815"/>
                  <a:gd name="connsiteY2" fmla="*/ 271844 h 271843"/>
                  <a:gd name="connsiteX3" fmla="*/ 0 w 47815"/>
                  <a:gd name="connsiteY3" fmla="*/ 271844 h 271843"/>
                  <a:gd name="connsiteX4" fmla="*/ 0 w 47815"/>
                  <a:gd name="connsiteY4" fmla="*/ 0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5" h="271843">
                    <a:moveTo>
                      <a:pt x="0" y="0"/>
                    </a:moveTo>
                    <a:lnTo>
                      <a:pt x="47816" y="0"/>
                    </a:lnTo>
                    <a:lnTo>
                      <a:pt x="47816" y="271844"/>
                    </a:lnTo>
                    <a:lnTo>
                      <a:pt x="0" y="2718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03EAC5A4-31E6-7713-FEFC-06746EB7E5D3}"/>
                  </a:ext>
                </a:extLst>
              </p:cNvPr>
              <p:cNvSpPr/>
              <p:nvPr/>
            </p:nvSpPr>
            <p:spPr>
              <a:xfrm>
                <a:off x="2353772" y="7049299"/>
                <a:ext cx="114966" cy="46196"/>
              </a:xfrm>
              <a:custGeom>
                <a:avLst/>
                <a:gdLst>
                  <a:gd name="connsiteX0" fmla="*/ 0 w 114966"/>
                  <a:gd name="connsiteY0" fmla="*/ 0 h 46196"/>
                  <a:gd name="connsiteX1" fmla="*/ 114967 w 114966"/>
                  <a:gd name="connsiteY1" fmla="*/ 0 h 46196"/>
                  <a:gd name="connsiteX2" fmla="*/ 114967 w 114966"/>
                  <a:gd name="connsiteY2" fmla="*/ 46196 h 46196"/>
                  <a:gd name="connsiteX3" fmla="*/ 0 w 114966"/>
                  <a:gd name="connsiteY3" fmla="*/ 46196 h 46196"/>
                  <a:gd name="connsiteX4" fmla="*/ 0 w 114966"/>
                  <a:gd name="connsiteY4" fmla="*/ 0 h 4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66" h="46196">
                    <a:moveTo>
                      <a:pt x="0" y="0"/>
                    </a:moveTo>
                    <a:lnTo>
                      <a:pt x="114967" y="0"/>
                    </a:lnTo>
                    <a:lnTo>
                      <a:pt x="114967" y="46196"/>
                    </a:lnTo>
                    <a:lnTo>
                      <a:pt x="0" y="4619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1814486-1349-C238-66AE-31E6738DB3B5}"/>
                  </a:ext>
                </a:extLst>
              </p:cNvPr>
              <p:cNvSpPr/>
              <p:nvPr/>
            </p:nvSpPr>
            <p:spPr>
              <a:xfrm>
                <a:off x="2515316" y="698214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7 w 212026"/>
                  <a:gd name="connsiteY11" fmla="*/ 4286 h 272224"/>
                  <a:gd name="connsiteX12" fmla="*/ 212027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1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400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7" y="4286"/>
                    </a:lnTo>
                    <a:lnTo>
                      <a:pt x="212027" y="167354"/>
                    </a:lnTo>
                    <a:cubicBezTo>
                      <a:pt x="212027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5D00389-F165-3F37-4762-A173ED6D1966}"/>
                  </a:ext>
                </a:extLst>
              </p:cNvPr>
              <p:cNvSpPr/>
              <p:nvPr/>
            </p:nvSpPr>
            <p:spPr>
              <a:xfrm>
                <a:off x="2780968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9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64EB341B-4DFC-922D-6329-5132928EF85E}"/>
                  </a:ext>
                </a:extLst>
              </p:cNvPr>
              <p:cNvSpPr/>
              <p:nvPr/>
            </p:nvSpPr>
            <p:spPr>
              <a:xfrm>
                <a:off x="3032238" y="698214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0C58950E-E765-3990-5FF0-D9974A22D175}"/>
                  </a:ext>
                </a:extLst>
              </p:cNvPr>
              <p:cNvSpPr/>
              <p:nvPr/>
            </p:nvSpPr>
            <p:spPr>
              <a:xfrm>
                <a:off x="3267601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8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5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D16F3CDD-D0B0-68CA-9A2A-6ED34113E907}"/>
                  </a:ext>
                </a:extLst>
              </p:cNvPr>
              <p:cNvSpPr/>
              <p:nvPr/>
            </p:nvSpPr>
            <p:spPr>
              <a:xfrm>
                <a:off x="3518775" y="698245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4 w 120015"/>
                  <a:gd name="connsiteY1" fmla="*/ 3983 h 209056"/>
                  <a:gd name="connsiteX2" fmla="*/ 47434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1D4499B7-816C-1418-67D5-FDDB77433D8F}"/>
                  </a:ext>
                </a:extLst>
              </p:cNvPr>
              <p:cNvSpPr/>
              <p:nvPr/>
            </p:nvSpPr>
            <p:spPr>
              <a:xfrm>
                <a:off x="3667269" y="698214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8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8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CE3C52E9-872B-B443-4075-1D314B4847E6}"/>
                  </a:ext>
                </a:extLst>
              </p:cNvPr>
              <p:cNvSpPr/>
              <p:nvPr/>
            </p:nvSpPr>
            <p:spPr>
              <a:xfrm>
                <a:off x="3918444" y="6982450"/>
                <a:ext cx="120014" cy="209056"/>
              </a:xfrm>
              <a:custGeom>
                <a:avLst/>
                <a:gdLst>
                  <a:gd name="connsiteX0" fmla="*/ 95 w 120014"/>
                  <a:gd name="connsiteY0" fmla="*/ 3983 h 209056"/>
                  <a:gd name="connsiteX1" fmla="*/ 47434 w 120014"/>
                  <a:gd name="connsiteY1" fmla="*/ 3983 h 209056"/>
                  <a:gd name="connsiteX2" fmla="*/ 47434 w 120014"/>
                  <a:gd name="connsiteY2" fmla="*/ 50179 h 209056"/>
                  <a:gd name="connsiteX3" fmla="*/ 120015 w 120014"/>
                  <a:gd name="connsiteY3" fmla="*/ 78 h 209056"/>
                  <a:gd name="connsiteX4" fmla="*/ 120015 w 120014"/>
                  <a:gd name="connsiteY4" fmla="*/ 49798 h 209056"/>
                  <a:gd name="connsiteX5" fmla="*/ 117253 w 120014"/>
                  <a:gd name="connsiteY5" fmla="*/ 49798 h 209056"/>
                  <a:gd name="connsiteX6" fmla="*/ 47339 w 120014"/>
                  <a:gd name="connsiteY6" fmla="*/ 130952 h 209056"/>
                  <a:gd name="connsiteX7" fmla="*/ 47339 w 120014"/>
                  <a:gd name="connsiteY7" fmla="*/ 209056 h 209056"/>
                  <a:gd name="connsiteX8" fmla="*/ 0 w 120014"/>
                  <a:gd name="connsiteY8" fmla="*/ 209056 h 209056"/>
                  <a:gd name="connsiteX9" fmla="*/ 0 w 120014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4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57B063FB-64A3-F253-9D96-D14E3688742D}"/>
                  </a:ext>
                </a:extLst>
              </p:cNvPr>
              <p:cNvSpPr/>
              <p:nvPr/>
            </p:nvSpPr>
            <p:spPr>
              <a:xfrm>
                <a:off x="4061414" y="698386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4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2 w 185642"/>
                  <a:gd name="connsiteY19" fmla="*/ 145828 h 212121"/>
                  <a:gd name="connsiteX20" fmla="*/ 46292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4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9" y="111633"/>
                      <a:pt x="46292" y="124492"/>
                      <a:pt x="46292" y="145828"/>
                    </a:cubicBezTo>
                    <a:lnTo>
                      <a:pt x="46292" y="146590"/>
                    </a:lnTo>
                    <a:cubicBezTo>
                      <a:pt x="46292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3D63D2E4-059B-9A31-5291-EB18647534D9}"/>
                  </a:ext>
                </a:extLst>
              </p:cNvPr>
              <p:cNvSpPr/>
              <p:nvPr/>
            </p:nvSpPr>
            <p:spPr>
              <a:xfrm>
                <a:off x="4298777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7 w 212026"/>
                  <a:gd name="connsiteY5" fmla="*/ 0 h 287750"/>
                  <a:gd name="connsiteX6" fmla="*/ 212027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9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7" y="0"/>
                    </a:lnTo>
                    <a:lnTo>
                      <a:pt x="212027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7054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FDB8D224-0C3E-EF2F-BD6C-2C04607916A1}"/>
                  </a:ext>
                </a:extLst>
              </p:cNvPr>
              <p:cNvSpPr/>
              <p:nvPr/>
            </p:nvSpPr>
            <p:spPr>
              <a:xfrm>
                <a:off x="4697684" y="6907948"/>
                <a:ext cx="212407" cy="287654"/>
              </a:xfrm>
              <a:custGeom>
                <a:avLst/>
                <a:gdLst>
                  <a:gd name="connsiteX0" fmla="*/ 47339 w 212407"/>
                  <a:gd name="connsiteY0" fmla="*/ 251651 h 287654"/>
                  <a:gd name="connsiteX1" fmla="*/ 47339 w 212407"/>
                  <a:gd name="connsiteY1" fmla="*/ 283464 h 287654"/>
                  <a:gd name="connsiteX2" fmla="*/ 0 w 212407"/>
                  <a:gd name="connsiteY2" fmla="*/ 283464 h 287654"/>
                  <a:gd name="connsiteX3" fmla="*/ 0 w 212407"/>
                  <a:gd name="connsiteY3" fmla="*/ 0 h 287654"/>
                  <a:gd name="connsiteX4" fmla="*/ 47339 w 212407"/>
                  <a:gd name="connsiteY4" fmla="*/ 0 h 287654"/>
                  <a:gd name="connsiteX5" fmla="*/ 47339 w 212407"/>
                  <a:gd name="connsiteY5" fmla="*/ 112586 h 287654"/>
                  <a:gd name="connsiteX6" fmla="*/ 117253 w 212407"/>
                  <a:gd name="connsiteY6" fmla="*/ 74105 h 287654"/>
                  <a:gd name="connsiteX7" fmla="*/ 212407 w 212407"/>
                  <a:gd name="connsiteY7" fmla="*/ 180499 h 287654"/>
                  <a:gd name="connsiteX8" fmla="*/ 212407 w 212407"/>
                  <a:gd name="connsiteY8" fmla="*/ 181261 h 287654"/>
                  <a:gd name="connsiteX9" fmla="*/ 117253 w 212407"/>
                  <a:gd name="connsiteY9" fmla="*/ 287655 h 287654"/>
                  <a:gd name="connsiteX10" fmla="*/ 47339 w 212407"/>
                  <a:gd name="connsiteY10" fmla="*/ 251555 h 287654"/>
                  <a:gd name="connsiteX11" fmla="*/ 164592 w 212407"/>
                  <a:gd name="connsiteY11" fmla="*/ 181356 h 287654"/>
                  <a:gd name="connsiteX12" fmla="*/ 164592 w 212407"/>
                  <a:gd name="connsiteY12" fmla="*/ 180594 h 287654"/>
                  <a:gd name="connsiteX13" fmla="*/ 105918 w 212407"/>
                  <a:gd name="connsiteY13" fmla="*/ 114967 h 287654"/>
                  <a:gd name="connsiteX14" fmla="*/ 46101 w 212407"/>
                  <a:gd name="connsiteY14" fmla="*/ 180594 h 287654"/>
                  <a:gd name="connsiteX15" fmla="*/ 46101 w 212407"/>
                  <a:gd name="connsiteY15" fmla="*/ 181356 h 287654"/>
                  <a:gd name="connsiteX16" fmla="*/ 105918 w 212407"/>
                  <a:gd name="connsiteY16" fmla="*/ 246983 h 287654"/>
                  <a:gd name="connsiteX17" fmla="*/ 164592 w 212407"/>
                  <a:gd name="connsiteY17" fmla="*/ 181356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407" h="287654">
                    <a:moveTo>
                      <a:pt x="47339" y="251651"/>
                    </a:move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lnTo>
                      <a:pt x="47339" y="0"/>
                    </a:lnTo>
                    <a:lnTo>
                      <a:pt x="47339" y="112586"/>
                    </a:lnTo>
                    <a:cubicBezTo>
                      <a:pt x="62484" y="91250"/>
                      <a:pt x="83820" y="74105"/>
                      <a:pt x="117253" y="74105"/>
                    </a:cubicBezTo>
                    <a:cubicBezTo>
                      <a:pt x="165449" y="74105"/>
                      <a:pt x="212407" y="112205"/>
                      <a:pt x="212407" y="180499"/>
                    </a:cubicBezTo>
                    <a:lnTo>
                      <a:pt x="212407" y="181261"/>
                    </a:lnTo>
                    <a:cubicBezTo>
                      <a:pt x="212407" y="249174"/>
                      <a:pt x="165830" y="287655"/>
                      <a:pt x="117253" y="287655"/>
                    </a:cubicBezTo>
                    <a:cubicBezTo>
                      <a:pt x="83058" y="287655"/>
                      <a:pt x="61722" y="270605"/>
                      <a:pt x="47339" y="251555"/>
                    </a:cubicBezTo>
                    <a:close/>
                    <a:moveTo>
                      <a:pt x="164592" y="181356"/>
                    </a:moveTo>
                    <a:lnTo>
                      <a:pt x="164592" y="180594"/>
                    </a:lnTo>
                    <a:cubicBezTo>
                      <a:pt x="164592" y="140970"/>
                      <a:pt x="137446" y="114967"/>
                      <a:pt x="105918" y="114967"/>
                    </a:cubicBezTo>
                    <a:cubicBezTo>
                      <a:pt x="74390" y="114967"/>
                      <a:pt x="46101" y="141351"/>
                      <a:pt x="46101" y="180594"/>
                    </a:cubicBezTo>
                    <a:lnTo>
                      <a:pt x="46101" y="181356"/>
                    </a:lnTo>
                    <a:cubicBezTo>
                      <a:pt x="46101" y="220599"/>
                      <a:pt x="74104" y="246983"/>
                      <a:pt x="105918" y="246983"/>
                    </a:cubicBezTo>
                    <a:cubicBezTo>
                      <a:pt x="137731" y="246983"/>
                      <a:pt x="164592" y="221742"/>
                      <a:pt x="164592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5CA01BD5-7941-8D57-826A-D97764818C54}"/>
                  </a:ext>
                </a:extLst>
              </p:cNvPr>
              <p:cNvSpPr/>
              <p:nvPr/>
            </p:nvSpPr>
            <p:spPr>
              <a:xfrm>
                <a:off x="4965241" y="691032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FD3F5642-4195-DA91-8384-490BE4524874}"/>
                  </a:ext>
                </a:extLst>
              </p:cNvPr>
              <p:cNvSpPr/>
              <p:nvPr/>
            </p:nvSpPr>
            <p:spPr>
              <a:xfrm>
                <a:off x="5083256" y="6907948"/>
                <a:ext cx="47338" cy="283464"/>
              </a:xfrm>
              <a:custGeom>
                <a:avLst/>
                <a:gdLst>
                  <a:gd name="connsiteX0" fmla="*/ 0 w 47338"/>
                  <a:gd name="connsiteY0" fmla="*/ 0 h 283464"/>
                  <a:gd name="connsiteX1" fmla="*/ 47339 w 47338"/>
                  <a:gd name="connsiteY1" fmla="*/ 0 h 283464"/>
                  <a:gd name="connsiteX2" fmla="*/ 47339 w 47338"/>
                  <a:gd name="connsiteY2" fmla="*/ 283464 h 283464"/>
                  <a:gd name="connsiteX3" fmla="*/ 0 w 47338"/>
                  <a:gd name="connsiteY3" fmla="*/ 283464 h 283464"/>
                  <a:gd name="connsiteX4" fmla="*/ 0 w 47338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8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61F30653-CB9E-F884-857D-9C5BF995CFC5}"/>
                  </a:ext>
                </a:extLst>
              </p:cNvPr>
              <p:cNvSpPr/>
              <p:nvPr/>
            </p:nvSpPr>
            <p:spPr>
              <a:xfrm>
                <a:off x="5187364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6 w 212026"/>
                  <a:gd name="connsiteY5" fmla="*/ 0 h 287750"/>
                  <a:gd name="connsiteX6" fmla="*/ 212026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8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6" y="0"/>
                    </a:lnTo>
                    <a:lnTo>
                      <a:pt x="212026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6958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824299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CB7FE4E-EA9F-BE2D-CD7D-11FBC06CFB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AC52195D-0A30-3F49-4749-67358EA843D7}"/>
              </a:ext>
            </a:extLst>
          </p:cNvPr>
          <p:cNvSpPr txBox="1">
            <a:spLocks/>
          </p:cNvSpPr>
          <p:nvPr/>
        </p:nvSpPr>
        <p:spPr>
          <a:xfrm>
            <a:off x="5836517" y="4021931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Visualisering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visualisering ska du visa det genom märkningen nedan. </a:t>
            </a:r>
            <a:r>
              <a:rPr lang="sv-SE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 grafiken i något av bildens hörn och där det har minst påverkan på bilden. Säkra kontrasten mot bilden genom att välja vit eller svart grafik. </a:t>
            </a:r>
            <a:endParaRPr lang="sv-SE" dirty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093E386-2C00-37FA-FCF6-F75BFF96EB70}"/>
              </a:ext>
            </a:extLst>
          </p:cNvPr>
          <p:cNvGrpSpPr/>
          <p:nvPr/>
        </p:nvGrpSpPr>
        <p:grpSpPr>
          <a:xfrm>
            <a:off x="15430499" y="9666285"/>
            <a:ext cx="2857501" cy="619125"/>
            <a:chOff x="3819107" y="1752050"/>
            <a:chExt cx="2857500" cy="619125"/>
          </a:xfrm>
        </p:grpSpPr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FAD71902-300B-5FCB-16AD-0CD39D387EC6}"/>
                </a:ext>
              </a:extLst>
            </p:cNvPr>
            <p:cNvSpPr/>
            <p:nvPr/>
          </p:nvSpPr>
          <p:spPr>
            <a:xfrm>
              <a:off x="3819107" y="1752050"/>
              <a:ext cx="2857500" cy="619125"/>
            </a:xfrm>
            <a:custGeom>
              <a:avLst/>
              <a:gdLst>
                <a:gd name="connsiteX0" fmla="*/ 0 w 2857500"/>
                <a:gd name="connsiteY0" fmla="*/ 0 h 619125"/>
                <a:gd name="connsiteX1" fmla="*/ 2857500 w 2857500"/>
                <a:gd name="connsiteY1" fmla="*/ 0 h 619125"/>
                <a:gd name="connsiteX2" fmla="*/ 2857500 w 2857500"/>
                <a:gd name="connsiteY2" fmla="*/ 619125 h 619125"/>
                <a:gd name="connsiteX3" fmla="*/ 0 w 28575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619125">
                  <a:moveTo>
                    <a:pt x="0" y="0"/>
                  </a:moveTo>
                  <a:lnTo>
                    <a:pt x="2857500" y="0"/>
                  </a:lnTo>
                  <a:lnTo>
                    <a:pt x="28575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1F1F1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BFEC9E18-FA81-7B47-ACAB-FA4C735FB614}"/>
                </a:ext>
              </a:extLst>
            </p:cNvPr>
            <p:cNvGrpSpPr/>
            <p:nvPr/>
          </p:nvGrpSpPr>
          <p:grpSpPr>
            <a:xfrm>
              <a:off x="3983699" y="1922738"/>
              <a:ext cx="2513932" cy="346423"/>
              <a:chOff x="3983699" y="1922738"/>
              <a:chExt cx="2513932" cy="346423"/>
            </a:xfrm>
          </p:grpSpPr>
          <p:sp>
            <p:nvSpPr>
              <p:cNvPr id="8" name="Frihandsfigur: Form 7">
                <a:extLst>
                  <a:ext uri="{FF2B5EF4-FFF2-40B4-BE49-F238E27FC236}">
                    <a16:creationId xmlns:a16="http://schemas.microsoft.com/office/drawing/2014/main" id="{E47256B2-3420-DD76-9C4C-6CC9A4985BD2}"/>
                  </a:ext>
                </a:extLst>
              </p:cNvPr>
              <p:cNvSpPr/>
              <p:nvPr/>
            </p:nvSpPr>
            <p:spPr>
              <a:xfrm>
                <a:off x="3983699" y="1934453"/>
                <a:ext cx="267843" cy="273748"/>
              </a:xfrm>
              <a:custGeom>
                <a:avLst/>
                <a:gdLst>
                  <a:gd name="connsiteX0" fmla="*/ 0 w 267843"/>
                  <a:gd name="connsiteY0" fmla="*/ 0 h 273748"/>
                  <a:gd name="connsiteX1" fmla="*/ 52768 w 267843"/>
                  <a:gd name="connsiteY1" fmla="*/ 0 h 273748"/>
                  <a:gd name="connsiteX2" fmla="*/ 134684 w 267843"/>
                  <a:gd name="connsiteY2" fmla="*/ 208979 h 273748"/>
                  <a:gd name="connsiteX3" fmla="*/ 216217 w 267843"/>
                  <a:gd name="connsiteY3" fmla="*/ 0 h 273748"/>
                  <a:gd name="connsiteX4" fmla="*/ 267843 w 267843"/>
                  <a:gd name="connsiteY4" fmla="*/ 0 h 273748"/>
                  <a:gd name="connsiteX5" fmla="*/ 155258 w 267843"/>
                  <a:gd name="connsiteY5" fmla="*/ 273749 h 273748"/>
                  <a:gd name="connsiteX6" fmla="*/ 112586 w 267843"/>
                  <a:gd name="connsiteY6" fmla="*/ 273749 h 273748"/>
                  <a:gd name="connsiteX7" fmla="*/ 0 w 267843"/>
                  <a:gd name="connsiteY7" fmla="*/ 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843" h="273748">
                    <a:moveTo>
                      <a:pt x="0" y="0"/>
                    </a:moveTo>
                    <a:lnTo>
                      <a:pt x="52768" y="0"/>
                    </a:lnTo>
                    <a:lnTo>
                      <a:pt x="134684" y="208979"/>
                    </a:lnTo>
                    <a:lnTo>
                      <a:pt x="216217" y="0"/>
                    </a:lnTo>
                    <a:lnTo>
                      <a:pt x="267843" y="0"/>
                    </a:lnTo>
                    <a:lnTo>
                      <a:pt x="155258" y="273749"/>
                    </a:lnTo>
                    <a:lnTo>
                      <a:pt x="112586" y="2737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" name="Frihandsfigur: Form 8">
                <a:extLst>
                  <a:ext uri="{FF2B5EF4-FFF2-40B4-BE49-F238E27FC236}">
                    <a16:creationId xmlns:a16="http://schemas.microsoft.com/office/drawing/2014/main" id="{E4068355-853C-26FB-37E7-6894DAD674AE}"/>
                  </a:ext>
                </a:extLst>
              </p:cNvPr>
              <p:cNvSpPr/>
              <p:nvPr/>
            </p:nvSpPr>
            <p:spPr>
              <a:xfrm>
                <a:off x="4299071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24F79E28-F1CF-1C60-680D-3EF0814B76DD}"/>
                  </a:ext>
                </a:extLst>
              </p:cNvPr>
              <p:cNvSpPr/>
              <p:nvPr/>
            </p:nvSpPr>
            <p:spPr>
              <a:xfrm>
                <a:off x="4398131" y="1997699"/>
                <a:ext cx="163068" cy="212502"/>
              </a:xfrm>
              <a:custGeom>
                <a:avLst/>
                <a:gdLst>
                  <a:gd name="connsiteX0" fmla="*/ 0 w 163068"/>
                  <a:gd name="connsiteY0" fmla="*/ 181737 h 212502"/>
                  <a:gd name="connsiteX1" fmla="*/ 20955 w 163068"/>
                  <a:gd name="connsiteY1" fmla="*/ 149923 h 212502"/>
                  <a:gd name="connsiteX2" fmla="*/ 88106 w 163068"/>
                  <a:gd name="connsiteY2" fmla="*/ 175165 h 212502"/>
                  <a:gd name="connsiteX3" fmla="*/ 119920 w 163068"/>
                  <a:gd name="connsiteY3" fmla="*/ 153067 h 212502"/>
                  <a:gd name="connsiteX4" fmla="*/ 119920 w 163068"/>
                  <a:gd name="connsiteY4" fmla="*/ 152305 h 212502"/>
                  <a:gd name="connsiteX5" fmla="*/ 74104 w 163068"/>
                  <a:gd name="connsiteY5" fmla="*/ 123539 h 212502"/>
                  <a:gd name="connsiteX6" fmla="*/ 10001 w 163068"/>
                  <a:gd name="connsiteY6" fmla="*/ 63722 h 212502"/>
                  <a:gd name="connsiteX7" fmla="*/ 10001 w 163068"/>
                  <a:gd name="connsiteY7" fmla="*/ 62960 h 212502"/>
                  <a:gd name="connsiteX8" fmla="*/ 83058 w 163068"/>
                  <a:gd name="connsiteY8" fmla="*/ 0 h 212502"/>
                  <a:gd name="connsiteX9" fmla="*/ 158401 w 163068"/>
                  <a:gd name="connsiteY9" fmla="*/ 23336 h 212502"/>
                  <a:gd name="connsiteX10" fmla="*/ 139732 w 163068"/>
                  <a:gd name="connsiteY10" fmla="*/ 56769 h 212502"/>
                  <a:gd name="connsiteX11" fmla="*/ 81915 w 163068"/>
                  <a:gd name="connsiteY11" fmla="*/ 37338 h 212502"/>
                  <a:gd name="connsiteX12" fmla="*/ 53150 w 163068"/>
                  <a:gd name="connsiteY12" fmla="*/ 57531 h 212502"/>
                  <a:gd name="connsiteX13" fmla="*/ 53150 w 163068"/>
                  <a:gd name="connsiteY13" fmla="*/ 58293 h 212502"/>
                  <a:gd name="connsiteX14" fmla="*/ 99346 w 163068"/>
                  <a:gd name="connsiteY14" fmla="*/ 87440 h 212502"/>
                  <a:gd name="connsiteX15" fmla="*/ 163068 w 163068"/>
                  <a:gd name="connsiteY15" fmla="*/ 147256 h 212502"/>
                  <a:gd name="connsiteX16" fmla="*/ 163068 w 163068"/>
                  <a:gd name="connsiteY16" fmla="*/ 148019 h 212502"/>
                  <a:gd name="connsiteX17" fmla="*/ 86963 w 163068"/>
                  <a:gd name="connsiteY17" fmla="*/ 212503 h 212502"/>
                  <a:gd name="connsiteX18" fmla="*/ 0 w 163068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8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8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FB1C455F-5AA1-D947-1662-EC20E2904650}"/>
                  </a:ext>
                </a:extLst>
              </p:cNvPr>
              <p:cNvSpPr/>
              <p:nvPr/>
            </p:nvSpPr>
            <p:spPr>
              <a:xfrm>
                <a:off x="4612348" y="2001223"/>
                <a:ext cx="184499" cy="209359"/>
              </a:xfrm>
              <a:custGeom>
                <a:avLst/>
                <a:gdLst>
                  <a:gd name="connsiteX0" fmla="*/ 95 w 184499"/>
                  <a:gd name="connsiteY0" fmla="*/ 130493 h 209359"/>
                  <a:gd name="connsiteX1" fmla="*/ 95 w 184499"/>
                  <a:gd name="connsiteY1" fmla="*/ 0 h 209359"/>
                  <a:gd name="connsiteX2" fmla="*/ 47054 w 184499"/>
                  <a:gd name="connsiteY2" fmla="*/ 0 h 209359"/>
                  <a:gd name="connsiteX3" fmla="*/ 47054 w 184499"/>
                  <a:gd name="connsiteY3" fmla="*/ 116491 h 209359"/>
                  <a:gd name="connsiteX4" fmla="*/ 90964 w 184499"/>
                  <a:gd name="connsiteY4" fmla="*/ 166211 h 209359"/>
                  <a:gd name="connsiteX5" fmla="*/ 137160 w 184499"/>
                  <a:gd name="connsiteY5" fmla="*/ 115729 h 209359"/>
                  <a:gd name="connsiteX6" fmla="*/ 137160 w 184499"/>
                  <a:gd name="connsiteY6" fmla="*/ 0 h 209359"/>
                  <a:gd name="connsiteX7" fmla="*/ 184499 w 184499"/>
                  <a:gd name="connsiteY7" fmla="*/ 0 h 209359"/>
                  <a:gd name="connsiteX8" fmla="*/ 184499 w 184499"/>
                  <a:gd name="connsiteY8" fmla="*/ 205073 h 209359"/>
                  <a:gd name="connsiteX9" fmla="*/ 137160 w 184499"/>
                  <a:gd name="connsiteY9" fmla="*/ 205073 h 209359"/>
                  <a:gd name="connsiteX10" fmla="*/ 137160 w 184499"/>
                  <a:gd name="connsiteY10" fmla="*/ 173260 h 209359"/>
                  <a:gd name="connsiteX11" fmla="*/ 73057 w 184499"/>
                  <a:gd name="connsiteY11" fmla="*/ 209360 h 209359"/>
                  <a:gd name="connsiteX12" fmla="*/ 0 w 184499"/>
                  <a:gd name="connsiteY12" fmla="*/ 130493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95" y="130493"/>
                    </a:moveTo>
                    <a:lnTo>
                      <a:pt x="95" y="0"/>
                    </a:lnTo>
                    <a:lnTo>
                      <a:pt x="47054" y="0"/>
                    </a:lnTo>
                    <a:lnTo>
                      <a:pt x="47054" y="116491"/>
                    </a:lnTo>
                    <a:cubicBezTo>
                      <a:pt x="47054" y="148304"/>
                      <a:pt x="62960" y="166211"/>
                      <a:pt x="90964" y="166211"/>
                    </a:cubicBezTo>
                    <a:cubicBezTo>
                      <a:pt x="118967" y="166211"/>
                      <a:pt x="137160" y="147542"/>
                      <a:pt x="137160" y="115729"/>
                    </a:cubicBezTo>
                    <a:lnTo>
                      <a:pt x="137160" y="0"/>
                    </a:lnTo>
                    <a:lnTo>
                      <a:pt x="184499" y="0"/>
                    </a:lnTo>
                    <a:lnTo>
                      <a:pt x="184499" y="205073"/>
                    </a:lnTo>
                    <a:lnTo>
                      <a:pt x="137160" y="205073"/>
                    </a:lnTo>
                    <a:lnTo>
                      <a:pt x="137160" y="173260"/>
                    </a:lnTo>
                    <a:cubicBezTo>
                      <a:pt x="123920" y="192691"/>
                      <a:pt x="104966" y="209360"/>
                      <a:pt x="73057" y="209360"/>
                    </a:cubicBezTo>
                    <a:cubicBezTo>
                      <a:pt x="26860" y="209360"/>
                      <a:pt x="0" y="178308"/>
                      <a:pt x="0" y="130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1ED8D8E7-62F9-FEBD-ECFA-84CD19B669E4}"/>
                  </a:ext>
                </a:extLst>
              </p:cNvPr>
              <p:cNvSpPr/>
              <p:nvPr/>
            </p:nvSpPr>
            <p:spPr>
              <a:xfrm>
                <a:off x="4846949" y="199865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3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1 w 185642"/>
                  <a:gd name="connsiteY19" fmla="*/ 145828 h 212121"/>
                  <a:gd name="connsiteX20" fmla="*/ 46291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3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8" y="111633"/>
                      <a:pt x="46291" y="124492"/>
                      <a:pt x="46291" y="145828"/>
                    </a:cubicBezTo>
                    <a:lnTo>
                      <a:pt x="46291" y="146590"/>
                    </a:lnTo>
                    <a:cubicBezTo>
                      <a:pt x="46291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DB570ADD-8AF2-4646-9F96-B95CE02478B3}"/>
                  </a:ext>
                </a:extLst>
              </p:cNvPr>
              <p:cNvSpPr/>
              <p:nvPr/>
            </p:nvSpPr>
            <p:spPr>
              <a:xfrm>
                <a:off x="5096790" y="1922738"/>
                <a:ext cx="47339" cy="283464"/>
              </a:xfrm>
              <a:custGeom>
                <a:avLst/>
                <a:gdLst>
                  <a:gd name="connsiteX0" fmla="*/ 0 w 47339"/>
                  <a:gd name="connsiteY0" fmla="*/ 0 h 283464"/>
                  <a:gd name="connsiteX1" fmla="*/ 47339 w 47339"/>
                  <a:gd name="connsiteY1" fmla="*/ 0 h 283464"/>
                  <a:gd name="connsiteX2" fmla="*/ 47339 w 47339"/>
                  <a:gd name="connsiteY2" fmla="*/ 283464 h 283464"/>
                  <a:gd name="connsiteX3" fmla="*/ 0 w 47339"/>
                  <a:gd name="connsiteY3" fmla="*/ 283464 h 283464"/>
                  <a:gd name="connsiteX4" fmla="*/ 0 w 47339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9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7E65BBFA-61E0-2A09-E499-86528F1DF910}"/>
                  </a:ext>
                </a:extLst>
              </p:cNvPr>
              <p:cNvSpPr/>
              <p:nvPr/>
            </p:nvSpPr>
            <p:spPr>
              <a:xfrm>
                <a:off x="5211757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FF89D20E-AB15-FC21-6D98-EEE8DF5AFB28}"/>
                  </a:ext>
                </a:extLst>
              </p:cNvPr>
              <p:cNvSpPr/>
              <p:nvPr/>
            </p:nvSpPr>
            <p:spPr>
              <a:xfrm>
                <a:off x="5310817" y="1997699"/>
                <a:ext cx="163067" cy="212502"/>
              </a:xfrm>
              <a:custGeom>
                <a:avLst/>
                <a:gdLst>
                  <a:gd name="connsiteX0" fmla="*/ 0 w 163067"/>
                  <a:gd name="connsiteY0" fmla="*/ 181737 h 212502"/>
                  <a:gd name="connsiteX1" fmla="*/ 20955 w 163067"/>
                  <a:gd name="connsiteY1" fmla="*/ 149923 h 212502"/>
                  <a:gd name="connsiteX2" fmla="*/ 88106 w 163067"/>
                  <a:gd name="connsiteY2" fmla="*/ 175165 h 212502"/>
                  <a:gd name="connsiteX3" fmla="*/ 119920 w 163067"/>
                  <a:gd name="connsiteY3" fmla="*/ 153067 h 212502"/>
                  <a:gd name="connsiteX4" fmla="*/ 119920 w 163067"/>
                  <a:gd name="connsiteY4" fmla="*/ 152305 h 212502"/>
                  <a:gd name="connsiteX5" fmla="*/ 74104 w 163067"/>
                  <a:gd name="connsiteY5" fmla="*/ 123539 h 212502"/>
                  <a:gd name="connsiteX6" fmla="*/ 10001 w 163067"/>
                  <a:gd name="connsiteY6" fmla="*/ 63722 h 212502"/>
                  <a:gd name="connsiteX7" fmla="*/ 10001 w 163067"/>
                  <a:gd name="connsiteY7" fmla="*/ 62960 h 212502"/>
                  <a:gd name="connsiteX8" fmla="*/ 83058 w 163067"/>
                  <a:gd name="connsiteY8" fmla="*/ 0 h 212502"/>
                  <a:gd name="connsiteX9" fmla="*/ 158401 w 163067"/>
                  <a:gd name="connsiteY9" fmla="*/ 23336 h 212502"/>
                  <a:gd name="connsiteX10" fmla="*/ 139732 w 163067"/>
                  <a:gd name="connsiteY10" fmla="*/ 56769 h 212502"/>
                  <a:gd name="connsiteX11" fmla="*/ 81915 w 163067"/>
                  <a:gd name="connsiteY11" fmla="*/ 37338 h 212502"/>
                  <a:gd name="connsiteX12" fmla="*/ 53150 w 163067"/>
                  <a:gd name="connsiteY12" fmla="*/ 57531 h 212502"/>
                  <a:gd name="connsiteX13" fmla="*/ 53150 w 163067"/>
                  <a:gd name="connsiteY13" fmla="*/ 58293 h 212502"/>
                  <a:gd name="connsiteX14" fmla="*/ 99346 w 163067"/>
                  <a:gd name="connsiteY14" fmla="*/ 87440 h 212502"/>
                  <a:gd name="connsiteX15" fmla="*/ 163068 w 163067"/>
                  <a:gd name="connsiteY15" fmla="*/ 147256 h 212502"/>
                  <a:gd name="connsiteX16" fmla="*/ 163068 w 163067"/>
                  <a:gd name="connsiteY16" fmla="*/ 148019 h 212502"/>
                  <a:gd name="connsiteX17" fmla="*/ 86963 w 163067"/>
                  <a:gd name="connsiteY17" fmla="*/ 212503 h 212502"/>
                  <a:gd name="connsiteX18" fmla="*/ 0 w 163067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7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7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0F4D773A-6AA2-8A50-1484-BCC1BDDFDFF6}"/>
                  </a:ext>
                </a:extLst>
              </p:cNvPr>
              <p:cNvSpPr/>
              <p:nvPr/>
            </p:nvSpPr>
            <p:spPr>
              <a:xfrm>
                <a:off x="5516271" y="199693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9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9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DB06C936-34A9-C992-285B-0E644B8EACAE}"/>
                  </a:ext>
                </a:extLst>
              </p:cNvPr>
              <p:cNvSpPr/>
              <p:nvPr/>
            </p:nvSpPr>
            <p:spPr>
              <a:xfrm>
                <a:off x="5767064" y="199724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5 w 120015"/>
                  <a:gd name="connsiteY1" fmla="*/ 3983 h 209056"/>
                  <a:gd name="connsiteX2" fmla="*/ 47435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5" y="3983"/>
                    </a:lnTo>
                    <a:lnTo>
                      <a:pt x="47435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D2155C13-B9CD-A2DE-6803-3EED5512B210}"/>
                  </a:ext>
                </a:extLst>
              </p:cNvPr>
              <p:cNvSpPr/>
              <p:nvPr/>
            </p:nvSpPr>
            <p:spPr>
              <a:xfrm>
                <a:off x="5934133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3 w 50482"/>
                  <a:gd name="connsiteY1" fmla="*/ 0 h 281177"/>
                  <a:gd name="connsiteX2" fmla="*/ 50483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619 w 50482"/>
                  <a:gd name="connsiteY5" fmla="*/ 76105 h 281177"/>
                  <a:gd name="connsiteX6" fmla="*/ 48958 w 50482"/>
                  <a:gd name="connsiteY6" fmla="*/ 76105 h 281177"/>
                  <a:gd name="connsiteX7" fmla="*/ 48958 w 50482"/>
                  <a:gd name="connsiteY7" fmla="*/ 281178 h 281177"/>
                  <a:gd name="connsiteX8" fmla="*/ 1619 w 50482"/>
                  <a:gd name="connsiteY8" fmla="*/ 281178 h 281177"/>
                  <a:gd name="connsiteX9" fmla="*/ 1619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3" y="0"/>
                    </a:lnTo>
                    <a:lnTo>
                      <a:pt x="50483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619" y="76105"/>
                    </a:moveTo>
                    <a:lnTo>
                      <a:pt x="48958" y="76105"/>
                    </a:lnTo>
                    <a:lnTo>
                      <a:pt x="48958" y="281178"/>
                    </a:lnTo>
                    <a:lnTo>
                      <a:pt x="1619" y="281178"/>
                    </a:lnTo>
                    <a:lnTo>
                      <a:pt x="1619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2D761211-63C3-FF19-9C9D-859B94970FC8}"/>
                  </a:ext>
                </a:extLst>
              </p:cNvPr>
              <p:cNvSpPr/>
              <p:nvPr/>
            </p:nvSpPr>
            <p:spPr>
              <a:xfrm>
                <a:off x="6049481" y="199693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6580B2DA-820D-C25A-7839-2ED4DBCB8A36}"/>
                  </a:ext>
                </a:extLst>
              </p:cNvPr>
              <p:cNvSpPr/>
              <p:nvPr/>
            </p:nvSpPr>
            <p:spPr>
              <a:xfrm>
                <a:off x="6285605" y="199693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6 w 212026"/>
                  <a:gd name="connsiteY11" fmla="*/ 4286 h 272224"/>
                  <a:gd name="connsiteX12" fmla="*/ 212026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0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399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6" y="4286"/>
                    </a:lnTo>
                    <a:lnTo>
                      <a:pt x="212026" y="167354"/>
                    </a:lnTo>
                    <a:cubicBezTo>
                      <a:pt x="212026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CE51C5ED-A160-F4FF-D877-07DD91BE9593}"/>
              </a:ext>
            </a:extLst>
          </p:cNvPr>
          <p:cNvGrpSpPr/>
          <p:nvPr/>
        </p:nvGrpSpPr>
        <p:grpSpPr>
          <a:xfrm>
            <a:off x="0" y="9666286"/>
            <a:ext cx="2857501" cy="619125"/>
            <a:chOff x="3814884" y="2545423"/>
            <a:chExt cx="2857500" cy="619125"/>
          </a:xfrm>
        </p:grpSpPr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7EB17CC-E9BF-1179-4342-4359A4E27880}"/>
                </a:ext>
              </a:extLst>
            </p:cNvPr>
            <p:cNvSpPr/>
            <p:nvPr/>
          </p:nvSpPr>
          <p:spPr>
            <a:xfrm>
              <a:off x="3814884" y="2545423"/>
              <a:ext cx="2857500" cy="619125"/>
            </a:xfrm>
            <a:custGeom>
              <a:avLst/>
              <a:gdLst>
                <a:gd name="connsiteX0" fmla="*/ 0 w 2857500"/>
                <a:gd name="connsiteY0" fmla="*/ 0 h 619125"/>
                <a:gd name="connsiteX1" fmla="*/ 2857500 w 2857500"/>
                <a:gd name="connsiteY1" fmla="*/ 0 h 619125"/>
                <a:gd name="connsiteX2" fmla="*/ 2857500 w 2857500"/>
                <a:gd name="connsiteY2" fmla="*/ 619125 h 619125"/>
                <a:gd name="connsiteX3" fmla="*/ 0 w 28575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619125">
                  <a:moveTo>
                    <a:pt x="0" y="0"/>
                  </a:moveTo>
                  <a:lnTo>
                    <a:pt x="2857500" y="0"/>
                  </a:lnTo>
                  <a:lnTo>
                    <a:pt x="28575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1161B339-DEDB-90E8-DA34-C9C3F8339742}"/>
                </a:ext>
              </a:extLst>
            </p:cNvPr>
            <p:cNvGrpSpPr/>
            <p:nvPr/>
          </p:nvGrpSpPr>
          <p:grpSpPr>
            <a:xfrm>
              <a:off x="3979476" y="2716111"/>
              <a:ext cx="2513932" cy="346423"/>
              <a:chOff x="3983699" y="1922738"/>
              <a:chExt cx="2513932" cy="346423"/>
            </a:xfrm>
            <a:solidFill>
              <a:schemeClr val="tx1"/>
            </a:solidFill>
          </p:grpSpPr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07A53C8F-B9D4-26A4-2BCA-C0E0ADF6F53F}"/>
                  </a:ext>
                </a:extLst>
              </p:cNvPr>
              <p:cNvSpPr/>
              <p:nvPr/>
            </p:nvSpPr>
            <p:spPr>
              <a:xfrm>
                <a:off x="3983699" y="1934453"/>
                <a:ext cx="267843" cy="273748"/>
              </a:xfrm>
              <a:custGeom>
                <a:avLst/>
                <a:gdLst>
                  <a:gd name="connsiteX0" fmla="*/ 0 w 267843"/>
                  <a:gd name="connsiteY0" fmla="*/ 0 h 273748"/>
                  <a:gd name="connsiteX1" fmla="*/ 52768 w 267843"/>
                  <a:gd name="connsiteY1" fmla="*/ 0 h 273748"/>
                  <a:gd name="connsiteX2" fmla="*/ 134684 w 267843"/>
                  <a:gd name="connsiteY2" fmla="*/ 208979 h 273748"/>
                  <a:gd name="connsiteX3" fmla="*/ 216217 w 267843"/>
                  <a:gd name="connsiteY3" fmla="*/ 0 h 273748"/>
                  <a:gd name="connsiteX4" fmla="*/ 267843 w 267843"/>
                  <a:gd name="connsiteY4" fmla="*/ 0 h 273748"/>
                  <a:gd name="connsiteX5" fmla="*/ 155258 w 267843"/>
                  <a:gd name="connsiteY5" fmla="*/ 273749 h 273748"/>
                  <a:gd name="connsiteX6" fmla="*/ 112586 w 267843"/>
                  <a:gd name="connsiteY6" fmla="*/ 273749 h 273748"/>
                  <a:gd name="connsiteX7" fmla="*/ 0 w 267843"/>
                  <a:gd name="connsiteY7" fmla="*/ 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843" h="273748">
                    <a:moveTo>
                      <a:pt x="0" y="0"/>
                    </a:moveTo>
                    <a:lnTo>
                      <a:pt x="52768" y="0"/>
                    </a:lnTo>
                    <a:lnTo>
                      <a:pt x="134684" y="208979"/>
                    </a:lnTo>
                    <a:lnTo>
                      <a:pt x="216217" y="0"/>
                    </a:lnTo>
                    <a:lnTo>
                      <a:pt x="267843" y="0"/>
                    </a:lnTo>
                    <a:lnTo>
                      <a:pt x="155258" y="273749"/>
                    </a:lnTo>
                    <a:lnTo>
                      <a:pt x="112586" y="2737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900CFB5B-0A77-B650-AE1D-BE0AACE62D47}"/>
                  </a:ext>
                </a:extLst>
              </p:cNvPr>
              <p:cNvSpPr/>
              <p:nvPr/>
            </p:nvSpPr>
            <p:spPr>
              <a:xfrm>
                <a:off x="4299071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209BEDD6-C9D7-F7DC-013D-A8A9C8F452D7}"/>
                  </a:ext>
                </a:extLst>
              </p:cNvPr>
              <p:cNvSpPr/>
              <p:nvPr/>
            </p:nvSpPr>
            <p:spPr>
              <a:xfrm>
                <a:off x="4398131" y="1997699"/>
                <a:ext cx="163068" cy="212502"/>
              </a:xfrm>
              <a:custGeom>
                <a:avLst/>
                <a:gdLst>
                  <a:gd name="connsiteX0" fmla="*/ 0 w 163068"/>
                  <a:gd name="connsiteY0" fmla="*/ 181737 h 212502"/>
                  <a:gd name="connsiteX1" fmla="*/ 20955 w 163068"/>
                  <a:gd name="connsiteY1" fmla="*/ 149923 h 212502"/>
                  <a:gd name="connsiteX2" fmla="*/ 88106 w 163068"/>
                  <a:gd name="connsiteY2" fmla="*/ 175165 h 212502"/>
                  <a:gd name="connsiteX3" fmla="*/ 119920 w 163068"/>
                  <a:gd name="connsiteY3" fmla="*/ 153067 h 212502"/>
                  <a:gd name="connsiteX4" fmla="*/ 119920 w 163068"/>
                  <a:gd name="connsiteY4" fmla="*/ 152305 h 212502"/>
                  <a:gd name="connsiteX5" fmla="*/ 74104 w 163068"/>
                  <a:gd name="connsiteY5" fmla="*/ 123539 h 212502"/>
                  <a:gd name="connsiteX6" fmla="*/ 10001 w 163068"/>
                  <a:gd name="connsiteY6" fmla="*/ 63722 h 212502"/>
                  <a:gd name="connsiteX7" fmla="*/ 10001 w 163068"/>
                  <a:gd name="connsiteY7" fmla="*/ 62960 h 212502"/>
                  <a:gd name="connsiteX8" fmla="*/ 83058 w 163068"/>
                  <a:gd name="connsiteY8" fmla="*/ 0 h 212502"/>
                  <a:gd name="connsiteX9" fmla="*/ 158401 w 163068"/>
                  <a:gd name="connsiteY9" fmla="*/ 23336 h 212502"/>
                  <a:gd name="connsiteX10" fmla="*/ 139732 w 163068"/>
                  <a:gd name="connsiteY10" fmla="*/ 56769 h 212502"/>
                  <a:gd name="connsiteX11" fmla="*/ 81915 w 163068"/>
                  <a:gd name="connsiteY11" fmla="*/ 37338 h 212502"/>
                  <a:gd name="connsiteX12" fmla="*/ 53150 w 163068"/>
                  <a:gd name="connsiteY12" fmla="*/ 57531 h 212502"/>
                  <a:gd name="connsiteX13" fmla="*/ 53150 w 163068"/>
                  <a:gd name="connsiteY13" fmla="*/ 58293 h 212502"/>
                  <a:gd name="connsiteX14" fmla="*/ 99346 w 163068"/>
                  <a:gd name="connsiteY14" fmla="*/ 87440 h 212502"/>
                  <a:gd name="connsiteX15" fmla="*/ 163068 w 163068"/>
                  <a:gd name="connsiteY15" fmla="*/ 147256 h 212502"/>
                  <a:gd name="connsiteX16" fmla="*/ 163068 w 163068"/>
                  <a:gd name="connsiteY16" fmla="*/ 148019 h 212502"/>
                  <a:gd name="connsiteX17" fmla="*/ 86963 w 163068"/>
                  <a:gd name="connsiteY17" fmla="*/ 212503 h 212502"/>
                  <a:gd name="connsiteX18" fmla="*/ 0 w 163068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8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8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79067197-B29A-1AA1-BFAB-EFDFAEF20982}"/>
                  </a:ext>
                </a:extLst>
              </p:cNvPr>
              <p:cNvSpPr/>
              <p:nvPr/>
            </p:nvSpPr>
            <p:spPr>
              <a:xfrm>
                <a:off x="4612348" y="2001223"/>
                <a:ext cx="184499" cy="209359"/>
              </a:xfrm>
              <a:custGeom>
                <a:avLst/>
                <a:gdLst>
                  <a:gd name="connsiteX0" fmla="*/ 95 w 184499"/>
                  <a:gd name="connsiteY0" fmla="*/ 130493 h 209359"/>
                  <a:gd name="connsiteX1" fmla="*/ 95 w 184499"/>
                  <a:gd name="connsiteY1" fmla="*/ 0 h 209359"/>
                  <a:gd name="connsiteX2" fmla="*/ 47054 w 184499"/>
                  <a:gd name="connsiteY2" fmla="*/ 0 h 209359"/>
                  <a:gd name="connsiteX3" fmla="*/ 47054 w 184499"/>
                  <a:gd name="connsiteY3" fmla="*/ 116491 h 209359"/>
                  <a:gd name="connsiteX4" fmla="*/ 90964 w 184499"/>
                  <a:gd name="connsiteY4" fmla="*/ 166211 h 209359"/>
                  <a:gd name="connsiteX5" fmla="*/ 137160 w 184499"/>
                  <a:gd name="connsiteY5" fmla="*/ 115729 h 209359"/>
                  <a:gd name="connsiteX6" fmla="*/ 137160 w 184499"/>
                  <a:gd name="connsiteY6" fmla="*/ 0 h 209359"/>
                  <a:gd name="connsiteX7" fmla="*/ 184499 w 184499"/>
                  <a:gd name="connsiteY7" fmla="*/ 0 h 209359"/>
                  <a:gd name="connsiteX8" fmla="*/ 184499 w 184499"/>
                  <a:gd name="connsiteY8" fmla="*/ 205073 h 209359"/>
                  <a:gd name="connsiteX9" fmla="*/ 137160 w 184499"/>
                  <a:gd name="connsiteY9" fmla="*/ 205073 h 209359"/>
                  <a:gd name="connsiteX10" fmla="*/ 137160 w 184499"/>
                  <a:gd name="connsiteY10" fmla="*/ 173260 h 209359"/>
                  <a:gd name="connsiteX11" fmla="*/ 73057 w 184499"/>
                  <a:gd name="connsiteY11" fmla="*/ 209360 h 209359"/>
                  <a:gd name="connsiteX12" fmla="*/ 0 w 184499"/>
                  <a:gd name="connsiteY12" fmla="*/ 130493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95" y="130493"/>
                    </a:moveTo>
                    <a:lnTo>
                      <a:pt x="95" y="0"/>
                    </a:lnTo>
                    <a:lnTo>
                      <a:pt x="47054" y="0"/>
                    </a:lnTo>
                    <a:lnTo>
                      <a:pt x="47054" y="116491"/>
                    </a:lnTo>
                    <a:cubicBezTo>
                      <a:pt x="47054" y="148304"/>
                      <a:pt x="62960" y="166211"/>
                      <a:pt x="90964" y="166211"/>
                    </a:cubicBezTo>
                    <a:cubicBezTo>
                      <a:pt x="118967" y="166211"/>
                      <a:pt x="137160" y="147542"/>
                      <a:pt x="137160" y="115729"/>
                    </a:cubicBezTo>
                    <a:lnTo>
                      <a:pt x="137160" y="0"/>
                    </a:lnTo>
                    <a:lnTo>
                      <a:pt x="184499" y="0"/>
                    </a:lnTo>
                    <a:lnTo>
                      <a:pt x="184499" y="205073"/>
                    </a:lnTo>
                    <a:lnTo>
                      <a:pt x="137160" y="205073"/>
                    </a:lnTo>
                    <a:lnTo>
                      <a:pt x="137160" y="173260"/>
                    </a:lnTo>
                    <a:cubicBezTo>
                      <a:pt x="123920" y="192691"/>
                      <a:pt x="104966" y="209360"/>
                      <a:pt x="73057" y="209360"/>
                    </a:cubicBezTo>
                    <a:cubicBezTo>
                      <a:pt x="26860" y="209360"/>
                      <a:pt x="0" y="178308"/>
                      <a:pt x="0" y="13049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2B917C94-954D-7715-AFA7-EC7ACEF7FC5B}"/>
                  </a:ext>
                </a:extLst>
              </p:cNvPr>
              <p:cNvSpPr/>
              <p:nvPr/>
            </p:nvSpPr>
            <p:spPr>
              <a:xfrm>
                <a:off x="4846949" y="199865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3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1 w 185642"/>
                  <a:gd name="connsiteY19" fmla="*/ 145828 h 212121"/>
                  <a:gd name="connsiteX20" fmla="*/ 46291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3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8" y="111633"/>
                      <a:pt x="46291" y="124492"/>
                      <a:pt x="46291" y="145828"/>
                    </a:cubicBezTo>
                    <a:lnTo>
                      <a:pt x="46291" y="146590"/>
                    </a:lnTo>
                    <a:cubicBezTo>
                      <a:pt x="46291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6AC32F2A-BDD5-3C6B-B3DF-27FFC07549C3}"/>
                  </a:ext>
                </a:extLst>
              </p:cNvPr>
              <p:cNvSpPr/>
              <p:nvPr/>
            </p:nvSpPr>
            <p:spPr>
              <a:xfrm>
                <a:off x="5096790" y="1922738"/>
                <a:ext cx="47339" cy="283464"/>
              </a:xfrm>
              <a:custGeom>
                <a:avLst/>
                <a:gdLst>
                  <a:gd name="connsiteX0" fmla="*/ 0 w 47339"/>
                  <a:gd name="connsiteY0" fmla="*/ 0 h 283464"/>
                  <a:gd name="connsiteX1" fmla="*/ 47339 w 47339"/>
                  <a:gd name="connsiteY1" fmla="*/ 0 h 283464"/>
                  <a:gd name="connsiteX2" fmla="*/ 47339 w 47339"/>
                  <a:gd name="connsiteY2" fmla="*/ 283464 h 283464"/>
                  <a:gd name="connsiteX3" fmla="*/ 0 w 47339"/>
                  <a:gd name="connsiteY3" fmla="*/ 283464 h 283464"/>
                  <a:gd name="connsiteX4" fmla="*/ 0 w 47339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9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DF468ADE-A391-8484-3432-984422C887D0}"/>
                  </a:ext>
                </a:extLst>
              </p:cNvPr>
              <p:cNvSpPr/>
              <p:nvPr/>
            </p:nvSpPr>
            <p:spPr>
              <a:xfrm>
                <a:off x="5211757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8D067EA0-70B0-06C6-4BE6-1E28D2518B29}"/>
                  </a:ext>
                </a:extLst>
              </p:cNvPr>
              <p:cNvSpPr/>
              <p:nvPr/>
            </p:nvSpPr>
            <p:spPr>
              <a:xfrm>
                <a:off x="5310817" y="1997699"/>
                <a:ext cx="163067" cy="212502"/>
              </a:xfrm>
              <a:custGeom>
                <a:avLst/>
                <a:gdLst>
                  <a:gd name="connsiteX0" fmla="*/ 0 w 163067"/>
                  <a:gd name="connsiteY0" fmla="*/ 181737 h 212502"/>
                  <a:gd name="connsiteX1" fmla="*/ 20955 w 163067"/>
                  <a:gd name="connsiteY1" fmla="*/ 149923 h 212502"/>
                  <a:gd name="connsiteX2" fmla="*/ 88106 w 163067"/>
                  <a:gd name="connsiteY2" fmla="*/ 175165 h 212502"/>
                  <a:gd name="connsiteX3" fmla="*/ 119920 w 163067"/>
                  <a:gd name="connsiteY3" fmla="*/ 153067 h 212502"/>
                  <a:gd name="connsiteX4" fmla="*/ 119920 w 163067"/>
                  <a:gd name="connsiteY4" fmla="*/ 152305 h 212502"/>
                  <a:gd name="connsiteX5" fmla="*/ 74104 w 163067"/>
                  <a:gd name="connsiteY5" fmla="*/ 123539 h 212502"/>
                  <a:gd name="connsiteX6" fmla="*/ 10001 w 163067"/>
                  <a:gd name="connsiteY6" fmla="*/ 63722 h 212502"/>
                  <a:gd name="connsiteX7" fmla="*/ 10001 w 163067"/>
                  <a:gd name="connsiteY7" fmla="*/ 62960 h 212502"/>
                  <a:gd name="connsiteX8" fmla="*/ 83058 w 163067"/>
                  <a:gd name="connsiteY8" fmla="*/ 0 h 212502"/>
                  <a:gd name="connsiteX9" fmla="*/ 158401 w 163067"/>
                  <a:gd name="connsiteY9" fmla="*/ 23336 h 212502"/>
                  <a:gd name="connsiteX10" fmla="*/ 139732 w 163067"/>
                  <a:gd name="connsiteY10" fmla="*/ 56769 h 212502"/>
                  <a:gd name="connsiteX11" fmla="*/ 81915 w 163067"/>
                  <a:gd name="connsiteY11" fmla="*/ 37338 h 212502"/>
                  <a:gd name="connsiteX12" fmla="*/ 53150 w 163067"/>
                  <a:gd name="connsiteY12" fmla="*/ 57531 h 212502"/>
                  <a:gd name="connsiteX13" fmla="*/ 53150 w 163067"/>
                  <a:gd name="connsiteY13" fmla="*/ 58293 h 212502"/>
                  <a:gd name="connsiteX14" fmla="*/ 99346 w 163067"/>
                  <a:gd name="connsiteY14" fmla="*/ 87440 h 212502"/>
                  <a:gd name="connsiteX15" fmla="*/ 163068 w 163067"/>
                  <a:gd name="connsiteY15" fmla="*/ 147256 h 212502"/>
                  <a:gd name="connsiteX16" fmla="*/ 163068 w 163067"/>
                  <a:gd name="connsiteY16" fmla="*/ 148019 h 212502"/>
                  <a:gd name="connsiteX17" fmla="*/ 86963 w 163067"/>
                  <a:gd name="connsiteY17" fmla="*/ 212503 h 212502"/>
                  <a:gd name="connsiteX18" fmla="*/ 0 w 163067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7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7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E2EAE1F-359D-1135-4A46-24E232D3B9D8}"/>
                  </a:ext>
                </a:extLst>
              </p:cNvPr>
              <p:cNvSpPr/>
              <p:nvPr/>
            </p:nvSpPr>
            <p:spPr>
              <a:xfrm>
                <a:off x="5516271" y="199693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9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9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776DAE43-8ABD-A480-9196-C528038D350C}"/>
                  </a:ext>
                </a:extLst>
              </p:cNvPr>
              <p:cNvSpPr/>
              <p:nvPr/>
            </p:nvSpPr>
            <p:spPr>
              <a:xfrm>
                <a:off x="5767064" y="199724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5 w 120015"/>
                  <a:gd name="connsiteY1" fmla="*/ 3983 h 209056"/>
                  <a:gd name="connsiteX2" fmla="*/ 47435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5" y="3983"/>
                    </a:lnTo>
                    <a:lnTo>
                      <a:pt x="47435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20EF3842-F6A1-92D2-FC9D-8325BEFC4BCE}"/>
                  </a:ext>
                </a:extLst>
              </p:cNvPr>
              <p:cNvSpPr/>
              <p:nvPr/>
            </p:nvSpPr>
            <p:spPr>
              <a:xfrm>
                <a:off x="5934133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3 w 50482"/>
                  <a:gd name="connsiteY1" fmla="*/ 0 h 281177"/>
                  <a:gd name="connsiteX2" fmla="*/ 50483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619 w 50482"/>
                  <a:gd name="connsiteY5" fmla="*/ 76105 h 281177"/>
                  <a:gd name="connsiteX6" fmla="*/ 48958 w 50482"/>
                  <a:gd name="connsiteY6" fmla="*/ 76105 h 281177"/>
                  <a:gd name="connsiteX7" fmla="*/ 48958 w 50482"/>
                  <a:gd name="connsiteY7" fmla="*/ 281178 h 281177"/>
                  <a:gd name="connsiteX8" fmla="*/ 1619 w 50482"/>
                  <a:gd name="connsiteY8" fmla="*/ 281178 h 281177"/>
                  <a:gd name="connsiteX9" fmla="*/ 1619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3" y="0"/>
                    </a:lnTo>
                    <a:lnTo>
                      <a:pt x="50483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619" y="76105"/>
                    </a:moveTo>
                    <a:lnTo>
                      <a:pt x="48958" y="76105"/>
                    </a:lnTo>
                    <a:lnTo>
                      <a:pt x="48958" y="281178"/>
                    </a:lnTo>
                    <a:lnTo>
                      <a:pt x="1619" y="281178"/>
                    </a:lnTo>
                    <a:lnTo>
                      <a:pt x="1619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7EFEECDD-BAD4-0A01-C625-BC286919C212}"/>
                  </a:ext>
                </a:extLst>
              </p:cNvPr>
              <p:cNvSpPr/>
              <p:nvPr/>
            </p:nvSpPr>
            <p:spPr>
              <a:xfrm>
                <a:off x="6049481" y="199693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20DCA1A7-D17E-217F-27D2-8B82A2181F91}"/>
                  </a:ext>
                </a:extLst>
              </p:cNvPr>
              <p:cNvSpPr/>
              <p:nvPr/>
            </p:nvSpPr>
            <p:spPr>
              <a:xfrm>
                <a:off x="6285605" y="199693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6 w 212026"/>
                  <a:gd name="connsiteY11" fmla="*/ 4286 h 272224"/>
                  <a:gd name="connsiteX12" fmla="*/ 212026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0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399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6" y="4286"/>
                    </a:lnTo>
                    <a:lnTo>
                      <a:pt x="212026" y="167354"/>
                    </a:lnTo>
                    <a:cubicBezTo>
                      <a:pt x="212026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609489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CB7FE4E-EA9F-BE2D-CD7D-11FBC06CFB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sv-SE"/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657F4CE7-61A7-16FA-0231-4A5CB0B6385C}"/>
              </a:ext>
            </a:extLst>
          </p:cNvPr>
          <p:cNvGrpSpPr/>
          <p:nvPr/>
        </p:nvGrpSpPr>
        <p:grpSpPr>
          <a:xfrm>
            <a:off x="14439900" y="9669114"/>
            <a:ext cx="3848100" cy="617886"/>
            <a:chOff x="14439900" y="9667875"/>
            <a:chExt cx="3848100" cy="617886"/>
          </a:xfrm>
        </p:grpSpPr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469024A0-3262-AB62-A0F0-7A5F0D9CBB7B}"/>
                </a:ext>
              </a:extLst>
            </p:cNvPr>
            <p:cNvSpPr/>
            <p:nvPr/>
          </p:nvSpPr>
          <p:spPr>
            <a:xfrm>
              <a:off x="14439900" y="9667875"/>
              <a:ext cx="3848100" cy="617886"/>
            </a:xfrm>
            <a:custGeom>
              <a:avLst/>
              <a:gdLst>
                <a:gd name="connsiteX0" fmla="*/ 0 w 3848100"/>
                <a:gd name="connsiteY0" fmla="*/ 0 h 617886"/>
                <a:gd name="connsiteX1" fmla="*/ 3848100 w 3848100"/>
                <a:gd name="connsiteY1" fmla="*/ 0 h 617886"/>
                <a:gd name="connsiteX2" fmla="*/ 3848100 w 3848100"/>
                <a:gd name="connsiteY2" fmla="*/ 617887 h 617886"/>
                <a:gd name="connsiteX3" fmla="*/ 0 w 3848100"/>
                <a:gd name="connsiteY3" fmla="*/ 617887 h 6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617886">
                  <a:moveTo>
                    <a:pt x="0" y="0"/>
                  </a:moveTo>
                  <a:lnTo>
                    <a:pt x="3848100" y="0"/>
                  </a:lnTo>
                  <a:lnTo>
                    <a:pt x="3848100" y="617887"/>
                  </a:lnTo>
                  <a:lnTo>
                    <a:pt x="0" y="617887"/>
                  </a:lnTo>
                  <a:close/>
                </a:path>
              </a:pathLst>
            </a:custGeom>
            <a:solidFill>
              <a:srgbClr val="1F1F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0" name="Bild 36">
              <a:extLst>
                <a:ext uri="{FF2B5EF4-FFF2-40B4-BE49-F238E27FC236}">
                  <a16:creationId xmlns:a16="http://schemas.microsoft.com/office/drawing/2014/main" id="{D3F77E44-521C-F3CB-C075-59E1E5D41541}"/>
                </a:ext>
              </a:extLst>
            </p:cNvPr>
            <p:cNvGrpSpPr/>
            <p:nvPr/>
          </p:nvGrpSpPr>
          <p:grpSpPr>
            <a:xfrm>
              <a:off x="14583917" y="9827799"/>
              <a:ext cx="3525583" cy="348233"/>
              <a:chOff x="14583917" y="9827799"/>
              <a:chExt cx="3525583" cy="348233"/>
            </a:xfrm>
            <a:solidFill>
              <a:srgbClr val="FFFFFF"/>
            </a:solidFill>
          </p:grpSpPr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96DD8400-65E3-3DC3-30E5-743356DAA9C2}"/>
                  </a:ext>
                </a:extLst>
              </p:cNvPr>
              <p:cNvSpPr/>
              <p:nvPr/>
            </p:nvSpPr>
            <p:spPr>
              <a:xfrm>
                <a:off x="14583917" y="9837515"/>
                <a:ext cx="285083" cy="275367"/>
              </a:xfrm>
              <a:custGeom>
                <a:avLst/>
                <a:gdLst>
                  <a:gd name="connsiteX0" fmla="*/ 120301 w 285083"/>
                  <a:gd name="connsiteY0" fmla="*/ 0 h 275367"/>
                  <a:gd name="connsiteX1" fmla="*/ 164782 w 285083"/>
                  <a:gd name="connsiteY1" fmla="*/ 0 h 275367"/>
                  <a:gd name="connsiteX2" fmla="*/ 285083 w 285083"/>
                  <a:gd name="connsiteY2" fmla="*/ 275368 h 275367"/>
                  <a:gd name="connsiteX3" fmla="*/ 234315 w 285083"/>
                  <a:gd name="connsiteY3" fmla="*/ 275368 h 275367"/>
                  <a:gd name="connsiteX4" fmla="*/ 206597 w 285083"/>
                  <a:gd name="connsiteY4" fmla="*/ 209360 h 275367"/>
                  <a:gd name="connsiteX5" fmla="*/ 77343 w 285083"/>
                  <a:gd name="connsiteY5" fmla="*/ 209360 h 275367"/>
                  <a:gd name="connsiteX6" fmla="*/ 49244 w 285083"/>
                  <a:gd name="connsiteY6" fmla="*/ 275368 h 275367"/>
                  <a:gd name="connsiteX7" fmla="*/ 0 w 285083"/>
                  <a:gd name="connsiteY7" fmla="*/ 275368 h 275367"/>
                  <a:gd name="connsiteX8" fmla="*/ 120301 w 285083"/>
                  <a:gd name="connsiteY8" fmla="*/ 0 h 275367"/>
                  <a:gd name="connsiteX9" fmla="*/ 188976 w 285083"/>
                  <a:gd name="connsiteY9" fmla="*/ 166783 h 275367"/>
                  <a:gd name="connsiteX10" fmla="*/ 141732 w 285083"/>
                  <a:gd name="connsiteY10" fmla="*/ 57436 h 275367"/>
                  <a:gd name="connsiteX11" fmla="*/ 94869 w 285083"/>
                  <a:gd name="connsiteY11" fmla="*/ 166783 h 275367"/>
                  <a:gd name="connsiteX12" fmla="*/ 188976 w 285083"/>
                  <a:gd name="connsiteY12" fmla="*/ 166783 h 27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83" h="275367">
                    <a:moveTo>
                      <a:pt x="120301" y="0"/>
                    </a:moveTo>
                    <a:lnTo>
                      <a:pt x="164782" y="0"/>
                    </a:lnTo>
                    <a:lnTo>
                      <a:pt x="285083" y="275368"/>
                    </a:lnTo>
                    <a:lnTo>
                      <a:pt x="234315" y="275368"/>
                    </a:lnTo>
                    <a:lnTo>
                      <a:pt x="206597" y="209360"/>
                    </a:lnTo>
                    <a:lnTo>
                      <a:pt x="77343" y="209360"/>
                    </a:lnTo>
                    <a:lnTo>
                      <a:pt x="49244" y="275368"/>
                    </a:lnTo>
                    <a:lnTo>
                      <a:pt x="0" y="275368"/>
                    </a:lnTo>
                    <a:lnTo>
                      <a:pt x="120301" y="0"/>
                    </a:lnTo>
                    <a:close/>
                    <a:moveTo>
                      <a:pt x="188976" y="166783"/>
                    </a:moveTo>
                    <a:lnTo>
                      <a:pt x="141732" y="57436"/>
                    </a:lnTo>
                    <a:lnTo>
                      <a:pt x="94869" y="166783"/>
                    </a:lnTo>
                    <a:lnTo>
                      <a:pt x="188976" y="1667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E48A285B-2FF8-AC62-E6E1-DFCC2EEA4D70}"/>
                  </a:ext>
                </a:extLst>
              </p:cNvPr>
              <p:cNvSpPr/>
              <p:nvPr/>
            </p:nvSpPr>
            <p:spPr>
              <a:xfrm>
                <a:off x="14923293" y="9839420"/>
                <a:ext cx="48006" cy="273367"/>
              </a:xfrm>
              <a:custGeom>
                <a:avLst/>
                <a:gdLst>
                  <a:gd name="connsiteX0" fmla="*/ 0 w 48006"/>
                  <a:gd name="connsiteY0" fmla="*/ 0 h 273367"/>
                  <a:gd name="connsiteX1" fmla="*/ 48006 w 48006"/>
                  <a:gd name="connsiteY1" fmla="*/ 0 h 273367"/>
                  <a:gd name="connsiteX2" fmla="*/ 48006 w 48006"/>
                  <a:gd name="connsiteY2" fmla="*/ 273368 h 273367"/>
                  <a:gd name="connsiteX3" fmla="*/ 0 w 48006"/>
                  <a:gd name="connsiteY3" fmla="*/ 273368 h 273367"/>
                  <a:gd name="connsiteX4" fmla="*/ 0 w 48006"/>
                  <a:gd name="connsiteY4" fmla="*/ 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" h="273367">
                    <a:moveTo>
                      <a:pt x="0" y="0"/>
                    </a:moveTo>
                    <a:lnTo>
                      <a:pt x="48006" y="0"/>
                    </a:lnTo>
                    <a:lnTo>
                      <a:pt x="48006" y="273368"/>
                    </a:lnTo>
                    <a:lnTo>
                      <a:pt x="0" y="273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227EA9FB-582D-3C34-0AF2-BA3704FC1A6A}"/>
                  </a:ext>
                </a:extLst>
              </p:cNvPr>
              <p:cNvSpPr/>
              <p:nvPr/>
            </p:nvSpPr>
            <p:spPr>
              <a:xfrm>
                <a:off x="15035784" y="9969912"/>
                <a:ext cx="115633" cy="46482"/>
              </a:xfrm>
              <a:custGeom>
                <a:avLst/>
                <a:gdLst>
                  <a:gd name="connsiteX0" fmla="*/ 0 w 115633"/>
                  <a:gd name="connsiteY0" fmla="*/ 0 h 46482"/>
                  <a:gd name="connsiteX1" fmla="*/ 115633 w 115633"/>
                  <a:gd name="connsiteY1" fmla="*/ 0 h 46482"/>
                  <a:gd name="connsiteX2" fmla="*/ 115633 w 115633"/>
                  <a:gd name="connsiteY2" fmla="*/ 46482 h 46482"/>
                  <a:gd name="connsiteX3" fmla="*/ 0 w 115633"/>
                  <a:gd name="connsiteY3" fmla="*/ 46482 h 46482"/>
                  <a:gd name="connsiteX4" fmla="*/ 0 w 115633"/>
                  <a:gd name="connsiteY4" fmla="*/ 0 h 4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33" h="46482">
                    <a:moveTo>
                      <a:pt x="0" y="0"/>
                    </a:moveTo>
                    <a:lnTo>
                      <a:pt x="115633" y="0"/>
                    </a:lnTo>
                    <a:lnTo>
                      <a:pt x="115633" y="46482"/>
                    </a:lnTo>
                    <a:lnTo>
                      <a:pt x="0" y="46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E1894393-1604-3E94-9F1F-ADAAB256E564}"/>
                  </a:ext>
                </a:extLst>
              </p:cNvPr>
              <p:cNvSpPr/>
              <p:nvPr/>
            </p:nvSpPr>
            <p:spPr>
              <a:xfrm>
                <a:off x="15196947" y="9902285"/>
                <a:ext cx="213169" cy="273748"/>
              </a:xfrm>
              <a:custGeom>
                <a:avLst/>
                <a:gdLst>
                  <a:gd name="connsiteX0" fmla="*/ 10192 w 213169"/>
                  <a:gd name="connsiteY0" fmla="*/ 249174 h 273748"/>
                  <a:gd name="connsiteX1" fmla="*/ 27718 w 213169"/>
                  <a:gd name="connsiteY1" fmla="*/ 213646 h 273748"/>
                  <a:gd name="connsiteX2" fmla="*/ 101155 w 213169"/>
                  <a:gd name="connsiteY2" fmla="*/ 235077 h 273748"/>
                  <a:gd name="connsiteX3" fmla="*/ 166402 w 213169"/>
                  <a:gd name="connsiteY3" fmla="*/ 172212 h 273748"/>
                  <a:gd name="connsiteX4" fmla="*/ 166402 w 213169"/>
                  <a:gd name="connsiteY4" fmla="*/ 156591 h 273748"/>
                  <a:gd name="connsiteX5" fmla="*/ 93726 w 213169"/>
                  <a:gd name="connsiteY5" fmla="*/ 194120 h 273748"/>
                  <a:gd name="connsiteX6" fmla="*/ 0 w 213169"/>
                  <a:gd name="connsiteY6" fmla="*/ 97631 h 273748"/>
                  <a:gd name="connsiteX7" fmla="*/ 0 w 213169"/>
                  <a:gd name="connsiteY7" fmla="*/ 96869 h 273748"/>
                  <a:gd name="connsiteX8" fmla="*/ 93726 w 213169"/>
                  <a:gd name="connsiteY8" fmla="*/ 0 h 273748"/>
                  <a:gd name="connsiteX9" fmla="*/ 165925 w 213169"/>
                  <a:gd name="connsiteY9" fmla="*/ 35147 h 273748"/>
                  <a:gd name="connsiteX10" fmla="*/ 165925 w 213169"/>
                  <a:gd name="connsiteY10" fmla="*/ 4286 h 273748"/>
                  <a:gd name="connsiteX11" fmla="*/ 213169 w 213169"/>
                  <a:gd name="connsiteY11" fmla="*/ 4286 h 273748"/>
                  <a:gd name="connsiteX12" fmla="*/ 213169 w 213169"/>
                  <a:gd name="connsiteY12" fmla="*/ 168307 h 273748"/>
                  <a:gd name="connsiteX13" fmla="*/ 186976 w 213169"/>
                  <a:gd name="connsiteY13" fmla="*/ 246031 h 273748"/>
                  <a:gd name="connsiteX14" fmla="*/ 102203 w 213169"/>
                  <a:gd name="connsiteY14" fmla="*/ 273748 h 273748"/>
                  <a:gd name="connsiteX15" fmla="*/ 10001 w 213169"/>
                  <a:gd name="connsiteY15" fmla="*/ 249174 h 273748"/>
                  <a:gd name="connsiteX16" fmla="*/ 166878 w 213169"/>
                  <a:gd name="connsiteY16" fmla="*/ 97250 h 273748"/>
                  <a:gd name="connsiteX17" fmla="*/ 166878 w 213169"/>
                  <a:gd name="connsiteY17" fmla="*/ 96488 h 273748"/>
                  <a:gd name="connsiteX18" fmla="*/ 106394 w 213169"/>
                  <a:gd name="connsiteY18" fmla="*/ 40291 h 273748"/>
                  <a:gd name="connsiteX19" fmla="*/ 47815 w 213169"/>
                  <a:gd name="connsiteY19" fmla="*/ 96488 h 273748"/>
                  <a:gd name="connsiteX20" fmla="*/ 47815 w 213169"/>
                  <a:gd name="connsiteY20" fmla="*/ 97250 h 273748"/>
                  <a:gd name="connsiteX21" fmla="*/ 106394 w 213169"/>
                  <a:gd name="connsiteY21" fmla="*/ 153829 h 273748"/>
                  <a:gd name="connsiteX22" fmla="*/ 166878 w 213169"/>
                  <a:gd name="connsiteY22" fmla="*/ 9725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3169" h="273748">
                    <a:moveTo>
                      <a:pt x="10192" y="249174"/>
                    </a:moveTo>
                    <a:lnTo>
                      <a:pt x="27718" y="213646"/>
                    </a:lnTo>
                    <a:cubicBezTo>
                      <a:pt x="50006" y="227267"/>
                      <a:pt x="73057" y="235077"/>
                      <a:pt x="101155" y="235077"/>
                    </a:cubicBezTo>
                    <a:cubicBezTo>
                      <a:pt x="143351" y="235077"/>
                      <a:pt x="166402" y="213646"/>
                      <a:pt x="166402" y="172212"/>
                    </a:cubicBezTo>
                    <a:lnTo>
                      <a:pt x="166402" y="156591"/>
                    </a:lnTo>
                    <a:cubicBezTo>
                      <a:pt x="149257" y="178498"/>
                      <a:pt x="127730" y="194120"/>
                      <a:pt x="93726" y="194120"/>
                    </a:cubicBezTo>
                    <a:cubicBezTo>
                      <a:pt x="44958" y="194120"/>
                      <a:pt x="0" y="158210"/>
                      <a:pt x="0" y="97631"/>
                    </a:cubicBezTo>
                    <a:lnTo>
                      <a:pt x="0" y="96869"/>
                    </a:lnTo>
                    <a:cubicBezTo>
                      <a:pt x="0" y="35909"/>
                      <a:pt x="45720" y="0"/>
                      <a:pt x="93726" y="0"/>
                    </a:cubicBezTo>
                    <a:cubicBezTo>
                      <a:pt x="128492" y="0"/>
                      <a:pt x="149923" y="16002"/>
                      <a:pt x="165925" y="35147"/>
                    </a:cubicBezTo>
                    <a:lnTo>
                      <a:pt x="165925" y="4286"/>
                    </a:lnTo>
                    <a:lnTo>
                      <a:pt x="213169" y="4286"/>
                    </a:lnTo>
                    <a:lnTo>
                      <a:pt x="213169" y="168307"/>
                    </a:lnTo>
                    <a:cubicBezTo>
                      <a:pt x="213169" y="203073"/>
                      <a:pt x="204216" y="228791"/>
                      <a:pt x="186976" y="246031"/>
                    </a:cubicBezTo>
                    <a:cubicBezTo>
                      <a:pt x="168211" y="264795"/>
                      <a:pt x="139351" y="273748"/>
                      <a:pt x="102203" y="273748"/>
                    </a:cubicBezTo>
                    <a:cubicBezTo>
                      <a:pt x="68199" y="273748"/>
                      <a:pt x="36576" y="265176"/>
                      <a:pt x="10001" y="249174"/>
                    </a:cubicBezTo>
                    <a:close/>
                    <a:moveTo>
                      <a:pt x="166878" y="97250"/>
                    </a:moveTo>
                    <a:lnTo>
                      <a:pt x="166878" y="96488"/>
                    </a:lnTo>
                    <a:cubicBezTo>
                      <a:pt x="166878" y="62865"/>
                      <a:pt x="139160" y="40291"/>
                      <a:pt x="106394" y="40291"/>
                    </a:cubicBezTo>
                    <a:cubicBezTo>
                      <a:pt x="73628" y="40291"/>
                      <a:pt x="47815" y="62579"/>
                      <a:pt x="47815" y="96488"/>
                    </a:cubicBezTo>
                    <a:lnTo>
                      <a:pt x="47815" y="97250"/>
                    </a:lnTo>
                    <a:cubicBezTo>
                      <a:pt x="47815" y="130873"/>
                      <a:pt x="74009" y="153829"/>
                      <a:pt x="106394" y="153829"/>
                    </a:cubicBezTo>
                    <a:cubicBezTo>
                      <a:pt x="138779" y="153829"/>
                      <a:pt x="166878" y="130778"/>
                      <a:pt x="166878" y="97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ihandsfigur: Form 44">
                <a:extLst>
                  <a:ext uri="{FF2B5EF4-FFF2-40B4-BE49-F238E27FC236}">
                    <a16:creationId xmlns:a16="http://schemas.microsoft.com/office/drawing/2014/main" id="{7FAB6294-4F97-9371-1E8D-6C5C960803EA}"/>
                  </a:ext>
                </a:extLst>
              </p:cNvPr>
              <p:cNvSpPr/>
              <p:nvPr/>
            </p:nvSpPr>
            <p:spPr>
              <a:xfrm>
                <a:off x="15462885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ihandsfigur: Form 45">
                <a:extLst>
                  <a:ext uri="{FF2B5EF4-FFF2-40B4-BE49-F238E27FC236}">
                    <a16:creationId xmlns:a16="http://schemas.microsoft.com/office/drawing/2014/main" id="{AEDE9262-9E23-1B46-93FD-FF8F6A96A185}"/>
                  </a:ext>
                </a:extLst>
              </p:cNvPr>
              <p:cNvSpPr/>
              <p:nvPr/>
            </p:nvSpPr>
            <p:spPr>
              <a:xfrm>
                <a:off x="15714440" y="9902380"/>
                <a:ext cx="185546" cy="210502"/>
              </a:xfrm>
              <a:custGeom>
                <a:avLst/>
                <a:gdLst>
                  <a:gd name="connsiteX0" fmla="*/ 0 w 185546"/>
                  <a:gd name="connsiteY0" fmla="*/ 4286 h 210502"/>
                  <a:gd name="connsiteX1" fmla="*/ 47625 w 185546"/>
                  <a:gd name="connsiteY1" fmla="*/ 4286 h 210502"/>
                  <a:gd name="connsiteX2" fmla="*/ 47625 w 185546"/>
                  <a:gd name="connsiteY2" fmla="*/ 35909 h 210502"/>
                  <a:gd name="connsiteX3" fmla="*/ 112109 w 185546"/>
                  <a:gd name="connsiteY3" fmla="*/ 0 h 210502"/>
                  <a:gd name="connsiteX4" fmla="*/ 185547 w 185546"/>
                  <a:gd name="connsiteY4" fmla="*/ 78867 h 210502"/>
                  <a:gd name="connsiteX5" fmla="*/ 185547 w 185546"/>
                  <a:gd name="connsiteY5" fmla="*/ 210503 h 210502"/>
                  <a:gd name="connsiteX6" fmla="*/ 138303 w 185546"/>
                  <a:gd name="connsiteY6" fmla="*/ 210503 h 210502"/>
                  <a:gd name="connsiteX7" fmla="*/ 138303 w 185546"/>
                  <a:gd name="connsiteY7" fmla="*/ 93345 h 210502"/>
                  <a:gd name="connsiteX8" fmla="*/ 94202 w 185546"/>
                  <a:gd name="connsiteY8" fmla="*/ 42958 h 210502"/>
                  <a:gd name="connsiteX9" fmla="*/ 47720 w 185546"/>
                  <a:gd name="connsiteY9" fmla="*/ 94107 h 210502"/>
                  <a:gd name="connsiteX10" fmla="*/ 47720 w 185546"/>
                  <a:gd name="connsiteY10" fmla="*/ 210503 h 210502"/>
                  <a:gd name="connsiteX11" fmla="*/ 95 w 185546"/>
                  <a:gd name="connsiteY11" fmla="*/ 210503 h 210502"/>
                  <a:gd name="connsiteX12" fmla="*/ 95 w 185546"/>
                  <a:gd name="connsiteY12" fmla="*/ 4286 h 21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5546" h="210502">
                    <a:moveTo>
                      <a:pt x="0" y="4286"/>
                    </a:moveTo>
                    <a:lnTo>
                      <a:pt x="47625" y="4286"/>
                    </a:lnTo>
                    <a:lnTo>
                      <a:pt x="47625" y="35909"/>
                    </a:lnTo>
                    <a:cubicBezTo>
                      <a:pt x="60865" y="16764"/>
                      <a:pt x="80010" y="0"/>
                      <a:pt x="112109" y="0"/>
                    </a:cubicBezTo>
                    <a:cubicBezTo>
                      <a:pt x="158591" y="0"/>
                      <a:pt x="185547" y="31242"/>
                      <a:pt x="185547" y="78867"/>
                    </a:cubicBezTo>
                    <a:lnTo>
                      <a:pt x="185547" y="210503"/>
                    </a:lnTo>
                    <a:lnTo>
                      <a:pt x="138303" y="210503"/>
                    </a:lnTo>
                    <a:lnTo>
                      <a:pt x="138303" y="93345"/>
                    </a:lnTo>
                    <a:cubicBezTo>
                      <a:pt x="138303" y="61341"/>
                      <a:pt x="122301" y="42958"/>
                      <a:pt x="94202" y="42958"/>
                    </a:cubicBezTo>
                    <a:cubicBezTo>
                      <a:pt x="66104" y="42958"/>
                      <a:pt x="47720" y="62103"/>
                      <a:pt x="47720" y="94107"/>
                    </a:cubicBezTo>
                    <a:lnTo>
                      <a:pt x="47720" y="210503"/>
                    </a:lnTo>
                    <a:lnTo>
                      <a:pt x="95" y="210503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A0053B9E-7650-C212-055F-490912652013}"/>
                  </a:ext>
                </a:extLst>
              </p:cNvPr>
              <p:cNvSpPr/>
              <p:nvPr/>
            </p:nvSpPr>
            <p:spPr>
              <a:xfrm>
                <a:off x="15950279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ihandsfigur: Form 47">
                <a:extLst>
                  <a:ext uri="{FF2B5EF4-FFF2-40B4-BE49-F238E27FC236}">
                    <a16:creationId xmlns:a16="http://schemas.microsoft.com/office/drawing/2014/main" id="{844A1615-CB21-2281-6527-FA638FE654AB}"/>
                  </a:ext>
                </a:extLst>
              </p:cNvPr>
              <p:cNvSpPr/>
              <p:nvPr/>
            </p:nvSpPr>
            <p:spPr>
              <a:xfrm>
                <a:off x="16201834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ihandsfigur: Form 48">
                <a:extLst>
                  <a:ext uri="{FF2B5EF4-FFF2-40B4-BE49-F238E27FC236}">
                    <a16:creationId xmlns:a16="http://schemas.microsoft.com/office/drawing/2014/main" id="{EC4CC13D-E011-917C-1DD1-2BC0E7E4E2F0}"/>
                  </a:ext>
                </a:extLst>
              </p:cNvPr>
              <p:cNvSpPr/>
              <p:nvPr/>
            </p:nvSpPr>
            <p:spPr>
              <a:xfrm>
                <a:off x="16349757" y="9902285"/>
                <a:ext cx="199644" cy="215074"/>
              </a:xfrm>
              <a:custGeom>
                <a:avLst/>
                <a:gdLst>
                  <a:gd name="connsiteX0" fmla="*/ 95 w 199644"/>
                  <a:gd name="connsiteY0" fmla="*/ 108204 h 215074"/>
                  <a:gd name="connsiteX1" fmla="*/ 95 w 199644"/>
                  <a:gd name="connsiteY1" fmla="*/ 107442 h 215074"/>
                  <a:gd name="connsiteX2" fmla="*/ 100870 w 199644"/>
                  <a:gd name="connsiteY2" fmla="*/ 0 h 215074"/>
                  <a:gd name="connsiteX3" fmla="*/ 199644 w 199644"/>
                  <a:gd name="connsiteY3" fmla="*/ 110871 h 215074"/>
                  <a:gd name="connsiteX4" fmla="*/ 198882 w 199644"/>
                  <a:gd name="connsiteY4" fmla="*/ 124111 h 215074"/>
                  <a:gd name="connsiteX5" fmla="*/ 47339 w 199644"/>
                  <a:gd name="connsiteY5" fmla="*/ 124111 h 215074"/>
                  <a:gd name="connsiteX6" fmla="*/ 106680 w 199644"/>
                  <a:gd name="connsiteY6" fmla="*/ 176403 h 215074"/>
                  <a:gd name="connsiteX7" fmla="*/ 162497 w 199644"/>
                  <a:gd name="connsiteY7" fmla="*/ 151828 h 215074"/>
                  <a:gd name="connsiteX8" fmla="*/ 190214 w 199644"/>
                  <a:gd name="connsiteY8" fmla="*/ 176403 h 215074"/>
                  <a:gd name="connsiteX9" fmla="*/ 105823 w 199644"/>
                  <a:gd name="connsiteY9" fmla="*/ 215074 h 215074"/>
                  <a:gd name="connsiteX10" fmla="*/ 0 w 199644"/>
                  <a:gd name="connsiteY10" fmla="*/ 108109 h 215074"/>
                  <a:gd name="connsiteX11" fmla="*/ 152781 w 199644"/>
                  <a:gd name="connsiteY11" fmla="*/ 92964 h 215074"/>
                  <a:gd name="connsiteX12" fmla="*/ 100489 w 199644"/>
                  <a:gd name="connsiteY12" fmla="*/ 38671 h 215074"/>
                  <a:gd name="connsiteX13" fmla="*/ 46958 w 199644"/>
                  <a:gd name="connsiteY13" fmla="*/ 92964 h 215074"/>
                  <a:gd name="connsiteX14" fmla="*/ 152781 w 199644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4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1" y="176403"/>
                      <a:pt x="146114" y="167830"/>
                      <a:pt x="162497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5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1BF0BA3A-4F37-1A68-0A6F-53B87432FFDF}"/>
                  </a:ext>
                </a:extLst>
              </p:cNvPr>
              <p:cNvSpPr/>
              <p:nvPr/>
            </p:nvSpPr>
            <p:spPr>
              <a:xfrm>
                <a:off x="16601312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ihandsfigur: Form 50">
                <a:extLst>
                  <a:ext uri="{FF2B5EF4-FFF2-40B4-BE49-F238E27FC236}">
                    <a16:creationId xmlns:a16="http://schemas.microsoft.com/office/drawing/2014/main" id="{7F96B376-3192-850A-2036-64132106A3B9}"/>
                  </a:ext>
                </a:extLst>
              </p:cNvPr>
              <p:cNvSpPr/>
              <p:nvPr/>
            </p:nvSpPr>
            <p:spPr>
              <a:xfrm>
                <a:off x="16743902" y="9903999"/>
                <a:ext cx="186785" cy="213169"/>
              </a:xfrm>
              <a:custGeom>
                <a:avLst/>
                <a:gdLst>
                  <a:gd name="connsiteX0" fmla="*/ 0 w 186785"/>
                  <a:gd name="connsiteY0" fmla="*/ 149447 h 213169"/>
                  <a:gd name="connsiteX1" fmla="*/ 0 w 186785"/>
                  <a:gd name="connsiteY1" fmla="*/ 148685 h 213169"/>
                  <a:gd name="connsiteX2" fmla="*/ 85534 w 186785"/>
                  <a:gd name="connsiteY2" fmla="*/ 82296 h 213169"/>
                  <a:gd name="connsiteX3" fmla="*/ 140970 w 186785"/>
                  <a:gd name="connsiteY3" fmla="*/ 90869 h 213169"/>
                  <a:gd name="connsiteX4" fmla="*/ 140970 w 186785"/>
                  <a:gd name="connsiteY4" fmla="*/ 85820 h 213169"/>
                  <a:gd name="connsiteX5" fmla="*/ 89821 w 186785"/>
                  <a:gd name="connsiteY5" fmla="*/ 40957 h 213169"/>
                  <a:gd name="connsiteX6" fmla="*/ 30861 w 186785"/>
                  <a:gd name="connsiteY6" fmla="*/ 53816 h 213169"/>
                  <a:gd name="connsiteX7" fmla="*/ 18002 w 186785"/>
                  <a:gd name="connsiteY7" fmla="*/ 16764 h 213169"/>
                  <a:gd name="connsiteX8" fmla="*/ 96107 w 186785"/>
                  <a:gd name="connsiteY8" fmla="*/ 0 h 213169"/>
                  <a:gd name="connsiteX9" fmla="*/ 164497 w 186785"/>
                  <a:gd name="connsiteY9" fmla="*/ 23050 h 213169"/>
                  <a:gd name="connsiteX10" fmla="*/ 186785 w 186785"/>
                  <a:gd name="connsiteY10" fmla="*/ 86677 h 213169"/>
                  <a:gd name="connsiteX11" fmla="*/ 186785 w 186785"/>
                  <a:gd name="connsiteY11" fmla="*/ 208883 h 213169"/>
                  <a:gd name="connsiteX12" fmla="*/ 140684 w 186785"/>
                  <a:gd name="connsiteY12" fmla="*/ 208883 h 213169"/>
                  <a:gd name="connsiteX13" fmla="*/ 140684 w 186785"/>
                  <a:gd name="connsiteY13" fmla="*/ 183070 h 213169"/>
                  <a:gd name="connsiteX14" fmla="*/ 73533 w 186785"/>
                  <a:gd name="connsiteY14" fmla="*/ 213169 h 213169"/>
                  <a:gd name="connsiteX15" fmla="*/ 95 w 186785"/>
                  <a:gd name="connsiteY15" fmla="*/ 149543 h 213169"/>
                  <a:gd name="connsiteX16" fmla="*/ 141732 w 186785"/>
                  <a:gd name="connsiteY16" fmla="*/ 134588 h 213169"/>
                  <a:gd name="connsiteX17" fmla="*/ 141732 w 186785"/>
                  <a:gd name="connsiteY17" fmla="*/ 120491 h 213169"/>
                  <a:gd name="connsiteX18" fmla="*/ 94869 w 186785"/>
                  <a:gd name="connsiteY18" fmla="*/ 112300 h 213169"/>
                  <a:gd name="connsiteX19" fmla="*/ 46482 w 186785"/>
                  <a:gd name="connsiteY19" fmla="*/ 146685 h 213169"/>
                  <a:gd name="connsiteX20" fmla="*/ 46482 w 186785"/>
                  <a:gd name="connsiteY20" fmla="*/ 147447 h 213169"/>
                  <a:gd name="connsiteX21" fmla="*/ 86678 w 186785"/>
                  <a:gd name="connsiteY21" fmla="*/ 178689 h 213169"/>
                  <a:gd name="connsiteX22" fmla="*/ 141732 w 186785"/>
                  <a:gd name="connsiteY22" fmla="*/ 134588 h 21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785" h="213169">
                    <a:moveTo>
                      <a:pt x="0" y="149447"/>
                    </a:moveTo>
                    <a:lnTo>
                      <a:pt x="0" y="148685"/>
                    </a:lnTo>
                    <a:cubicBezTo>
                      <a:pt x="0" y="104203"/>
                      <a:pt x="35147" y="82296"/>
                      <a:pt x="85534" y="82296"/>
                    </a:cubicBezTo>
                    <a:cubicBezTo>
                      <a:pt x="108585" y="82296"/>
                      <a:pt x="124968" y="85820"/>
                      <a:pt x="140970" y="90869"/>
                    </a:cubicBezTo>
                    <a:lnTo>
                      <a:pt x="140970" y="85820"/>
                    </a:lnTo>
                    <a:cubicBezTo>
                      <a:pt x="140970" y="56483"/>
                      <a:pt x="122968" y="40957"/>
                      <a:pt x="89821" y="40957"/>
                    </a:cubicBezTo>
                    <a:cubicBezTo>
                      <a:pt x="66770" y="40957"/>
                      <a:pt x="49625" y="46006"/>
                      <a:pt x="30861" y="53816"/>
                    </a:cubicBezTo>
                    <a:lnTo>
                      <a:pt x="18002" y="16764"/>
                    </a:lnTo>
                    <a:cubicBezTo>
                      <a:pt x="41053" y="6572"/>
                      <a:pt x="63341" y="0"/>
                      <a:pt x="96107" y="0"/>
                    </a:cubicBezTo>
                    <a:cubicBezTo>
                      <a:pt x="126968" y="0"/>
                      <a:pt x="150019" y="8191"/>
                      <a:pt x="164497" y="23050"/>
                    </a:cubicBezTo>
                    <a:cubicBezTo>
                      <a:pt x="179737" y="37909"/>
                      <a:pt x="186785" y="59722"/>
                      <a:pt x="186785" y="86677"/>
                    </a:cubicBezTo>
                    <a:lnTo>
                      <a:pt x="186785" y="208883"/>
                    </a:lnTo>
                    <a:lnTo>
                      <a:pt x="140684" y="208883"/>
                    </a:lnTo>
                    <a:lnTo>
                      <a:pt x="140684" y="183070"/>
                    </a:lnTo>
                    <a:cubicBezTo>
                      <a:pt x="126587" y="199835"/>
                      <a:pt x="105156" y="213169"/>
                      <a:pt x="73533" y="213169"/>
                    </a:cubicBezTo>
                    <a:cubicBezTo>
                      <a:pt x="34862" y="213169"/>
                      <a:pt x="95" y="190881"/>
                      <a:pt x="95" y="149543"/>
                    </a:cubicBezTo>
                    <a:close/>
                    <a:moveTo>
                      <a:pt x="141732" y="134588"/>
                    </a:moveTo>
                    <a:lnTo>
                      <a:pt x="141732" y="120491"/>
                    </a:lnTo>
                    <a:cubicBezTo>
                      <a:pt x="129635" y="115824"/>
                      <a:pt x="113633" y="112300"/>
                      <a:pt x="94869" y="112300"/>
                    </a:cubicBezTo>
                    <a:cubicBezTo>
                      <a:pt x="64389" y="112300"/>
                      <a:pt x="46482" y="125158"/>
                      <a:pt x="46482" y="146685"/>
                    </a:cubicBezTo>
                    <a:lnTo>
                      <a:pt x="46482" y="147447"/>
                    </a:lnTo>
                    <a:cubicBezTo>
                      <a:pt x="46482" y="167354"/>
                      <a:pt x="64103" y="178689"/>
                      <a:pt x="86678" y="178689"/>
                    </a:cubicBezTo>
                    <a:cubicBezTo>
                      <a:pt x="117920" y="178689"/>
                      <a:pt x="141732" y="160687"/>
                      <a:pt x="141732" y="134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397DAAC5-32A4-00DB-E414-D13FB735E366}"/>
                  </a:ext>
                </a:extLst>
              </p:cNvPr>
              <p:cNvSpPr/>
              <p:nvPr/>
            </p:nvSpPr>
            <p:spPr>
              <a:xfrm>
                <a:off x="16981360" y="9827799"/>
                <a:ext cx="213264" cy="289369"/>
              </a:xfrm>
              <a:custGeom>
                <a:avLst/>
                <a:gdLst>
                  <a:gd name="connsiteX0" fmla="*/ 0 w 213264"/>
                  <a:gd name="connsiteY0" fmla="*/ 182309 h 289369"/>
                  <a:gd name="connsiteX1" fmla="*/ 0 w 213264"/>
                  <a:gd name="connsiteY1" fmla="*/ 181546 h 289369"/>
                  <a:gd name="connsiteX2" fmla="*/ 95726 w 213264"/>
                  <a:gd name="connsiteY2" fmla="*/ 74581 h 289369"/>
                  <a:gd name="connsiteX3" fmla="*/ 166021 w 213264"/>
                  <a:gd name="connsiteY3" fmla="*/ 110871 h 289369"/>
                  <a:gd name="connsiteX4" fmla="*/ 166021 w 213264"/>
                  <a:gd name="connsiteY4" fmla="*/ 0 h 289369"/>
                  <a:gd name="connsiteX5" fmla="*/ 213265 w 213264"/>
                  <a:gd name="connsiteY5" fmla="*/ 0 h 289369"/>
                  <a:gd name="connsiteX6" fmla="*/ 213265 w 213264"/>
                  <a:gd name="connsiteY6" fmla="*/ 285083 h 289369"/>
                  <a:gd name="connsiteX7" fmla="*/ 166021 w 213264"/>
                  <a:gd name="connsiteY7" fmla="*/ 285083 h 289369"/>
                  <a:gd name="connsiteX8" fmla="*/ 166021 w 213264"/>
                  <a:gd name="connsiteY8" fmla="*/ 250698 h 289369"/>
                  <a:gd name="connsiteX9" fmla="*/ 95726 w 213264"/>
                  <a:gd name="connsiteY9" fmla="*/ 289369 h 289369"/>
                  <a:gd name="connsiteX10" fmla="*/ 0 w 213264"/>
                  <a:gd name="connsiteY10" fmla="*/ 182404 h 289369"/>
                  <a:gd name="connsiteX11" fmla="*/ 166688 w 213264"/>
                  <a:gd name="connsiteY11" fmla="*/ 182309 h 289369"/>
                  <a:gd name="connsiteX12" fmla="*/ 166688 w 213264"/>
                  <a:gd name="connsiteY12" fmla="*/ 181546 h 289369"/>
                  <a:gd name="connsiteX13" fmla="*/ 106966 w 213264"/>
                  <a:gd name="connsiteY13" fmla="*/ 115538 h 289369"/>
                  <a:gd name="connsiteX14" fmla="*/ 47625 w 213264"/>
                  <a:gd name="connsiteY14" fmla="*/ 181546 h 289369"/>
                  <a:gd name="connsiteX15" fmla="*/ 47625 w 213264"/>
                  <a:gd name="connsiteY15" fmla="*/ 182309 h 289369"/>
                  <a:gd name="connsiteX16" fmla="*/ 106966 w 213264"/>
                  <a:gd name="connsiteY16" fmla="*/ 248317 h 289369"/>
                  <a:gd name="connsiteX17" fmla="*/ 166688 w 213264"/>
                  <a:gd name="connsiteY17" fmla="*/ 182309 h 28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264" h="289369">
                    <a:moveTo>
                      <a:pt x="0" y="182309"/>
                    </a:moveTo>
                    <a:lnTo>
                      <a:pt x="0" y="181546"/>
                    </a:lnTo>
                    <a:cubicBezTo>
                      <a:pt x="0" y="113252"/>
                      <a:pt x="46482" y="74581"/>
                      <a:pt x="95726" y="74581"/>
                    </a:cubicBezTo>
                    <a:cubicBezTo>
                      <a:pt x="129730" y="74581"/>
                      <a:pt x="151162" y="91345"/>
                      <a:pt x="166021" y="110871"/>
                    </a:cubicBezTo>
                    <a:lnTo>
                      <a:pt x="166021" y="0"/>
                    </a:lnTo>
                    <a:lnTo>
                      <a:pt x="213265" y="0"/>
                    </a:lnTo>
                    <a:lnTo>
                      <a:pt x="213265" y="285083"/>
                    </a:lnTo>
                    <a:lnTo>
                      <a:pt x="166021" y="285083"/>
                    </a:lnTo>
                    <a:lnTo>
                      <a:pt x="166021" y="250698"/>
                    </a:lnTo>
                    <a:cubicBezTo>
                      <a:pt x="150781" y="272224"/>
                      <a:pt x="129349" y="289369"/>
                      <a:pt x="95726" y="289369"/>
                    </a:cubicBezTo>
                    <a:cubicBezTo>
                      <a:pt x="47339" y="289369"/>
                      <a:pt x="0" y="250698"/>
                      <a:pt x="0" y="182404"/>
                    </a:cubicBezTo>
                    <a:close/>
                    <a:moveTo>
                      <a:pt x="166688" y="182309"/>
                    </a:moveTo>
                    <a:lnTo>
                      <a:pt x="166688" y="181546"/>
                    </a:lnTo>
                    <a:cubicBezTo>
                      <a:pt x="166688" y="141732"/>
                      <a:pt x="138589" y="115538"/>
                      <a:pt x="106966" y="115538"/>
                    </a:cubicBezTo>
                    <a:cubicBezTo>
                      <a:pt x="75343" y="115538"/>
                      <a:pt x="47625" y="140970"/>
                      <a:pt x="47625" y="181546"/>
                    </a:cubicBezTo>
                    <a:lnTo>
                      <a:pt x="47625" y="182309"/>
                    </a:lnTo>
                    <a:cubicBezTo>
                      <a:pt x="47625" y="222123"/>
                      <a:pt x="74962" y="248317"/>
                      <a:pt x="106966" y="248317"/>
                    </a:cubicBezTo>
                    <a:cubicBezTo>
                      <a:pt x="138970" y="248317"/>
                      <a:pt x="166688" y="221742"/>
                      <a:pt x="166688" y="182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ihandsfigur: Form 52">
                <a:extLst>
                  <a:ext uri="{FF2B5EF4-FFF2-40B4-BE49-F238E27FC236}">
                    <a16:creationId xmlns:a16="http://schemas.microsoft.com/office/drawing/2014/main" id="{383B164A-2A16-323A-2B43-2918044118C4}"/>
                  </a:ext>
                </a:extLst>
              </p:cNvPr>
              <p:cNvSpPr/>
              <p:nvPr/>
            </p:nvSpPr>
            <p:spPr>
              <a:xfrm>
                <a:off x="17380076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ihandsfigur: Form 53">
                <a:extLst>
                  <a:ext uri="{FF2B5EF4-FFF2-40B4-BE49-F238E27FC236}">
                    <a16:creationId xmlns:a16="http://schemas.microsoft.com/office/drawing/2014/main" id="{A9992846-CF71-F9B1-56CE-C89DDB2395C5}"/>
                  </a:ext>
                </a:extLst>
              </p:cNvPr>
              <p:cNvSpPr/>
              <p:nvPr/>
            </p:nvSpPr>
            <p:spPr>
              <a:xfrm>
                <a:off x="17528095" y="9833991"/>
                <a:ext cx="219836" cy="283464"/>
              </a:xfrm>
              <a:custGeom>
                <a:avLst/>
                <a:gdLst>
                  <a:gd name="connsiteX0" fmla="*/ 0 w 219836"/>
                  <a:gd name="connsiteY0" fmla="*/ 176879 h 283464"/>
                  <a:gd name="connsiteX1" fmla="*/ 0 w 219836"/>
                  <a:gd name="connsiteY1" fmla="*/ 176117 h 283464"/>
                  <a:gd name="connsiteX2" fmla="*/ 110109 w 219836"/>
                  <a:gd name="connsiteY2" fmla="*/ 68294 h 283464"/>
                  <a:gd name="connsiteX3" fmla="*/ 219837 w 219836"/>
                  <a:gd name="connsiteY3" fmla="*/ 175260 h 283464"/>
                  <a:gd name="connsiteX4" fmla="*/ 219837 w 219836"/>
                  <a:gd name="connsiteY4" fmla="*/ 176022 h 283464"/>
                  <a:gd name="connsiteX5" fmla="*/ 109347 w 219836"/>
                  <a:gd name="connsiteY5" fmla="*/ 283464 h 283464"/>
                  <a:gd name="connsiteX6" fmla="*/ 0 w 219836"/>
                  <a:gd name="connsiteY6" fmla="*/ 176879 h 283464"/>
                  <a:gd name="connsiteX7" fmla="*/ 172593 w 219836"/>
                  <a:gd name="connsiteY7" fmla="*/ 176879 h 283464"/>
                  <a:gd name="connsiteX8" fmla="*/ 172593 w 219836"/>
                  <a:gd name="connsiteY8" fmla="*/ 176117 h 283464"/>
                  <a:gd name="connsiteX9" fmla="*/ 109347 w 219836"/>
                  <a:gd name="connsiteY9" fmla="*/ 109728 h 283464"/>
                  <a:gd name="connsiteX10" fmla="*/ 47244 w 219836"/>
                  <a:gd name="connsiteY10" fmla="*/ 175355 h 283464"/>
                  <a:gd name="connsiteX11" fmla="*/ 47244 w 219836"/>
                  <a:gd name="connsiteY11" fmla="*/ 176117 h 283464"/>
                  <a:gd name="connsiteX12" fmla="*/ 110109 w 219836"/>
                  <a:gd name="connsiteY12" fmla="*/ 242126 h 283464"/>
                  <a:gd name="connsiteX13" fmla="*/ 172593 w 219836"/>
                  <a:gd name="connsiteY13" fmla="*/ 176879 h 283464"/>
                  <a:gd name="connsiteX14" fmla="*/ 47625 w 219836"/>
                  <a:gd name="connsiteY14" fmla="*/ 0 h 283464"/>
                  <a:gd name="connsiteX15" fmla="*/ 95631 w 219836"/>
                  <a:gd name="connsiteY15" fmla="*/ 0 h 283464"/>
                  <a:gd name="connsiteX16" fmla="*/ 95631 w 219836"/>
                  <a:gd name="connsiteY16" fmla="*/ 46482 h 283464"/>
                  <a:gd name="connsiteX17" fmla="*/ 47625 w 219836"/>
                  <a:gd name="connsiteY17" fmla="*/ 46482 h 283464"/>
                  <a:gd name="connsiteX18" fmla="*/ 47625 w 219836"/>
                  <a:gd name="connsiteY18" fmla="*/ 0 h 283464"/>
                  <a:gd name="connsiteX19" fmla="*/ 123730 w 219836"/>
                  <a:gd name="connsiteY19" fmla="*/ 0 h 283464"/>
                  <a:gd name="connsiteX20" fmla="*/ 171736 w 219836"/>
                  <a:gd name="connsiteY20" fmla="*/ 0 h 283464"/>
                  <a:gd name="connsiteX21" fmla="*/ 171736 w 219836"/>
                  <a:gd name="connsiteY21" fmla="*/ 46482 h 283464"/>
                  <a:gd name="connsiteX22" fmla="*/ 123730 w 219836"/>
                  <a:gd name="connsiteY22" fmla="*/ 46482 h 283464"/>
                  <a:gd name="connsiteX23" fmla="*/ 123730 w 219836"/>
                  <a:gd name="connsiteY23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836" h="283464">
                    <a:moveTo>
                      <a:pt x="0" y="176879"/>
                    </a:moveTo>
                    <a:lnTo>
                      <a:pt x="0" y="176117"/>
                    </a:lnTo>
                    <a:cubicBezTo>
                      <a:pt x="0" y="117157"/>
                      <a:pt x="46863" y="68294"/>
                      <a:pt x="110109" y="68294"/>
                    </a:cubicBezTo>
                    <a:cubicBezTo>
                      <a:pt x="173355" y="68294"/>
                      <a:pt x="219837" y="116300"/>
                      <a:pt x="219837" y="175260"/>
                    </a:cubicBezTo>
                    <a:lnTo>
                      <a:pt x="219837" y="176022"/>
                    </a:lnTo>
                    <a:cubicBezTo>
                      <a:pt x="219837" y="234601"/>
                      <a:pt x="172974" y="283464"/>
                      <a:pt x="109347" y="283464"/>
                    </a:cubicBezTo>
                    <a:cubicBezTo>
                      <a:pt x="45720" y="283464"/>
                      <a:pt x="0" y="235458"/>
                      <a:pt x="0" y="176879"/>
                    </a:cubicBezTo>
                    <a:close/>
                    <a:moveTo>
                      <a:pt x="172593" y="176879"/>
                    </a:moveTo>
                    <a:lnTo>
                      <a:pt x="172593" y="176117"/>
                    </a:lnTo>
                    <a:cubicBezTo>
                      <a:pt x="172593" y="139827"/>
                      <a:pt x="146399" y="109728"/>
                      <a:pt x="109347" y="109728"/>
                    </a:cubicBezTo>
                    <a:cubicBezTo>
                      <a:pt x="72295" y="109728"/>
                      <a:pt x="47244" y="139446"/>
                      <a:pt x="47244" y="175355"/>
                    </a:cubicBezTo>
                    <a:lnTo>
                      <a:pt x="47244" y="176117"/>
                    </a:lnTo>
                    <a:cubicBezTo>
                      <a:pt x="47244" y="212027"/>
                      <a:pt x="73438" y="242126"/>
                      <a:pt x="110109" y="242126"/>
                    </a:cubicBezTo>
                    <a:cubicBezTo>
                      <a:pt x="146780" y="242126"/>
                      <a:pt x="172593" y="212408"/>
                      <a:pt x="172593" y="176879"/>
                    </a:cubicBezTo>
                    <a:close/>
                    <a:moveTo>
                      <a:pt x="47625" y="0"/>
                    </a:moveTo>
                    <a:lnTo>
                      <a:pt x="95631" y="0"/>
                    </a:lnTo>
                    <a:lnTo>
                      <a:pt x="95631" y="46482"/>
                    </a:lnTo>
                    <a:lnTo>
                      <a:pt x="47625" y="46482"/>
                    </a:lnTo>
                    <a:lnTo>
                      <a:pt x="47625" y="0"/>
                    </a:lnTo>
                    <a:close/>
                    <a:moveTo>
                      <a:pt x="123730" y="0"/>
                    </a:moveTo>
                    <a:lnTo>
                      <a:pt x="171736" y="0"/>
                    </a:lnTo>
                    <a:lnTo>
                      <a:pt x="171736" y="46482"/>
                    </a:lnTo>
                    <a:lnTo>
                      <a:pt x="123730" y="46482"/>
                    </a:lnTo>
                    <a:lnTo>
                      <a:pt x="1237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5" name="Frihandsfigur: Form 54">
                <a:extLst>
                  <a:ext uri="{FF2B5EF4-FFF2-40B4-BE49-F238E27FC236}">
                    <a16:creationId xmlns:a16="http://schemas.microsoft.com/office/drawing/2014/main" id="{2E5DA530-E062-3A5A-051C-7F4CADBB3DAC}"/>
                  </a:ext>
                </a:extLst>
              </p:cNvPr>
              <p:cNvSpPr/>
              <p:nvPr/>
            </p:nvSpPr>
            <p:spPr>
              <a:xfrm>
                <a:off x="17783651" y="9903237"/>
                <a:ext cx="164020" cy="213645"/>
              </a:xfrm>
              <a:custGeom>
                <a:avLst/>
                <a:gdLst>
                  <a:gd name="connsiteX0" fmla="*/ 191 w 164020"/>
                  <a:gd name="connsiteY0" fmla="*/ 182594 h 213645"/>
                  <a:gd name="connsiteX1" fmla="*/ 21241 w 164020"/>
                  <a:gd name="connsiteY1" fmla="*/ 150590 h 213645"/>
                  <a:gd name="connsiteX2" fmla="*/ 88773 w 164020"/>
                  <a:gd name="connsiteY2" fmla="*/ 176022 h 213645"/>
                  <a:gd name="connsiteX3" fmla="*/ 120777 w 164020"/>
                  <a:gd name="connsiteY3" fmla="*/ 153734 h 213645"/>
                  <a:gd name="connsiteX4" fmla="*/ 120777 w 164020"/>
                  <a:gd name="connsiteY4" fmla="*/ 152972 h 213645"/>
                  <a:gd name="connsiteX5" fmla="*/ 74676 w 164020"/>
                  <a:gd name="connsiteY5" fmla="*/ 124111 h 213645"/>
                  <a:gd name="connsiteX6" fmla="*/ 10192 w 164020"/>
                  <a:gd name="connsiteY6" fmla="*/ 64008 h 213645"/>
                  <a:gd name="connsiteX7" fmla="*/ 10192 w 164020"/>
                  <a:gd name="connsiteY7" fmla="*/ 63246 h 213645"/>
                  <a:gd name="connsiteX8" fmla="*/ 83629 w 164020"/>
                  <a:gd name="connsiteY8" fmla="*/ 0 h 213645"/>
                  <a:gd name="connsiteX9" fmla="*/ 159353 w 164020"/>
                  <a:gd name="connsiteY9" fmla="*/ 23432 h 213645"/>
                  <a:gd name="connsiteX10" fmla="*/ 140589 w 164020"/>
                  <a:gd name="connsiteY10" fmla="*/ 57055 h 213645"/>
                  <a:gd name="connsiteX11" fmla="*/ 82391 w 164020"/>
                  <a:gd name="connsiteY11" fmla="*/ 37529 h 213645"/>
                  <a:gd name="connsiteX12" fmla="*/ 53531 w 164020"/>
                  <a:gd name="connsiteY12" fmla="*/ 57817 h 213645"/>
                  <a:gd name="connsiteX13" fmla="*/ 53531 w 164020"/>
                  <a:gd name="connsiteY13" fmla="*/ 58579 h 213645"/>
                  <a:gd name="connsiteX14" fmla="*/ 100013 w 164020"/>
                  <a:gd name="connsiteY14" fmla="*/ 87916 h 213645"/>
                  <a:gd name="connsiteX15" fmla="*/ 164021 w 164020"/>
                  <a:gd name="connsiteY15" fmla="*/ 148019 h 213645"/>
                  <a:gd name="connsiteX16" fmla="*/ 164021 w 164020"/>
                  <a:gd name="connsiteY16" fmla="*/ 148781 h 213645"/>
                  <a:gd name="connsiteX17" fmla="*/ 87440 w 164020"/>
                  <a:gd name="connsiteY17" fmla="*/ 213646 h 213645"/>
                  <a:gd name="connsiteX18" fmla="*/ 0 w 164020"/>
                  <a:gd name="connsiteY18" fmla="*/ 182785 h 2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020" h="213645">
                    <a:moveTo>
                      <a:pt x="191" y="182594"/>
                    </a:moveTo>
                    <a:lnTo>
                      <a:pt x="21241" y="150590"/>
                    </a:lnTo>
                    <a:cubicBezTo>
                      <a:pt x="43910" y="167354"/>
                      <a:pt x="67723" y="176022"/>
                      <a:pt x="88773" y="176022"/>
                    </a:cubicBezTo>
                    <a:cubicBezTo>
                      <a:pt x="109823" y="176022"/>
                      <a:pt x="120777" y="167450"/>
                      <a:pt x="120777" y="153734"/>
                    </a:cubicBezTo>
                    <a:lnTo>
                      <a:pt x="120777" y="152972"/>
                    </a:lnTo>
                    <a:cubicBezTo>
                      <a:pt x="120777" y="136970"/>
                      <a:pt x="98870" y="131540"/>
                      <a:pt x="74676" y="124111"/>
                    </a:cubicBezTo>
                    <a:cubicBezTo>
                      <a:pt x="44196" y="115538"/>
                      <a:pt x="10192" y="103061"/>
                      <a:pt x="10192" y="64008"/>
                    </a:cubicBezTo>
                    <a:lnTo>
                      <a:pt x="10192" y="63246"/>
                    </a:lnTo>
                    <a:cubicBezTo>
                      <a:pt x="10192" y="23813"/>
                      <a:pt x="42577" y="0"/>
                      <a:pt x="83629" y="0"/>
                    </a:cubicBezTo>
                    <a:cubicBezTo>
                      <a:pt x="109442" y="0"/>
                      <a:pt x="137541" y="8954"/>
                      <a:pt x="159353" y="23432"/>
                    </a:cubicBezTo>
                    <a:lnTo>
                      <a:pt x="140589" y="57055"/>
                    </a:lnTo>
                    <a:cubicBezTo>
                      <a:pt x="120682" y="44958"/>
                      <a:pt x="99536" y="37529"/>
                      <a:pt x="82391" y="37529"/>
                    </a:cubicBezTo>
                    <a:cubicBezTo>
                      <a:pt x="64008" y="37529"/>
                      <a:pt x="53531" y="46482"/>
                      <a:pt x="53531" y="57817"/>
                    </a:cubicBezTo>
                    <a:lnTo>
                      <a:pt x="53531" y="58579"/>
                    </a:lnTo>
                    <a:cubicBezTo>
                      <a:pt x="53531" y="73819"/>
                      <a:pt x="75819" y="80010"/>
                      <a:pt x="100013" y="87916"/>
                    </a:cubicBezTo>
                    <a:cubicBezTo>
                      <a:pt x="130112" y="97250"/>
                      <a:pt x="164021" y="110966"/>
                      <a:pt x="164021" y="148019"/>
                    </a:cubicBezTo>
                    <a:lnTo>
                      <a:pt x="164021" y="148781"/>
                    </a:lnTo>
                    <a:cubicBezTo>
                      <a:pt x="164021" y="192119"/>
                      <a:pt x="130397" y="213646"/>
                      <a:pt x="87440" y="213646"/>
                    </a:cubicBezTo>
                    <a:cubicBezTo>
                      <a:pt x="58103" y="213646"/>
                      <a:pt x="25718" y="203454"/>
                      <a:pt x="0" y="1827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548A07BF-D9A4-835C-CAB2-264278E27B10}"/>
                  </a:ext>
                </a:extLst>
              </p:cNvPr>
              <p:cNvSpPr/>
              <p:nvPr/>
            </p:nvSpPr>
            <p:spPr>
              <a:xfrm>
                <a:off x="17980628" y="9850088"/>
                <a:ext cx="128873" cy="266319"/>
              </a:xfrm>
              <a:custGeom>
                <a:avLst/>
                <a:gdLst>
                  <a:gd name="connsiteX0" fmla="*/ 26194 w 128873"/>
                  <a:gd name="connsiteY0" fmla="*/ 205740 h 266319"/>
                  <a:gd name="connsiteX1" fmla="*/ 26194 w 128873"/>
                  <a:gd name="connsiteY1" fmla="*/ 97155 h 266319"/>
                  <a:gd name="connsiteX2" fmla="*/ 0 w 128873"/>
                  <a:gd name="connsiteY2" fmla="*/ 97155 h 266319"/>
                  <a:gd name="connsiteX3" fmla="*/ 0 w 128873"/>
                  <a:gd name="connsiteY3" fmla="*/ 56579 h 266319"/>
                  <a:gd name="connsiteX4" fmla="*/ 26194 w 128873"/>
                  <a:gd name="connsiteY4" fmla="*/ 56579 h 266319"/>
                  <a:gd name="connsiteX5" fmla="*/ 26194 w 128873"/>
                  <a:gd name="connsiteY5" fmla="*/ 0 h 266319"/>
                  <a:gd name="connsiteX6" fmla="*/ 73438 w 128873"/>
                  <a:gd name="connsiteY6" fmla="*/ 0 h 266319"/>
                  <a:gd name="connsiteX7" fmla="*/ 73438 w 128873"/>
                  <a:gd name="connsiteY7" fmla="*/ 56579 h 266319"/>
                  <a:gd name="connsiteX8" fmla="*/ 128873 w 128873"/>
                  <a:gd name="connsiteY8" fmla="*/ 56579 h 266319"/>
                  <a:gd name="connsiteX9" fmla="*/ 128873 w 128873"/>
                  <a:gd name="connsiteY9" fmla="*/ 97155 h 266319"/>
                  <a:gd name="connsiteX10" fmla="*/ 73438 w 128873"/>
                  <a:gd name="connsiteY10" fmla="*/ 97155 h 266319"/>
                  <a:gd name="connsiteX11" fmla="*/ 73438 w 128873"/>
                  <a:gd name="connsiteY11" fmla="*/ 198311 h 266319"/>
                  <a:gd name="connsiteX12" fmla="*/ 98869 w 128873"/>
                  <a:gd name="connsiteY12" fmla="*/ 224123 h 266319"/>
                  <a:gd name="connsiteX13" fmla="*/ 128206 w 128873"/>
                  <a:gd name="connsiteY13" fmla="*/ 217075 h 266319"/>
                  <a:gd name="connsiteX14" fmla="*/ 128206 w 128873"/>
                  <a:gd name="connsiteY14" fmla="*/ 255746 h 266319"/>
                  <a:gd name="connsiteX15" fmla="*/ 85630 w 128873"/>
                  <a:gd name="connsiteY15" fmla="*/ 266319 h 266319"/>
                  <a:gd name="connsiteX16" fmla="*/ 26289 w 128873"/>
                  <a:gd name="connsiteY16" fmla="*/ 205740 h 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873" h="266319">
                    <a:moveTo>
                      <a:pt x="26194" y="205740"/>
                    </a:moveTo>
                    <a:lnTo>
                      <a:pt x="26194" y="97155"/>
                    </a:lnTo>
                    <a:lnTo>
                      <a:pt x="0" y="97155"/>
                    </a:lnTo>
                    <a:lnTo>
                      <a:pt x="0" y="56579"/>
                    </a:lnTo>
                    <a:lnTo>
                      <a:pt x="26194" y="56579"/>
                    </a:lnTo>
                    <a:lnTo>
                      <a:pt x="26194" y="0"/>
                    </a:lnTo>
                    <a:lnTo>
                      <a:pt x="73438" y="0"/>
                    </a:lnTo>
                    <a:lnTo>
                      <a:pt x="73438" y="56579"/>
                    </a:lnTo>
                    <a:lnTo>
                      <a:pt x="128873" y="56579"/>
                    </a:lnTo>
                    <a:lnTo>
                      <a:pt x="128873" y="97155"/>
                    </a:lnTo>
                    <a:lnTo>
                      <a:pt x="73438" y="97155"/>
                    </a:lnTo>
                    <a:lnTo>
                      <a:pt x="73438" y="198311"/>
                    </a:lnTo>
                    <a:cubicBezTo>
                      <a:pt x="73438" y="216694"/>
                      <a:pt x="82772" y="224123"/>
                      <a:pt x="98869" y="224123"/>
                    </a:cubicBezTo>
                    <a:cubicBezTo>
                      <a:pt x="109442" y="224123"/>
                      <a:pt x="118777" y="221742"/>
                      <a:pt x="128206" y="217075"/>
                    </a:cubicBezTo>
                    <a:lnTo>
                      <a:pt x="128206" y="255746"/>
                    </a:lnTo>
                    <a:cubicBezTo>
                      <a:pt x="116491" y="262414"/>
                      <a:pt x="103632" y="266319"/>
                      <a:pt x="85630" y="266319"/>
                    </a:cubicBezTo>
                    <a:cubicBezTo>
                      <a:pt x="50863" y="266319"/>
                      <a:pt x="26289" y="251079"/>
                      <a:pt x="26289" y="2057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79" name="Grupp 78">
            <a:extLst>
              <a:ext uri="{FF2B5EF4-FFF2-40B4-BE49-F238E27FC236}">
                <a16:creationId xmlns:a16="http://schemas.microsoft.com/office/drawing/2014/main" id="{2F874A83-CF77-0434-6EDB-F8BA25A184B1}"/>
              </a:ext>
            </a:extLst>
          </p:cNvPr>
          <p:cNvGrpSpPr/>
          <p:nvPr/>
        </p:nvGrpSpPr>
        <p:grpSpPr>
          <a:xfrm>
            <a:off x="0" y="9667875"/>
            <a:ext cx="3848100" cy="617886"/>
            <a:chOff x="0" y="9667875"/>
            <a:chExt cx="3848100" cy="617886"/>
          </a:xfrm>
        </p:grpSpPr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DCB33279-72C1-F395-343E-8D123D64C8A4}"/>
                </a:ext>
              </a:extLst>
            </p:cNvPr>
            <p:cNvSpPr/>
            <p:nvPr/>
          </p:nvSpPr>
          <p:spPr>
            <a:xfrm>
              <a:off x="0" y="9667875"/>
              <a:ext cx="3848100" cy="617886"/>
            </a:xfrm>
            <a:custGeom>
              <a:avLst/>
              <a:gdLst>
                <a:gd name="connsiteX0" fmla="*/ 0 w 3848100"/>
                <a:gd name="connsiteY0" fmla="*/ 0 h 617886"/>
                <a:gd name="connsiteX1" fmla="*/ 3848100 w 3848100"/>
                <a:gd name="connsiteY1" fmla="*/ 0 h 617886"/>
                <a:gd name="connsiteX2" fmla="*/ 3848100 w 3848100"/>
                <a:gd name="connsiteY2" fmla="*/ 617887 h 617886"/>
                <a:gd name="connsiteX3" fmla="*/ 0 w 3848100"/>
                <a:gd name="connsiteY3" fmla="*/ 617887 h 6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617886">
                  <a:moveTo>
                    <a:pt x="0" y="0"/>
                  </a:moveTo>
                  <a:lnTo>
                    <a:pt x="3848100" y="0"/>
                  </a:lnTo>
                  <a:lnTo>
                    <a:pt x="3848100" y="617887"/>
                  </a:lnTo>
                  <a:lnTo>
                    <a:pt x="0" y="6178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2" name="Bild 58">
              <a:extLst>
                <a:ext uri="{FF2B5EF4-FFF2-40B4-BE49-F238E27FC236}">
                  <a16:creationId xmlns:a16="http://schemas.microsoft.com/office/drawing/2014/main" id="{F3A14836-B750-CA44-C078-D54685BFBCDE}"/>
                </a:ext>
              </a:extLst>
            </p:cNvPr>
            <p:cNvGrpSpPr/>
            <p:nvPr/>
          </p:nvGrpSpPr>
          <p:grpSpPr>
            <a:xfrm>
              <a:off x="144017" y="9827799"/>
              <a:ext cx="3525583" cy="348233"/>
              <a:chOff x="144017" y="9827799"/>
              <a:chExt cx="3525583" cy="348233"/>
            </a:xfrm>
            <a:solidFill>
              <a:srgbClr val="1F1F1F"/>
            </a:solidFill>
          </p:grpSpPr>
          <p:sp>
            <p:nvSpPr>
              <p:cNvPr id="63" name="Frihandsfigur: Form 62">
                <a:extLst>
                  <a:ext uri="{FF2B5EF4-FFF2-40B4-BE49-F238E27FC236}">
                    <a16:creationId xmlns:a16="http://schemas.microsoft.com/office/drawing/2014/main" id="{5991BF62-EEF0-7C80-82B6-EE8A71A2B5CE}"/>
                  </a:ext>
                </a:extLst>
              </p:cNvPr>
              <p:cNvSpPr/>
              <p:nvPr/>
            </p:nvSpPr>
            <p:spPr>
              <a:xfrm>
                <a:off x="144017" y="9837515"/>
                <a:ext cx="285083" cy="275367"/>
              </a:xfrm>
              <a:custGeom>
                <a:avLst/>
                <a:gdLst>
                  <a:gd name="connsiteX0" fmla="*/ 120301 w 285083"/>
                  <a:gd name="connsiteY0" fmla="*/ 0 h 275367"/>
                  <a:gd name="connsiteX1" fmla="*/ 164782 w 285083"/>
                  <a:gd name="connsiteY1" fmla="*/ 0 h 275367"/>
                  <a:gd name="connsiteX2" fmla="*/ 285083 w 285083"/>
                  <a:gd name="connsiteY2" fmla="*/ 275368 h 275367"/>
                  <a:gd name="connsiteX3" fmla="*/ 234315 w 285083"/>
                  <a:gd name="connsiteY3" fmla="*/ 275368 h 275367"/>
                  <a:gd name="connsiteX4" fmla="*/ 206597 w 285083"/>
                  <a:gd name="connsiteY4" fmla="*/ 209360 h 275367"/>
                  <a:gd name="connsiteX5" fmla="*/ 77343 w 285083"/>
                  <a:gd name="connsiteY5" fmla="*/ 209360 h 275367"/>
                  <a:gd name="connsiteX6" fmla="*/ 49244 w 285083"/>
                  <a:gd name="connsiteY6" fmla="*/ 275368 h 275367"/>
                  <a:gd name="connsiteX7" fmla="*/ 0 w 285083"/>
                  <a:gd name="connsiteY7" fmla="*/ 275368 h 275367"/>
                  <a:gd name="connsiteX8" fmla="*/ 120301 w 285083"/>
                  <a:gd name="connsiteY8" fmla="*/ 0 h 275367"/>
                  <a:gd name="connsiteX9" fmla="*/ 188976 w 285083"/>
                  <a:gd name="connsiteY9" fmla="*/ 166783 h 275367"/>
                  <a:gd name="connsiteX10" fmla="*/ 141732 w 285083"/>
                  <a:gd name="connsiteY10" fmla="*/ 57436 h 275367"/>
                  <a:gd name="connsiteX11" fmla="*/ 94869 w 285083"/>
                  <a:gd name="connsiteY11" fmla="*/ 166783 h 275367"/>
                  <a:gd name="connsiteX12" fmla="*/ 188976 w 285083"/>
                  <a:gd name="connsiteY12" fmla="*/ 166783 h 27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83" h="275367">
                    <a:moveTo>
                      <a:pt x="120301" y="0"/>
                    </a:moveTo>
                    <a:lnTo>
                      <a:pt x="164782" y="0"/>
                    </a:lnTo>
                    <a:lnTo>
                      <a:pt x="285083" y="275368"/>
                    </a:lnTo>
                    <a:lnTo>
                      <a:pt x="234315" y="275368"/>
                    </a:lnTo>
                    <a:lnTo>
                      <a:pt x="206597" y="209360"/>
                    </a:lnTo>
                    <a:lnTo>
                      <a:pt x="77343" y="209360"/>
                    </a:lnTo>
                    <a:lnTo>
                      <a:pt x="49244" y="275368"/>
                    </a:lnTo>
                    <a:lnTo>
                      <a:pt x="0" y="275368"/>
                    </a:lnTo>
                    <a:lnTo>
                      <a:pt x="120301" y="0"/>
                    </a:lnTo>
                    <a:close/>
                    <a:moveTo>
                      <a:pt x="188976" y="166783"/>
                    </a:moveTo>
                    <a:lnTo>
                      <a:pt x="141732" y="57436"/>
                    </a:lnTo>
                    <a:lnTo>
                      <a:pt x="94869" y="166783"/>
                    </a:lnTo>
                    <a:lnTo>
                      <a:pt x="188976" y="1667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4" name="Frihandsfigur: Form 63">
                <a:extLst>
                  <a:ext uri="{FF2B5EF4-FFF2-40B4-BE49-F238E27FC236}">
                    <a16:creationId xmlns:a16="http://schemas.microsoft.com/office/drawing/2014/main" id="{E68B52B3-2E69-BD29-75B9-06B1C7D61FDD}"/>
                  </a:ext>
                </a:extLst>
              </p:cNvPr>
              <p:cNvSpPr/>
              <p:nvPr/>
            </p:nvSpPr>
            <p:spPr>
              <a:xfrm>
                <a:off x="483393" y="9839420"/>
                <a:ext cx="48006" cy="273367"/>
              </a:xfrm>
              <a:custGeom>
                <a:avLst/>
                <a:gdLst>
                  <a:gd name="connsiteX0" fmla="*/ 0 w 48006"/>
                  <a:gd name="connsiteY0" fmla="*/ 0 h 273367"/>
                  <a:gd name="connsiteX1" fmla="*/ 48006 w 48006"/>
                  <a:gd name="connsiteY1" fmla="*/ 0 h 273367"/>
                  <a:gd name="connsiteX2" fmla="*/ 48006 w 48006"/>
                  <a:gd name="connsiteY2" fmla="*/ 273368 h 273367"/>
                  <a:gd name="connsiteX3" fmla="*/ 0 w 48006"/>
                  <a:gd name="connsiteY3" fmla="*/ 273368 h 273367"/>
                  <a:gd name="connsiteX4" fmla="*/ 0 w 48006"/>
                  <a:gd name="connsiteY4" fmla="*/ 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" h="273367">
                    <a:moveTo>
                      <a:pt x="0" y="0"/>
                    </a:moveTo>
                    <a:lnTo>
                      <a:pt x="48006" y="0"/>
                    </a:lnTo>
                    <a:lnTo>
                      <a:pt x="48006" y="273368"/>
                    </a:lnTo>
                    <a:lnTo>
                      <a:pt x="0" y="273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5" name="Frihandsfigur: Form 64">
                <a:extLst>
                  <a:ext uri="{FF2B5EF4-FFF2-40B4-BE49-F238E27FC236}">
                    <a16:creationId xmlns:a16="http://schemas.microsoft.com/office/drawing/2014/main" id="{8884AD22-1CD9-DF47-D1ED-7F40EB161E18}"/>
                  </a:ext>
                </a:extLst>
              </p:cNvPr>
              <p:cNvSpPr/>
              <p:nvPr/>
            </p:nvSpPr>
            <p:spPr>
              <a:xfrm>
                <a:off x="595884" y="9969912"/>
                <a:ext cx="115633" cy="46482"/>
              </a:xfrm>
              <a:custGeom>
                <a:avLst/>
                <a:gdLst>
                  <a:gd name="connsiteX0" fmla="*/ 0 w 115633"/>
                  <a:gd name="connsiteY0" fmla="*/ 0 h 46482"/>
                  <a:gd name="connsiteX1" fmla="*/ 115633 w 115633"/>
                  <a:gd name="connsiteY1" fmla="*/ 0 h 46482"/>
                  <a:gd name="connsiteX2" fmla="*/ 115633 w 115633"/>
                  <a:gd name="connsiteY2" fmla="*/ 46482 h 46482"/>
                  <a:gd name="connsiteX3" fmla="*/ 0 w 115633"/>
                  <a:gd name="connsiteY3" fmla="*/ 46482 h 46482"/>
                  <a:gd name="connsiteX4" fmla="*/ 0 w 115633"/>
                  <a:gd name="connsiteY4" fmla="*/ 0 h 4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33" h="46482">
                    <a:moveTo>
                      <a:pt x="0" y="0"/>
                    </a:moveTo>
                    <a:lnTo>
                      <a:pt x="115633" y="0"/>
                    </a:lnTo>
                    <a:lnTo>
                      <a:pt x="115633" y="46482"/>
                    </a:lnTo>
                    <a:lnTo>
                      <a:pt x="0" y="46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BD69B371-4B1E-A9B9-2A9D-4975F23E0674}"/>
                  </a:ext>
                </a:extLst>
              </p:cNvPr>
              <p:cNvSpPr/>
              <p:nvPr/>
            </p:nvSpPr>
            <p:spPr>
              <a:xfrm>
                <a:off x="757047" y="9902285"/>
                <a:ext cx="213169" cy="273748"/>
              </a:xfrm>
              <a:custGeom>
                <a:avLst/>
                <a:gdLst>
                  <a:gd name="connsiteX0" fmla="*/ 10192 w 213169"/>
                  <a:gd name="connsiteY0" fmla="*/ 249174 h 273748"/>
                  <a:gd name="connsiteX1" fmla="*/ 27718 w 213169"/>
                  <a:gd name="connsiteY1" fmla="*/ 213646 h 273748"/>
                  <a:gd name="connsiteX2" fmla="*/ 101155 w 213169"/>
                  <a:gd name="connsiteY2" fmla="*/ 235077 h 273748"/>
                  <a:gd name="connsiteX3" fmla="*/ 166402 w 213169"/>
                  <a:gd name="connsiteY3" fmla="*/ 172212 h 273748"/>
                  <a:gd name="connsiteX4" fmla="*/ 166402 w 213169"/>
                  <a:gd name="connsiteY4" fmla="*/ 156591 h 273748"/>
                  <a:gd name="connsiteX5" fmla="*/ 93726 w 213169"/>
                  <a:gd name="connsiteY5" fmla="*/ 194120 h 273748"/>
                  <a:gd name="connsiteX6" fmla="*/ 0 w 213169"/>
                  <a:gd name="connsiteY6" fmla="*/ 97631 h 273748"/>
                  <a:gd name="connsiteX7" fmla="*/ 0 w 213169"/>
                  <a:gd name="connsiteY7" fmla="*/ 96869 h 273748"/>
                  <a:gd name="connsiteX8" fmla="*/ 93726 w 213169"/>
                  <a:gd name="connsiteY8" fmla="*/ 0 h 273748"/>
                  <a:gd name="connsiteX9" fmla="*/ 165925 w 213169"/>
                  <a:gd name="connsiteY9" fmla="*/ 35147 h 273748"/>
                  <a:gd name="connsiteX10" fmla="*/ 165925 w 213169"/>
                  <a:gd name="connsiteY10" fmla="*/ 4286 h 273748"/>
                  <a:gd name="connsiteX11" fmla="*/ 213169 w 213169"/>
                  <a:gd name="connsiteY11" fmla="*/ 4286 h 273748"/>
                  <a:gd name="connsiteX12" fmla="*/ 213169 w 213169"/>
                  <a:gd name="connsiteY12" fmla="*/ 168307 h 273748"/>
                  <a:gd name="connsiteX13" fmla="*/ 186976 w 213169"/>
                  <a:gd name="connsiteY13" fmla="*/ 246031 h 273748"/>
                  <a:gd name="connsiteX14" fmla="*/ 102203 w 213169"/>
                  <a:gd name="connsiteY14" fmla="*/ 273748 h 273748"/>
                  <a:gd name="connsiteX15" fmla="*/ 10001 w 213169"/>
                  <a:gd name="connsiteY15" fmla="*/ 249174 h 273748"/>
                  <a:gd name="connsiteX16" fmla="*/ 166878 w 213169"/>
                  <a:gd name="connsiteY16" fmla="*/ 97250 h 273748"/>
                  <a:gd name="connsiteX17" fmla="*/ 166878 w 213169"/>
                  <a:gd name="connsiteY17" fmla="*/ 96488 h 273748"/>
                  <a:gd name="connsiteX18" fmla="*/ 106394 w 213169"/>
                  <a:gd name="connsiteY18" fmla="*/ 40291 h 273748"/>
                  <a:gd name="connsiteX19" fmla="*/ 47815 w 213169"/>
                  <a:gd name="connsiteY19" fmla="*/ 96488 h 273748"/>
                  <a:gd name="connsiteX20" fmla="*/ 47815 w 213169"/>
                  <a:gd name="connsiteY20" fmla="*/ 97250 h 273748"/>
                  <a:gd name="connsiteX21" fmla="*/ 106394 w 213169"/>
                  <a:gd name="connsiteY21" fmla="*/ 153829 h 273748"/>
                  <a:gd name="connsiteX22" fmla="*/ 166878 w 213169"/>
                  <a:gd name="connsiteY22" fmla="*/ 9725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3169" h="273748">
                    <a:moveTo>
                      <a:pt x="10192" y="249174"/>
                    </a:moveTo>
                    <a:lnTo>
                      <a:pt x="27718" y="213646"/>
                    </a:lnTo>
                    <a:cubicBezTo>
                      <a:pt x="50006" y="227267"/>
                      <a:pt x="73057" y="235077"/>
                      <a:pt x="101155" y="235077"/>
                    </a:cubicBezTo>
                    <a:cubicBezTo>
                      <a:pt x="143351" y="235077"/>
                      <a:pt x="166402" y="213646"/>
                      <a:pt x="166402" y="172212"/>
                    </a:cubicBezTo>
                    <a:lnTo>
                      <a:pt x="166402" y="156591"/>
                    </a:lnTo>
                    <a:cubicBezTo>
                      <a:pt x="149257" y="178498"/>
                      <a:pt x="127730" y="194120"/>
                      <a:pt x="93726" y="194120"/>
                    </a:cubicBezTo>
                    <a:cubicBezTo>
                      <a:pt x="44958" y="194120"/>
                      <a:pt x="0" y="158210"/>
                      <a:pt x="0" y="97631"/>
                    </a:cubicBezTo>
                    <a:lnTo>
                      <a:pt x="0" y="96869"/>
                    </a:lnTo>
                    <a:cubicBezTo>
                      <a:pt x="0" y="35909"/>
                      <a:pt x="45720" y="0"/>
                      <a:pt x="93726" y="0"/>
                    </a:cubicBezTo>
                    <a:cubicBezTo>
                      <a:pt x="128492" y="0"/>
                      <a:pt x="149923" y="16002"/>
                      <a:pt x="165925" y="35147"/>
                    </a:cubicBezTo>
                    <a:lnTo>
                      <a:pt x="165925" y="4286"/>
                    </a:lnTo>
                    <a:lnTo>
                      <a:pt x="213169" y="4286"/>
                    </a:lnTo>
                    <a:lnTo>
                      <a:pt x="213169" y="168307"/>
                    </a:lnTo>
                    <a:cubicBezTo>
                      <a:pt x="213169" y="203073"/>
                      <a:pt x="204216" y="228791"/>
                      <a:pt x="186976" y="246031"/>
                    </a:cubicBezTo>
                    <a:cubicBezTo>
                      <a:pt x="168211" y="264795"/>
                      <a:pt x="139351" y="273748"/>
                      <a:pt x="102203" y="273748"/>
                    </a:cubicBezTo>
                    <a:cubicBezTo>
                      <a:pt x="68199" y="273748"/>
                      <a:pt x="36576" y="265176"/>
                      <a:pt x="10001" y="249174"/>
                    </a:cubicBezTo>
                    <a:close/>
                    <a:moveTo>
                      <a:pt x="166878" y="97250"/>
                    </a:moveTo>
                    <a:lnTo>
                      <a:pt x="166878" y="96488"/>
                    </a:lnTo>
                    <a:cubicBezTo>
                      <a:pt x="166878" y="62865"/>
                      <a:pt x="139160" y="40291"/>
                      <a:pt x="106394" y="40291"/>
                    </a:cubicBezTo>
                    <a:cubicBezTo>
                      <a:pt x="73628" y="40291"/>
                      <a:pt x="47815" y="62579"/>
                      <a:pt x="47815" y="96488"/>
                    </a:cubicBezTo>
                    <a:lnTo>
                      <a:pt x="47815" y="97250"/>
                    </a:lnTo>
                    <a:cubicBezTo>
                      <a:pt x="47815" y="130873"/>
                      <a:pt x="74009" y="153829"/>
                      <a:pt x="106394" y="153829"/>
                    </a:cubicBezTo>
                    <a:cubicBezTo>
                      <a:pt x="138779" y="153829"/>
                      <a:pt x="166878" y="130778"/>
                      <a:pt x="166878" y="97250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7" name="Frihandsfigur: Form 66">
                <a:extLst>
                  <a:ext uri="{FF2B5EF4-FFF2-40B4-BE49-F238E27FC236}">
                    <a16:creationId xmlns:a16="http://schemas.microsoft.com/office/drawing/2014/main" id="{C6DFC62A-DCF0-E316-F8BC-37BD5B8B4250}"/>
                  </a:ext>
                </a:extLst>
              </p:cNvPr>
              <p:cNvSpPr/>
              <p:nvPr/>
            </p:nvSpPr>
            <p:spPr>
              <a:xfrm>
                <a:off x="1022985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8" name="Frihandsfigur: Form 67">
                <a:extLst>
                  <a:ext uri="{FF2B5EF4-FFF2-40B4-BE49-F238E27FC236}">
                    <a16:creationId xmlns:a16="http://schemas.microsoft.com/office/drawing/2014/main" id="{B6A188A7-3160-E54E-2D78-7600D62C99F0}"/>
                  </a:ext>
                </a:extLst>
              </p:cNvPr>
              <p:cNvSpPr/>
              <p:nvPr/>
            </p:nvSpPr>
            <p:spPr>
              <a:xfrm>
                <a:off x="1274540" y="9902380"/>
                <a:ext cx="185546" cy="210502"/>
              </a:xfrm>
              <a:custGeom>
                <a:avLst/>
                <a:gdLst>
                  <a:gd name="connsiteX0" fmla="*/ 0 w 185546"/>
                  <a:gd name="connsiteY0" fmla="*/ 4286 h 210502"/>
                  <a:gd name="connsiteX1" fmla="*/ 47625 w 185546"/>
                  <a:gd name="connsiteY1" fmla="*/ 4286 h 210502"/>
                  <a:gd name="connsiteX2" fmla="*/ 47625 w 185546"/>
                  <a:gd name="connsiteY2" fmla="*/ 35909 h 210502"/>
                  <a:gd name="connsiteX3" fmla="*/ 112109 w 185546"/>
                  <a:gd name="connsiteY3" fmla="*/ 0 h 210502"/>
                  <a:gd name="connsiteX4" fmla="*/ 185547 w 185546"/>
                  <a:gd name="connsiteY4" fmla="*/ 78867 h 210502"/>
                  <a:gd name="connsiteX5" fmla="*/ 185547 w 185546"/>
                  <a:gd name="connsiteY5" fmla="*/ 210503 h 210502"/>
                  <a:gd name="connsiteX6" fmla="*/ 138303 w 185546"/>
                  <a:gd name="connsiteY6" fmla="*/ 210503 h 210502"/>
                  <a:gd name="connsiteX7" fmla="*/ 138303 w 185546"/>
                  <a:gd name="connsiteY7" fmla="*/ 93345 h 210502"/>
                  <a:gd name="connsiteX8" fmla="*/ 94202 w 185546"/>
                  <a:gd name="connsiteY8" fmla="*/ 42958 h 210502"/>
                  <a:gd name="connsiteX9" fmla="*/ 47720 w 185546"/>
                  <a:gd name="connsiteY9" fmla="*/ 94107 h 210502"/>
                  <a:gd name="connsiteX10" fmla="*/ 47720 w 185546"/>
                  <a:gd name="connsiteY10" fmla="*/ 210503 h 210502"/>
                  <a:gd name="connsiteX11" fmla="*/ 95 w 185546"/>
                  <a:gd name="connsiteY11" fmla="*/ 210503 h 210502"/>
                  <a:gd name="connsiteX12" fmla="*/ 95 w 185546"/>
                  <a:gd name="connsiteY12" fmla="*/ 4286 h 21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5546" h="210502">
                    <a:moveTo>
                      <a:pt x="0" y="4286"/>
                    </a:moveTo>
                    <a:lnTo>
                      <a:pt x="47625" y="4286"/>
                    </a:lnTo>
                    <a:lnTo>
                      <a:pt x="47625" y="35909"/>
                    </a:lnTo>
                    <a:cubicBezTo>
                      <a:pt x="60865" y="16764"/>
                      <a:pt x="80010" y="0"/>
                      <a:pt x="112109" y="0"/>
                    </a:cubicBezTo>
                    <a:cubicBezTo>
                      <a:pt x="158591" y="0"/>
                      <a:pt x="185547" y="31242"/>
                      <a:pt x="185547" y="78867"/>
                    </a:cubicBezTo>
                    <a:lnTo>
                      <a:pt x="185547" y="210503"/>
                    </a:lnTo>
                    <a:lnTo>
                      <a:pt x="138303" y="210503"/>
                    </a:lnTo>
                    <a:lnTo>
                      <a:pt x="138303" y="93345"/>
                    </a:lnTo>
                    <a:cubicBezTo>
                      <a:pt x="138303" y="61341"/>
                      <a:pt x="122301" y="42958"/>
                      <a:pt x="94202" y="42958"/>
                    </a:cubicBezTo>
                    <a:cubicBezTo>
                      <a:pt x="66104" y="42958"/>
                      <a:pt x="47720" y="62103"/>
                      <a:pt x="47720" y="94107"/>
                    </a:cubicBezTo>
                    <a:lnTo>
                      <a:pt x="47720" y="210503"/>
                    </a:lnTo>
                    <a:lnTo>
                      <a:pt x="95" y="210503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E3B41B98-8DC3-9DE7-932E-95936A691FFA}"/>
                  </a:ext>
                </a:extLst>
              </p:cNvPr>
              <p:cNvSpPr/>
              <p:nvPr/>
            </p:nvSpPr>
            <p:spPr>
              <a:xfrm>
                <a:off x="1510379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E44A5149-E954-E251-E244-B1E79A1CAB36}"/>
                  </a:ext>
                </a:extLst>
              </p:cNvPr>
              <p:cNvSpPr/>
              <p:nvPr/>
            </p:nvSpPr>
            <p:spPr>
              <a:xfrm>
                <a:off x="1761934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ihandsfigur: Form 70">
                <a:extLst>
                  <a:ext uri="{FF2B5EF4-FFF2-40B4-BE49-F238E27FC236}">
                    <a16:creationId xmlns:a16="http://schemas.microsoft.com/office/drawing/2014/main" id="{188E3267-AE55-04A5-5E7A-AF81C08A7A44}"/>
                  </a:ext>
                </a:extLst>
              </p:cNvPr>
              <p:cNvSpPr/>
              <p:nvPr/>
            </p:nvSpPr>
            <p:spPr>
              <a:xfrm>
                <a:off x="1909857" y="9902285"/>
                <a:ext cx="199644" cy="215074"/>
              </a:xfrm>
              <a:custGeom>
                <a:avLst/>
                <a:gdLst>
                  <a:gd name="connsiteX0" fmla="*/ 95 w 199644"/>
                  <a:gd name="connsiteY0" fmla="*/ 108204 h 215074"/>
                  <a:gd name="connsiteX1" fmla="*/ 95 w 199644"/>
                  <a:gd name="connsiteY1" fmla="*/ 107442 h 215074"/>
                  <a:gd name="connsiteX2" fmla="*/ 100870 w 199644"/>
                  <a:gd name="connsiteY2" fmla="*/ 0 h 215074"/>
                  <a:gd name="connsiteX3" fmla="*/ 199644 w 199644"/>
                  <a:gd name="connsiteY3" fmla="*/ 110871 h 215074"/>
                  <a:gd name="connsiteX4" fmla="*/ 198882 w 199644"/>
                  <a:gd name="connsiteY4" fmla="*/ 124111 h 215074"/>
                  <a:gd name="connsiteX5" fmla="*/ 47339 w 199644"/>
                  <a:gd name="connsiteY5" fmla="*/ 124111 h 215074"/>
                  <a:gd name="connsiteX6" fmla="*/ 106680 w 199644"/>
                  <a:gd name="connsiteY6" fmla="*/ 176403 h 215074"/>
                  <a:gd name="connsiteX7" fmla="*/ 162497 w 199644"/>
                  <a:gd name="connsiteY7" fmla="*/ 151828 h 215074"/>
                  <a:gd name="connsiteX8" fmla="*/ 190214 w 199644"/>
                  <a:gd name="connsiteY8" fmla="*/ 176403 h 215074"/>
                  <a:gd name="connsiteX9" fmla="*/ 105823 w 199644"/>
                  <a:gd name="connsiteY9" fmla="*/ 215074 h 215074"/>
                  <a:gd name="connsiteX10" fmla="*/ 0 w 199644"/>
                  <a:gd name="connsiteY10" fmla="*/ 108109 h 215074"/>
                  <a:gd name="connsiteX11" fmla="*/ 152781 w 199644"/>
                  <a:gd name="connsiteY11" fmla="*/ 92964 h 215074"/>
                  <a:gd name="connsiteX12" fmla="*/ 100489 w 199644"/>
                  <a:gd name="connsiteY12" fmla="*/ 38671 h 215074"/>
                  <a:gd name="connsiteX13" fmla="*/ 46958 w 199644"/>
                  <a:gd name="connsiteY13" fmla="*/ 92964 h 215074"/>
                  <a:gd name="connsiteX14" fmla="*/ 152781 w 199644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4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1" y="176403"/>
                      <a:pt x="146114" y="167830"/>
                      <a:pt x="162497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5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ihandsfigur: Form 71">
                <a:extLst>
                  <a:ext uri="{FF2B5EF4-FFF2-40B4-BE49-F238E27FC236}">
                    <a16:creationId xmlns:a16="http://schemas.microsoft.com/office/drawing/2014/main" id="{D48F1238-E7C4-A56E-A6BF-9BB8C7E613FD}"/>
                  </a:ext>
                </a:extLst>
              </p:cNvPr>
              <p:cNvSpPr/>
              <p:nvPr/>
            </p:nvSpPr>
            <p:spPr>
              <a:xfrm>
                <a:off x="2161412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3" name="Frihandsfigur: Form 72">
                <a:extLst>
                  <a:ext uri="{FF2B5EF4-FFF2-40B4-BE49-F238E27FC236}">
                    <a16:creationId xmlns:a16="http://schemas.microsoft.com/office/drawing/2014/main" id="{F4BA0F01-C0F7-73ED-0F17-E7A6B0847801}"/>
                  </a:ext>
                </a:extLst>
              </p:cNvPr>
              <p:cNvSpPr/>
              <p:nvPr/>
            </p:nvSpPr>
            <p:spPr>
              <a:xfrm>
                <a:off x="2304002" y="9903999"/>
                <a:ext cx="186785" cy="213169"/>
              </a:xfrm>
              <a:custGeom>
                <a:avLst/>
                <a:gdLst>
                  <a:gd name="connsiteX0" fmla="*/ 0 w 186785"/>
                  <a:gd name="connsiteY0" fmla="*/ 149447 h 213169"/>
                  <a:gd name="connsiteX1" fmla="*/ 0 w 186785"/>
                  <a:gd name="connsiteY1" fmla="*/ 148685 h 213169"/>
                  <a:gd name="connsiteX2" fmla="*/ 85534 w 186785"/>
                  <a:gd name="connsiteY2" fmla="*/ 82296 h 213169"/>
                  <a:gd name="connsiteX3" fmla="*/ 140970 w 186785"/>
                  <a:gd name="connsiteY3" fmla="*/ 90869 h 213169"/>
                  <a:gd name="connsiteX4" fmla="*/ 140970 w 186785"/>
                  <a:gd name="connsiteY4" fmla="*/ 85820 h 213169"/>
                  <a:gd name="connsiteX5" fmla="*/ 89821 w 186785"/>
                  <a:gd name="connsiteY5" fmla="*/ 40957 h 213169"/>
                  <a:gd name="connsiteX6" fmla="*/ 30861 w 186785"/>
                  <a:gd name="connsiteY6" fmla="*/ 53816 h 213169"/>
                  <a:gd name="connsiteX7" fmla="*/ 18002 w 186785"/>
                  <a:gd name="connsiteY7" fmla="*/ 16764 h 213169"/>
                  <a:gd name="connsiteX8" fmla="*/ 96107 w 186785"/>
                  <a:gd name="connsiteY8" fmla="*/ 0 h 213169"/>
                  <a:gd name="connsiteX9" fmla="*/ 164497 w 186785"/>
                  <a:gd name="connsiteY9" fmla="*/ 23050 h 213169"/>
                  <a:gd name="connsiteX10" fmla="*/ 186785 w 186785"/>
                  <a:gd name="connsiteY10" fmla="*/ 86677 h 213169"/>
                  <a:gd name="connsiteX11" fmla="*/ 186785 w 186785"/>
                  <a:gd name="connsiteY11" fmla="*/ 208883 h 213169"/>
                  <a:gd name="connsiteX12" fmla="*/ 140684 w 186785"/>
                  <a:gd name="connsiteY12" fmla="*/ 208883 h 213169"/>
                  <a:gd name="connsiteX13" fmla="*/ 140684 w 186785"/>
                  <a:gd name="connsiteY13" fmla="*/ 183070 h 213169"/>
                  <a:gd name="connsiteX14" fmla="*/ 73533 w 186785"/>
                  <a:gd name="connsiteY14" fmla="*/ 213169 h 213169"/>
                  <a:gd name="connsiteX15" fmla="*/ 95 w 186785"/>
                  <a:gd name="connsiteY15" fmla="*/ 149543 h 213169"/>
                  <a:gd name="connsiteX16" fmla="*/ 141732 w 186785"/>
                  <a:gd name="connsiteY16" fmla="*/ 134588 h 213169"/>
                  <a:gd name="connsiteX17" fmla="*/ 141732 w 186785"/>
                  <a:gd name="connsiteY17" fmla="*/ 120491 h 213169"/>
                  <a:gd name="connsiteX18" fmla="*/ 94869 w 186785"/>
                  <a:gd name="connsiteY18" fmla="*/ 112300 h 213169"/>
                  <a:gd name="connsiteX19" fmla="*/ 46482 w 186785"/>
                  <a:gd name="connsiteY19" fmla="*/ 146685 h 213169"/>
                  <a:gd name="connsiteX20" fmla="*/ 46482 w 186785"/>
                  <a:gd name="connsiteY20" fmla="*/ 147447 h 213169"/>
                  <a:gd name="connsiteX21" fmla="*/ 86678 w 186785"/>
                  <a:gd name="connsiteY21" fmla="*/ 178689 h 213169"/>
                  <a:gd name="connsiteX22" fmla="*/ 141732 w 186785"/>
                  <a:gd name="connsiteY22" fmla="*/ 134588 h 21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785" h="213169">
                    <a:moveTo>
                      <a:pt x="0" y="149447"/>
                    </a:moveTo>
                    <a:lnTo>
                      <a:pt x="0" y="148685"/>
                    </a:lnTo>
                    <a:cubicBezTo>
                      <a:pt x="0" y="104203"/>
                      <a:pt x="35147" y="82296"/>
                      <a:pt x="85534" y="82296"/>
                    </a:cubicBezTo>
                    <a:cubicBezTo>
                      <a:pt x="108585" y="82296"/>
                      <a:pt x="124968" y="85820"/>
                      <a:pt x="140970" y="90869"/>
                    </a:cubicBezTo>
                    <a:lnTo>
                      <a:pt x="140970" y="85820"/>
                    </a:lnTo>
                    <a:cubicBezTo>
                      <a:pt x="140970" y="56483"/>
                      <a:pt x="122968" y="40957"/>
                      <a:pt x="89821" y="40957"/>
                    </a:cubicBezTo>
                    <a:cubicBezTo>
                      <a:pt x="66770" y="40957"/>
                      <a:pt x="49625" y="46006"/>
                      <a:pt x="30861" y="53816"/>
                    </a:cubicBezTo>
                    <a:lnTo>
                      <a:pt x="18002" y="16764"/>
                    </a:lnTo>
                    <a:cubicBezTo>
                      <a:pt x="41053" y="6572"/>
                      <a:pt x="63341" y="0"/>
                      <a:pt x="96107" y="0"/>
                    </a:cubicBezTo>
                    <a:cubicBezTo>
                      <a:pt x="126968" y="0"/>
                      <a:pt x="150019" y="8191"/>
                      <a:pt x="164497" y="23050"/>
                    </a:cubicBezTo>
                    <a:cubicBezTo>
                      <a:pt x="179737" y="37909"/>
                      <a:pt x="186785" y="59722"/>
                      <a:pt x="186785" y="86677"/>
                    </a:cubicBezTo>
                    <a:lnTo>
                      <a:pt x="186785" y="208883"/>
                    </a:lnTo>
                    <a:lnTo>
                      <a:pt x="140684" y="208883"/>
                    </a:lnTo>
                    <a:lnTo>
                      <a:pt x="140684" y="183070"/>
                    </a:lnTo>
                    <a:cubicBezTo>
                      <a:pt x="126587" y="199835"/>
                      <a:pt x="105156" y="213169"/>
                      <a:pt x="73533" y="213169"/>
                    </a:cubicBezTo>
                    <a:cubicBezTo>
                      <a:pt x="34862" y="213169"/>
                      <a:pt x="95" y="190881"/>
                      <a:pt x="95" y="149543"/>
                    </a:cubicBezTo>
                    <a:close/>
                    <a:moveTo>
                      <a:pt x="141732" y="134588"/>
                    </a:moveTo>
                    <a:lnTo>
                      <a:pt x="141732" y="120491"/>
                    </a:lnTo>
                    <a:cubicBezTo>
                      <a:pt x="129635" y="115824"/>
                      <a:pt x="113633" y="112300"/>
                      <a:pt x="94869" y="112300"/>
                    </a:cubicBezTo>
                    <a:cubicBezTo>
                      <a:pt x="64389" y="112300"/>
                      <a:pt x="46482" y="125158"/>
                      <a:pt x="46482" y="146685"/>
                    </a:cubicBezTo>
                    <a:lnTo>
                      <a:pt x="46482" y="147447"/>
                    </a:lnTo>
                    <a:cubicBezTo>
                      <a:pt x="46482" y="167354"/>
                      <a:pt x="64103" y="178689"/>
                      <a:pt x="86678" y="178689"/>
                    </a:cubicBezTo>
                    <a:cubicBezTo>
                      <a:pt x="117920" y="178689"/>
                      <a:pt x="141732" y="160687"/>
                      <a:pt x="141732" y="134588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ihandsfigur: Form 73">
                <a:extLst>
                  <a:ext uri="{FF2B5EF4-FFF2-40B4-BE49-F238E27FC236}">
                    <a16:creationId xmlns:a16="http://schemas.microsoft.com/office/drawing/2014/main" id="{1637C657-1D5F-4CBE-5688-6BBB87A56A35}"/>
                  </a:ext>
                </a:extLst>
              </p:cNvPr>
              <p:cNvSpPr/>
              <p:nvPr/>
            </p:nvSpPr>
            <p:spPr>
              <a:xfrm>
                <a:off x="2541460" y="9827799"/>
                <a:ext cx="213264" cy="289369"/>
              </a:xfrm>
              <a:custGeom>
                <a:avLst/>
                <a:gdLst>
                  <a:gd name="connsiteX0" fmla="*/ 0 w 213264"/>
                  <a:gd name="connsiteY0" fmla="*/ 182309 h 289369"/>
                  <a:gd name="connsiteX1" fmla="*/ 0 w 213264"/>
                  <a:gd name="connsiteY1" fmla="*/ 181546 h 289369"/>
                  <a:gd name="connsiteX2" fmla="*/ 95726 w 213264"/>
                  <a:gd name="connsiteY2" fmla="*/ 74581 h 289369"/>
                  <a:gd name="connsiteX3" fmla="*/ 166021 w 213264"/>
                  <a:gd name="connsiteY3" fmla="*/ 110871 h 289369"/>
                  <a:gd name="connsiteX4" fmla="*/ 166021 w 213264"/>
                  <a:gd name="connsiteY4" fmla="*/ 0 h 289369"/>
                  <a:gd name="connsiteX5" fmla="*/ 213265 w 213264"/>
                  <a:gd name="connsiteY5" fmla="*/ 0 h 289369"/>
                  <a:gd name="connsiteX6" fmla="*/ 213265 w 213264"/>
                  <a:gd name="connsiteY6" fmla="*/ 285083 h 289369"/>
                  <a:gd name="connsiteX7" fmla="*/ 166021 w 213264"/>
                  <a:gd name="connsiteY7" fmla="*/ 285083 h 289369"/>
                  <a:gd name="connsiteX8" fmla="*/ 166021 w 213264"/>
                  <a:gd name="connsiteY8" fmla="*/ 250698 h 289369"/>
                  <a:gd name="connsiteX9" fmla="*/ 95726 w 213264"/>
                  <a:gd name="connsiteY9" fmla="*/ 289369 h 289369"/>
                  <a:gd name="connsiteX10" fmla="*/ 0 w 213264"/>
                  <a:gd name="connsiteY10" fmla="*/ 182404 h 289369"/>
                  <a:gd name="connsiteX11" fmla="*/ 166688 w 213264"/>
                  <a:gd name="connsiteY11" fmla="*/ 182309 h 289369"/>
                  <a:gd name="connsiteX12" fmla="*/ 166688 w 213264"/>
                  <a:gd name="connsiteY12" fmla="*/ 181546 h 289369"/>
                  <a:gd name="connsiteX13" fmla="*/ 106966 w 213264"/>
                  <a:gd name="connsiteY13" fmla="*/ 115538 h 289369"/>
                  <a:gd name="connsiteX14" fmla="*/ 47625 w 213264"/>
                  <a:gd name="connsiteY14" fmla="*/ 181546 h 289369"/>
                  <a:gd name="connsiteX15" fmla="*/ 47625 w 213264"/>
                  <a:gd name="connsiteY15" fmla="*/ 182309 h 289369"/>
                  <a:gd name="connsiteX16" fmla="*/ 106966 w 213264"/>
                  <a:gd name="connsiteY16" fmla="*/ 248317 h 289369"/>
                  <a:gd name="connsiteX17" fmla="*/ 166688 w 213264"/>
                  <a:gd name="connsiteY17" fmla="*/ 182309 h 28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264" h="289369">
                    <a:moveTo>
                      <a:pt x="0" y="182309"/>
                    </a:moveTo>
                    <a:lnTo>
                      <a:pt x="0" y="181546"/>
                    </a:lnTo>
                    <a:cubicBezTo>
                      <a:pt x="0" y="113252"/>
                      <a:pt x="46482" y="74581"/>
                      <a:pt x="95726" y="74581"/>
                    </a:cubicBezTo>
                    <a:cubicBezTo>
                      <a:pt x="129730" y="74581"/>
                      <a:pt x="151162" y="91345"/>
                      <a:pt x="166021" y="110871"/>
                    </a:cubicBezTo>
                    <a:lnTo>
                      <a:pt x="166021" y="0"/>
                    </a:lnTo>
                    <a:lnTo>
                      <a:pt x="213265" y="0"/>
                    </a:lnTo>
                    <a:lnTo>
                      <a:pt x="213265" y="285083"/>
                    </a:lnTo>
                    <a:lnTo>
                      <a:pt x="166021" y="285083"/>
                    </a:lnTo>
                    <a:lnTo>
                      <a:pt x="166021" y="250698"/>
                    </a:lnTo>
                    <a:cubicBezTo>
                      <a:pt x="150781" y="272224"/>
                      <a:pt x="129349" y="289369"/>
                      <a:pt x="95726" y="289369"/>
                    </a:cubicBezTo>
                    <a:cubicBezTo>
                      <a:pt x="47339" y="289369"/>
                      <a:pt x="0" y="250698"/>
                      <a:pt x="0" y="182404"/>
                    </a:cubicBezTo>
                    <a:close/>
                    <a:moveTo>
                      <a:pt x="166688" y="182309"/>
                    </a:moveTo>
                    <a:lnTo>
                      <a:pt x="166688" y="181546"/>
                    </a:lnTo>
                    <a:cubicBezTo>
                      <a:pt x="166688" y="141732"/>
                      <a:pt x="138589" y="115538"/>
                      <a:pt x="106966" y="115538"/>
                    </a:cubicBezTo>
                    <a:cubicBezTo>
                      <a:pt x="75343" y="115538"/>
                      <a:pt x="47625" y="140970"/>
                      <a:pt x="47625" y="181546"/>
                    </a:cubicBezTo>
                    <a:lnTo>
                      <a:pt x="47625" y="182309"/>
                    </a:lnTo>
                    <a:cubicBezTo>
                      <a:pt x="47625" y="222123"/>
                      <a:pt x="74962" y="248317"/>
                      <a:pt x="106966" y="248317"/>
                    </a:cubicBezTo>
                    <a:cubicBezTo>
                      <a:pt x="138970" y="248317"/>
                      <a:pt x="166688" y="221742"/>
                      <a:pt x="166688" y="182309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ihandsfigur: Form 74">
                <a:extLst>
                  <a:ext uri="{FF2B5EF4-FFF2-40B4-BE49-F238E27FC236}">
                    <a16:creationId xmlns:a16="http://schemas.microsoft.com/office/drawing/2014/main" id="{C1E2B101-2CC9-289A-4723-2B257FA90AB2}"/>
                  </a:ext>
                </a:extLst>
              </p:cNvPr>
              <p:cNvSpPr/>
              <p:nvPr/>
            </p:nvSpPr>
            <p:spPr>
              <a:xfrm>
                <a:off x="2940176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ihandsfigur: Form 75">
                <a:extLst>
                  <a:ext uri="{FF2B5EF4-FFF2-40B4-BE49-F238E27FC236}">
                    <a16:creationId xmlns:a16="http://schemas.microsoft.com/office/drawing/2014/main" id="{20023C09-35E1-31EA-80CA-8B2CF5D5DC27}"/>
                  </a:ext>
                </a:extLst>
              </p:cNvPr>
              <p:cNvSpPr/>
              <p:nvPr/>
            </p:nvSpPr>
            <p:spPr>
              <a:xfrm>
                <a:off x="3088100" y="9833991"/>
                <a:ext cx="219837" cy="283464"/>
              </a:xfrm>
              <a:custGeom>
                <a:avLst/>
                <a:gdLst>
                  <a:gd name="connsiteX0" fmla="*/ 0 w 219837"/>
                  <a:gd name="connsiteY0" fmla="*/ 176879 h 283464"/>
                  <a:gd name="connsiteX1" fmla="*/ 0 w 219837"/>
                  <a:gd name="connsiteY1" fmla="*/ 176117 h 283464"/>
                  <a:gd name="connsiteX2" fmla="*/ 110109 w 219837"/>
                  <a:gd name="connsiteY2" fmla="*/ 68294 h 283464"/>
                  <a:gd name="connsiteX3" fmla="*/ 219837 w 219837"/>
                  <a:gd name="connsiteY3" fmla="*/ 175260 h 283464"/>
                  <a:gd name="connsiteX4" fmla="*/ 219837 w 219837"/>
                  <a:gd name="connsiteY4" fmla="*/ 176022 h 283464"/>
                  <a:gd name="connsiteX5" fmla="*/ 109347 w 219837"/>
                  <a:gd name="connsiteY5" fmla="*/ 283464 h 283464"/>
                  <a:gd name="connsiteX6" fmla="*/ 0 w 219837"/>
                  <a:gd name="connsiteY6" fmla="*/ 176879 h 283464"/>
                  <a:gd name="connsiteX7" fmla="*/ 172688 w 219837"/>
                  <a:gd name="connsiteY7" fmla="*/ 176879 h 283464"/>
                  <a:gd name="connsiteX8" fmla="*/ 172688 w 219837"/>
                  <a:gd name="connsiteY8" fmla="*/ 176117 h 283464"/>
                  <a:gd name="connsiteX9" fmla="*/ 109442 w 219837"/>
                  <a:gd name="connsiteY9" fmla="*/ 109728 h 283464"/>
                  <a:gd name="connsiteX10" fmla="*/ 47339 w 219837"/>
                  <a:gd name="connsiteY10" fmla="*/ 175355 h 283464"/>
                  <a:gd name="connsiteX11" fmla="*/ 47339 w 219837"/>
                  <a:gd name="connsiteY11" fmla="*/ 176117 h 283464"/>
                  <a:gd name="connsiteX12" fmla="*/ 110204 w 219837"/>
                  <a:gd name="connsiteY12" fmla="*/ 242126 h 283464"/>
                  <a:gd name="connsiteX13" fmla="*/ 172688 w 219837"/>
                  <a:gd name="connsiteY13" fmla="*/ 176879 h 283464"/>
                  <a:gd name="connsiteX14" fmla="*/ 47720 w 219837"/>
                  <a:gd name="connsiteY14" fmla="*/ 0 h 283464"/>
                  <a:gd name="connsiteX15" fmla="*/ 95726 w 219837"/>
                  <a:gd name="connsiteY15" fmla="*/ 0 h 283464"/>
                  <a:gd name="connsiteX16" fmla="*/ 95726 w 219837"/>
                  <a:gd name="connsiteY16" fmla="*/ 46482 h 283464"/>
                  <a:gd name="connsiteX17" fmla="*/ 47720 w 219837"/>
                  <a:gd name="connsiteY17" fmla="*/ 46482 h 283464"/>
                  <a:gd name="connsiteX18" fmla="*/ 47720 w 219837"/>
                  <a:gd name="connsiteY18" fmla="*/ 0 h 283464"/>
                  <a:gd name="connsiteX19" fmla="*/ 123825 w 219837"/>
                  <a:gd name="connsiteY19" fmla="*/ 0 h 283464"/>
                  <a:gd name="connsiteX20" fmla="*/ 171831 w 219837"/>
                  <a:gd name="connsiteY20" fmla="*/ 0 h 283464"/>
                  <a:gd name="connsiteX21" fmla="*/ 171831 w 219837"/>
                  <a:gd name="connsiteY21" fmla="*/ 46482 h 283464"/>
                  <a:gd name="connsiteX22" fmla="*/ 123825 w 219837"/>
                  <a:gd name="connsiteY22" fmla="*/ 46482 h 283464"/>
                  <a:gd name="connsiteX23" fmla="*/ 123825 w 219837"/>
                  <a:gd name="connsiteY23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837" h="283464">
                    <a:moveTo>
                      <a:pt x="0" y="176879"/>
                    </a:moveTo>
                    <a:lnTo>
                      <a:pt x="0" y="176117"/>
                    </a:lnTo>
                    <a:cubicBezTo>
                      <a:pt x="0" y="117157"/>
                      <a:pt x="46863" y="68294"/>
                      <a:pt x="110109" y="68294"/>
                    </a:cubicBezTo>
                    <a:cubicBezTo>
                      <a:pt x="173355" y="68294"/>
                      <a:pt x="219837" y="116300"/>
                      <a:pt x="219837" y="175260"/>
                    </a:cubicBezTo>
                    <a:lnTo>
                      <a:pt x="219837" y="176022"/>
                    </a:lnTo>
                    <a:cubicBezTo>
                      <a:pt x="219837" y="234601"/>
                      <a:pt x="172974" y="283464"/>
                      <a:pt x="109347" y="283464"/>
                    </a:cubicBezTo>
                    <a:cubicBezTo>
                      <a:pt x="45720" y="283464"/>
                      <a:pt x="0" y="235458"/>
                      <a:pt x="0" y="176879"/>
                    </a:cubicBezTo>
                    <a:close/>
                    <a:moveTo>
                      <a:pt x="172688" y="176879"/>
                    </a:moveTo>
                    <a:lnTo>
                      <a:pt x="172688" y="176117"/>
                    </a:lnTo>
                    <a:cubicBezTo>
                      <a:pt x="172688" y="139827"/>
                      <a:pt x="146495" y="109728"/>
                      <a:pt x="109442" y="109728"/>
                    </a:cubicBezTo>
                    <a:cubicBezTo>
                      <a:pt x="72390" y="109728"/>
                      <a:pt x="47339" y="139446"/>
                      <a:pt x="47339" y="175355"/>
                    </a:cubicBezTo>
                    <a:lnTo>
                      <a:pt x="47339" y="176117"/>
                    </a:lnTo>
                    <a:cubicBezTo>
                      <a:pt x="47339" y="212027"/>
                      <a:pt x="73533" y="242126"/>
                      <a:pt x="110204" y="242126"/>
                    </a:cubicBezTo>
                    <a:cubicBezTo>
                      <a:pt x="146876" y="242126"/>
                      <a:pt x="172688" y="212408"/>
                      <a:pt x="172688" y="176879"/>
                    </a:cubicBezTo>
                    <a:close/>
                    <a:moveTo>
                      <a:pt x="47720" y="0"/>
                    </a:moveTo>
                    <a:lnTo>
                      <a:pt x="95726" y="0"/>
                    </a:lnTo>
                    <a:lnTo>
                      <a:pt x="95726" y="46482"/>
                    </a:lnTo>
                    <a:lnTo>
                      <a:pt x="47720" y="46482"/>
                    </a:lnTo>
                    <a:lnTo>
                      <a:pt x="47720" y="0"/>
                    </a:lnTo>
                    <a:close/>
                    <a:moveTo>
                      <a:pt x="123825" y="0"/>
                    </a:moveTo>
                    <a:lnTo>
                      <a:pt x="171831" y="0"/>
                    </a:lnTo>
                    <a:lnTo>
                      <a:pt x="171831" y="46482"/>
                    </a:lnTo>
                    <a:lnTo>
                      <a:pt x="123825" y="46482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ihandsfigur: Form 76">
                <a:extLst>
                  <a:ext uri="{FF2B5EF4-FFF2-40B4-BE49-F238E27FC236}">
                    <a16:creationId xmlns:a16="http://schemas.microsoft.com/office/drawing/2014/main" id="{4967BEF8-A11E-D7EB-BDA9-EB0396CCF145}"/>
                  </a:ext>
                </a:extLst>
              </p:cNvPr>
              <p:cNvSpPr/>
              <p:nvPr/>
            </p:nvSpPr>
            <p:spPr>
              <a:xfrm>
                <a:off x="3343751" y="9903237"/>
                <a:ext cx="164020" cy="213645"/>
              </a:xfrm>
              <a:custGeom>
                <a:avLst/>
                <a:gdLst>
                  <a:gd name="connsiteX0" fmla="*/ 191 w 164020"/>
                  <a:gd name="connsiteY0" fmla="*/ 182594 h 213645"/>
                  <a:gd name="connsiteX1" fmla="*/ 21241 w 164020"/>
                  <a:gd name="connsiteY1" fmla="*/ 150590 h 213645"/>
                  <a:gd name="connsiteX2" fmla="*/ 88773 w 164020"/>
                  <a:gd name="connsiteY2" fmla="*/ 176022 h 213645"/>
                  <a:gd name="connsiteX3" fmla="*/ 120777 w 164020"/>
                  <a:gd name="connsiteY3" fmla="*/ 153734 h 213645"/>
                  <a:gd name="connsiteX4" fmla="*/ 120777 w 164020"/>
                  <a:gd name="connsiteY4" fmla="*/ 152972 h 213645"/>
                  <a:gd name="connsiteX5" fmla="*/ 74676 w 164020"/>
                  <a:gd name="connsiteY5" fmla="*/ 124111 h 213645"/>
                  <a:gd name="connsiteX6" fmla="*/ 10192 w 164020"/>
                  <a:gd name="connsiteY6" fmla="*/ 64008 h 213645"/>
                  <a:gd name="connsiteX7" fmla="*/ 10192 w 164020"/>
                  <a:gd name="connsiteY7" fmla="*/ 63246 h 213645"/>
                  <a:gd name="connsiteX8" fmla="*/ 83629 w 164020"/>
                  <a:gd name="connsiteY8" fmla="*/ 0 h 213645"/>
                  <a:gd name="connsiteX9" fmla="*/ 159353 w 164020"/>
                  <a:gd name="connsiteY9" fmla="*/ 23432 h 213645"/>
                  <a:gd name="connsiteX10" fmla="*/ 140589 w 164020"/>
                  <a:gd name="connsiteY10" fmla="*/ 57055 h 213645"/>
                  <a:gd name="connsiteX11" fmla="*/ 82391 w 164020"/>
                  <a:gd name="connsiteY11" fmla="*/ 37529 h 213645"/>
                  <a:gd name="connsiteX12" fmla="*/ 53531 w 164020"/>
                  <a:gd name="connsiteY12" fmla="*/ 57817 h 213645"/>
                  <a:gd name="connsiteX13" fmla="*/ 53531 w 164020"/>
                  <a:gd name="connsiteY13" fmla="*/ 58579 h 213645"/>
                  <a:gd name="connsiteX14" fmla="*/ 100013 w 164020"/>
                  <a:gd name="connsiteY14" fmla="*/ 87916 h 213645"/>
                  <a:gd name="connsiteX15" fmla="*/ 164021 w 164020"/>
                  <a:gd name="connsiteY15" fmla="*/ 148019 h 213645"/>
                  <a:gd name="connsiteX16" fmla="*/ 164021 w 164020"/>
                  <a:gd name="connsiteY16" fmla="*/ 148781 h 213645"/>
                  <a:gd name="connsiteX17" fmla="*/ 87440 w 164020"/>
                  <a:gd name="connsiteY17" fmla="*/ 213646 h 213645"/>
                  <a:gd name="connsiteX18" fmla="*/ 0 w 164020"/>
                  <a:gd name="connsiteY18" fmla="*/ 182785 h 2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020" h="213645">
                    <a:moveTo>
                      <a:pt x="191" y="182594"/>
                    </a:moveTo>
                    <a:lnTo>
                      <a:pt x="21241" y="150590"/>
                    </a:lnTo>
                    <a:cubicBezTo>
                      <a:pt x="43910" y="167354"/>
                      <a:pt x="67723" y="176022"/>
                      <a:pt x="88773" y="176022"/>
                    </a:cubicBezTo>
                    <a:cubicBezTo>
                      <a:pt x="109823" y="176022"/>
                      <a:pt x="120777" y="167450"/>
                      <a:pt x="120777" y="153734"/>
                    </a:cubicBezTo>
                    <a:lnTo>
                      <a:pt x="120777" y="152972"/>
                    </a:lnTo>
                    <a:cubicBezTo>
                      <a:pt x="120777" y="136970"/>
                      <a:pt x="98870" y="131540"/>
                      <a:pt x="74676" y="124111"/>
                    </a:cubicBezTo>
                    <a:cubicBezTo>
                      <a:pt x="44196" y="115538"/>
                      <a:pt x="10192" y="103061"/>
                      <a:pt x="10192" y="64008"/>
                    </a:cubicBezTo>
                    <a:lnTo>
                      <a:pt x="10192" y="63246"/>
                    </a:lnTo>
                    <a:cubicBezTo>
                      <a:pt x="10192" y="23813"/>
                      <a:pt x="42577" y="0"/>
                      <a:pt x="83629" y="0"/>
                    </a:cubicBezTo>
                    <a:cubicBezTo>
                      <a:pt x="109442" y="0"/>
                      <a:pt x="137541" y="8954"/>
                      <a:pt x="159353" y="23432"/>
                    </a:cubicBezTo>
                    <a:lnTo>
                      <a:pt x="140589" y="57055"/>
                    </a:lnTo>
                    <a:cubicBezTo>
                      <a:pt x="120682" y="44958"/>
                      <a:pt x="99536" y="37529"/>
                      <a:pt x="82391" y="37529"/>
                    </a:cubicBezTo>
                    <a:cubicBezTo>
                      <a:pt x="64008" y="37529"/>
                      <a:pt x="53531" y="46482"/>
                      <a:pt x="53531" y="57817"/>
                    </a:cubicBezTo>
                    <a:lnTo>
                      <a:pt x="53531" y="58579"/>
                    </a:lnTo>
                    <a:cubicBezTo>
                      <a:pt x="53531" y="73819"/>
                      <a:pt x="75819" y="80010"/>
                      <a:pt x="100013" y="87916"/>
                    </a:cubicBezTo>
                    <a:cubicBezTo>
                      <a:pt x="130112" y="97250"/>
                      <a:pt x="164021" y="110966"/>
                      <a:pt x="164021" y="148019"/>
                    </a:cubicBezTo>
                    <a:lnTo>
                      <a:pt x="164021" y="148781"/>
                    </a:lnTo>
                    <a:cubicBezTo>
                      <a:pt x="164021" y="192119"/>
                      <a:pt x="130397" y="213646"/>
                      <a:pt x="87440" y="213646"/>
                    </a:cubicBezTo>
                    <a:cubicBezTo>
                      <a:pt x="58103" y="213646"/>
                      <a:pt x="25718" y="203454"/>
                      <a:pt x="0" y="1827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ihandsfigur: Form 77">
                <a:extLst>
                  <a:ext uri="{FF2B5EF4-FFF2-40B4-BE49-F238E27FC236}">
                    <a16:creationId xmlns:a16="http://schemas.microsoft.com/office/drawing/2014/main" id="{0AFA8ECE-BE17-6D03-7704-6C496322E9CE}"/>
                  </a:ext>
                </a:extLst>
              </p:cNvPr>
              <p:cNvSpPr/>
              <p:nvPr/>
            </p:nvSpPr>
            <p:spPr>
              <a:xfrm>
                <a:off x="3540728" y="9850088"/>
                <a:ext cx="128873" cy="266319"/>
              </a:xfrm>
              <a:custGeom>
                <a:avLst/>
                <a:gdLst>
                  <a:gd name="connsiteX0" fmla="*/ 26194 w 128873"/>
                  <a:gd name="connsiteY0" fmla="*/ 205740 h 266319"/>
                  <a:gd name="connsiteX1" fmla="*/ 26194 w 128873"/>
                  <a:gd name="connsiteY1" fmla="*/ 97155 h 266319"/>
                  <a:gd name="connsiteX2" fmla="*/ 0 w 128873"/>
                  <a:gd name="connsiteY2" fmla="*/ 97155 h 266319"/>
                  <a:gd name="connsiteX3" fmla="*/ 0 w 128873"/>
                  <a:gd name="connsiteY3" fmla="*/ 56579 h 266319"/>
                  <a:gd name="connsiteX4" fmla="*/ 26194 w 128873"/>
                  <a:gd name="connsiteY4" fmla="*/ 56579 h 266319"/>
                  <a:gd name="connsiteX5" fmla="*/ 26194 w 128873"/>
                  <a:gd name="connsiteY5" fmla="*/ 0 h 266319"/>
                  <a:gd name="connsiteX6" fmla="*/ 73438 w 128873"/>
                  <a:gd name="connsiteY6" fmla="*/ 0 h 266319"/>
                  <a:gd name="connsiteX7" fmla="*/ 73438 w 128873"/>
                  <a:gd name="connsiteY7" fmla="*/ 56579 h 266319"/>
                  <a:gd name="connsiteX8" fmla="*/ 128873 w 128873"/>
                  <a:gd name="connsiteY8" fmla="*/ 56579 h 266319"/>
                  <a:gd name="connsiteX9" fmla="*/ 128873 w 128873"/>
                  <a:gd name="connsiteY9" fmla="*/ 97155 h 266319"/>
                  <a:gd name="connsiteX10" fmla="*/ 73438 w 128873"/>
                  <a:gd name="connsiteY10" fmla="*/ 97155 h 266319"/>
                  <a:gd name="connsiteX11" fmla="*/ 73438 w 128873"/>
                  <a:gd name="connsiteY11" fmla="*/ 198311 h 266319"/>
                  <a:gd name="connsiteX12" fmla="*/ 98869 w 128873"/>
                  <a:gd name="connsiteY12" fmla="*/ 224123 h 266319"/>
                  <a:gd name="connsiteX13" fmla="*/ 128206 w 128873"/>
                  <a:gd name="connsiteY13" fmla="*/ 217075 h 266319"/>
                  <a:gd name="connsiteX14" fmla="*/ 128206 w 128873"/>
                  <a:gd name="connsiteY14" fmla="*/ 255746 h 266319"/>
                  <a:gd name="connsiteX15" fmla="*/ 85630 w 128873"/>
                  <a:gd name="connsiteY15" fmla="*/ 266319 h 266319"/>
                  <a:gd name="connsiteX16" fmla="*/ 26289 w 128873"/>
                  <a:gd name="connsiteY16" fmla="*/ 205740 h 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873" h="266319">
                    <a:moveTo>
                      <a:pt x="26194" y="205740"/>
                    </a:moveTo>
                    <a:lnTo>
                      <a:pt x="26194" y="97155"/>
                    </a:lnTo>
                    <a:lnTo>
                      <a:pt x="0" y="97155"/>
                    </a:lnTo>
                    <a:lnTo>
                      <a:pt x="0" y="56579"/>
                    </a:lnTo>
                    <a:lnTo>
                      <a:pt x="26194" y="56579"/>
                    </a:lnTo>
                    <a:lnTo>
                      <a:pt x="26194" y="0"/>
                    </a:lnTo>
                    <a:lnTo>
                      <a:pt x="73438" y="0"/>
                    </a:lnTo>
                    <a:lnTo>
                      <a:pt x="73438" y="56579"/>
                    </a:lnTo>
                    <a:lnTo>
                      <a:pt x="128873" y="56579"/>
                    </a:lnTo>
                    <a:lnTo>
                      <a:pt x="128873" y="97155"/>
                    </a:lnTo>
                    <a:lnTo>
                      <a:pt x="73438" y="97155"/>
                    </a:lnTo>
                    <a:lnTo>
                      <a:pt x="73438" y="198311"/>
                    </a:lnTo>
                    <a:cubicBezTo>
                      <a:pt x="73438" y="216694"/>
                      <a:pt x="82772" y="224123"/>
                      <a:pt x="98869" y="224123"/>
                    </a:cubicBezTo>
                    <a:cubicBezTo>
                      <a:pt x="109442" y="224123"/>
                      <a:pt x="118777" y="221742"/>
                      <a:pt x="128206" y="217075"/>
                    </a:cubicBezTo>
                    <a:lnTo>
                      <a:pt x="128206" y="255746"/>
                    </a:lnTo>
                    <a:cubicBezTo>
                      <a:pt x="116491" y="262414"/>
                      <a:pt x="103632" y="266319"/>
                      <a:pt x="85630" y="266319"/>
                    </a:cubicBezTo>
                    <a:cubicBezTo>
                      <a:pt x="50863" y="266319"/>
                      <a:pt x="26289" y="251079"/>
                      <a:pt x="26289" y="205740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80" name="Platshållare för innehåll 2">
            <a:extLst>
              <a:ext uri="{FF2B5EF4-FFF2-40B4-BE49-F238E27FC236}">
                <a16:creationId xmlns:a16="http://schemas.microsoft.com/office/drawing/2014/main" id="{089873F5-8D5A-8F1B-1609-8A4BE5DC8E37}"/>
              </a:ext>
            </a:extLst>
          </p:cNvPr>
          <p:cNvSpPr txBox="1">
            <a:spLocks/>
          </p:cNvSpPr>
          <p:nvPr/>
        </p:nvSpPr>
        <p:spPr>
          <a:xfrm>
            <a:off x="5921035" y="4021931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AI-genererad röst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AI-genererad röst ska du visa det genom märkningen nedan. </a:t>
            </a:r>
            <a:r>
              <a:rPr lang="sv-SE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 grafiken i något av bildens hörn och där det har minst påverkan. Säkra kontrasten mot bilden genom att välja vit eller svart grafik.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9145296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E20D362-6864-4C3B-A1F8-257747E7E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1370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7A8B5E-6D81-4295-9062-7F4D31B7A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Medium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3833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D307EBC-DD03-47FA-951D-78F9D1943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Förnamn Efternamn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6B40E2-1A79-4196-9C9C-4B13565B4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16518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Mindre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9791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6DEF76E-ADD9-4B42-B087-00F1ED81D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Mindre </a:t>
            </a:r>
            <a:r>
              <a:rPr lang="sv-SE" dirty="0">
                <a:latin typeface="+mj-lt"/>
              </a:rPr>
              <a:t>markerad</a:t>
            </a:r>
            <a:r>
              <a:rPr lang="sv-SE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6117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307B51-93E2-BC23-DDE2-600502467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Punkt 1.</a:t>
            </a:r>
          </a:p>
          <a:p>
            <a:r>
              <a:rPr lang="sv-SE" dirty="0"/>
              <a:t>Punkt 2.</a:t>
            </a:r>
          </a:p>
          <a:p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23461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307B51-93E2-BC23-DDE2-600502467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Punkt 1.</a:t>
            </a:r>
          </a:p>
          <a:p>
            <a:r>
              <a:rPr lang="sv-SE" dirty="0"/>
              <a:t>Punkt 2.</a:t>
            </a:r>
          </a:p>
          <a:p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37847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theme/theme1.xml><?xml version="1.0" encoding="utf-8"?>
<a:theme xmlns:a="http://schemas.openxmlformats.org/drawingml/2006/main" name="Filmgrafik - vit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134897C8-BB8D-4199-915B-D4E3360FB7BA}"/>
    </a:ext>
  </a:extLst>
</a:theme>
</file>

<file path=ppt/theme/theme10.xml><?xml version="1.0" encoding="utf-8"?>
<a:theme xmlns:a="http://schemas.openxmlformats.org/drawingml/2006/main" name="Filmgrafik - ljusblå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917B05B5-4039-400C-A12D-DB190A984F01}"/>
    </a:ext>
  </a:extLst>
</a:theme>
</file>

<file path=ppt/theme/theme11.xml><?xml version="1.0" encoding="utf-8"?>
<a:theme xmlns:a="http://schemas.openxmlformats.org/drawingml/2006/main" name="Filmgrafik - ljusgrön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74E3E7F2-B311-47E0-A74D-28747D75FBAD}"/>
    </a:ext>
  </a:extLst>
</a:theme>
</file>

<file path=ppt/theme/theme12.xml><?xml version="1.0" encoding="utf-8"?>
<a:theme xmlns:a="http://schemas.openxmlformats.org/drawingml/2006/main" name="Filmgrafik - aprikos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BDF298B1-3534-4A7E-87C0-F1A4032B41C3}"/>
    </a:ext>
  </a:extLst>
</a:theme>
</file>

<file path=ppt/theme/theme13.xml><?xml version="1.0" encoding="utf-8"?>
<a:theme xmlns:a="http://schemas.openxmlformats.org/drawingml/2006/main" name="Filmgrafik - ljusrosa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01518E4D-B6A3-42A8-ABBD-5559B319979F}"/>
    </a:ext>
  </a:extLst>
</a:theme>
</file>

<file path=ppt/theme/theme14.xml><?xml version="1.0" encoding="utf-8"?>
<a:theme xmlns:a="http://schemas.openxmlformats.org/drawingml/2006/main" name="Filmgrafik - violett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B9E1FC94-3E12-4AEF-9108-9D33327CDC43}"/>
    </a:ext>
  </a:extLst>
</a:theme>
</file>

<file path=ppt/theme/theme15.xml><?xml version="1.0" encoding="utf-8"?>
<a:theme xmlns:a="http://schemas.openxmlformats.org/drawingml/2006/main" name="Filmgrafik - ljusgul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2AC2C3C7-6453-49CA-9334-75728755FBF1}"/>
    </a:ext>
  </a:extLst>
</a:theme>
</file>

<file path=ppt/theme/theme1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lmgrafik - mörkblå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149EED4C-BFDE-4158-8C47-AF920C93596F}"/>
    </a:ext>
  </a:extLst>
</a:theme>
</file>

<file path=ppt/theme/theme3.xml><?xml version="1.0" encoding="utf-8"?>
<a:theme xmlns:a="http://schemas.openxmlformats.org/drawingml/2006/main" name="Filmgrafik - röd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419A4ABF-AE4D-421F-93B2-AB6F8754B5D4}"/>
    </a:ext>
  </a:extLst>
</a:theme>
</file>

<file path=ppt/theme/theme4.xml><?xml version="1.0" encoding="utf-8"?>
<a:theme xmlns:a="http://schemas.openxmlformats.org/drawingml/2006/main" name="Filmgrafik - turkos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641FBCDB-88EF-4724-ADAD-EF89CAA7FD8E}"/>
    </a:ext>
  </a:extLst>
</a:theme>
</file>

<file path=ppt/theme/theme5.xml><?xml version="1.0" encoding="utf-8"?>
<a:theme xmlns:a="http://schemas.openxmlformats.org/drawingml/2006/main" name="Filmgrafik - rosa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06A3FD46-A377-456F-8894-E901C4BBC5F2}"/>
    </a:ext>
  </a:extLst>
</a:theme>
</file>

<file path=ppt/theme/theme6.xml><?xml version="1.0" encoding="utf-8"?>
<a:theme xmlns:a="http://schemas.openxmlformats.org/drawingml/2006/main" name="Filmgrafik - grön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8CCAD072-C1B0-4B94-B214-BB211C8C9B98}"/>
    </a:ext>
  </a:extLst>
</a:theme>
</file>

<file path=ppt/theme/theme7.xml><?xml version="1.0" encoding="utf-8"?>
<a:theme xmlns:a="http://schemas.openxmlformats.org/drawingml/2006/main" name="Filmgrafik - lila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2BDB4D8A-CDD3-4342-A1B5-56DE9B0B099F}"/>
    </a:ext>
  </a:extLst>
</a:theme>
</file>

<file path=ppt/theme/theme8.xml><?xml version="1.0" encoding="utf-8"?>
<a:theme xmlns:a="http://schemas.openxmlformats.org/drawingml/2006/main" name="Filmgrafik - gul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8D572089-C27A-4721-B9DD-6DF4583D86C5}"/>
    </a:ext>
  </a:extLst>
</a:theme>
</file>

<file path=ppt/theme/theme9.xml><?xml version="1.0" encoding="utf-8"?>
<a:theme xmlns:a="http://schemas.openxmlformats.org/drawingml/2006/main" name="Filmgrafik - ljusgrå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920x1080.potx" id="{23C9553A-6088-4C8E-8A44-CBE7B9B3F6F3}" vid="{270D7520-667C-44E0-BE52-74E796104B4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562DBE1-9D29-485C-BDFA-C0EAEC479943}">
  <we:reference id="2168fe81-07f3-4041-831f-380a3af458b5" version="1.0.0.0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1350</ap:Words>
  <ap:Application>Microsoft Office PowerPoint</ap:Application>
  <ap:PresentationFormat>Anpassad</ap:PresentationFormat>
  <ap:Paragraphs>176</ap:Paragraphs>
  <ap:Slides>27</ap:Slides>
  <ap:Notes>5</ap:Notes>
  <ap:HiddenSlides>14</ap:HiddenSlides>
  <ap:MMClips>0</ap:MMClips>
  <ap:ScaleCrop>false</ap:ScaleCrop>
  <ap:HeadingPairs>
    <vt:vector baseType="variant" size="6">
      <vt:variant>
        <vt:lpstr>Använt teckensnitt</vt:lpstr>
      </vt:variant>
      <vt:variant>
        <vt:i4>7</vt:i4>
      </vt:variant>
      <vt:variant>
        <vt:lpstr>Tema</vt:lpstr>
      </vt:variant>
      <vt:variant>
        <vt:i4>15</vt:i4>
      </vt:variant>
      <vt:variant>
        <vt:lpstr>Bildrubriker</vt:lpstr>
      </vt:variant>
      <vt:variant>
        <vt:i4>27</vt:i4>
      </vt:variant>
    </vt:vector>
  </ap:HeadingPairs>
  <ap:TitlesOfParts>
    <vt:vector baseType="lpstr" size="49">
      <vt:lpstr>Arial</vt:lpstr>
      <vt:lpstr>Open Sans Extrabold</vt:lpstr>
      <vt:lpstr>Calibri</vt:lpstr>
      <vt:lpstr>Open Sans SemiBold</vt:lpstr>
      <vt:lpstr>Open Sans SemiBold</vt:lpstr>
      <vt:lpstr>Open Sans</vt:lpstr>
      <vt:lpstr>Times New Roman</vt:lpstr>
      <vt:lpstr>Filmgrafik - vit</vt:lpstr>
      <vt:lpstr>Filmgrafik - mörkblå</vt:lpstr>
      <vt:lpstr>Filmgrafik - röd</vt:lpstr>
      <vt:lpstr>Filmgrafik - turkos</vt:lpstr>
      <vt:lpstr>Filmgrafik - rosa</vt:lpstr>
      <vt:lpstr>Filmgrafik - grön</vt:lpstr>
      <vt:lpstr>Filmgrafik - lila</vt:lpstr>
      <vt:lpstr>Filmgrafik - gul</vt:lpstr>
      <vt:lpstr>Filmgrafik - ljusgrå</vt:lpstr>
      <vt:lpstr>Filmgrafik - ljusblå</vt:lpstr>
      <vt:lpstr>Filmgrafik - ljusgrön</vt:lpstr>
      <vt:lpstr>Filmgrafik - aprikos</vt:lpstr>
      <vt:lpstr>Filmgrafik - ljusrosa</vt:lpstr>
      <vt:lpstr>Filmgrafik - violett</vt:lpstr>
      <vt:lpstr>Filmgrafik - ljusgul</vt:lpstr>
      <vt:lpstr>PowerPoint-presentation</vt:lpstr>
      <vt:lpstr>PowerPoint-presentation</vt:lpstr>
      <vt:lpstr>Stor centrerad text</vt:lpstr>
      <vt:lpstr>Medium centrerad text</vt:lpstr>
      <vt:lpstr>Förnamn Efternamn</vt:lpstr>
      <vt:lpstr>Mindre centrerad text</vt:lpstr>
      <vt:lpstr>Mindre markerad text</vt:lpstr>
      <vt:lpstr>PowerPoint-presentation</vt:lpstr>
      <vt:lpstr>PowerPoint-presentation</vt:lpstr>
      <vt:lpstr>Text bredvid bild eller animerad GIF</vt:lpstr>
      <vt:lpstr>Text bredvid bild eller animerad GIF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Detta är en syntolkad version</vt:lpstr>
      <vt:lpstr>Detta är en syntolkad version</vt:lpstr>
      <vt:lpstr>Denna film finns även teckenspråkstolkad </vt:lpstr>
      <vt:lpstr>Denna film finns även teckenspråkstolkad </vt:lpstr>
      <vt:lpstr>PowerPoint-presentation</vt:lpstr>
      <vt:lpstr>PowerPoint-presentation</vt:lpstr>
      <vt:lpstr>PowerPoint-presentation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Filmgrafik 1920x1080 liggande</dc:title>
  <dc:creator>Förvaltning</dc:creator>
  <lastModifiedBy>Cazuma Mori</lastModifiedBy>
  <revision>6</revision>
  <dcterms:created xsi:type="dcterms:W3CDTF">2024-06-27T09:14:22.0000000Z</dcterms:created>
  <dcterms:modified xsi:type="dcterms:W3CDTF">2025-06-17T11:40:33.0000000Z</dcterms:modified>
</coreProperties>
</file>