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2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CFB9"/>
    <a:srgbClr val="D1D9DC"/>
    <a:srgbClr val="F8CCDC"/>
    <a:srgbClr val="E0D0E7"/>
    <a:srgbClr val="FACEB9"/>
    <a:srgbClr val="B8E1C8"/>
    <a:srgbClr val="BFE4F2"/>
    <a:srgbClr val="FFF3B0"/>
    <a:srgbClr val="B7E1C8"/>
    <a:srgbClr val="E1D1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5" r:id="rId2"/>
    <p:sldMasterId id="2147483720" r:id="rId3"/>
  </p:sldMasterIdLst>
  <p:notesMasterIdLst>
    <p:notesMasterId r:id="rId13"/>
  </p:notesMasterIdLst>
  <p:handoutMasterIdLst>
    <p:handoutMasterId r:id="rId14"/>
  </p:handoutMasterIdLst>
  <p:sldIdLst>
    <p:sldId id="271" r:id="rId4"/>
    <p:sldId id="267" r:id="rId5"/>
    <p:sldId id="273" r:id="rId6"/>
    <p:sldId id="276" r:id="rId7"/>
    <p:sldId id="277" r:id="rId8"/>
    <p:sldId id="279" r:id="rId9"/>
    <p:sldId id="278" r:id="rId10"/>
    <p:sldId id="275" r:id="rId11"/>
    <p:sldId id="274" r:id="rId12"/>
  </p:sldIdLst>
  <p:sldSz cx="10691813" cy="7559675"/>
  <p:notesSz cx="9872663" cy="6797675"/>
  <p:defaultTextStyle>
    <a:defPPr>
      <a:defRPr lang="sv-SE"/>
    </a:defPPr>
    <a:lvl1pPr marL="0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1pPr>
    <a:lvl2pPr marL="380096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2pPr>
    <a:lvl3pPr marL="760192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3pPr>
    <a:lvl4pPr marL="1140289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4pPr>
    <a:lvl5pPr marL="1520387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5pPr>
    <a:lvl6pPr marL="1900483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6pPr>
    <a:lvl7pPr marL="2280579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7pPr>
    <a:lvl8pPr marL="2660675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8pPr>
    <a:lvl9pPr marL="3040772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08" autoAdjust="0"/>
    <p:restoredTop sz="94715" autoAdjust="0"/>
  </p:normalViewPr>
  <p:slideViewPr>
    <p:cSldViewPr snapToGrid="0">
      <p:cViewPr varScale="1">
        <p:scale>
          <a:sx n="108" d="100"/>
          <a:sy n="108" d="100"/>
        </p:scale>
        <p:origin x="147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" Target="/ppt/slides/slide5.xml" Id="rId8" /><Relationship Type="http://schemas.openxmlformats.org/officeDocument/2006/relationships/notesMaster" Target="/ppt/notesMasters/notesMaster1.xml" Id="rId13" /><Relationship Type="http://schemas.openxmlformats.org/officeDocument/2006/relationships/tableStyles" Target="/ppt/tableStyles.xml" Id="rId18" /><Relationship Type="http://schemas.openxmlformats.org/officeDocument/2006/relationships/slideMaster" Target="/ppt/slideMasters/slideMaster3.xml" Id="rId3" /><Relationship Type="http://schemas.openxmlformats.org/officeDocument/2006/relationships/slide" Target="/ppt/slides/slide4.xml" Id="rId7" /><Relationship Type="http://schemas.openxmlformats.org/officeDocument/2006/relationships/slide" Target="/ppt/slides/slide9.xml" Id="rId12" /><Relationship Type="http://schemas.openxmlformats.org/officeDocument/2006/relationships/theme" Target="/ppt/theme/theme1.xml" Id="rId17" /><Relationship Type="http://schemas.openxmlformats.org/officeDocument/2006/relationships/slideMaster" Target="/ppt/slideMasters/slideMaster2.xml" Id="rId2" /><Relationship Type="http://schemas.openxmlformats.org/officeDocument/2006/relationships/viewProps" Target="/ppt/viewProps.xml" Id="rId16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3.xml" Id="rId6" /><Relationship Type="http://schemas.openxmlformats.org/officeDocument/2006/relationships/slide" Target="/ppt/slides/slide8.xml" Id="rId11" /><Relationship Type="http://schemas.openxmlformats.org/officeDocument/2006/relationships/slide" Target="/ppt/slides/slide2.xml" Id="rId5" /><Relationship Type="http://schemas.openxmlformats.org/officeDocument/2006/relationships/presProps" Target="/ppt/presProps.xml" Id="rId15" /><Relationship Type="http://schemas.openxmlformats.org/officeDocument/2006/relationships/slide" Target="/ppt/slides/slide7.xml" Id="rId10" /><Relationship Type="http://schemas.openxmlformats.org/officeDocument/2006/relationships/slide" Target="/ppt/slides/slide1.xml" Id="rId4" /><Relationship Type="http://schemas.openxmlformats.org/officeDocument/2006/relationships/slide" Target="/ppt/slides/slide6.xml" Id="rId9" /><Relationship Type="http://schemas.openxmlformats.org/officeDocument/2006/relationships/handoutMaster" Target="/ppt/handoutMasters/handoutMaster1.xml" Id="rId14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ABE2864-95CD-434E-8A89-112A69FB80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0"/>
            <a:ext cx="4278313" cy="340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2F16133-ADB0-4477-A5E5-0406B128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8312" cy="340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4FEEE-A740-4A24-A66E-6B855F63E607}" type="datetimeFigureOut">
              <a:rPr lang="sv-SE" smtClean="0"/>
              <a:t>2024-05-15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6062E93-F164-4A71-8CAF-F0EF18EB1D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6456750"/>
            <a:ext cx="4278313" cy="340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2A70566-6EB8-4E46-AE14-B687DA858F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92763" y="6456750"/>
            <a:ext cx="4278312" cy="340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426A5-FDCE-4063-8B69-78A71163F7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7933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4278153" cy="341065"/>
          </a:xfrm>
          <a:prstGeom prst="rect">
            <a:avLst/>
          </a:prstGeom>
        </p:spPr>
        <p:txBody>
          <a:bodyPr vert="horz" lIns="91809" tIns="45905" rIns="91809" bIns="45905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2229" y="2"/>
            <a:ext cx="4278153" cy="341065"/>
          </a:xfrm>
          <a:prstGeom prst="rect">
            <a:avLst/>
          </a:prstGeom>
        </p:spPr>
        <p:txBody>
          <a:bodyPr vert="horz" lIns="91809" tIns="45905" rIns="91809" bIns="45905" rtlCol="0"/>
          <a:lstStyle>
            <a:lvl1pPr algn="r">
              <a:defRPr sz="1200"/>
            </a:lvl1pPr>
          </a:lstStyle>
          <a:p>
            <a:fld id="{3FC81A0D-2168-4BC1-8A98-17407C5F50A1}" type="datetimeFigureOut">
              <a:rPr lang="sv-SE" smtClean="0"/>
              <a:t>2024-05-15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314700" y="849313"/>
            <a:ext cx="3243263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9" tIns="45905" rIns="91809" bIns="45905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267" y="3271385"/>
            <a:ext cx="7898130" cy="2676585"/>
          </a:xfrm>
          <a:prstGeom prst="rect">
            <a:avLst/>
          </a:prstGeom>
        </p:spPr>
        <p:txBody>
          <a:bodyPr vert="horz" lIns="91809" tIns="45905" rIns="91809" bIns="45905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4" y="6456613"/>
            <a:ext cx="4278153" cy="341064"/>
          </a:xfrm>
          <a:prstGeom prst="rect">
            <a:avLst/>
          </a:prstGeom>
        </p:spPr>
        <p:txBody>
          <a:bodyPr vert="horz" lIns="91809" tIns="45905" rIns="91809" bIns="45905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2229" y="6456613"/>
            <a:ext cx="4278153" cy="341064"/>
          </a:xfrm>
          <a:prstGeom prst="rect">
            <a:avLst/>
          </a:prstGeom>
        </p:spPr>
        <p:txBody>
          <a:bodyPr vert="horz" lIns="91809" tIns="45905" rIns="91809" bIns="45905" rtlCol="0" anchor="b"/>
          <a:lstStyle>
            <a:lvl1pPr algn="r">
              <a:defRPr sz="1200"/>
            </a:lvl1pPr>
          </a:lstStyle>
          <a:p>
            <a:fld id="{40AE155D-B7FB-4660-85B4-7DC9C9EEA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1840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211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423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634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846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6056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9268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2480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5691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Omsla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chemeClr val="tx1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tx1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2061493388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Omslag 1 ljus fä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chemeClr val="bg1">
              <a:lumMod val="85000"/>
            </a:schemeClr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bg1">
              <a:lumMod val="85000"/>
            </a:schemeClr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198821428"/>
      </p:ext>
    </p:extLst>
  </p:cSld>
  <p:clrMapOvr>
    <a:masterClrMapping/>
  </p:clrMapOvr>
</p:sldLayout>
</file>

<file path=ppt/slideLayouts/slideLayout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Omslag 1 ljus fä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rgbClr val="FFF3B0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rgbClr val="FFF3B0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3922225316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3_Omslag 1 ljus fä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rgbClr val="BFE4F2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rgbClr val="BFE4F2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4241071590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4_Omslag 1 ljus fä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rgbClr val="B8E1C8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rgbClr val="B8E1C8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661592964"/>
      </p:ext>
    </p:extLst>
  </p:cSld>
  <p:clrMapOvr>
    <a:masterClrMapping/>
  </p:clrMapOvr>
</p:sldLayout>
</file>

<file path=ppt/slideLayouts/slideLayout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5_Omslag 1 ljus fä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rgbClr val="FACEB9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rgbClr val="FACEB9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1912733033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7_Omslag 1 ljus fä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rgbClr val="F8CCDC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rgbClr val="F8CCDC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956108973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6_Omslag 1 ljus fä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rgbClr val="E0D0E7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rgbClr val="E0D0E7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2216145898"/>
      </p:ext>
    </p:extLst>
  </p:cSld>
  <p:clrMapOvr>
    <a:masterClrMapping/>
  </p:clrMapOvr>
</p:sldLayout>
</file>

<file path=ppt/slideLayouts/slideLayout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Omsla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326312" y="3455975"/>
            <a:ext cx="3132137" cy="3671900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3" y="900113"/>
            <a:ext cx="3132136" cy="148387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1ED5F0A5-30D9-4137-9445-27F3E2F0505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326314" y="2528663"/>
            <a:ext cx="3132136" cy="782638"/>
          </a:xfrm>
        </p:spPr>
        <p:txBody>
          <a:bodyPr>
            <a:norm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04E23BEA-1BDA-4C46-8EF8-6969A6C6A0C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59675A9E-65CB-4E88-BF7A-B5208359AE0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8" name="Platshållare för text 3">
            <a:extLst>
              <a:ext uri="{FF2B5EF4-FFF2-40B4-BE49-F238E27FC236}">
                <a16:creationId xmlns:a16="http://schemas.microsoft.com/office/drawing/2014/main" id="{CC5A61AB-103C-4345-AA17-33058050A1E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9" name="Platshållare för bild 8">
            <a:extLst>
              <a:ext uri="{FF2B5EF4-FFF2-40B4-BE49-F238E27FC236}">
                <a16:creationId xmlns:a16="http://schemas.microsoft.com/office/drawing/2014/main" id="{74901572-3A50-4ECF-97B9-44C95498B07C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18129859-B9BB-4F97-805D-89EFA2F8E1C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21" name="Platshållare för text 6">
            <a:extLst>
              <a:ext uri="{FF2B5EF4-FFF2-40B4-BE49-F238E27FC236}">
                <a16:creationId xmlns:a16="http://schemas.microsoft.com/office/drawing/2014/main" id="{6BC92D69-54AB-40D7-BA44-EC28EC15C84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tx1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436042917"/>
      </p:ext>
    </p:extLst>
  </p:cSld>
  <p:clrMapOvr>
    <a:masterClrMapping/>
  </p:clrMapOvr>
</p:sldLayout>
</file>

<file path=ppt/slideLayouts/slideLayout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Omslag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326312" y="901066"/>
            <a:ext cx="3132137" cy="3671900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3" y="4717640"/>
            <a:ext cx="3132136" cy="148387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1ED5F0A5-30D9-4137-9445-27F3E2F0505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326314" y="6346190"/>
            <a:ext cx="3132136" cy="782638"/>
          </a:xfrm>
        </p:spPr>
        <p:txBody>
          <a:bodyPr>
            <a:norm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04E23BEA-1BDA-4C46-8EF8-6969A6C6A0C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F9375A4B-FA1C-4E67-BB80-24A6C16EC36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8B254790-0E8F-4FB2-BD89-D3986DF4434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CD187E68-8660-4542-ACAC-92F1BCD88855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BA45D6E0-09CF-484D-89AA-4FA9FD50E1A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5" name="Platshållare för text 6">
            <a:extLst>
              <a:ext uri="{FF2B5EF4-FFF2-40B4-BE49-F238E27FC236}">
                <a16:creationId xmlns:a16="http://schemas.microsoft.com/office/drawing/2014/main" id="{C481E792-BFA6-4602-8018-E8FD9DC286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tx1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950755989"/>
      </p:ext>
    </p:extLst>
  </p:cSld>
  <p:clrMapOvr>
    <a:masterClrMapping/>
  </p:clrMapOvr>
</p:sldLayout>
</file>

<file path=ppt/slideLayouts/slideLayout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nlag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ubrik 1">
            <a:extLst>
              <a:ext uri="{FF2B5EF4-FFF2-40B4-BE49-F238E27FC236}">
                <a16:creationId xmlns:a16="http://schemas.microsoft.com/office/drawing/2014/main" id="{23C05891-AC1C-4700-872B-F01E9D2D47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3088" y="431799"/>
            <a:ext cx="2700000" cy="820281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7F0E2059-1852-4EE6-9AD2-A437923B50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3088" y="2571750"/>
            <a:ext cx="2700000" cy="24098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4" name="Platshållare för text 3">
            <a:extLst>
              <a:ext uri="{FF2B5EF4-FFF2-40B4-BE49-F238E27FC236}">
                <a16:creationId xmlns:a16="http://schemas.microsoft.com/office/drawing/2014/main" id="{26D02576-D65D-49D4-948C-ECC86E692C3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088" y="1408886"/>
            <a:ext cx="2700000" cy="88342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16" name="Platshållare för bild 8">
            <a:extLst>
              <a:ext uri="{FF2B5EF4-FFF2-40B4-BE49-F238E27FC236}">
                <a16:creationId xmlns:a16="http://schemas.microsoft.com/office/drawing/2014/main" id="{834F9112-B644-49DB-A7C5-5941187D1CF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78275" y="431800"/>
            <a:ext cx="2735263" cy="16766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0C957C44-E9CD-42C4-8320-E5AE3E6815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78275" y="2199916"/>
            <a:ext cx="2735263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8" name="Platshållare för bild 8">
            <a:extLst>
              <a:ext uri="{FF2B5EF4-FFF2-40B4-BE49-F238E27FC236}">
                <a16:creationId xmlns:a16="http://schemas.microsoft.com/office/drawing/2014/main" id="{C52A2D09-CC43-4728-B363-A1C4E54E67D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13089" y="5146717"/>
            <a:ext cx="2700000" cy="16766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9" name="Platshållare för text 10">
            <a:extLst>
              <a:ext uri="{FF2B5EF4-FFF2-40B4-BE49-F238E27FC236}">
                <a16:creationId xmlns:a16="http://schemas.microsoft.com/office/drawing/2014/main" id="{9E7C03AA-8A17-4AC4-AAEE-847019D78DD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3089" y="6914833"/>
            <a:ext cx="2700000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20" name="Platshållare för text 3">
            <a:extLst>
              <a:ext uri="{FF2B5EF4-FFF2-40B4-BE49-F238E27FC236}">
                <a16:creationId xmlns:a16="http://schemas.microsoft.com/office/drawing/2014/main" id="{BC0D6236-87CF-4775-B6FF-9804EAB38F3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978274" y="2571750"/>
            <a:ext cx="2735263" cy="4556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21" name="Platshållare för text 3">
            <a:extLst>
              <a:ext uri="{FF2B5EF4-FFF2-40B4-BE49-F238E27FC236}">
                <a16:creationId xmlns:a16="http://schemas.microsoft.com/office/drawing/2014/main" id="{70D84E98-7ECC-4BE9-9F12-DAABD9FAB3F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543460" y="431800"/>
            <a:ext cx="2699090" cy="4798382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algn="ctr">
              <a:defRPr sz="1800">
                <a:solidFill>
                  <a:schemeClr val="bg1"/>
                </a:solidFill>
              </a:defRPr>
            </a:lvl1pPr>
            <a:lvl2pPr algn="ctr">
              <a:defRPr sz="1100">
                <a:solidFill>
                  <a:schemeClr val="bg1"/>
                </a:solidFill>
              </a:defRPr>
            </a:lvl2pPr>
            <a:lvl3pPr algn="ctr">
              <a:defRPr sz="1000"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bild 8">
            <a:extLst>
              <a:ext uri="{FF2B5EF4-FFF2-40B4-BE49-F238E27FC236}">
                <a16:creationId xmlns:a16="http://schemas.microsoft.com/office/drawing/2014/main" id="{6EBF109E-4D01-4FC5-AC3B-9FA4CED12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542213" y="5451235"/>
            <a:ext cx="2699089" cy="16766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7777614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Omsla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chemeClr val="tx2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tx2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476811714"/>
      </p:ext>
    </p:extLst>
  </p:cSld>
  <p:clrMapOvr>
    <a:masterClrMapping/>
  </p:clrMapOvr>
</p:sldLayout>
</file>

<file path=ppt/slideLayouts/slideLayout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nlaga 1 ljus fä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ubrik 1">
            <a:extLst>
              <a:ext uri="{FF2B5EF4-FFF2-40B4-BE49-F238E27FC236}">
                <a16:creationId xmlns:a16="http://schemas.microsoft.com/office/drawing/2014/main" id="{23C05891-AC1C-4700-872B-F01E9D2D47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3088" y="431799"/>
            <a:ext cx="2700000" cy="820281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7F0E2059-1852-4EE6-9AD2-A437923B50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3088" y="2571750"/>
            <a:ext cx="2700000" cy="24098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4" name="Platshållare för text 3">
            <a:extLst>
              <a:ext uri="{FF2B5EF4-FFF2-40B4-BE49-F238E27FC236}">
                <a16:creationId xmlns:a16="http://schemas.microsoft.com/office/drawing/2014/main" id="{26D02576-D65D-49D4-948C-ECC86E692C3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088" y="1408886"/>
            <a:ext cx="2700000" cy="88342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16" name="Platshållare för bild 8">
            <a:extLst>
              <a:ext uri="{FF2B5EF4-FFF2-40B4-BE49-F238E27FC236}">
                <a16:creationId xmlns:a16="http://schemas.microsoft.com/office/drawing/2014/main" id="{834F9112-B644-49DB-A7C5-5941187D1CF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78275" y="431800"/>
            <a:ext cx="2735263" cy="16766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0C957C44-E9CD-42C4-8320-E5AE3E6815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78275" y="2199916"/>
            <a:ext cx="2735263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8" name="Platshållare för bild 8">
            <a:extLst>
              <a:ext uri="{FF2B5EF4-FFF2-40B4-BE49-F238E27FC236}">
                <a16:creationId xmlns:a16="http://schemas.microsoft.com/office/drawing/2014/main" id="{C52A2D09-CC43-4728-B363-A1C4E54E67D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13089" y="5146717"/>
            <a:ext cx="2700000" cy="16766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9" name="Platshållare för text 10">
            <a:extLst>
              <a:ext uri="{FF2B5EF4-FFF2-40B4-BE49-F238E27FC236}">
                <a16:creationId xmlns:a16="http://schemas.microsoft.com/office/drawing/2014/main" id="{9E7C03AA-8A17-4AC4-AAEE-847019D78DD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3089" y="6914833"/>
            <a:ext cx="2700000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20" name="Platshållare för text 3">
            <a:extLst>
              <a:ext uri="{FF2B5EF4-FFF2-40B4-BE49-F238E27FC236}">
                <a16:creationId xmlns:a16="http://schemas.microsoft.com/office/drawing/2014/main" id="{BC0D6236-87CF-4775-B6FF-9804EAB38F3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978274" y="2571750"/>
            <a:ext cx="2735263" cy="4556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21" name="Platshållare för text 3">
            <a:extLst>
              <a:ext uri="{FF2B5EF4-FFF2-40B4-BE49-F238E27FC236}">
                <a16:creationId xmlns:a16="http://schemas.microsoft.com/office/drawing/2014/main" id="{70D84E98-7ECC-4BE9-9F12-DAABD9FAB3F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543460" y="431800"/>
            <a:ext cx="2699090" cy="4798382"/>
          </a:xfrm>
          <a:prstGeom prst="rect">
            <a:avLst/>
          </a:prstGeom>
          <a:solidFill>
            <a:srgbClr val="D1D9DC"/>
          </a:solidFill>
        </p:spPr>
        <p:txBody>
          <a:bodyPr anchor="ctr" anchorCtr="0"/>
          <a:lstStyle>
            <a:lvl1pPr algn="ctr">
              <a:defRPr sz="1800">
                <a:solidFill>
                  <a:schemeClr val="tx1"/>
                </a:solidFill>
              </a:defRPr>
            </a:lvl1pPr>
            <a:lvl2pPr algn="ctr">
              <a:defRPr sz="1100">
                <a:solidFill>
                  <a:schemeClr val="tx1"/>
                </a:solidFill>
              </a:defRPr>
            </a:lvl2pPr>
            <a:lvl3pPr algn="ctr">
              <a:defRPr sz="1000">
                <a:solidFill>
                  <a:schemeClr val="tx1"/>
                </a:solidFill>
              </a:defRPr>
            </a:lvl3pPr>
            <a:lvl4pPr algn="ctr">
              <a:defRPr>
                <a:solidFill>
                  <a:schemeClr val="tx1"/>
                </a:solidFill>
              </a:defRPr>
            </a:lvl4pPr>
            <a:lvl5pPr algn="ctr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bild 8">
            <a:extLst>
              <a:ext uri="{FF2B5EF4-FFF2-40B4-BE49-F238E27FC236}">
                <a16:creationId xmlns:a16="http://schemas.microsoft.com/office/drawing/2014/main" id="{6EBF109E-4D01-4FC5-AC3B-9FA4CED12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542213" y="5451235"/>
            <a:ext cx="2699089" cy="16766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5607598"/>
      </p:ext>
    </p:extLst>
  </p:cSld>
  <p:clrMapOvr>
    <a:masterClrMapping/>
  </p:clrMapOvr>
</p:sldLayout>
</file>

<file path=ppt/slideLayouts/slideLayout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nlag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2274" y="5045118"/>
            <a:ext cx="2690814" cy="2082757"/>
          </a:xfrm>
          <a:prstGeom prst="rect">
            <a:avLst/>
          </a:prstGeom>
          <a:solidFill>
            <a:schemeClr val="tx1"/>
          </a:solidFill>
        </p:spPr>
        <p:txBody>
          <a:bodyPr lIns="216000" tIns="216000" rIns="216000" bIns="216000" anchor="t" anchorCtr="0"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1450" indent="-171450">
              <a:spcBef>
                <a:spcPts val="600"/>
              </a:spcBef>
              <a:buFont typeface="Arial" panose="020B0604020202020204" pitchFamily="34" charset="0"/>
              <a:buChar char="»"/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Mellanrubrik</a:t>
            </a:r>
          </a:p>
          <a:p>
            <a:pPr lvl="1"/>
            <a:r>
              <a:rPr lang="sv-SE" dirty="0"/>
              <a:t>Lista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23C05891-AC1C-4700-872B-F01E9D2D47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3088" y="431799"/>
            <a:ext cx="2700000" cy="820281"/>
          </a:xfrm>
        </p:spPr>
        <p:txBody>
          <a:bodyPr/>
          <a:lstStyle>
            <a:lvl1pPr>
              <a:defRPr sz="28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7F0E2059-1852-4EE6-9AD2-A437923B50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3088" y="2571750"/>
            <a:ext cx="2700000" cy="220027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4" name="Platshållare för text 3">
            <a:extLst>
              <a:ext uri="{FF2B5EF4-FFF2-40B4-BE49-F238E27FC236}">
                <a16:creationId xmlns:a16="http://schemas.microsoft.com/office/drawing/2014/main" id="{26D02576-D65D-49D4-948C-ECC86E692C3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088" y="1408886"/>
            <a:ext cx="2700000" cy="88342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20" name="Platshållare för text 3">
            <a:extLst>
              <a:ext uri="{FF2B5EF4-FFF2-40B4-BE49-F238E27FC236}">
                <a16:creationId xmlns:a16="http://schemas.microsoft.com/office/drawing/2014/main" id="{BC0D6236-87CF-4775-B6FF-9804EAB38F3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978274" y="431800"/>
            <a:ext cx="2735263" cy="669607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2" name="Platshållare för bild 6">
            <a:extLst>
              <a:ext uri="{FF2B5EF4-FFF2-40B4-BE49-F238E27FC236}">
                <a16:creationId xmlns:a16="http://schemas.microsoft.com/office/drawing/2014/main" id="{A146610D-73AB-49D6-B4E9-46BD814051E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110413" y="0"/>
            <a:ext cx="3581400" cy="7559674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</p:spTree>
    <p:extLst>
      <p:ext uri="{BB962C8B-B14F-4D97-AF65-F5344CB8AC3E}">
        <p14:creationId xmlns:p14="http://schemas.microsoft.com/office/powerpoint/2010/main" val="2094124008"/>
      </p:ext>
    </p:extLst>
  </p:cSld>
  <p:clrMapOvr>
    <a:masterClrMapping/>
  </p:clrMapOvr>
</p:sldLayout>
</file>

<file path=ppt/slideLayouts/slideLayout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nlag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ubrik 1">
            <a:extLst>
              <a:ext uri="{FF2B5EF4-FFF2-40B4-BE49-F238E27FC236}">
                <a16:creationId xmlns:a16="http://schemas.microsoft.com/office/drawing/2014/main" id="{23C05891-AC1C-4700-872B-F01E9D2D47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3088" y="431799"/>
            <a:ext cx="2700000" cy="820281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7F0E2059-1852-4EE6-9AD2-A437923B50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3088" y="2571750"/>
            <a:ext cx="2700000" cy="24098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4" name="Platshållare för text 3">
            <a:extLst>
              <a:ext uri="{FF2B5EF4-FFF2-40B4-BE49-F238E27FC236}">
                <a16:creationId xmlns:a16="http://schemas.microsoft.com/office/drawing/2014/main" id="{26D02576-D65D-49D4-948C-ECC86E692C3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088" y="1408886"/>
            <a:ext cx="2700000" cy="88342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16" name="Platshållare för bild 8">
            <a:extLst>
              <a:ext uri="{FF2B5EF4-FFF2-40B4-BE49-F238E27FC236}">
                <a16:creationId xmlns:a16="http://schemas.microsoft.com/office/drawing/2014/main" id="{834F9112-B644-49DB-A7C5-5941187D1CF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78275" y="5146717"/>
            <a:ext cx="2735263" cy="16766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0C957C44-E9CD-42C4-8320-E5AE3E6815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78275" y="6914833"/>
            <a:ext cx="2735263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8" name="Platshållare för bild 8">
            <a:extLst>
              <a:ext uri="{FF2B5EF4-FFF2-40B4-BE49-F238E27FC236}">
                <a16:creationId xmlns:a16="http://schemas.microsoft.com/office/drawing/2014/main" id="{C52A2D09-CC43-4728-B363-A1C4E54E67D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13089" y="5146717"/>
            <a:ext cx="2700000" cy="16766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9" name="Platshållare för text 10">
            <a:extLst>
              <a:ext uri="{FF2B5EF4-FFF2-40B4-BE49-F238E27FC236}">
                <a16:creationId xmlns:a16="http://schemas.microsoft.com/office/drawing/2014/main" id="{9E7C03AA-8A17-4AC4-AAEE-847019D78DD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3089" y="6914833"/>
            <a:ext cx="2700000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20" name="Platshållare för text 3">
            <a:extLst>
              <a:ext uri="{FF2B5EF4-FFF2-40B4-BE49-F238E27FC236}">
                <a16:creationId xmlns:a16="http://schemas.microsoft.com/office/drawing/2014/main" id="{BC0D6236-87CF-4775-B6FF-9804EAB38F3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978274" y="431800"/>
            <a:ext cx="2735263" cy="4556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24" name="Platshållare för bild 8">
            <a:extLst>
              <a:ext uri="{FF2B5EF4-FFF2-40B4-BE49-F238E27FC236}">
                <a16:creationId xmlns:a16="http://schemas.microsoft.com/office/drawing/2014/main" id="{D7D09504-AD38-4C22-8E29-EE50CE03173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542214" y="431800"/>
            <a:ext cx="2699090" cy="1676640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F100DE41-C7CC-40BE-B179-FD8F15C8EB6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42214" y="2199916"/>
            <a:ext cx="2699090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26" name="Platshållare för text 3">
            <a:extLst>
              <a:ext uri="{FF2B5EF4-FFF2-40B4-BE49-F238E27FC236}">
                <a16:creationId xmlns:a16="http://schemas.microsoft.com/office/drawing/2014/main" id="{47335311-9E0C-4498-B99C-3C58F34459F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542213" y="2617949"/>
            <a:ext cx="2700337" cy="450992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</p:spTree>
    <p:extLst>
      <p:ext uri="{BB962C8B-B14F-4D97-AF65-F5344CB8AC3E}">
        <p14:creationId xmlns:p14="http://schemas.microsoft.com/office/powerpoint/2010/main" val="786829069"/>
      </p:ext>
    </p:extLst>
  </p:cSld>
  <p:clrMapOvr>
    <a:masterClrMapping/>
  </p:clrMapOvr>
</p:sldLayout>
</file>

<file path=ppt/slideLayouts/slideLayout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som huvudman tillsammans med andr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326312" y="2771762"/>
            <a:ext cx="3132137" cy="4032263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 eller högerklicka och ändra färg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3" y="215900"/>
            <a:ext cx="3132136" cy="148387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1ED5F0A5-30D9-4137-9445-27F3E2F0505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326314" y="1844450"/>
            <a:ext cx="3132136" cy="782638"/>
          </a:xfrm>
        </p:spPr>
        <p:txBody>
          <a:bodyPr>
            <a:norm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706421E2-3600-4B1A-8550-C3B50BCB712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6896577"/>
            <a:ext cx="1751013" cy="85250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I samarbete med:</a:t>
            </a:r>
          </a:p>
        </p:txBody>
      </p:sp>
      <p:sp>
        <p:nvSpPr>
          <p:cNvPr id="11" name="Platshållare för bild 6">
            <a:extLst>
              <a:ext uri="{FF2B5EF4-FFF2-40B4-BE49-F238E27FC236}">
                <a16:creationId xmlns:a16="http://schemas.microsoft.com/office/drawing/2014/main" id="{5AEDF3CB-881D-413F-ACDA-B7EDFDC35BD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26313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4" name="Platshållare för bild 6">
            <a:extLst>
              <a:ext uri="{FF2B5EF4-FFF2-40B4-BE49-F238E27FC236}">
                <a16:creationId xmlns:a16="http://schemas.microsoft.com/office/drawing/2014/main" id="{E0A91FED-CB7A-4F65-861F-F1501D4D754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00113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702DF797-9F83-429F-B2CA-C1F2C4BC24D9}"/>
              </a:ext>
            </a:extLst>
          </p:cNvPr>
          <p:cNvSpPr txBox="1"/>
          <p:nvPr userDrawn="1"/>
        </p:nvSpPr>
        <p:spPr>
          <a:xfrm>
            <a:off x="11017250" y="215900"/>
            <a:ext cx="3022600" cy="227774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216000" tIns="216000" rIns="216000" bIns="216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är huvudman tillsammans med andra avsändare. Det går även bra att skriva ut de andra avsändarna i text. Till exempel om det är många logotyper.</a:t>
            </a:r>
          </a:p>
        </p:txBody>
      </p:sp>
      <p:sp>
        <p:nvSpPr>
          <p:cNvPr id="18" name="Platshållare för text 3">
            <a:extLst>
              <a:ext uri="{FF2B5EF4-FFF2-40B4-BE49-F238E27FC236}">
                <a16:creationId xmlns:a16="http://schemas.microsoft.com/office/drawing/2014/main" id="{564F4F0F-6500-48F2-A024-3D32F821FDE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9" name="Platshållare för bild 8">
            <a:extLst>
              <a:ext uri="{FF2B5EF4-FFF2-40B4-BE49-F238E27FC236}">
                <a16:creationId xmlns:a16="http://schemas.microsoft.com/office/drawing/2014/main" id="{FAC35103-D3E4-4F0F-B0D2-279765A6A1B5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96C58EBA-3AE0-497E-8788-04FAF056EFB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21" name="Platshållare för text 6">
            <a:extLst>
              <a:ext uri="{FF2B5EF4-FFF2-40B4-BE49-F238E27FC236}">
                <a16:creationId xmlns:a16="http://schemas.microsoft.com/office/drawing/2014/main" id="{930B2E60-800D-408B-BBE1-A303939032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tx1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205664202"/>
      </p:ext>
    </p:extLst>
  </p:cSld>
  <p:clrMapOvr>
    <a:masterClrMapping/>
  </p:clrMapOvr>
</p:sldLayout>
</file>

<file path=ppt/slideLayouts/slideLayout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Göteborgs Stad som huvudman tillsammans med andr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215899"/>
            <a:ext cx="3132138" cy="6588125"/>
          </a:xfrm>
          <a:solidFill>
            <a:schemeClr val="tx1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1887537"/>
            <a:ext cx="2166936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6896577"/>
            <a:ext cx="1751013" cy="85250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I samarbete med:</a:t>
            </a:r>
          </a:p>
        </p:txBody>
      </p:sp>
      <p:sp>
        <p:nvSpPr>
          <p:cNvPr id="9" name="Platshållare för bild 6">
            <a:extLst>
              <a:ext uri="{FF2B5EF4-FFF2-40B4-BE49-F238E27FC236}">
                <a16:creationId xmlns:a16="http://schemas.microsoft.com/office/drawing/2014/main" id="{5B7F6D61-7311-487F-B925-174A990C101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26313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3" name="Platshållare för bild 6">
            <a:extLst>
              <a:ext uri="{FF2B5EF4-FFF2-40B4-BE49-F238E27FC236}">
                <a16:creationId xmlns:a16="http://schemas.microsoft.com/office/drawing/2014/main" id="{D7635946-CE88-4A3F-B219-930B84E3B3FC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100113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A2FE209C-7A74-4B9F-8C9F-6F0D3806F396}"/>
              </a:ext>
            </a:extLst>
          </p:cNvPr>
          <p:cNvSpPr txBox="1"/>
          <p:nvPr userDrawn="1"/>
        </p:nvSpPr>
        <p:spPr>
          <a:xfrm>
            <a:off x="11017250" y="215900"/>
            <a:ext cx="3022600" cy="227774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216000" tIns="216000" rIns="216000" bIns="216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är huvudman tillsammans med andra avsändare. Det går även bra att skriva ut de andra avsändarna i text. Till exempel om det är många logotyper.</a:t>
            </a:r>
          </a:p>
        </p:txBody>
      </p:sp>
      <p:sp>
        <p:nvSpPr>
          <p:cNvPr id="18" name="Platshållare för text 3">
            <a:extLst>
              <a:ext uri="{FF2B5EF4-FFF2-40B4-BE49-F238E27FC236}">
                <a16:creationId xmlns:a16="http://schemas.microsoft.com/office/drawing/2014/main" id="{7B05BD81-1DCF-4EBC-92E6-158FEA9A445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9" name="Platshållare för bild 8">
            <a:extLst>
              <a:ext uri="{FF2B5EF4-FFF2-40B4-BE49-F238E27FC236}">
                <a16:creationId xmlns:a16="http://schemas.microsoft.com/office/drawing/2014/main" id="{0DFF23B9-C1E2-48C4-BB56-7A72BF99BD9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A4F927D-B216-479E-A7B5-DC884A4F224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21" name="Platshållare för text 6">
            <a:extLst>
              <a:ext uri="{FF2B5EF4-FFF2-40B4-BE49-F238E27FC236}">
                <a16:creationId xmlns:a16="http://schemas.microsoft.com/office/drawing/2014/main" id="{23167C82-E227-44C8-A614-89100A26CA9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tx1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4015125955"/>
      </p:ext>
    </p:extLst>
  </p:cSld>
  <p:clrMapOvr>
    <a:masterClrMapping/>
  </p:clrMapOvr>
</p:sldLayout>
</file>

<file path=ppt/slideLayouts/slideLayout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tillsammans med likvärdig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326312" y="2771762"/>
            <a:ext cx="3132137" cy="4032263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 eller högerklicka och ändra färg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3" y="215900"/>
            <a:ext cx="3132136" cy="148387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1ED5F0A5-30D9-4137-9445-27F3E2F0505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326314" y="1844450"/>
            <a:ext cx="3132136" cy="782638"/>
          </a:xfrm>
        </p:spPr>
        <p:txBody>
          <a:bodyPr>
            <a:norm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D5038993-F35F-4B4F-88A0-816B19DCC8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7022306"/>
            <a:ext cx="722312" cy="321469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Projekt/verksamhet</a:t>
            </a:r>
          </a:p>
        </p:txBody>
      </p:sp>
      <p:sp>
        <p:nvSpPr>
          <p:cNvPr id="8" name="Platshållare för bild 6">
            <a:extLst>
              <a:ext uri="{FF2B5EF4-FFF2-40B4-BE49-F238E27FC236}">
                <a16:creationId xmlns:a16="http://schemas.microsoft.com/office/drawing/2014/main" id="{23A04F98-8D17-4ED2-9CD0-B7DA14AECD3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307387" y="7022306"/>
            <a:ext cx="1008000" cy="319518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3488DC07-CBEF-4499-9850-ADB547741A58}"/>
              </a:ext>
            </a:extLst>
          </p:cNvPr>
          <p:cNvSpPr txBox="1"/>
          <p:nvPr userDrawn="1"/>
        </p:nvSpPr>
        <p:spPr>
          <a:xfrm>
            <a:off x="11033124" y="215900"/>
            <a:ext cx="2754653" cy="15871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216000" tIns="216000" rIns="216000" bIns="216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agerar tillsammans med likvärdiga avsändare.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92A15251-BCA8-417B-A886-C72F7288ACE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4" name="Platshållare för bild 8">
            <a:extLst>
              <a:ext uri="{FF2B5EF4-FFF2-40B4-BE49-F238E27FC236}">
                <a16:creationId xmlns:a16="http://schemas.microsoft.com/office/drawing/2014/main" id="{1296814B-1F23-4BEA-A6DC-B7511CD7E03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ACAA2407-3B9C-4815-AFFF-9B9EAF9871F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6" name="Platshållare för text 6">
            <a:extLst>
              <a:ext uri="{FF2B5EF4-FFF2-40B4-BE49-F238E27FC236}">
                <a16:creationId xmlns:a16="http://schemas.microsoft.com/office/drawing/2014/main" id="{99F6BB6A-0221-40BD-B34F-0CCE13D6F1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tx1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3559439612"/>
      </p:ext>
    </p:extLst>
  </p:cSld>
  <p:clrMapOvr>
    <a:masterClrMapping/>
  </p:clrMapOvr>
</p:sldLayout>
</file>

<file path=ppt/slideLayouts/slideLayout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Göteborgs Stad tillsammans med likvärdig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215899"/>
            <a:ext cx="3132138" cy="6588125"/>
          </a:xfrm>
          <a:solidFill>
            <a:schemeClr val="tx1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1887537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DF1283D7-635B-4C22-9A39-3D5FF1FFC3E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7022306"/>
            <a:ext cx="722312" cy="321469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Projekt/verksamhet</a:t>
            </a:r>
          </a:p>
        </p:txBody>
      </p:sp>
      <p:sp>
        <p:nvSpPr>
          <p:cNvPr id="11" name="Platshållare för bild 6">
            <a:extLst>
              <a:ext uri="{FF2B5EF4-FFF2-40B4-BE49-F238E27FC236}">
                <a16:creationId xmlns:a16="http://schemas.microsoft.com/office/drawing/2014/main" id="{1C90F160-9DCB-40B1-AE62-48329731136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307387" y="7022306"/>
            <a:ext cx="1008000" cy="319518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EB6AECF-3ED6-47AD-A398-06CC38287AA5}"/>
              </a:ext>
            </a:extLst>
          </p:cNvPr>
          <p:cNvSpPr txBox="1"/>
          <p:nvPr userDrawn="1"/>
        </p:nvSpPr>
        <p:spPr>
          <a:xfrm>
            <a:off x="11033124" y="215900"/>
            <a:ext cx="2754653" cy="15871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216000" tIns="216000" rIns="216000" bIns="216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agerar tillsammans med likvärdiga avsändare.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456261C9-02FA-4BBB-AE02-23317435565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ED856A3E-BBF3-4DE0-8A22-165199DBAF2F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9A6E0EBB-416A-449F-A596-0F0EC278F6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6" name="Platshållare för text 6">
            <a:extLst>
              <a:ext uri="{FF2B5EF4-FFF2-40B4-BE49-F238E27FC236}">
                <a16:creationId xmlns:a16="http://schemas.microsoft.com/office/drawing/2014/main" id="{254D4804-04B2-4D76-AF82-ED9CBB8999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tx1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188820265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Omsla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chemeClr val="accent2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accent2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3345085533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3_Omsla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chemeClr val="accent3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accent3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2366130007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4_Omsla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chemeClr val="accent4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accent4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386381603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5_Omsla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chemeClr val="accent5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accent5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2882132205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6_Omsla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chemeClr val="accent6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accent6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2241360929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Omslag 1 ljus fä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chemeClr val="bg2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chemeClr val="bg2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3507466579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8_Omslag 1 ljus fä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6312" y="900113"/>
            <a:ext cx="3132138" cy="6227762"/>
          </a:xfrm>
          <a:solidFill>
            <a:srgbClr val="D1D9DC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13" y="2571750"/>
            <a:ext cx="216693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62375" y="215899"/>
            <a:ext cx="3132138" cy="7127875"/>
          </a:xfrm>
          <a:solidFill>
            <a:srgbClr val="D1D9DC"/>
          </a:solidFill>
        </p:spPr>
        <p:txBody>
          <a:bodyPr lIns="468000" tIns="468000" rIns="468000" bIns="1800000" anchor="b" anchorCtr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3023D566-4674-4DE4-AB77-3791B68834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362" y="6186616"/>
            <a:ext cx="3095625" cy="1157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7C67CE34-7F41-4B8B-8091-86F8B6654FD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33362" y="215898"/>
            <a:ext cx="3095626" cy="550333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6FC2BDE-81B5-4091-BBBD-AC6B10EB8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5813451"/>
            <a:ext cx="30956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1646968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7326313" y="1480144"/>
            <a:ext cx="3132134" cy="201553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11" name="Bild 10" descr="Göteborgs Stads logotyp">
            <a:extLst>
              <a:ext uri="{FF2B5EF4-FFF2-40B4-BE49-F238E27FC236}">
                <a16:creationId xmlns:a16="http://schemas.microsoft.com/office/drawing/2014/main" id="{850B188A-9398-4CD4-8790-3A6DA9C513B3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61250" y="289800"/>
            <a:ext cx="997200" cy="332162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7326312" y="4021283"/>
            <a:ext cx="3132137" cy="22906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776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7" r:id="rId9"/>
    <p:sldLayoutId id="2147483731" r:id="rId10"/>
    <p:sldLayoutId id="2147483741" r:id="rId11"/>
    <p:sldLayoutId id="2147483742" r:id="rId12"/>
    <p:sldLayoutId id="2147483743" r:id="rId13"/>
    <p:sldLayoutId id="2147483744" r:id="rId14"/>
    <p:sldLayoutId id="2147483746" r:id="rId15"/>
    <p:sldLayoutId id="2147483745" r:id="rId16"/>
    <p:sldLayoutId id="2147483654" r:id="rId17"/>
    <p:sldLayoutId id="2147483719" r:id="rId18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3719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905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67" userDrawn="1">
          <p15:clr>
            <a:srgbClr val="F26B43"/>
          </p15:clr>
        </p15:guide>
        <p15:guide id="3" orient="horz" pos="4490" userDrawn="1">
          <p15:clr>
            <a:srgbClr val="F26B43"/>
          </p15:clr>
        </p15:guide>
        <p15:guide id="4" pos="147" userDrawn="1">
          <p15:clr>
            <a:srgbClr val="F26B43"/>
          </p15:clr>
        </p15:guide>
        <p15:guide id="5" pos="6588" userDrawn="1">
          <p15:clr>
            <a:srgbClr val="F26B43"/>
          </p15:clr>
        </p15:guide>
        <p15:guide id="6" orient="horz" pos="4626" userDrawn="1">
          <p15:clr>
            <a:srgbClr val="F26B43"/>
          </p15:clr>
        </p15:guide>
        <p15:guide id="7" orient="horz" pos="136" userDrawn="1">
          <p15:clr>
            <a:srgbClr val="F26B43"/>
          </p15:clr>
        </p15:guide>
        <p15:guide id="8" pos="4615" userDrawn="1">
          <p15:clr>
            <a:srgbClr val="F26B43"/>
          </p15:clr>
        </p15:guide>
        <p15:guide id="9" pos="4343" userDrawn="1">
          <p15:clr>
            <a:srgbClr val="F26B43"/>
          </p15:clr>
        </p15:guide>
        <p15:guide id="10" pos="4479" userDrawn="1">
          <p15:clr>
            <a:srgbClr val="F26B43"/>
          </p15:clr>
        </p15:guide>
        <p15:guide id="11" pos="2097" userDrawn="1">
          <p15:clr>
            <a:srgbClr val="F26B43"/>
          </p15:clr>
        </p15:guide>
        <p15:guide id="12" pos="2234" userDrawn="1">
          <p15:clr>
            <a:srgbClr val="F26B43"/>
          </p15:clr>
        </p15:guide>
        <p15:guide id="13" pos="237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412750" y="907284"/>
            <a:ext cx="2700338" cy="258839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205C1D22-BF54-4623-BFCD-9F6254EDE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2751" y="4063999"/>
            <a:ext cx="2700338" cy="30638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Mellanrubrik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</p:spTree>
    <p:extLst>
      <p:ext uri="{BB962C8B-B14F-4D97-AF65-F5344CB8AC3E}">
        <p14:creationId xmlns:p14="http://schemas.microsoft.com/office/powerpoint/2010/main" val="3999437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2" r:id="rId2"/>
    <p:sldLayoutId id="2147483730" r:id="rId3"/>
    <p:sldLayoutId id="2147483733" r:id="rId4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3719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None/>
        <a:defRPr sz="1200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180000" algn="l" defTabSz="685821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»"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2" userDrawn="1">
          <p15:clr>
            <a:srgbClr val="F26B43"/>
          </p15:clr>
        </p15:guide>
        <p15:guide id="3" orient="horz" pos="4490" userDrawn="1">
          <p15:clr>
            <a:srgbClr val="F26B43"/>
          </p15:clr>
        </p15:guide>
        <p15:guide id="4" pos="147" userDrawn="1">
          <p15:clr>
            <a:srgbClr val="F26B43"/>
          </p15:clr>
        </p15:guide>
        <p15:guide id="5" pos="6588" userDrawn="1">
          <p15:clr>
            <a:srgbClr val="F26B43"/>
          </p15:clr>
        </p15:guide>
        <p15:guide id="6" orient="horz" pos="4626" userDrawn="1">
          <p15:clr>
            <a:srgbClr val="F26B43"/>
          </p15:clr>
        </p15:guide>
        <p15:guide id="7" orient="horz" pos="136" userDrawn="1">
          <p15:clr>
            <a:srgbClr val="F26B43"/>
          </p15:clr>
        </p15:guide>
        <p15:guide id="8" pos="4615" userDrawn="1">
          <p15:clr>
            <a:srgbClr val="F26B43"/>
          </p15:clr>
        </p15:guide>
        <p15:guide id="9" pos="4343" userDrawn="1">
          <p15:clr>
            <a:srgbClr val="F26B43"/>
          </p15:clr>
        </p15:guide>
        <p15:guide id="10" pos="4479" userDrawn="1">
          <p15:clr>
            <a:srgbClr val="F26B43"/>
          </p15:clr>
        </p15:guide>
        <p15:guide id="11" pos="2097" userDrawn="1">
          <p15:clr>
            <a:srgbClr val="F26B43"/>
          </p15:clr>
        </p15:guide>
        <p15:guide id="12" pos="2234" userDrawn="1">
          <p15:clr>
            <a:srgbClr val="F26B43"/>
          </p15:clr>
        </p15:guide>
        <p15:guide id="13" pos="2370" userDrawn="1">
          <p15:clr>
            <a:srgbClr val="F26B43"/>
          </p15:clr>
        </p15:guide>
        <p15:guide id="14" pos="260" userDrawn="1">
          <p15:clr>
            <a:srgbClr val="F26B43"/>
          </p15:clr>
        </p15:guide>
        <p15:guide id="15" pos="1961" userDrawn="1">
          <p15:clr>
            <a:srgbClr val="F26B43"/>
          </p15:clr>
        </p15:guide>
        <p15:guide id="16" pos="2506" userDrawn="1">
          <p15:clr>
            <a:srgbClr val="F26B43"/>
          </p15:clr>
        </p15:guide>
        <p15:guide id="17" pos="4229" userDrawn="1">
          <p15:clr>
            <a:srgbClr val="F26B43"/>
          </p15:clr>
        </p15:guide>
        <p15:guide id="18" pos="6452" userDrawn="1">
          <p15:clr>
            <a:srgbClr val="F26B43"/>
          </p15:clr>
        </p15:guide>
        <p15:guide id="19" pos="4751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7326313" y="1480144"/>
            <a:ext cx="3132134" cy="201553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11" name="Bild 10" descr="Göteborgs Stads logotyp">
            <a:extLst>
              <a:ext uri="{FF2B5EF4-FFF2-40B4-BE49-F238E27FC236}">
                <a16:creationId xmlns:a16="http://schemas.microsoft.com/office/drawing/2014/main" id="{850B188A-9398-4CD4-8790-3A6DA9C513B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86447" y="7027627"/>
            <a:ext cx="972000" cy="323768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7326312" y="4021283"/>
            <a:ext cx="3132137" cy="22906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009986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1" r:id="rId2"/>
    <p:sldLayoutId id="2147483722" r:id="rId3"/>
    <p:sldLayoutId id="2147483723" r:id="rId4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3719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905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67" userDrawn="1">
          <p15:clr>
            <a:srgbClr val="F26B43"/>
          </p15:clr>
        </p15:guide>
        <p15:guide id="3" orient="horz" pos="4286" userDrawn="1">
          <p15:clr>
            <a:srgbClr val="F26B43"/>
          </p15:clr>
        </p15:guide>
        <p15:guide id="4" pos="147" userDrawn="1">
          <p15:clr>
            <a:srgbClr val="F26B43"/>
          </p15:clr>
        </p15:guide>
        <p15:guide id="5" pos="6588" userDrawn="1">
          <p15:clr>
            <a:srgbClr val="F26B43"/>
          </p15:clr>
        </p15:guide>
        <p15:guide id="6" orient="horz" pos="4626" userDrawn="1">
          <p15:clr>
            <a:srgbClr val="F26B43"/>
          </p15:clr>
        </p15:guide>
        <p15:guide id="7" orient="horz" pos="136" userDrawn="1">
          <p15:clr>
            <a:srgbClr val="F26B43"/>
          </p15:clr>
        </p15:guide>
        <p15:guide id="8" pos="4615" userDrawn="1">
          <p15:clr>
            <a:srgbClr val="F26B43"/>
          </p15:clr>
        </p15:guide>
        <p15:guide id="9" pos="4343" userDrawn="1">
          <p15:clr>
            <a:srgbClr val="F26B43"/>
          </p15:clr>
        </p15:guide>
        <p15:guide id="10" pos="4479" userDrawn="1">
          <p15:clr>
            <a:srgbClr val="F26B43"/>
          </p15:clr>
        </p15:guide>
        <p15:guide id="11" pos="2097" userDrawn="1">
          <p15:clr>
            <a:srgbClr val="F26B43"/>
          </p15:clr>
        </p15:guide>
        <p15:guide id="12" pos="2234" userDrawn="1">
          <p15:clr>
            <a:srgbClr val="F26B43"/>
          </p15:clr>
        </p15:guide>
        <p15:guide id="13" pos="237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3" Type="http://schemas.openxmlformats.org/officeDocument/2006/relationships/hyperlink" Target="https://media.goteborg.se/" TargetMode="External"/><Relationship Id="rId7" Type="http://schemas.openxmlformats.org/officeDocument/2006/relationships/hyperlink" Target="https://goteborgonline.sharepoint.com/sites/digitalanavet-service-support-och-stod-i-arbetet/_layouts/15/DocIdRedir.aspx?ID=NAVETSEET3-11977015-187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oteborg.se/wps/myportal/enhetssida/grafisk-profil/tillampningar/trycksaker" TargetMode="External"/><Relationship Id="rId5" Type="http://schemas.openxmlformats.org/officeDocument/2006/relationships/hyperlink" Target="http://www.goteborg.se/grafiskprofil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Bildobjekt 38">
            <a:extLst>
              <a:ext uri="{FF2B5EF4-FFF2-40B4-BE49-F238E27FC236}">
                <a16:creationId xmlns:a16="http://schemas.microsoft.com/office/drawing/2014/main" id="{01045FC0-DD7F-4AA7-809F-4C8326E80D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446" t="21287" r="55391" b="43680"/>
          <a:stretch/>
        </p:blipFill>
        <p:spPr>
          <a:xfrm>
            <a:off x="4887078" y="501243"/>
            <a:ext cx="5428497" cy="3549442"/>
          </a:xfrm>
          <a:prstGeom prst="rect">
            <a:avLst/>
          </a:prstGeom>
        </p:spPr>
      </p:pic>
      <p:sp>
        <p:nvSpPr>
          <p:cNvPr id="14" name="Platshållare för text 3">
            <a:extLst>
              <a:ext uri="{FF2B5EF4-FFF2-40B4-BE49-F238E27FC236}">
                <a16:creationId xmlns:a16="http://schemas.microsoft.com/office/drawing/2014/main" id="{8A682A11-D51E-4B63-AECD-CC9E4AEE7F3B}"/>
              </a:ext>
            </a:extLst>
          </p:cNvPr>
          <p:cNvSpPr txBox="1">
            <a:spLocks/>
          </p:cNvSpPr>
          <p:nvPr/>
        </p:nvSpPr>
        <p:spPr>
          <a:xfrm>
            <a:off x="233364" y="215901"/>
            <a:ext cx="4237036" cy="321457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82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3">
              <a:spcBef>
                <a:spcPts val="0"/>
              </a:spcBef>
              <a:spcAft>
                <a:spcPts val="1200"/>
              </a:spcAft>
            </a:pPr>
            <a:r>
              <a:rPr lang="sv-SE" sz="2400" dirty="0"/>
              <a:t>I</a:t>
            </a:r>
            <a:r>
              <a:rPr lang="sv-SE" sz="2400" dirty="0"/>
              <a:t>n</a:t>
            </a:r>
            <a:r>
              <a:rPr lang="sv-SE" sz="2400" dirty="0"/>
              <a:t>s</a:t>
            </a:r>
            <a:r>
              <a:rPr lang="sv-SE" sz="2400" dirty="0"/>
              <a:t>t</a:t>
            </a:r>
            <a:r>
              <a:rPr lang="sv-SE" sz="2400" dirty="0"/>
              <a:t>r</a:t>
            </a:r>
            <a:r>
              <a:rPr lang="sv-SE" sz="2400" dirty="0"/>
              <a:t>u</a:t>
            </a:r>
            <a:r>
              <a:rPr lang="sv-SE" sz="2400" dirty="0"/>
              <a:t>k</a:t>
            </a:r>
            <a:r>
              <a:rPr lang="sv-SE" sz="2400" dirty="0"/>
              <a:t>t</a:t>
            </a:r>
            <a:r>
              <a:rPr lang="sv-SE" sz="2400" dirty="0"/>
              <a:t>i</a:t>
            </a:r>
            <a:r>
              <a:rPr lang="sv-SE" sz="2400" dirty="0"/>
              <a:t>o</a:t>
            </a:r>
            <a:r>
              <a:rPr lang="sv-SE" sz="2400" dirty="0"/>
              <a:t>n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H</a:t>
            </a:r>
            <a:r>
              <a:rPr lang="sv-SE" sz="1400" dirty="0"/>
              <a:t>ö</a:t>
            </a:r>
            <a:r>
              <a:rPr lang="sv-SE" sz="1400" dirty="0"/>
              <a:t>g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k</a:t>
            </a:r>
            <a:r>
              <a:rPr lang="sv-SE" sz="1400" dirty="0"/>
              <a:t>l</a:t>
            </a:r>
            <a:r>
              <a:rPr lang="sv-SE" sz="1400" dirty="0"/>
              <a:t>i</a:t>
            </a:r>
            <a:r>
              <a:rPr lang="sv-SE" sz="1400" dirty="0"/>
              <a:t>c</a:t>
            </a:r>
            <a:r>
              <a:rPr lang="sv-SE" sz="1400" dirty="0"/>
              <a:t>k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å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i</a:t>
            </a:r>
            <a:r>
              <a:rPr lang="sv-SE" sz="1400" dirty="0"/>
              <a:t>d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b</a:t>
            </a:r>
            <a:r>
              <a:rPr lang="sv-SE" sz="1400" dirty="0"/>
              <a:t>y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l</a:t>
            </a:r>
            <a:r>
              <a:rPr lang="sv-SE" sz="1400" dirty="0"/>
              <a:t>a</a:t>
            </a:r>
            <a:r>
              <a:rPr lang="sv-SE" sz="1400" dirty="0"/>
              <a:t>y</a:t>
            </a:r>
            <a:r>
              <a:rPr lang="sv-SE" sz="1400" dirty="0"/>
              <a:t>o</a:t>
            </a:r>
            <a:r>
              <a:rPr lang="sv-SE" sz="1400" dirty="0"/>
              <a:t>u</a:t>
            </a:r>
            <a:r>
              <a:rPr lang="sv-SE" sz="1400" dirty="0"/>
              <a:t>t</a:t>
            </a:r>
            <a:r>
              <a:rPr lang="sv-SE" sz="1400" dirty="0"/>
              <a:t>.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x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o</a:t>
            </a:r>
            <a:r>
              <a:rPr lang="sv-SE" sz="1400" dirty="0"/>
              <a:t>c</a:t>
            </a:r>
            <a:r>
              <a:rPr lang="sv-SE" sz="1400" dirty="0"/>
              <a:t>h</a:t>
            </a:r>
            <a:r>
              <a:rPr lang="sv-SE" sz="1400" dirty="0"/>
              <a:t> </a:t>
            </a:r>
            <a:r>
              <a:rPr lang="sv-SE" sz="1400" dirty="0"/>
              <a:t>b</a:t>
            </a:r>
            <a:r>
              <a:rPr lang="sv-SE" sz="1400" dirty="0"/>
              <a:t>i</a:t>
            </a:r>
            <a:r>
              <a:rPr lang="sv-SE" sz="1400" dirty="0"/>
              <a:t>l</a:t>
            </a:r>
            <a:r>
              <a:rPr lang="sv-SE" sz="1400" dirty="0"/>
              <a:t>d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k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l</a:t>
            </a:r>
            <a:r>
              <a:rPr lang="sv-SE" sz="1400" dirty="0"/>
              <a:t>a</a:t>
            </a:r>
            <a:r>
              <a:rPr lang="sv-SE" sz="1400" dirty="0"/>
              <a:t>c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u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a</a:t>
            </a:r>
            <a:r>
              <a:rPr lang="sv-SE" sz="1400" dirty="0"/>
              <a:t>l</a:t>
            </a:r>
            <a:r>
              <a:rPr lang="sv-SE" sz="1400" dirty="0"/>
              <a:t>e</a:t>
            </a:r>
            <a:r>
              <a:rPr lang="sv-SE" sz="1400" dirty="0"/>
              <a:t>n</a:t>
            </a:r>
            <a:r>
              <a:rPr lang="sv-SE" sz="1400" dirty="0"/>
              <a:t>.</a:t>
            </a:r>
            <a:r>
              <a:rPr lang="sv-SE" sz="1400" dirty="0"/>
              <a:t> </a:t>
            </a:r>
            <a:r>
              <a:rPr lang="sv-SE" sz="1400" dirty="0"/>
              <a:t>B</a:t>
            </a:r>
            <a:r>
              <a:rPr lang="sv-SE" sz="1400" dirty="0"/>
              <a:t>o</a:t>
            </a:r>
            <a:r>
              <a:rPr lang="sv-SE" sz="1400" dirty="0"/>
              <a:t>c</a:t>
            </a:r>
            <a:r>
              <a:rPr lang="sv-SE" sz="1400" dirty="0"/>
              <a:t>k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 </a:t>
            </a:r>
            <a:r>
              <a:rPr lang="sv-SE" sz="1400" dirty="0"/>
              <a:t>r</a:t>
            </a:r>
            <a:r>
              <a:rPr lang="sv-SE" sz="1400" dirty="0"/>
              <a:t>u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t</a:t>
            </a:r>
            <a:r>
              <a:rPr lang="sv-SE" sz="1400" dirty="0"/>
              <a:t>ö</a:t>
            </a:r>
            <a:r>
              <a:rPr lang="sv-SE" sz="1400" dirty="0"/>
              <a:t>d</a:t>
            </a:r>
            <a:r>
              <a:rPr lang="sv-SE" sz="1400" dirty="0"/>
              <a:t>l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j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u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l</a:t>
            </a:r>
            <a:r>
              <a:rPr lang="sv-SE" sz="1400" dirty="0"/>
              <a:t>i</a:t>
            </a:r>
            <a:r>
              <a:rPr lang="sv-SE" sz="1400" dirty="0"/>
              <a:t>k</a:t>
            </a:r>
            <a:r>
              <a:rPr lang="sv-SE" sz="1400" dirty="0"/>
              <a:t>e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V</a:t>
            </a:r>
            <a:r>
              <a:rPr lang="sv-SE" sz="1400" dirty="0"/>
              <a:t>i</a:t>
            </a:r>
            <a:r>
              <a:rPr lang="sv-SE" sz="1400" dirty="0"/>
              <a:t>s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a</a:t>
            </a:r>
            <a:r>
              <a:rPr lang="sv-SE" sz="1400" dirty="0"/>
              <a:t>l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n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(</a:t>
            </a:r>
            <a:r>
              <a:rPr lang="sv-SE" sz="1400" dirty="0"/>
              <a:t>A</a:t>
            </a:r>
            <a:r>
              <a:rPr lang="sv-SE" sz="1400" dirty="0"/>
              <a:t>l</a:t>
            </a:r>
            <a:r>
              <a:rPr lang="sv-SE" sz="1400" dirty="0"/>
              <a:t>t</a:t>
            </a:r>
            <a:r>
              <a:rPr lang="sv-SE" sz="1400" dirty="0"/>
              <a:t>+</a:t>
            </a:r>
            <a:r>
              <a:rPr lang="sv-SE" sz="1400" dirty="0"/>
              <a:t>F</a:t>
            </a:r>
            <a:r>
              <a:rPr lang="sv-SE" sz="1400" dirty="0"/>
              <a:t>9</a:t>
            </a:r>
            <a:r>
              <a:rPr lang="sv-SE" sz="1400" dirty="0"/>
              <a:t>)</a:t>
            </a:r>
            <a:r>
              <a:rPr lang="sv-SE" sz="1400" dirty="0"/>
              <a:t>.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F</a:t>
            </a:r>
            <a:r>
              <a:rPr lang="sv-SE" sz="1400" dirty="0"/>
              <a:t>o</a:t>
            </a:r>
            <a:r>
              <a:rPr lang="sv-SE" sz="1400" dirty="0"/>
              <a:t>t</a:t>
            </a:r>
            <a:r>
              <a:rPr lang="sv-SE" sz="1400" dirty="0"/>
              <a:t>o</a:t>
            </a:r>
            <a:r>
              <a:rPr lang="sv-SE" sz="1400" dirty="0"/>
              <a:t>n</a:t>
            </a:r>
            <a:r>
              <a:rPr lang="sv-SE" sz="1400" dirty="0"/>
              <a:t>,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l</a:t>
            </a:r>
            <a:r>
              <a:rPr lang="sv-SE" sz="1400" dirty="0"/>
              <a:t>l</a:t>
            </a:r>
            <a:r>
              <a:rPr lang="sv-SE" sz="1400" dirty="0"/>
              <a:t>u</a:t>
            </a:r>
            <a:r>
              <a:rPr lang="sv-SE" sz="1400" dirty="0"/>
              <a:t>s</a:t>
            </a:r>
            <a:r>
              <a:rPr lang="sv-SE" sz="1400" dirty="0"/>
              <a:t>t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i</a:t>
            </a:r>
            <a:r>
              <a:rPr lang="sv-SE" sz="1400" dirty="0"/>
              <a:t>o</a:t>
            </a:r>
            <a:r>
              <a:rPr lang="sv-SE" sz="1400" dirty="0"/>
              <a:t>n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o</a:t>
            </a:r>
            <a:r>
              <a:rPr lang="sv-SE" sz="1400" dirty="0"/>
              <a:t>c</a:t>
            </a:r>
            <a:r>
              <a:rPr lang="sv-SE" sz="1400" dirty="0"/>
              <a:t>h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f</a:t>
            </a:r>
            <a:r>
              <a:rPr lang="sv-SE" sz="1400" dirty="0"/>
              <a:t>o</a:t>
            </a:r>
            <a:r>
              <a:rPr lang="sv-SE" sz="1400" dirty="0"/>
              <a:t>r</a:t>
            </a: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i</a:t>
            </a:r>
            <a:r>
              <a:rPr lang="sv-SE" sz="1400" dirty="0"/>
              <a:t>o</a:t>
            </a:r>
            <a:r>
              <a:rPr lang="sv-SE" sz="1400" dirty="0"/>
              <a:t>n</a:t>
            </a:r>
            <a:r>
              <a:rPr lang="sv-SE" sz="1400" dirty="0"/>
              <a:t>s</a:t>
            </a:r>
            <a:r>
              <a:rPr lang="sv-SE" sz="1400" dirty="0"/>
              <a:t>g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f</a:t>
            </a:r>
            <a:r>
              <a:rPr lang="sv-SE" sz="1400" dirty="0"/>
              <a:t>i</a:t>
            </a:r>
            <a:r>
              <a:rPr lang="sv-SE" sz="1400" dirty="0"/>
              <a:t>k</a:t>
            </a:r>
            <a:r>
              <a:rPr lang="sv-SE" sz="1400" dirty="0"/>
              <a:t> </a:t>
            </a:r>
            <a:r>
              <a:rPr lang="sv-SE" sz="1400" dirty="0"/>
              <a:t>h</a:t>
            </a:r>
            <a:r>
              <a:rPr lang="sv-SE" sz="1400" dirty="0"/>
              <a:t>ä</a:t>
            </a:r>
            <a:r>
              <a:rPr lang="sv-SE" sz="1400" dirty="0"/>
              <a:t>m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d</a:t>
            </a:r>
            <a:r>
              <a:rPr lang="sv-SE" sz="1400" dirty="0"/>
              <a:t>u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 </a:t>
            </a:r>
            <a:r>
              <a:rPr lang="sv-SE" sz="1400" dirty="0"/>
              <a:t>G</a:t>
            </a:r>
            <a:r>
              <a:rPr lang="sv-SE" sz="1400" dirty="0"/>
              <a:t>ö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b</a:t>
            </a:r>
            <a:r>
              <a:rPr lang="sv-SE" sz="1400" dirty="0"/>
              <a:t>o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d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>
                <a:hlinkClick r:id="rId3"/>
              </a:rPr>
              <a:t>M</a:t>
            </a:r>
            <a:r>
              <a:rPr lang="sv-SE" sz="1400" dirty="0">
                <a:hlinkClick r:id="rId3"/>
              </a:rPr>
              <a:t>e</a:t>
            </a:r>
            <a:r>
              <a:rPr lang="sv-SE" sz="1400" dirty="0">
                <a:hlinkClick r:id="rId3"/>
              </a:rPr>
              <a:t>d</a:t>
            </a:r>
            <a:r>
              <a:rPr lang="sv-SE" sz="1400" dirty="0">
                <a:hlinkClick r:id="rId3"/>
              </a:rPr>
              <a:t>i</a:t>
            </a:r>
            <a:r>
              <a:rPr lang="sv-SE" sz="1400" dirty="0">
                <a:hlinkClick r:id="rId3"/>
              </a:rPr>
              <a:t>a</a:t>
            </a:r>
            <a:r>
              <a:rPr lang="sv-SE" sz="1400" dirty="0">
                <a:hlinkClick r:id="rId3"/>
              </a:rPr>
              <a:t>b</a:t>
            </a:r>
            <a:r>
              <a:rPr lang="sv-SE" sz="1400" dirty="0">
                <a:hlinkClick r:id="rId3"/>
              </a:rPr>
              <a:t>a</a:t>
            </a:r>
            <a:r>
              <a:rPr lang="sv-SE" sz="1400" dirty="0">
                <a:hlinkClick r:id="rId3"/>
              </a:rPr>
              <a:t>n</a:t>
            </a:r>
            <a:r>
              <a:rPr lang="sv-SE" sz="1400" dirty="0">
                <a:hlinkClick r:id="rId3"/>
              </a:rPr>
              <a:t>k</a:t>
            </a:r>
            <a:r>
              <a:rPr lang="sv-SE" sz="1400" dirty="0"/>
              <a:t>.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N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d</a:t>
            </a:r>
            <a:r>
              <a:rPr lang="sv-SE" sz="1400" dirty="0"/>
              <a:t>u</a:t>
            </a:r>
            <a:r>
              <a:rPr lang="sv-SE" sz="1400" dirty="0"/>
              <a:t> </a:t>
            </a:r>
            <a:r>
              <a:rPr lang="sv-SE" sz="1400" dirty="0"/>
              <a:t>b</a:t>
            </a:r>
            <a:r>
              <a:rPr lang="sv-SE" sz="1400" dirty="0"/>
              <a:t>y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å</a:t>
            </a:r>
            <a:r>
              <a:rPr lang="sv-SE" sz="1400" dirty="0"/>
              <a:t> </a:t>
            </a:r>
            <a:r>
              <a:rPr lang="sv-SE" sz="1400" dirty="0"/>
              <a:t>g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f</a:t>
            </a:r>
            <a:r>
              <a:rPr lang="sv-SE" sz="1400" dirty="0"/>
              <a:t>i</a:t>
            </a:r>
            <a:r>
              <a:rPr lang="sv-SE" sz="1400" dirty="0"/>
              <a:t>k</a:t>
            </a:r>
            <a:r>
              <a:rPr lang="sv-SE" sz="1400" dirty="0"/>
              <a:t>,</a:t>
            </a:r>
            <a:r>
              <a:rPr lang="sv-SE" sz="1400" dirty="0"/>
              <a:t> </a:t>
            </a:r>
            <a:r>
              <a:rPr lang="sv-SE" sz="1400" dirty="0"/>
              <a:t>v</a:t>
            </a:r>
            <a:r>
              <a:rPr lang="sv-SE" sz="1400" dirty="0"/>
              <a:t>ä</a:t>
            </a:r>
            <a:r>
              <a:rPr lang="sv-SE" sz="1400" dirty="0"/>
              <a:t>l</a:t>
            </a:r>
            <a:r>
              <a:rPr lang="sv-SE" sz="1400" dirty="0"/>
              <a:t>j</a:t>
            </a:r>
            <a:r>
              <a:rPr lang="sv-SE" sz="1400" dirty="0"/>
              <a:t> </a:t>
            </a:r>
            <a:r>
              <a:rPr lang="sv-SE" sz="1400" dirty="0"/>
              <a:t>b</a:t>
            </a:r>
            <a:r>
              <a:rPr lang="sv-SE" sz="1400" dirty="0"/>
              <a:t>l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 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br>
              <a:rPr lang="sv-SE" sz="1400" dirty="0"/>
            </a:b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r</a:t>
            </a:r>
            <a:r>
              <a:rPr lang="sv-SE" sz="1400" dirty="0"/>
              <a:t>k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n</a:t>
            </a:r>
            <a:r>
              <a:rPr lang="sv-SE" sz="1400" dirty="0"/>
              <a:t>a</a:t>
            </a:r>
            <a:r>
              <a:rPr lang="sv-SE" sz="1400" dirty="0"/>
              <a:t>.</a:t>
            </a:r>
          </a:p>
        </p:txBody>
      </p:sp>
      <p:sp>
        <p:nvSpPr>
          <p:cNvPr id="15" name="Rektangel 14" descr="Rektangel som markerar Layout-val.">
            <a:extLst>
              <a:ext uri="{FF2B5EF4-FFF2-40B4-BE49-F238E27FC236}">
                <a16:creationId xmlns:a16="http://schemas.microsoft.com/office/drawing/2014/main" id="{59BC35C9-16C0-49F3-9B0C-C53B09D40F65}"/>
              </a:ext>
            </a:extLst>
          </p:cNvPr>
          <p:cNvSpPr/>
          <p:nvPr/>
        </p:nvSpPr>
        <p:spPr>
          <a:xfrm>
            <a:off x="5508206" y="3250131"/>
            <a:ext cx="1549820" cy="26352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16" name="Rak pilkoppling 15" descr="Pil som visar var Layout-valet finns i Powerpoints gränssnitt.">
            <a:extLst>
              <a:ext uri="{FF2B5EF4-FFF2-40B4-BE49-F238E27FC236}">
                <a16:creationId xmlns:a16="http://schemas.microsoft.com/office/drawing/2014/main" id="{2EDB25B4-B85A-4F76-B4F5-68CFEB972729}"/>
              </a:ext>
            </a:extLst>
          </p:cNvPr>
          <p:cNvCxnSpPr>
            <a:cxnSpLocks/>
          </p:cNvCxnSpPr>
          <p:nvPr/>
        </p:nvCxnSpPr>
        <p:spPr>
          <a:xfrm>
            <a:off x="4056673" y="793835"/>
            <a:ext cx="1184982" cy="0"/>
          </a:xfrm>
          <a:prstGeom prst="straightConnector1">
            <a:avLst/>
          </a:prstGeom>
          <a:ln w="38100" cap="rnd">
            <a:solidFill>
              <a:schemeClr val="tx1"/>
            </a:solidFill>
            <a:round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Grupp 16" descr="Exempelbild ändra färg på grafik.">
            <a:extLst>
              <a:ext uri="{FF2B5EF4-FFF2-40B4-BE49-F238E27FC236}">
                <a16:creationId xmlns:a16="http://schemas.microsoft.com/office/drawing/2014/main" id="{E3385B3A-DF91-4617-BC6A-E2CED4768F88}"/>
              </a:ext>
            </a:extLst>
          </p:cNvPr>
          <p:cNvGrpSpPr/>
          <p:nvPr/>
        </p:nvGrpSpPr>
        <p:grpSpPr>
          <a:xfrm>
            <a:off x="602833" y="2886101"/>
            <a:ext cx="2540417" cy="1678167"/>
            <a:chOff x="449264" y="5882574"/>
            <a:chExt cx="4368634" cy="2885863"/>
          </a:xfrm>
        </p:grpSpPr>
        <p:grpSp>
          <p:nvGrpSpPr>
            <p:cNvPr id="18" name="Grupp 17">
              <a:extLst>
                <a:ext uri="{FF2B5EF4-FFF2-40B4-BE49-F238E27FC236}">
                  <a16:creationId xmlns:a16="http://schemas.microsoft.com/office/drawing/2014/main" id="{4190624A-533C-48E8-8333-5848CF3ED4D2}"/>
                </a:ext>
              </a:extLst>
            </p:cNvPr>
            <p:cNvGrpSpPr/>
            <p:nvPr/>
          </p:nvGrpSpPr>
          <p:grpSpPr>
            <a:xfrm>
              <a:off x="449264" y="6173968"/>
              <a:ext cx="4368634" cy="2594469"/>
              <a:chOff x="449264" y="5516319"/>
              <a:chExt cx="4368634" cy="2594469"/>
            </a:xfrm>
          </p:grpSpPr>
          <p:pic>
            <p:nvPicPr>
              <p:cNvPr id="20" name="Bildobjekt 19">
                <a:extLst>
                  <a:ext uri="{FF2B5EF4-FFF2-40B4-BE49-F238E27FC236}">
                    <a16:creationId xmlns:a16="http://schemas.microsoft.com/office/drawing/2014/main" id="{EE92D01D-1ADC-491F-9FBD-C931C44AF2B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5957"/>
              <a:stretch/>
            </p:blipFill>
            <p:spPr>
              <a:xfrm>
                <a:off x="449264" y="5516319"/>
                <a:ext cx="4368634" cy="2594469"/>
              </a:xfrm>
              <a:prstGeom prst="rect">
                <a:avLst/>
              </a:prstGeom>
            </p:spPr>
          </p:pic>
          <p:sp>
            <p:nvSpPr>
              <p:cNvPr id="21" name="Rektangel 20" descr="Rektangel som markerar Layout-val.">
                <a:extLst>
                  <a:ext uri="{FF2B5EF4-FFF2-40B4-BE49-F238E27FC236}">
                    <a16:creationId xmlns:a16="http://schemas.microsoft.com/office/drawing/2014/main" id="{A4BFA919-7D1F-436F-B49C-51D944215965}"/>
                  </a:ext>
                </a:extLst>
              </p:cNvPr>
              <p:cNvSpPr/>
              <p:nvPr/>
            </p:nvSpPr>
            <p:spPr>
              <a:xfrm>
                <a:off x="1419120" y="7038976"/>
                <a:ext cx="3103941" cy="352425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cxnSp>
          <p:nvCxnSpPr>
            <p:cNvPr id="19" name="Rak pilkoppling 18" descr="Pil som visar var Layout-valet finns i Powerpoints gränssnitt.">
              <a:extLst>
                <a:ext uri="{FF2B5EF4-FFF2-40B4-BE49-F238E27FC236}">
                  <a16:creationId xmlns:a16="http://schemas.microsoft.com/office/drawing/2014/main" id="{86440B30-79D7-4D81-9913-A476615F80A7}"/>
                </a:ext>
              </a:extLst>
            </p:cNvPr>
            <p:cNvCxnSpPr>
              <a:cxnSpLocks/>
            </p:cNvCxnSpPr>
            <p:nvPr/>
          </p:nvCxnSpPr>
          <p:spPr>
            <a:xfrm>
              <a:off x="3107519" y="5882574"/>
              <a:ext cx="0" cy="1675485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round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Ellips 21">
            <a:extLst>
              <a:ext uri="{FF2B5EF4-FFF2-40B4-BE49-F238E27FC236}">
                <a16:creationId xmlns:a16="http://schemas.microsoft.com/office/drawing/2014/main" id="{29AAB9B0-66F2-415E-B3FA-68571A1489E8}"/>
              </a:ext>
            </a:extLst>
          </p:cNvPr>
          <p:cNvSpPr/>
          <p:nvPr/>
        </p:nvSpPr>
        <p:spPr>
          <a:xfrm>
            <a:off x="596879" y="6664915"/>
            <a:ext cx="435871" cy="435871"/>
          </a:xfrm>
          <a:prstGeom prst="ellipse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>
            <a:extLst>
              <a:ext uri="{FF2B5EF4-FFF2-40B4-BE49-F238E27FC236}">
                <a16:creationId xmlns:a16="http://schemas.microsoft.com/office/drawing/2014/main" id="{01753141-441A-478B-B38C-56CC112623B0}"/>
              </a:ext>
            </a:extLst>
          </p:cNvPr>
          <p:cNvSpPr/>
          <p:nvPr/>
        </p:nvSpPr>
        <p:spPr>
          <a:xfrm>
            <a:off x="1149789" y="6664915"/>
            <a:ext cx="435871" cy="435871"/>
          </a:xfrm>
          <a:prstGeom prst="ellipse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id="{1435A108-B84F-465A-909B-595EB77AEBA5}"/>
              </a:ext>
            </a:extLst>
          </p:cNvPr>
          <p:cNvSpPr/>
          <p:nvPr/>
        </p:nvSpPr>
        <p:spPr>
          <a:xfrm>
            <a:off x="1702699" y="6664915"/>
            <a:ext cx="435871" cy="435871"/>
          </a:xfrm>
          <a:prstGeom prst="ellipse">
            <a:avLst/>
          </a:prstGeom>
          <a:solidFill>
            <a:srgbClr val="C0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F49635E6-922D-4ADE-9CCD-DE95A1573640}"/>
              </a:ext>
            </a:extLst>
          </p:cNvPr>
          <p:cNvSpPr/>
          <p:nvPr/>
        </p:nvSpPr>
        <p:spPr>
          <a:xfrm>
            <a:off x="2255609" y="6664915"/>
            <a:ext cx="435871" cy="435871"/>
          </a:xfrm>
          <a:prstGeom prst="ellipse">
            <a:avLst/>
          </a:prstGeom>
          <a:solidFill>
            <a:srgbClr val="B8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40C0DD36-121B-471A-ACB0-1D2A9D84F1D3}"/>
              </a:ext>
            </a:extLst>
          </p:cNvPr>
          <p:cNvSpPr/>
          <p:nvPr/>
        </p:nvSpPr>
        <p:spPr>
          <a:xfrm>
            <a:off x="2808519" y="6664915"/>
            <a:ext cx="435871" cy="435871"/>
          </a:xfrm>
          <a:prstGeom prst="ellipse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Ellips 26">
            <a:extLst>
              <a:ext uri="{FF2B5EF4-FFF2-40B4-BE49-F238E27FC236}">
                <a16:creationId xmlns:a16="http://schemas.microsoft.com/office/drawing/2014/main" id="{BD28BE6F-598A-4DD1-BBA5-684DDCE2D32E}"/>
              </a:ext>
            </a:extLst>
          </p:cNvPr>
          <p:cNvSpPr/>
          <p:nvPr/>
        </p:nvSpPr>
        <p:spPr>
          <a:xfrm>
            <a:off x="3361429" y="6664915"/>
            <a:ext cx="435871" cy="435871"/>
          </a:xfrm>
          <a:prstGeom prst="ellipse">
            <a:avLst/>
          </a:prstGeom>
          <a:solidFill>
            <a:srgbClr val="FBC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CF2DB613-BEBE-49E4-869A-A91A9402DC3F}"/>
              </a:ext>
            </a:extLst>
          </p:cNvPr>
          <p:cNvSpPr/>
          <p:nvPr/>
        </p:nvSpPr>
        <p:spPr>
          <a:xfrm>
            <a:off x="4876800" y="4362450"/>
            <a:ext cx="5438775" cy="2981325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9" name="Platshållare för innehåll 2">
            <a:extLst>
              <a:ext uri="{FF2B5EF4-FFF2-40B4-BE49-F238E27FC236}">
                <a16:creationId xmlns:a16="http://schemas.microsoft.com/office/drawing/2014/main" id="{B3D991FE-F433-4AEE-B2A4-3DB7D106CDB8}"/>
              </a:ext>
            </a:extLst>
          </p:cNvPr>
          <p:cNvSpPr txBox="1">
            <a:spLocks/>
          </p:cNvSpPr>
          <p:nvPr/>
        </p:nvSpPr>
        <p:spPr>
          <a:xfrm>
            <a:off x="5234922" y="4984467"/>
            <a:ext cx="4364252" cy="20236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f</a:t>
            </a:r>
            <a:r>
              <a:rPr lang="sv-SE" sz="1200" dirty="0"/>
              <a:t>o</a:t>
            </a:r>
            <a:r>
              <a:rPr lang="sv-SE" sz="1200" dirty="0"/>
              <a:t>r</a:t>
            </a:r>
            <a:r>
              <a:rPr lang="sv-SE" sz="1200" dirty="0"/>
              <a:t>m</a:t>
            </a:r>
            <a:r>
              <a:rPr lang="sv-SE" sz="1200" dirty="0"/>
              <a:t>a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o</a:t>
            </a:r>
            <a:r>
              <a:rPr lang="sv-SE" sz="1200" dirty="0"/>
              <a:t>n</a:t>
            </a:r>
            <a:r>
              <a:rPr lang="sv-SE" sz="1200" dirty="0"/>
              <a:t> </a:t>
            </a:r>
            <a:r>
              <a:rPr lang="sv-SE" sz="1200" dirty="0"/>
              <a:t>o</a:t>
            </a:r>
            <a:r>
              <a:rPr lang="sv-SE" sz="1200" dirty="0"/>
              <a:t>m</a:t>
            </a:r>
            <a:r>
              <a:rPr lang="sv-SE" sz="1200" dirty="0"/>
              <a:t> </a:t>
            </a:r>
            <a:r>
              <a:rPr lang="sv-SE" sz="1200" dirty="0"/>
              <a:t>l</a:t>
            </a:r>
            <a:r>
              <a:rPr lang="sv-SE" sz="1200" dirty="0"/>
              <a:t>o</a:t>
            </a:r>
            <a:r>
              <a:rPr lang="sv-SE" sz="1200" dirty="0"/>
              <a:t>g</a:t>
            </a:r>
            <a:r>
              <a:rPr lang="sv-SE" sz="1200" dirty="0"/>
              <a:t>o</a:t>
            </a:r>
            <a:r>
              <a:rPr lang="sv-SE" sz="1200" dirty="0"/>
              <a:t>t</a:t>
            </a:r>
            <a:r>
              <a:rPr lang="sv-SE" sz="1200" dirty="0"/>
              <a:t>y</a:t>
            </a:r>
            <a:r>
              <a:rPr lang="sv-SE" sz="1200" dirty="0"/>
              <a:t>p</a:t>
            </a:r>
            <a:r>
              <a:rPr lang="sv-SE" sz="1200" dirty="0"/>
              <a:t>,</a:t>
            </a:r>
            <a:r>
              <a:rPr lang="sv-SE" sz="1200" dirty="0"/>
              <a:t> </a:t>
            </a:r>
            <a:r>
              <a:rPr lang="sv-SE" sz="1200" dirty="0"/>
              <a:t>f</a:t>
            </a:r>
            <a:r>
              <a:rPr lang="sv-SE" sz="1200" dirty="0"/>
              <a:t>ä</a:t>
            </a:r>
            <a:r>
              <a:rPr lang="sv-SE" sz="1200" dirty="0"/>
              <a:t>r</a:t>
            </a:r>
            <a:r>
              <a:rPr lang="sv-SE" sz="1200" dirty="0"/>
              <a:t>g</a:t>
            </a:r>
            <a:r>
              <a:rPr lang="sv-SE" sz="1200" dirty="0"/>
              <a:t>,</a:t>
            </a:r>
            <a:r>
              <a:rPr lang="sv-SE" sz="1200" dirty="0"/>
              <a:t> </a:t>
            </a:r>
            <a:r>
              <a:rPr lang="sv-SE" sz="1200" dirty="0"/>
              <a:t>t</a:t>
            </a:r>
            <a:r>
              <a:rPr lang="sv-SE" sz="1200" dirty="0"/>
              <a:t>y</a:t>
            </a:r>
            <a:r>
              <a:rPr lang="sv-SE" sz="1200" dirty="0"/>
              <a:t>p</a:t>
            </a:r>
            <a:r>
              <a:rPr lang="sv-SE" sz="1200" dirty="0"/>
              <a:t>s</a:t>
            </a:r>
            <a:r>
              <a:rPr lang="sv-SE" sz="1200" dirty="0"/>
              <a:t>n</a:t>
            </a:r>
            <a:r>
              <a:rPr lang="sv-SE" sz="1200" dirty="0"/>
              <a:t>i</a:t>
            </a:r>
            <a:r>
              <a:rPr lang="sv-SE" sz="1200" dirty="0"/>
              <a:t>t</a:t>
            </a:r>
            <a:r>
              <a:rPr lang="sv-SE" sz="1200" dirty="0"/>
              <a:t>t</a:t>
            </a:r>
            <a:r>
              <a:rPr lang="sv-SE" sz="1200" dirty="0"/>
              <a:t> </a:t>
            </a:r>
            <a:r>
              <a:rPr lang="sv-SE" sz="1200" dirty="0"/>
              <a:t>o</a:t>
            </a:r>
            <a:r>
              <a:rPr lang="sv-SE" sz="1200" dirty="0"/>
              <a:t>c</a:t>
            </a:r>
            <a:r>
              <a:rPr lang="sv-SE" sz="1200" dirty="0"/>
              <a:t>h</a:t>
            </a:r>
            <a:r>
              <a:rPr lang="sv-SE" sz="1200" dirty="0"/>
              <a:t> </a:t>
            </a:r>
            <a:r>
              <a:rPr lang="sv-SE" sz="1200" dirty="0"/>
              <a:t>b</a:t>
            </a:r>
            <a:r>
              <a:rPr lang="sv-SE" sz="1200" dirty="0"/>
              <a:t>i</a:t>
            </a:r>
            <a:r>
              <a:rPr lang="sv-SE" sz="1200" dirty="0"/>
              <a:t>l</a:t>
            </a:r>
            <a:r>
              <a:rPr lang="sv-SE" sz="1200" dirty="0"/>
              <a:t>d</a:t>
            </a:r>
            <a:r>
              <a:rPr lang="sv-SE" sz="1200" dirty="0"/>
              <a:t> </a:t>
            </a:r>
            <a:r>
              <a:rPr lang="sv-SE" sz="1200" dirty="0"/>
              <a:t>f</a:t>
            </a: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p</a:t>
            </a:r>
            <a:r>
              <a:rPr lang="sv-SE" sz="1200" dirty="0"/>
              <a:t>å</a:t>
            </a:r>
            <a:r>
              <a:rPr lang="sv-SE" sz="1200" dirty="0"/>
              <a:t> </a:t>
            </a:r>
            <a:r>
              <a:rPr lang="sv-SE" sz="1200" dirty="0">
                <a:hlinkClick r:id="rId5"/>
              </a:rPr>
              <a:t>G</a:t>
            </a:r>
            <a:r>
              <a:rPr lang="sv-SE" sz="1200" dirty="0">
                <a:hlinkClick r:id="rId5"/>
              </a:rPr>
              <a:t>ö</a:t>
            </a:r>
            <a:r>
              <a:rPr lang="sv-SE" sz="1200" dirty="0">
                <a:hlinkClick r:id="rId5"/>
              </a:rPr>
              <a:t>t</a:t>
            </a:r>
            <a:r>
              <a:rPr lang="sv-SE" sz="1200" dirty="0">
                <a:hlinkClick r:id="rId5"/>
              </a:rPr>
              <a:t>e</a:t>
            </a:r>
            <a:r>
              <a:rPr lang="sv-SE" sz="1200" dirty="0">
                <a:hlinkClick r:id="rId5"/>
              </a:rPr>
              <a:t>b</a:t>
            </a:r>
            <a:r>
              <a:rPr lang="sv-SE" sz="1200" dirty="0">
                <a:hlinkClick r:id="rId5"/>
              </a:rPr>
              <a:t>o</a:t>
            </a:r>
            <a:r>
              <a:rPr lang="sv-SE" sz="1200" dirty="0">
                <a:hlinkClick r:id="rId5"/>
              </a:rPr>
              <a:t>r</a:t>
            </a:r>
            <a:r>
              <a:rPr lang="sv-SE" sz="1200" dirty="0">
                <a:hlinkClick r:id="rId5"/>
              </a:rPr>
              <a:t>g</a:t>
            </a:r>
            <a:r>
              <a:rPr lang="sv-SE" sz="1200" dirty="0">
                <a:hlinkClick r:id="rId5"/>
              </a:rPr>
              <a:t>s</a:t>
            </a:r>
            <a:r>
              <a:rPr lang="sv-SE" sz="1200" dirty="0">
                <a:hlinkClick r:id="rId5"/>
              </a:rPr>
              <a:t> </a:t>
            </a:r>
            <a:r>
              <a:rPr lang="sv-SE" sz="1200" dirty="0">
                <a:hlinkClick r:id="rId5"/>
              </a:rPr>
              <a:t>S</a:t>
            </a:r>
            <a:r>
              <a:rPr lang="sv-SE" sz="1200" dirty="0">
                <a:hlinkClick r:id="rId5"/>
              </a:rPr>
              <a:t>t</a:t>
            </a:r>
            <a:r>
              <a:rPr lang="sv-SE" sz="1200" dirty="0">
                <a:hlinkClick r:id="rId5"/>
              </a:rPr>
              <a:t>a</a:t>
            </a:r>
            <a:r>
              <a:rPr lang="sv-SE" sz="1200" dirty="0">
                <a:hlinkClick r:id="rId5"/>
              </a:rPr>
              <a:t>d</a:t>
            </a:r>
            <a:r>
              <a:rPr lang="sv-SE" sz="1200" dirty="0">
                <a:hlinkClick r:id="rId5"/>
              </a:rPr>
              <a:t>s</a:t>
            </a:r>
            <a:r>
              <a:rPr lang="sv-SE" sz="1200" dirty="0">
                <a:hlinkClick r:id="rId5"/>
              </a:rPr>
              <a:t> </a:t>
            </a:r>
            <a:r>
              <a:rPr lang="sv-SE" sz="1200" dirty="0">
                <a:hlinkClick r:id="rId5"/>
              </a:rPr>
              <a:t>g</a:t>
            </a:r>
            <a:r>
              <a:rPr lang="sv-SE" sz="1200" dirty="0">
                <a:hlinkClick r:id="rId5"/>
              </a:rPr>
              <a:t>r</a:t>
            </a:r>
            <a:r>
              <a:rPr lang="sv-SE" sz="1200" dirty="0">
                <a:hlinkClick r:id="rId5"/>
              </a:rPr>
              <a:t>a</a:t>
            </a:r>
            <a:r>
              <a:rPr lang="sv-SE" sz="1200" dirty="0">
                <a:hlinkClick r:id="rId5"/>
              </a:rPr>
              <a:t>f</a:t>
            </a:r>
            <a:r>
              <a:rPr lang="sv-SE" sz="1200" dirty="0">
                <a:hlinkClick r:id="rId5"/>
              </a:rPr>
              <a:t>i</a:t>
            </a:r>
            <a:r>
              <a:rPr lang="sv-SE" sz="1200" dirty="0">
                <a:hlinkClick r:id="rId5"/>
              </a:rPr>
              <a:t>s</a:t>
            </a:r>
            <a:r>
              <a:rPr lang="sv-SE" sz="1200" dirty="0">
                <a:hlinkClick r:id="rId5"/>
              </a:rPr>
              <a:t>k</a:t>
            </a:r>
            <a:r>
              <a:rPr lang="sv-SE" sz="1200" dirty="0">
                <a:hlinkClick r:id="rId5"/>
              </a:rPr>
              <a:t>a</a:t>
            </a:r>
            <a:r>
              <a:rPr lang="sv-SE" sz="1200" dirty="0">
                <a:hlinkClick r:id="rId5"/>
              </a:rPr>
              <a:t> </a:t>
            </a:r>
            <a:r>
              <a:rPr lang="sv-SE" sz="1200" dirty="0">
                <a:hlinkClick r:id="rId5"/>
              </a:rPr>
              <a:t>m</a:t>
            </a:r>
            <a:r>
              <a:rPr lang="sv-SE" sz="1200" dirty="0">
                <a:hlinkClick r:id="rId5"/>
              </a:rPr>
              <a:t>a</a:t>
            </a:r>
            <a:r>
              <a:rPr lang="sv-SE" sz="1200" dirty="0">
                <a:hlinkClick r:id="rId5"/>
              </a:rPr>
              <a:t>n</a:t>
            </a:r>
            <a:r>
              <a:rPr lang="sv-SE" sz="1200" dirty="0">
                <a:hlinkClick r:id="rId5"/>
              </a:rPr>
              <a:t>u</a:t>
            </a:r>
            <a:r>
              <a:rPr lang="sv-SE" sz="1200" dirty="0">
                <a:hlinkClick r:id="rId5"/>
              </a:rPr>
              <a:t>a</a:t>
            </a:r>
            <a:r>
              <a:rPr lang="sv-SE" sz="1200" dirty="0">
                <a:hlinkClick r:id="rId5"/>
              </a:rPr>
              <a:t>l</a:t>
            </a:r>
            <a:r>
              <a:rPr lang="sv-SE" sz="1200" dirty="0"/>
              <a:t>.</a:t>
            </a:r>
            <a:r>
              <a:rPr lang="sv-SE" sz="12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p</a:t>
            </a:r>
            <a:r>
              <a:rPr lang="sv-SE" sz="1200" dirty="0"/>
              <a:t>i</a:t>
            </a:r>
            <a:r>
              <a:rPr lang="sv-SE" sz="1200" dirty="0"/>
              <a:t>r</a:t>
            </a:r>
            <a:r>
              <a:rPr lang="sv-SE" sz="1200" dirty="0"/>
              <a:t>a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o</a:t>
            </a:r>
            <a:r>
              <a:rPr lang="sv-SE" sz="1200" dirty="0"/>
              <a:t>n</a:t>
            </a:r>
            <a:r>
              <a:rPr lang="sv-SE" sz="1200" dirty="0"/>
              <a:t> </a:t>
            </a:r>
            <a:r>
              <a:rPr lang="sv-SE" sz="1200" dirty="0"/>
              <a:t>o</a:t>
            </a:r>
            <a:r>
              <a:rPr lang="sv-SE" sz="1200" dirty="0"/>
              <a:t>c</a:t>
            </a:r>
            <a:r>
              <a:rPr lang="sv-SE" sz="1200" dirty="0"/>
              <a:t>h</a:t>
            </a:r>
            <a:r>
              <a:rPr lang="sv-SE" sz="1200" dirty="0"/>
              <a:t> </a:t>
            </a:r>
            <a:r>
              <a:rPr lang="sv-SE" sz="1200" dirty="0"/>
              <a:t>e</a:t>
            </a:r>
            <a:r>
              <a:rPr lang="sv-SE" sz="1200" dirty="0"/>
              <a:t>x</a:t>
            </a:r>
            <a:r>
              <a:rPr lang="sv-SE" sz="1200" dirty="0"/>
              <a:t>e</a:t>
            </a:r>
            <a:r>
              <a:rPr lang="sv-SE" sz="1200" dirty="0"/>
              <a:t>m</a:t>
            </a:r>
            <a:r>
              <a:rPr lang="sv-SE" sz="1200" dirty="0"/>
              <a:t>p</a:t>
            </a:r>
            <a:r>
              <a:rPr lang="sv-SE" sz="1200" dirty="0"/>
              <a:t>e</a:t>
            </a:r>
            <a:r>
              <a:rPr lang="sv-SE" sz="1200" dirty="0"/>
              <a:t>l</a:t>
            </a:r>
            <a:r>
              <a:rPr lang="sv-SE" sz="1200" dirty="0"/>
              <a:t> </a:t>
            </a:r>
            <a:r>
              <a:rPr lang="sv-SE" sz="1200" dirty="0"/>
              <a:t>f</a:t>
            </a: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i</a:t>
            </a:r>
            <a:r>
              <a:rPr lang="sv-SE" sz="1200" dirty="0"/>
              <a:t> </a:t>
            </a:r>
            <a:r>
              <a:rPr lang="sv-SE" sz="1200" dirty="0"/>
              <a:t>G</a:t>
            </a:r>
            <a:r>
              <a:rPr lang="sv-SE" sz="1200" dirty="0"/>
              <a:t>ö</a:t>
            </a:r>
            <a:r>
              <a:rPr lang="sv-SE" sz="1200" dirty="0"/>
              <a:t>t</a:t>
            </a:r>
            <a:r>
              <a:rPr lang="sv-SE" sz="1200" dirty="0"/>
              <a:t>e</a:t>
            </a:r>
            <a:r>
              <a:rPr lang="sv-SE" sz="1200" dirty="0"/>
              <a:t>b</a:t>
            </a:r>
            <a:r>
              <a:rPr lang="sv-SE" sz="1200" dirty="0"/>
              <a:t>o</a:t>
            </a:r>
            <a:r>
              <a:rPr lang="sv-SE" sz="1200" dirty="0"/>
              <a:t>r</a:t>
            </a:r>
            <a:r>
              <a:rPr lang="sv-SE" sz="1200" dirty="0"/>
              <a:t>g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S</a:t>
            </a:r>
            <a:r>
              <a:rPr lang="sv-SE" sz="1200" dirty="0"/>
              <a:t>t</a:t>
            </a:r>
            <a:r>
              <a:rPr lang="sv-SE" sz="1200" dirty="0"/>
              <a:t>a</a:t>
            </a:r>
            <a:r>
              <a:rPr lang="sv-SE" sz="1200" dirty="0"/>
              <a:t>d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g</a:t>
            </a:r>
            <a:r>
              <a:rPr lang="sv-SE" sz="1200" dirty="0"/>
              <a:t>r</a:t>
            </a:r>
            <a:r>
              <a:rPr lang="sv-SE" sz="1200" dirty="0"/>
              <a:t>a</a:t>
            </a:r>
            <a:r>
              <a:rPr lang="sv-SE" sz="1200" dirty="0"/>
              <a:t>f</a:t>
            </a:r>
            <a:r>
              <a:rPr lang="sv-SE" sz="1200" dirty="0"/>
              <a:t>i</a:t>
            </a:r>
            <a:r>
              <a:rPr lang="sv-SE" sz="1200" dirty="0"/>
              <a:t>s</a:t>
            </a:r>
            <a:r>
              <a:rPr lang="sv-SE" sz="1200" dirty="0"/>
              <a:t>k</a:t>
            </a:r>
            <a:r>
              <a:rPr lang="sv-SE" sz="1200" dirty="0"/>
              <a:t>a</a:t>
            </a:r>
            <a:r>
              <a:rPr lang="sv-SE" sz="1200" dirty="0"/>
              <a:t> </a:t>
            </a:r>
            <a:r>
              <a:rPr lang="sv-SE" sz="1200" dirty="0"/>
              <a:t>m</a:t>
            </a:r>
            <a:r>
              <a:rPr lang="sv-SE" sz="1200" dirty="0"/>
              <a:t>a</a:t>
            </a:r>
            <a:r>
              <a:rPr lang="sv-SE" sz="1200" dirty="0"/>
              <a:t>n</a:t>
            </a:r>
            <a:r>
              <a:rPr lang="sv-SE" sz="1200" dirty="0"/>
              <a:t>u</a:t>
            </a:r>
            <a:r>
              <a:rPr lang="sv-SE" sz="1200" dirty="0"/>
              <a:t>a</a:t>
            </a:r>
            <a:r>
              <a:rPr lang="sv-SE" sz="1200" dirty="0"/>
              <a:t>l</a:t>
            </a:r>
            <a:r>
              <a:rPr lang="sv-SE" sz="1200" dirty="0"/>
              <a:t> </a:t>
            </a:r>
            <a:r>
              <a:rPr lang="sv-SE" sz="1200" dirty="0"/>
              <a:t>u</a:t>
            </a:r>
            <a:r>
              <a:rPr lang="sv-SE" sz="1200" dirty="0"/>
              <a:t>n</a:t>
            </a:r>
            <a:r>
              <a:rPr lang="sv-SE" sz="1200" dirty="0"/>
              <a:t>d</a:t>
            </a:r>
            <a:r>
              <a:rPr lang="sv-SE" sz="1200" dirty="0"/>
              <a:t>e</a:t>
            </a:r>
            <a:r>
              <a:rPr lang="sv-SE" sz="1200" dirty="0"/>
              <a:t>r</a:t>
            </a:r>
            <a:r>
              <a:rPr lang="sv-SE" sz="1200" dirty="0"/>
              <a:t> </a:t>
            </a:r>
            <a:r>
              <a:rPr lang="sv-SE" sz="1200" dirty="0"/>
              <a:t>a</a:t>
            </a:r>
            <a:r>
              <a:rPr lang="sv-SE" sz="1200" dirty="0"/>
              <a:t>v</a:t>
            </a:r>
            <a:r>
              <a:rPr lang="sv-SE" sz="1200" dirty="0"/>
              <a:t>s</a:t>
            </a:r>
            <a:r>
              <a:rPr lang="sv-SE" sz="1200" dirty="0"/>
              <a:t>n</a:t>
            </a:r>
            <a:r>
              <a:rPr lang="sv-SE" sz="1200" dirty="0"/>
              <a:t>i</a:t>
            </a:r>
            <a:r>
              <a:rPr lang="sv-SE" sz="1200" dirty="0"/>
              <a:t>t</a:t>
            </a:r>
            <a:r>
              <a:rPr lang="sv-SE" sz="1200" dirty="0"/>
              <a:t>t</a:t>
            </a:r>
            <a:r>
              <a:rPr lang="sv-SE" sz="1200" dirty="0"/>
              <a:t>e</a:t>
            </a:r>
            <a:r>
              <a:rPr lang="sv-SE" sz="1200" dirty="0"/>
              <a:t>t</a:t>
            </a:r>
            <a:r>
              <a:rPr lang="sv-SE" sz="1200" dirty="0"/>
              <a:t> </a:t>
            </a:r>
            <a:r>
              <a:rPr lang="sv-SE" sz="1200" dirty="0">
                <a:hlinkClick r:id="rId6"/>
              </a:rPr>
              <a:t>T</a:t>
            </a:r>
            <a:r>
              <a:rPr lang="sv-SE" sz="1200" dirty="0">
                <a:hlinkClick r:id="rId6"/>
              </a:rPr>
              <a:t>i</a:t>
            </a:r>
            <a:r>
              <a:rPr lang="sv-SE" sz="1200" dirty="0">
                <a:hlinkClick r:id="rId6"/>
              </a:rPr>
              <a:t>l</a:t>
            </a:r>
            <a:r>
              <a:rPr lang="sv-SE" sz="1200" dirty="0">
                <a:hlinkClick r:id="rId6"/>
              </a:rPr>
              <a:t>l</a:t>
            </a:r>
            <a:r>
              <a:rPr lang="sv-SE" sz="1200" dirty="0">
                <a:hlinkClick r:id="rId6"/>
              </a:rPr>
              <a:t>ä</a:t>
            </a:r>
            <a:r>
              <a:rPr lang="sv-SE" sz="1200" dirty="0">
                <a:hlinkClick r:id="rId6"/>
              </a:rPr>
              <a:t>m</a:t>
            </a:r>
            <a:r>
              <a:rPr lang="sv-SE" sz="1200" dirty="0">
                <a:hlinkClick r:id="rId6"/>
              </a:rPr>
              <a:t>p</a:t>
            </a:r>
            <a:r>
              <a:rPr lang="sv-SE" sz="1200" dirty="0">
                <a:hlinkClick r:id="rId6"/>
              </a:rPr>
              <a:t>n</a:t>
            </a:r>
            <a:r>
              <a:rPr lang="sv-SE" sz="1200" dirty="0">
                <a:hlinkClick r:id="rId6"/>
              </a:rPr>
              <a:t>i</a:t>
            </a:r>
            <a:r>
              <a:rPr lang="sv-SE" sz="1200" dirty="0">
                <a:hlinkClick r:id="rId6"/>
              </a:rPr>
              <a:t>n</a:t>
            </a:r>
            <a:r>
              <a:rPr lang="sv-SE" sz="1200" dirty="0">
                <a:hlinkClick r:id="rId6"/>
              </a:rPr>
              <a:t>g</a:t>
            </a:r>
            <a:r>
              <a:rPr lang="sv-SE" sz="1200" dirty="0">
                <a:hlinkClick r:id="rId6"/>
              </a:rPr>
              <a:t> </a:t>
            </a:r>
            <a:r>
              <a:rPr lang="sv-SE" sz="1200" dirty="0">
                <a:hlinkClick r:id="rId6"/>
              </a:rPr>
              <a:t>i</a:t>
            </a:r>
            <a:r>
              <a:rPr lang="sv-SE" sz="1200" dirty="0">
                <a:hlinkClick r:id="rId6"/>
              </a:rPr>
              <a:t> </a:t>
            </a:r>
            <a:r>
              <a:rPr lang="sv-SE" sz="1200" dirty="0">
                <a:hlinkClick r:id="rId6"/>
              </a:rPr>
              <a:t>t</a:t>
            </a:r>
            <a:r>
              <a:rPr lang="sv-SE" sz="1200" dirty="0">
                <a:hlinkClick r:id="rId6"/>
              </a:rPr>
              <a:t>r</a:t>
            </a:r>
            <a:r>
              <a:rPr lang="sv-SE" sz="1200" dirty="0">
                <a:hlinkClick r:id="rId6"/>
              </a:rPr>
              <a:t>y</a:t>
            </a:r>
            <a:r>
              <a:rPr lang="sv-SE" sz="1200" dirty="0">
                <a:hlinkClick r:id="rId6"/>
              </a:rPr>
              <a:t>c</a:t>
            </a:r>
            <a:r>
              <a:rPr lang="sv-SE" sz="1200" dirty="0">
                <a:hlinkClick r:id="rId6"/>
              </a:rPr>
              <a:t>k</a:t>
            </a:r>
            <a:r>
              <a:rPr lang="sv-SE" sz="1200" dirty="0">
                <a:hlinkClick r:id="rId6"/>
              </a:rPr>
              <a:t>s</a:t>
            </a:r>
            <a:r>
              <a:rPr lang="sv-SE" sz="1200" dirty="0">
                <a:hlinkClick r:id="rId6"/>
              </a:rPr>
              <a:t>a</a:t>
            </a:r>
            <a:r>
              <a:rPr lang="sv-SE" sz="1200" dirty="0">
                <a:hlinkClick r:id="rId6"/>
              </a:rPr>
              <a:t>k</a:t>
            </a:r>
            <a:r>
              <a:rPr lang="sv-SE" sz="1200" dirty="0">
                <a:hlinkClick r:id="rId6"/>
              </a:rPr>
              <a:t>e</a:t>
            </a:r>
            <a:r>
              <a:rPr lang="sv-SE" sz="1200" dirty="0">
                <a:hlinkClick r:id="rId6"/>
              </a:rPr>
              <a:t>r</a:t>
            </a:r>
            <a:r>
              <a:rPr lang="sv-SE" sz="12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D</a:t>
            </a:r>
            <a:r>
              <a:rPr lang="sv-SE" sz="1200" dirty="0"/>
              <a:t>o</a:t>
            </a:r>
            <a:r>
              <a:rPr lang="sv-SE" sz="1200" dirty="0"/>
              <a:t>k</a:t>
            </a:r>
            <a:r>
              <a:rPr lang="sv-SE" sz="1200" dirty="0"/>
              <a:t>u</a:t>
            </a:r>
            <a:r>
              <a:rPr lang="sv-SE" sz="1200" dirty="0"/>
              <a:t>m</a:t>
            </a:r>
            <a:r>
              <a:rPr lang="sv-SE" sz="1200" dirty="0"/>
              <a:t>e</a:t>
            </a:r>
            <a:r>
              <a:rPr lang="sv-SE" sz="1200" dirty="0"/>
              <a:t>n</a:t>
            </a:r>
            <a:r>
              <a:rPr lang="sv-SE" sz="1200" dirty="0"/>
              <a:t>t</a:t>
            </a:r>
            <a:r>
              <a:rPr lang="sv-SE" sz="1200" dirty="0"/>
              <a:t> </a:t>
            </a:r>
            <a:r>
              <a:rPr lang="sv-SE" sz="1200" dirty="0"/>
              <a:t>s</a:t>
            </a:r>
            <a:r>
              <a:rPr lang="sv-SE" sz="1200" dirty="0"/>
              <a:t>o</a:t>
            </a:r>
            <a:r>
              <a:rPr lang="sv-SE" sz="1200" dirty="0"/>
              <a:t>m</a:t>
            </a:r>
            <a:r>
              <a:rPr lang="sv-SE" sz="1200" dirty="0"/>
              <a:t> </a:t>
            </a:r>
            <a:r>
              <a:rPr lang="sv-SE" sz="1200" dirty="0"/>
              <a:t>p</a:t>
            </a:r>
            <a:r>
              <a:rPr lang="sv-SE" sz="1200" dirty="0"/>
              <a:t>u</a:t>
            </a:r>
            <a:r>
              <a:rPr lang="sv-SE" sz="1200" dirty="0"/>
              <a:t>b</a:t>
            </a:r>
            <a:r>
              <a:rPr lang="sv-SE" sz="1200" dirty="0"/>
              <a:t>l</a:t>
            </a:r>
            <a:r>
              <a:rPr lang="sv-SE" sz="1200" dirty="0"/>
              <a:t>i</a:t>
            </a:r>
            <a:r>
              <a:rPr lang="sv-SE" sz="1200" dirty="0"/>
              <a:t>c</a:t>
            </a:r>
            <a:r>
              <a:rPr lang="sv-SE" sz="1200" dirty="0"/>
              <a:t>e</a:t>
            </a:r>
            <a:r>
              <a:rPr lang="sv-SE" sz="1200" dirty="0"/>
              <a:t>r</a:t>
            </a:r>
            <a:r>
              <a:rPr lang="sv-SE" sz="1200" dirty="0"/>
              <a:t>a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i</a:t>
            </a:r>
            <a:r>
              <a:rPr lang="sv-SE" sz="1200" dirty="0"/>
              <a:t> </a:t>
            </a:r>
            <a:r>
              <a:rPr lang="sv-SE" sz="1200" dirty="0"/>
              <a:t>s</a:t>
            </a:r>
            <a:r>
              <a:rPr lang="sv-SE" sz="1200" dirty="0"/>
              <a:t>t</a:t>
            </a:r>
            <a:r>
              <a:rPr lang="sv-SE" sz="1200" dirty="0"/>
              <a:t>a</a:t>
            </a:r>
            <a:r>
              <a:rPr lang="sv-SE" sz="1200" dirty="0"/>
              <a:t>d</a:t>
            </a:r>
            <a:r>
              <a:rPr lang="sv-SE" sz="1200" dirty="0"/>
              <a:t>e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k</a:t>
            </a:r>
            <a:r>
              <a:rPr lang="sv-SE" sz="1200" dirty="0"/>
              <a:t>a</a:t>
            </a:r>
            <a:r>
              <a:rPr lang="sv-SE" sz="1200" dirty="0"/>
              <a:t>n</a:t>
            </a:r>
            <a:r>
              <a:rPr lang="sv-SE" sz="1200" dirty="0"/>
              <a:t>a</a:t>
            </a:r>
            <a:r>
              <a:rPr lang="sv-SE" sz="1200" dirty="0"/>
              <a:t>l</a:t>
            </a:r>
            <a:r>
              <a:rPr lang="sv-SE" sz="1200" dirty="0"/>
              <a:t>e</a:t>
            </a:r>
            <a:r>
              <a:rPr lang="sv-SE" sz="1200" dirty="0"/>
              <a:t>r</a:t>
            </a:r>
            <a:r>
              <a:rPr lang="sv-SE" sz="1200" dirty="0"/>
              <a:t> </a:t>
            </a:r>
            <a:r>
              <a:rPr lang="sv-SE" sz="1200" dirty="0"/>
              <a:t>s</a:t>
            </a:r>
            <a:r>
              <a:rPr lang="sv-SE" sz="1200" dirty="0"/>
              <a:t>k</a:t>
            </a:r>
            <a:r>
              <a:rPr lang="sv-SE" sz="1200" dirty="0"/>
              <a:t>a</a:t>
            </a:r>
            <a:r>
              <a:rPr lang="sv-SE" sz="1200" dirty="0"/>
              <a:t> </a:t>
            </a:r>
            <a:r>
              <a:rPr lang="sv-SE" sz="1200" dirty="0"/>
              <a:t>v</a:t>
            </a:r>
            <a:r>
              <a:rPr lang="sv-SE" sz="1200" dirty="0"/>
              <a:t>a</a:t>
            </a:r>
            <a:r>
              <a:rPr lang="sv-SE" sz="1200" dirty="0"/>
              <a:t>r</a:t>
            </a:r>
            <a:r>
              <a:rPr lang="sv-SE" sz="1200" dirty="0"/>
              <a:t>a</a:t>
            </a:r>
            <a:r>
              <a:rPr lang="sv-SE" sz="1200" dirty="0"/>
              <a:t> 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l</a:t>
            </a:r>
            <a:r>
              <a:rPr lang="sv-SE" sz="1200" dirty="0"/>
              <a:t>l</a:t>
            </a:r>
            <a:r>
              <a:rPr lang="sv-SE" sz="1200" dirty="0"/>
              <a:t>g</a:t>
            </a:r>
            <a:r>
              <a:rPr lang="sv-SE" sz="1200" dirty="0"/>
              <a:t>ä</a:t>
            </a:r>
            <a:r>
              <a:rPr lang="sv-SE" sz="1200" dirty="0"/>
              <a:t>n</a:t>
            </a:r>
            <a:r>
              <a:rPr lang="sv-SE" sz="1200" dirty="0"/>
              <a:t>g</a:t>
            </a:r>
            <a:r>
              <a:rPr lang="sv-SE" sz="1200" dirty="0"/>
              <a:t>l</a:t>
            </a:r>
            <a:r>
              <a:rPr lang="sv-SE" sz="1200" dirty="0"/>
              <a:t>i</a:t>
            </a:r>
            <a:r>
              <a:rPr lang="sv-SE" sz="1200" dirty="0"/>
              <a:t>g</a:t>
            </a:r>
            <a:r>
              <a:rPr lang="sv-SE" sz="1200" dirty="0"/>
              <a:t>h</a:t>
            </a:r>
            <a:r>
              <a:rPr lang="sv-SE" sz="1200" dirty="0"/>
              <a:t>e</a:t>
            </a:r>
            <a:r>
              <a:rPr lang="sv-SE" sz="1200" dirty="0"/>
              <a:t>t</a:t>
            </a:r>
            <a:r>
              <a:rPr lang="sv-SE" sz="1200" dirty="0"/>
              <a:t>s</a:t>
            </a:r>
            <a:r>
              <a:rPr lang="sv-SE" sz="1200" dirty="0"/>
              <a:t>a</a:t>
            </a:r>
            <a:r>
              <a:rPr lang="sv-SE" sz="1200" dirty="0"/>
              <a:t>n</a:t>
            </a:r>
            <a:r>
              <a:rPr lang="sv-SE" sz="1200" dirty="0"/>
              <a:t>p</a:t>
            </a:r>
            <a:r>
              <a:rPr lang="sv-SE" sz="1200" dirty="0"/>
              <a:t>a</a:t>
            </a:r>
            <a:r>
              <a:rPr lang="sv-SE" sz="1200" dirty="0"/>
              <a:t>s</a:t>
            </a:r>
            <a:r>
              <a:rPr lang="sv-SE" sz="1200" dirty="0"/>
              <a:t>s</a:t>
            </a:r>
            <a:r>
              <a:rPr lang="sv-SE" sz="1200" dirty="0"/>
              <a:t>a</a:t>
            </a:r>
            <a:r>
              <a:rPr lang="sv-SE" sz="1200" dirty="0"/>
              <a:t>d</a:t>
            </a:r>
            <a:r>
              <a:rPr lang="sv-SE" sz="1200" dirty="0"/>
              <a:t>e</a:t>
            </a:r>
            <a:r>
              <a:rPr lang="sv-SE" sz="1200" dirty="0"/>
              <a:t>.</a:t>
            </a:r>
            <a:r>
              <a:rPr lang="sv-SE" sz="1200" dirty="0"/>
              <a:t> </a:t>
            </a:r>
            <a:r>
              <a:rPr lang="sv-SE" sz="1200" dirty="0"/>
              <a:t>M</a:t>
            </a:r>
            <a:r>
              <a:rPr lang="sv-SE" sz="1200" dirty="0"/>
              <a:t>e</a:t>
            </a:r>
            <a:r>
              <a:rPr lang="sv-SE" sz="1200" dirty="0"/>
              <a:t>r</a:t>
            </a:r>
            <a:r>
              <a:rPr lang="sv-SE" sz="1200" dirty="0"/>
              <a:t> </a:t>
            </a: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f</a:t>
            </a:r>
            <a:r>
              <a:rPr lang="sv-SE" sz="1200" dirty="0"/>
              <a:t>o</a:t>
            </a:r>
            <a:r>
              <a:rPr lang="sv-SE" sz="1200" dirty="0"/>
              <a:t>r</a:t>
            </a:r>
            <a:r>
              <a:rPr lang="sv-SE" sz="1200" dirty="0"/>
              <a:t>m</a:t>
            </a:r>
            <a:r>
              <a:rPr lang="sv-SE" sz="1200" dirty="0"/>
              <a:t>a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o</a:t>
            </a:r>
            <a:r>
              <a:rPr lang="sv-SE" sz="1200" dirty="0"/>
              <a:t>n</a:t>
            </a:r>
            <a:r>
              <a:rPr lang="sv-SE" sz="1200" dirty="0"/>
              <a:t> </a:t>
            </a:r>
            <a:r>
              <a:rPr lang="sv-SE" sz="1200" dirty="0"/>
              <a:t>f</a:t>
            </a: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v-SE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å</a:t>
            </a:r>
            <a:r>
              <a:rPr lang="sv-SE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ä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n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e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</a:t>
            </a:r>
            <a:r>
              <a:rPr lang="sv-SE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v-SE" sz="1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f</a:t>
            </a:r>
            <a:r>
              <a:rPr lang="sv-SE" sz="1200" dirty="0"/>
              <a:t>o</a:t>
            </a:r>
            <a:r>
              <a:rPr lang="sv-SE" sz="1200" dirty="0"/>
              <a:t>r</a:t>
            </a:r>
            <a:r>
              <a:rPr lang="sv-SE" sz="1200" dirty="0"/>
              <a:t>m</a:t>
            </a:r>
            <a:r>
              <a:rPr lang="sv-SE" sz="1200" dirty="0"/>
              <a:t>a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o</a:t>
            </a:r>
            <a:r>
              <a:rPr lang="sv-SE" sz="1200" dirty="0"/>
              <a:t>n</a:t>
            </a:r>
            <a:r>
              <a:rPr lang="sv-SE" sz="1200" dirty="0"/>
              <a:t> </a:t>
            </a:r>
            <a:r>
              <a:rPr lang="sv-SE" sz="1200" dirty="0"/>
              <a:t>o</a:t>
            </a:r>
            <a:r>
              <a:rPr lang="sv-SE" sz="1200" dirty="0"/>
              <a:t>m</a:t>
            </a:r>
            <a:r>
              <a:rPr lang="sv-SE" sz="1200" dirty="0"/>
              <a:t> </a:t>
            </a:r>
            <a:r>
              <a:rPr lang="sv-SE" sz="1200" dirty="0"/>
              <a:t>k</a:t>
            </a:r>
            <a:r>
              <a:rPr lang="sv-SE" sz="1200" dirty="0"/>
              <a:t>l</a:t>
            </a:r>
            <a:r>
              <a:rPr lang="sv-SE" sz="1200" dirty="0"/>
              <a:t>a</a:t>
            </a:r>
            <a:r>
              <a:rPr lang="sv-SE" sz="1200" dirty="0"/>
              <a:t>r</a:t>
            </a:r>
            <a:r>
              <a:rPr lang="sv-SE" sz="1200" dirty="0"/>
              <a:t>s</a:t>
            </a:r>
            <a:r>
              <a:rPr lang="sv-SE" sz="1200" dirty="0"/>
              <a:t>p</a:t>
            </a:r>
            <a:r>
              <a:rPr lang="sv-SE" sz="1200" dirty="0"/>
              <a:t>r</a:t>
            </a:r>
            <a:r>
              <a:rPr lang="sv-SE" sz="1200" dirty="0"/>
              <a:t>å</a:t>
            </a:r>
            <a:r>
              <a:rPr lang="sv-SE" sz="1200" dirty="0"/>
              <a:t>k</a:t>
            </a:r>
            <a:r>
              <a:rPr lang="sv-SE" sz="1200" dirty="0"/>
              <a:t>,</a:t>
            </a:r>
            <a:r>
              <a:rPr lang="sv-SE" sz="1200" dirty="0"/>
              <a:t> </a:t>
            </a:r>
            <a:r>
              <a:rPr lang="sv-SE" sz="1200" dirty="0"/>
              <a:t>n</a:t>
            </a:r>
            <a:r>
              <a:rPr lang="sv-SE" sz="1200" dirty="0"/>
              <a:t>o</a:t>
            </a:r>
            <a:r>
              <a:rPr lang="sv-SE" sz="1200" dirty="0"/>
              <a:t>r</a:t>
            </a:r>
            <a:r>
              <a:rPr lang="sv-SE" sz="1200" dirty="0"/>
              <a:t>m</a:t>
            </a:r>
            <a:r>
              <a:rPr lang="sv-SE" sz="1200" dirty="0"/>
              <a:t>k</a:t>
            </a:r>
            <a:r>
              <a:rPr lang="sv-SE" sz="1200" dirty="0"/>
              <a:t>r</a:t>
            </a:r>
            <a:r>
              <a:rPr lang="sv-SE" sz="1200" dirty="0"/>
              <a:t>i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k</a:t>
            </a:r>
            <a:r>
              <a:rPr lang="sv-SE" sz="1200" dirty="0"/>
              <a:t> </a:t>
            </a:r>
            <a:r>
              <a:rPr lang="sv-SE" sz="1200" dirty="0"/>
              <a:t>o</a:t>
            </a:r>
            <a:r>
              <a:rPr lang="sv-SE" sz="1200" dirty="0"/>
              <a:t>c</a:t>
            </a:r>
            <a:r>
              <a:rPr lang="sv-SE" sz="1200" dirty="0"/>
              <a:t>h</a:t>
            </a:r>
            <a:r>
              <a:rPr lang="sv-SE" sz="1200" dirty="0"/>
              <a:t> 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l</a:t>
            </a:r>
            <a:r>
              <a:rPr lang="sv-SE" sz="1200" dirty="0"/>
              <a:t>l</a:t>
            </a:r>
            <a:r>
              <a:rPr lang="sv-SE" sz="1200" dirty="0"/>
              <a:t>g</a:t>
            </a:r>
            <a:r>
              <a:rPr lang="sv-SE" sz="1200" dirty="0"/>
              <a:t>ä</a:t>
            </a:r>
            <a:r>
              <a:rPr lang="sv-SE" sz="1200" dirty="0"/>
              <a:t>n</a:t>
            </a:r>
            <a:r>
              <a:rPr lang="sv-SE" sz="1200" dirty="0"/>
              <a:t>g</a:t>
            </a:r>
            <a:r>
              <a:rPr lang="sv-SE" sz="1200" dirty="0"/>
              <a:t>l</a:t>
            </a:r>
            <a:r>
              <a:rPr lang="sv-SE" sz="1200" dirty="0"/>
              <a:t>i</a:t>
            </a:r>
            <a:r>
              <a:rPr lang="sv-SE" sz="1200" dirty="0"/>
              <a:t>g</a:t>
            </a:r>
            <a:r>
              <a:rPr lang="sv-SE" sz="1200" dirty="0"/>
              <a:t>h</a:t>
            </a:r>
            <a:r>
              <a:rPr lang="sv-SE" sz="1200" dirty="0"/>
              <a:t>e</a:t>
            </a:r>
            <a:r>
              <a:rPr lang="sv-SE" sz="1200" dirty="0"/>
              <a:t>t</a:t>
            </a:r>
            <a:r>
              <a:rPr lang="sv-SE" sz="1200" dirty="0"/>
              <a:t> </a:t>
            </a:r>
            <a:r>
              <a:rPr lang="sv-SE" sz="1200" dirty="0"/>
              <a:t>f</a:t>
            </a: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p</a:t>
            </a:r>
            <a:r>
              <a:rPr lang="sv-SE" sz="1200" dirty="0"/>
              <a:t>å</a:t>
            </a:r>
            <a:r>
              <a:rPr lang="sv-SE" sz="1200" dirty="0"/>
              <a:t> </a:t>
            </a:r>
            <a:r>
              <a:rPr lang="sv-SE" sz="1200" dirty="0">
                <a:hlinkClick r:id="rId8"/>
              </a:rPr>
              <a:t>K</a:t>
            </a:r>
            <a:r>
              <a:rPr lang="sv-SE" sz="1200" dirty="0">
                <a:hlinkClick r:id="rId8"/>
              </a:rPr>
              <a:t>o</a:t>
            </a:r>
            <a:r>
              <a:rPr lang="sv-SE" sz="1200" dirty="0">
                <a:hlinkClick r:id="rId8"/>
              </a:rPr>
              <a:t>m</a:t>
            </a:r>
            <a:r>
              <a:rPr lang="sv-SE" sz="1200" dirty="0">
                <a:hlinkClick r:id="rId8"/>
              </a:rPr>
              <a:t>m</a:t>
            </a:r>
            <a:r>
              <a:rPr lang="sv-SE" sz="1200" dirty="0">
                <a:hlinkClick r:id="rId8"/>
              </a:rPr>
              <a:t>u</a:t>
            </a:r>
            <a:r>
              <a:rPr lang="sv-SE" sz="1200" dirty="0">
                <a:hlinkClick r:id="rId8"/>
              </a:rPr>
              <a:t>n</a:t>
            </a:r>
            <a:r>
              <a:rPr lang="sv-SE" sz="1200" dirty="0">
                <a:hlinkClick r:id="rId8"/>
              </a:rPr>
              <a:t>i</a:t>
            </a:r>
            <a:r>
              <a:rPr lang="sv-SE" sz="1200" dirty="0">
                <a:hlinkClick r:id="rId8"/>
              </a:rPr>
              <a:t>k</a:t>
            </a:r>
            <a:r>
              <a:rPr lang="sv-SE" sz="1200" dirty="0">
                <a:hlinkClick r:id="rId8"/>
              </a:rPr>
              <a:t>a</a:t>
            </a:r>
            <a:r>
              <a:rPr lang="sv-SE" sz="1200" dirty="0">
                <a:hlinkClick r:id="rId8"/>
              </a:rPr>
              <a:t>t</a:t>
            </a:r>
            <a:r>
              <a:rPr lang="sv-SE" sz="1200" dirty="0">
                <a:hlinkClick r:id="rId8"/>
              </a:rPr>
              <a:t>i</a:t>
            </a:r>
            <a:r>
              <a:rPr lang="sv-SE" sz="1200" dirty="0">
                <a:hlinkClick r:id="rId8"/>
              </a:rPr>
              <a:t>o</a:t>
            </a:r>
            <a:r>
              <a:rPr lang="sv-SE" sz="1200" dirty="0">
                <a:hlinkClick r:id="rId8"/>
              </a:rPr>
              <a:t>n</a:t>
            </a:r>
            <a:r>
              <a:rPr lang="sv-SE" sz="1200" dirty="0">
                <a:hlinkClick r:id="rId8"/>
              </a:rPr>
              <a:t> </a:t>
            </a:r>
            <a:r>
              <a:rPr lang="sv-SE" sz="1200" dirty="0">
                <a:hlinkClick r:id="rId8"/>
              </a:rPr>
              <a:t>i</a:t>
            </a:r>
            <a:r>
              <a:rPr lang="sv-SE" sz="1200" dirty="0">
                <a:hlinkClick r:id="rId8"/>
              </a:rPr>
              <a:t> </a:t>
            </a:r>
            <a:r>
              <a:rPr lang="sv-SE" sz="1200" dirty="0">
                <a:hlinkClick r:id="rId8"/>
              </a:rPr>
              <a:t>s</a:t>
            </a:r>
            <a:r>
              <a:rPr lang="sv-SE" sz="1200" dirty="0">
                <a:hlinkClick r:id="rId8"/>
              </a:rPr>
              <a:t>t</a:t>
            </a:r>
            <a:r>
              <a:rPr lang="sv-SE" sz="1200" dirty="0">
                <a:hlinkClick r:id="rId8"/>
              </a:rPr>
              <a:t>a</a:t>
            </a:r>
            <a:r>
              <a:rPr lang="sv-SE" sz="1200" dirty="0">
                <a:hlinkClick r:id="rId8"/>
              </a:rPr>
              <a:t>d</a:t>
            </a:r>
            <a:r>
              <a:rPr lang="sv-SE" sz="1200" dirty="0">
                <a:hlinkClick r:id="rId8"/>
              </a:rPr>
              <a:t>e</a:t>
            </a:r>
            <a:r>
              <a:rPr lang="sv-SE" sz="1200" dirty="0">
                <a:hlinkClick r:id="rId8"/>
              </a:rPr>
              <a:t>n</a:t>
            </a:r>
            <a:r>
              <a:rPr lang="sv-SE" sz="1200" dirty="0"/>
              <a:t>.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A451F2EB-0733-4CB3-A96A-71878602B639}"/>
              </a:ext>
            </a:extLst>
          </p:cNvPr>
          <p:cNvSpPr txBox="1"/>
          <p:nvPr/>
        </p:nvSpPr>
        <p:spPr>
          <a:xfrm>
            <a:off x="5234921" y="4664917"/>
            <a:ext cx="41529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1200" b="1" dirty="0"/>
              <a:t>T</a:t>
            </a:r>
            <a:r>
              <a:rPr lang="sv-SE" sz="1200" b="1" dirty="0"/>
              <a:t>ä</a:t>
            </a:r>
            <a:r>
              <a:rPr lang="sv-SE" sz="1200" b="1" dirty="0"/>
              <a:t>n</a:t>
            </a:r>
            <a:r>
              <a:rPr lang="sv-SE" sz="1200" b="1" dirty="0"/>
              <a:t>k</a:t>
            </a:r>
            <a:r>
              <a:rPr lang="sv-SE" sz="1200" b="1" dirty="0"/>
              <a:t> </a:t>
            </a:r>
            <a:r>
              <a:rPr lang="sv-SE" sz="1200" b="1" dirty="0"/>
              <a:t>p</a:t>
            </a:r>
            <a:r>
              <a:rPr lang="sv-SE" sz="1200" b="1" dirty="0"/>
              <a:t>å</a:t>
            </a:r>
            <a:r>
              <a:rPr lang="sv-SE" sz="1200" b="1" dirty="0"/>
              <a:t>!</a:t>
            </a:r>
          </a:p>
        </p:txBody>
      </p:sp>
      <p:sp>
        <p:nvSpPr>
          <p:cNvPr id="31" name="Platshållare för text 3">
            <a:extLst>
              <a:ext uri="{FF2B5EF4-FFF2-40B4-BE49-F238E27FC236}">
                <a16:creationId xmlns:a16="http://schemas.microsoft.com/office/drawing/2014/main" id="{61DE754D-35E2-4ADF-80E0-E64345BDA290}"/>
              </a:ext>
            </a:extLst>
          </p:cNvPr>
          <p:cNvSpPr txBox="1">
            <a:spLocks/>
          </p:cNvSpPr>
          <p:nvPr/>
        </p:nvSpPr>
        <p:spPr>
          <a:xfrm>
            <a:off x="233364" y="4984467"/>
            <a:ext cx="4237036" cy="138775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82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l</a:t>
            </a:r>
            <a:r>
              <a:rPr lang="sv-SE" sz="1400" dirty="0"/>
              <a:t>l</a:t>
            </a:r>
            <a:r>
              <a:rPr lang="sv-SE" sz="1400" dirty="0"/>
              <a:t>e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k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v</a:t>
            </a:r>
            <a:r>
              <a:rPr lang="sv-SE" sz="1400" dirty="0"/>
              <a:t>ä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a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o</a:t>
            </a:r>
            <a:r>
              <a:rPr lang="sv-SE" sz="1400" dirty="0"/>
              <a:t>l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o</a:t>
            </a:r>
            <a:r>
              <a:rPr lang="sv-SE" sz="1400" dirty="0"/>
              <a:t>m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k</a:t>
            </a:r>
            <a:r>
              <a:rPr lang="sv-SE" sz="1400" dirty="0"/>
              <a:t>r</a:t>
            </a:r>
            <a:r>
              <a:rPr lang="sv-SE" sz="1400" dirty="0"/>
              <a:t>i</a:t>
            </a:r>
            <a:r>
              <a:rPr lang="sv-SE" sz="1400" dirty="0"/>
              <a:t>v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u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o</a:t>
            </a:r>
            <a:r>
              <a:rPr lang="sv-SE" sz="1400" dirty="0"/>
              <a:t>c</a:t>
            </a:r>
            <a:r>
              <a:rPr lang="sv-SE" sz="1400" dirty="0"/>
              <a:t>h</a:t>
            </a:r>
            <a:r>
              <a:rPr lang="sv-SE" sz="1400" dirty="0"/>
              <a:t> </a:t>
            </a:r>
            <a:r>
              <a:rPr lang="sv-SE" sz="1400" dirty="0"/>
              <a:t> </a:t>
            </a:r>
            <a:r>
              <a:rPr lang="sv-SE" sz="1400" dirty="0"/>
              <a:t>v</a:t>
            </a:r>
            <a:r>
              <a:rPr lang="sv-SE" sz="1400" dirty="0"/>
              <a:t>i</a:t>
            </a:r>
            <a:r>
              <a:rPr lang="sv-SE" sz="1400" dirty="0"/>
              <a:t>k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h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.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r>
              <a:rPr lang="sv-SE" sz="1400" dirty="0"/>
              <a:t>t</a:t>
            </a:r>
            <a:r>
              <a:rPr lang="sv-SE" sz="1400" dirty="0"/>
              <a:t>i</a:t>
            </a:r>
            <a:r>
              <a:rPr lang="sv-SE" sz="1400" dirty="0"/>
              <a:t>l</a:t>
            </a:r>
            <a:r>
              <a:rPr lang="sv-SE" sz="1400" dirty="0"/>
              <a:t>l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a</a:t>
            </a:r>
            <a:r>
              <a:rPr lang="sv-SE" sz="1400" dirty="0"/>
              <a:t>s</a:t>
            </a:r>
            <a:r>
              <a:rPr lang="sv-SE" sz="1400" dirty="0"/>
              <a:t>s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å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a</a:t>
            </a:r>
            <a:r>
              <a:rPr lang="sv-SE" sz="1400" dirty="0"/>
              <a:t>p</a:t>
            </a:r>
            <a:r>
              <a:rPr lang="sv-SE" sz="1400" dirty="0"/>
              <a:t>p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 err="1"/>
              <a:t>i</a:t>
            </a:r>
            <a:r>
              <a:rPr lang="sv-SE" sz="1400" dirty="0" err="1"/>
              <a:t>b</a:t>
            </a:r>
            <a:r>
              <a:rPr lang="sv-SE" sz="1400" dirty="0" err="1"/>
              <a:t>o</a:t>
            </a:r>
            <a:r>
              <a:rPr lang="sv-SE" sz="1400" dirty="0" err="1"/>
              <a:t>c</a:t>
            </a:r>
            <a:r>
              <a:rPr lang="sv-SE" sz="1400" dirty="0" err="1"/>
              <a:t>k</a:t>
            </a:r>
            <a:r>
              <a:rPr lang="sv-SE" sz="1400" dirty="0" err="1"/>
              <a:t>a</a:t>
            </a:r>
            <a:r>
              <a:rPr lang="sv-SE" sz="1400" dirty="0" err="1"/>
              <a:t>t</a:t>
            </a:r>
            <a:r>
              <a:rPr lang="sv-SE" sz="1400" dirty="0"/>
              <a:t> </a:t>
            </a:r>
            <a:r>
              <a:rPr lang="sv-SE" sz="1400" dirty="0"/>
              <a:t>u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H</a:t>
            </a:r>
            <a:r>
              <a:rPr lang="sv-SE" sz="1400" dirty="0"/>
              <a:t>e</a:t>
            </a:r>
            <a:r>
              <a:rPr lang="sv-SE" sz="1400" dirty="0"/>
              <a:t>l</a:t>
            </a:r>
            <a:r>
              <a:rPr lang="sv-SE" sz="1400" dirty="0"/>
              <a:t>s</a:t>
            </a:r>
            <a:r>
              <a:rPr lang="sv-SE" sz="1400" dirty="0"/>
              <a:t>i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s</a:t>
            </a:r>
            <a:r>
              <a:rPr lang="sv-SE" sz="1400" dirty="0"/>
              <a:t>b</a:t>
            </a:r>
            <a:r>
              <a:rPr lang="sv-SE" sz="1400" dirty="0"/>
              <a:t>i</a:t>
            </a:r>
            <a:r>
              <a:rPr lang="sv-SE" sz="1400" dirty="0"/>
              <a:t>l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 </a:t>
            </a:r>
            <a:r>
              <a:rPr lang="sv-SE" sz="1400" dirty="0"/>
              <a:t>u</a:t>
            </a:r>
            <a:r>
              <a:rPr lang="sv-SE" sz="1400" dirty="0"/>
              <a:t>t</a:t>
            </a:r>
            <a:r>
              <a:rPr lang="sv-SE" sz="1400" dirty="0"/>
              <a:t>s</a:t>
            </a:r>
            <a:r>
              <a:rPr lang="sv-SE" sz="1400" dirty="0"/>
              <a:t>k</a:t>
            </a:r>
            <a:r>
              <a:rPr lang="sv-SE" sz="1400" dirty="0"/>
              <a:t>r</a:t>
            </a:r>
            <a:r>
              <a:rPr lang="sv-SE" sz="1400" dirty="0"/>
              <a:t>i</a:t>
            </a:r>
            <a:r>
              <a:rPr lang="sv-SE" sz="1400" dirty="0"/>
              <a:t>f</a:t>
            </a:r>
            <a:r>
              <a:rPr lang="sv-SE" sz="1400" dirty="0"/>
              <a:t>t</a:t>
            </a:r>
            <a:r>
              <a:rPr lang="sv-SE" sz="1400" dirty="0"/>
              <a:t>s</a:t>
            </a:r>
            <a:r>
              <a:rPr lang="sv-SE" sz="1400" dirty="0"/>
              <a:t>l</a:t>
            </a:r>
            <a:r>
              <a:rPr lang="sv-SE" sz="1400" dirty="0"/>
              <a:t>ä</a:t>
            </a:r>
            <a:r>
              <a:rPr lang="sv-SE" sz="1400" dirty="0"/>
              <a:t>g</a:t>
            </a:r>
            <a:r>
              <a:rPr lang="sv-SE" sz="1400" dirty="0"/>
              <a:t>e</a:t>
            </a:r>
            <a:r>
              <a:rPr lang="sv-SE" sz="1400" dirty="0"/>
              <a:t>t</a:t>
            </a:r>
            <a:r>
              <a:rPr lang="sv-SE" sz="1400" dirty="0"/>
              <a:t>.</a:t>
            </a:r>
            <a:r>
              <a:rPr lang="sv-SE" sz="1400" dirty="0"/>
              <a:t> 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v</a:t>
            </a:r>
            <a:r>
              <a:rPr lang="sv-SE" sz="1400" dirty="0"/>
              <a:t>ä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G</a:t>
            </a:r>
            <a:r>
              <a:rPr lang="sv-SE" sz="1400" dirty="0"/>
              <a:t>ö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b</a:t>
            </a:r>
            <a:r>
              <a:rPr lang="sv-SE" sz="1400" dirty="0"/>
              <a:t>o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d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l</a:t>
            </a:r>
            <a:r>
              <a:rPr lang="sv-SE" sz="1400" dirty="0"/>
              <a:t>j</a:t>
            </a:r>
            <a:r>
              <a:rPr lang="sv-SE" sz="1400" dirty="0"/>
              <a:t>u</a:t>
            </a:r>
            <a:r>
              <a:rPr lang="sv-SE" sz="1400" dirty="0"/>
              <a:t>s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å</a:t>
            </a:r>
            <a:r>
              <a:rPr lang="sv-SE" sz="1400" dirty="0"/>
              <a:t> </a:t>
            </a:r>
            <a:r>
              <a:rPr lang="sv-SE" sz="1400" dirty="0"/>
              <a:t>g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f</a:t>
            </a:r>
            <a:r>
              <a:rPr lang="sv-SE" sz="1400" dirty="0"/>
              <a:t>i</a:t>
            </a:r>
            <a:r>
              <a:rPr lang="sv-SE" sz="1400" dirty="0"/>
              <a:t>k</a:t>
            </a:r>
            <a:r>
              <a:rPr lang="sv-SE" sz="1400" dirty="0"/>
              <a:t>.</a:t>
            </a:r>
            <a:r>
              <a:rPr lang="sv-SE" sz="1400" dirty="0"/>
              <a:t> </a:t>
            </a: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r</a:t>
            </a:r>
            <a:r>
              <a:rPr lang="sv-SE" sz="1400" dirty="0"/>
              <a:t>k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o</a:t>
            </a:r>
            <a:r>
              <a:rPr lang="sv-SE" sz="1400" dirty="0"/>
              <a:t>b</a:t>
            </a:r>
            <a:r>
              <a:rPr lang="sv-SE" sz="1400" dirty="0"/>
              <a:t>j</a:t>
            </a:r>
            <a:r>
              <a:rPr lang="sv-SE" sz="1400" dirty="0"/>
              <a:t>e</a:t>
            </a:r>
            <a:r>
              <a:rPr lang="sv-SE" sz="1400" dirty="0"/>
              <a:t>k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o</a:t>
            </a:r>
            <a:r>
              <a:rPr lang="sv-SE" sz="1400" dirty="0"/>
              <a:t>c</a:t>
            </a:r>
            <a:r>
              <a:rPr lang="sv-SE" sz="1400" dirty="0"/>
              <a:t>h</a:t>
            </a:r>
            <a:r>
              <a:rPr lang="sv-SE" sz="1400" dirty="0"/>
              <a:t> </a:t>
            </a:r>
            <a:r>
              <a:rPr lang="sv-SE" sz="1400" dirty="0"/>
              <a:t>ä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y</a:t>
            </a:r>
            <a:r>
              <a:rPr lang="sv-SE" sz="1400" dirty="0"/>
              <a:t>l</a:t>
            </a:r>
            <a:r>
              <a:rPr lang="sv-SE" sz="1400" dirty="0"/>
              <a:t>l</a:t>
            </a:r>
            <a:r>
              <a:rPr lang="sv-SE" sz="1400" dirty="0"/>
              <a:t>n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g</a:t>
            </a:r>
            <a:r>
              <a:rPr lang="sv-SE" sz="1400" dirty="0"/>
              <a:t>s</a:t>
            </a:r>
            <a:r>
              <a:rPr lang="sv-SE" sz="1400" dirty="0"/>
              <a:t>f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 </a:t>
            </a:r>
            <a:r>
              <a:rPr lang="sv-SE" sz="1400" dirty="0"/>
              <a:t>m</a:t>
            </a:r>
            <a:r>
              <a:rPr lang="sv-SE" sz="1400" dirty="0"/>
              <a:t>e</a:t>
            </a:r>
            <a:r>
              <a:rPr lang="sv-SE" sz="1400" dirty="0"/>
              <a:t>d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i</a:t>
            </a:r>
            <a:r>
              <a:rPr lang="sv-SE" sz="1400" dirty="0"/>
              <a:t>p</a:t>
            </a:r>
            <a:r>
              <a:rPr lang="sv-SE" sz="1400" dirty="0"/>
              <a:t>e</a:t>
            </a:r>
            <a:r>
              <a:rPr lang="sv-SE" sz="1400" dirty="0"/>
              <a:t>t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å</a:t>
            </a:r>
            <a:r>
              <a:rPr lang="sv-SE" sz="1400" dirty="0"/>
              <a:t> </a:t>
            </a:r>
            <a:r>
              <a:rPr lang="sv-SE" sz="1400" dirty="0"/>
              <a:t>n</a:t>
            </a:r>
            <a:r>
              <a:rPr lang="sv-SE" sz="1400" dirty="0"/>
              <a:t>å</a:t>
            </a:r>
            <a:r>
              <a:rPr lang="sv-SE" sz="1400" dirty="0"/>
              <a:t>g</a:t>
            </a:r>
            <a:r>
              <a:rPr lang="sv-SE" sz="1400" dirty="0"/>
              <a:t>o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v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n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n</a:t>
            </a:r>
            <a:r>
              <a:rPr lang="sv-SE" sz="1400" dirty="0"/>
              <a:t>e</a:t>
            </a:r>
            <a:r>
              <a:rPr lang="sv-SE" sz="1400" dirty="0"/>
              <a:t>d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.</a:t>
            </a:r>
            <a:r>
              <a:rPr lang="sv-SE" sz="1400" dirty="0"/>
              <a:t> </a:t>
            </a:r>
          </a:p>
        </p:txBody>
      </p:sp>
      <p:sp>
        <p:nvSpPr>
          <p:cNvPr id="2" name="Ellips 1">
            <a:extLst>
              <a:ext uri="{FF2B5EF4-FFF2-40B4-BE49-F238E27FC236}">
                <a16:creationId xmlns:a16="http://schemas.microsoft.com/office/drawing/2014/main" id="{63961D4F-D681-3E6D-6340-F4A733EF2221}"/>
              </a:ext>
            </a:extLst>
          </p:cNvPr>
          <p:cNvSpPr/>
          <p:nvPr/>
        </p:nvSpPr>
        <p:spPr>
          <a:xfrm>
            <a:off x="3914339" y="6664915"/>
            <a:ext cx="435871" cy="435871"/>
          </a:xfrm>
          <a:prstGeom prst="ellipse">
            <a:avLst/>
          </a:prstGeom>
          <a:solidFill>
            <a:srgbClr val="E1D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1392750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b</a:t>
            </a:r>
            <a:r>
              <a:rPr lang="sv-SE" dirty="0"/>
              <a:t>r</a:t>
            </a:r>
            <a:r>
              <a:rPr lang="sv-SE" dirty="0"/>
              <a:t>i</a:t>
            </a:r>
            <a:r>
              <a:rPr lang="sv-SE" dirty="0"/>
              <a:t>k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n</a:t>
            </a:r>
            <a:r>
              <a:rPr lang="sv-SE" dirty="0"/>
              <a:t>e</a:t>
            </a:r>
            <a:r>
              <a:rPr lang="sv-SE" dirty="0"/>
              <a:t>h</a:t>
            </a:r>
            <a:r>
              <a:rPr lang="sv-SE" dirty="0"/>
              <a:t>å</a:t>
            </a:r>
            <a:r>
              <a:rPr lang="sv-SE" dirty="0"/>
              <a:t>l</a:t>
            </a:r>
            <a:r>
              <a:rPr lang="sv-SE" dirty="0"/>
              <a:t>l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g</a:t>
            </a:r>
            <a:r>
              <a:rPr lang="sv-SE" dirty="0"/>
              <a:t>o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b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  <a:r>
              <a:rPr lang="sv-SE" dirty="0"/>
              <a:t>s</a:t>
            </a:r>
            <a:r>
              <a:rPr lang="sv-SE" dirty="0"/>
              <a:t>e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9F5DBC4-D9A1-4B44-90D0-8264D76BA4D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sv-SE" dirty="0"/>
              <a:t>K</a:t>
            </a:r>
            <a:r>
              <a:rPr lang="sv-SE" dirty="0"/>
              <a:t>o</a:t>
            </a:r>
            <a:r>
              <a:rPr lang="sv-SE" dirty="0"/>
              <a:t>n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k</a:t>
            </a:r>
            <a:r>
              <a:rPr lang="sv-SE" dirty="0"/>
              <a:t>t</a:t>
            </a:r>
          </a:p>
          <a:p>
            <a:pPr lvl="1"/>
            <a:r>
              <a:rPr lang="sv-SE" dirty="0" err="1"/>
              <a:t>V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i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i</a:t>
            </a:r>
            <a:r>
              <a:rPr lang="sv-SE" dirty="0" err="1"/>
              <a:t>m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i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u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 err="1"/>
              <a:t>p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 err="1"/>
              <a:t>v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u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.</a:t>
            </a:r>
            <a:r>
              <a:rPr lang="sv-SE" dirty="0"/>
              <a:t> </a:t>
            </a:r>
          </a:p>
          <a:p>
            <a:pPr lvl="1"/>
            <a:endParaRPr lang="sv-SE" dirty="0"/>
          </a:p>
          <a:p>
            <a:pPr lvl="1"/>
            <a:r>
              <a:rPr lang="sv-SE" b="1" dirty="0"/>
              <a:t>T</a:t>
            </a:r>
            <a:r>
              <a:rPr lang="sv-SE" b="1" dirty="0"/>
              <a:t>e</a:t>
            </a:r>
            <a:r>
              <a:rPr lang="sv-SE" b="1" dirty="0"/>
              <a:t>l</a:t>
            </a:r>
            <a:r>
              <a:rPr lang="sv-SE" b="1" dirty="0"/>
              <a:t>e</a:t>
            </a:r>
            <a:r>
              <a:rPr lang="sv-SE" b="1" dirty="0"/>
              <a:t>f</a:t>
            </a:r>
            <a:r>
              <a:rPr lang="sv-SE" b="1" dirty="0"/>
              <a:t>o</a:t>
            </a:r>
            <a:r>
              <a:rPr lang="sv-SE" b="1" dirty="0"/>
              <a:t>n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g</a:t>
            </a:r>
            <a:r>
              <a:rPr lang="sv-SE" dirty="0" err="1"/>
              <a:t>_</a:t>
            </a:r>
            <a:r>
              <a:rPr lang="sv-SE" dirty="0" err="1"/>
              <a:t>p</a:t>
            </a:r>
            <a:r>
              <a:rPr lang="sv-SE" dirty="0" err="1"/>
              <a:t>h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pPr lvl="1"/>
            <a:r>
              <a:rPr lang="sv-SE" b="1" dirty="0"/>
              <a:t>E</a:t>
            </a:r>
            <a:r>
              <a:rPr lang="sv-SE" b="1" dirty="0"/>
              <a:t>-</a:t>
            </a:r>
            <a:r>
              <a:rPr lang="sv-SE" b="1" dirty="0"/>
              <a:t>p</a:t>
            </a:r>
            <a:r>
              <a:rPr lang="sv-SE" b="1" dirty="0"/>
              <a:t>o</a:t>
            </a:r>
            <a:r>
              <a:rPr lang="sv-SE" b="1" dirty="0"/>
              <a:t>s</a:t>
            </a:r>
            <a:r>
              <a:rPr lang="sv-SE" b="1" dirty="0"/>
              <a:t>t</a:t>
            </a:r>
            <a:r>
              <a:rPr lang="sv-SE" b="1" dirty="0"/>
              <a:t>:</a:t>
            </a:r>
            <a:r>
              <a:rPr lang="sv-SE" b="1" dirty="0"/>
              <a:t> </a:t>
            </a:r>
            <a:br>
              <a:rPr lang="sv-SE" dirty="0"/>
            </a:b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g</a:t>
            </a:r>
            <a:r>
              <a:rPr lang="sv-SE" dirty="0" err="1"/>
              <a:t>_</a:t>
            </a:r>
            <a:r>
              <a:rPr lang="sv-SE" dirty="0" err="1"/>
              <a:t>e</a:t>
            </a:r>
            <a:r>
              <a:rPr lang="sv-SE" dirty="0" err="1"/>
              <a:t>m</a:t>
            </a:r>
            <a:r>
              <a:rPr lang="sv-SE" dirty="0" err="1"/>
              <a:t>a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pPr lvl="1"/>
            <a:r>
              <a:rPr lang="sv-SE" b="1" dirty="0"/>
              <a:t>W</a:t>
            </a:r>
            <a:r>
              <a:rPr lang="sv-SE" b="1" dirty="0"/>
              <a:t>e</a:t>
            </a:r>
            <a:r>
              <a:rPr lang="sv-SE" b="1" dirty="0"/>
              <a:t>b</a:t>
            </a:r>
            <a:r>
              <a:rPr lang="sv-SE" b="1" dirty="0"/>
              <a:t>s</a:t>
            </a:r>
            <a:r>
              <a:rPr lang="sv-SE" b="1" dirty="0"/>
              <a:t>i</a:t>
            </a:r>
            <a:r>
              <a:rPr lang="sv-SE" b="1" dirty="0"/>
              <a:t>d</a:t>
            </a:r>
            <a:r>
              <a:rPr lang="sv-SE" b="1" dirty="0"/>
              <a:t>a</a:t>
            </a:r>
            <a:r>
              <a:rPr lang="sv-SE" b="1" dirty="0"/>
              <a:t>:</a:t>
            </a:r>
            <a:r>
              <a:rPr lang="sv-SE" b="1" dirty="0"/>
              <a:t> </a:t>
            </a:r>
            <a:br>
              <a:rPr lang="sv-SE" dirty="0"/>
            </a:br>
            <a:r>
              <a:rPr lang="sv-SE" dirty="0"/>
              <a:t>g</a:t>
            </a:r>
            <a:r>
              <a:rPr lang="sv-SE" dirty="0"/>
              <a:t>o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b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  <a:r>
              <a:rPr lang="sv-SE" dirty="0"/>
              <a:t>s</a:t>
            </a:r>
            <a:r>
              <a:rPr lang="sv-SE" dirty="0"/>
              <a:t>e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</a:t>
            </a:r>
            <a:r>
              <a:rPr lang="sv-SE" dirty="0"/>
              <a:t>u</a:t>
            </a:r>
            <a:r>
              <a:rPr lang="sv-SE" dirty="0"/>
              <a:t>d</a:t>
            </a:r>
            <a:r>
              <a:rPr lang="sv-SE" dirty="0"/>
              <a:t>s</a:t>
            </a:r>
            <a:r>
              <a:rPr lang="sv-SE" dirty="0"/>
              <a:t>k</a:t>
            </a:r>
            <a:r>
              <a:rPr lang="sv-SE" dirty="0"/>
              <a:t>a</a:t>
            </a:r>
            <a:r>
              <a:rPr lang="sv-SE" dirty="0"/>
              <a:t>p</a:t>
            </a:r>
            <a:r>
              <a:rPr lang="sv-SE" dirty="0"/>
              <a:t>/</a:t>
            </a:r>
            <a:r>
              <a:rPr lang="sv-SE" dirty="0"/>
              <a:t>v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s</a:t>
            </a:r>
            <a:r>
              <a:rPr lang="sv-SE" dirty="0"/>
              <a:t>a</a:t>
            </a:r>
            <a:r>
              <a:rPr lang="sv-SE" dirty="0"/>
              <a:t>m</a:t>
            </a:r>
            <a:r>
              <a:rPr lang="sv-SE" dirty="0"/>
              <a:t>h</a:t>
            </a:r>
            <a:r>
              <a:rPr lang="sv-SE" dirty="0"/>
              <a:t>e</a:t>
            </a:r>
            <a:r>
              <a:rPr lang="sv-SE" dirty="0"/>
              <a:t>t</a:t>
            </a:r>
            <a:r>
              <a:rPr lang="sv-SE" dirty="0"/>
              <a:t>/</a:t>
            </a:r>
            <a:r>
              <a:rPr lang="sv-SE" dirty="0"/>
              <a:t>p</a:t>
            </a:r>
            <a:r>
              <a:rPr lang="sv-SE" dirty="0"/>
              <a:t>r</a:t>
            </a:r>
            <a:r>
              <a:rPr lang="sv-SE" dirty="0"/>
              <a:t>o</a:t>
            </a:r>
            <a:r>
              <a:rPr lang="sv-SE" dirty="0"/>
              <a:t>j</a:t>
            </a:r>
            <a:r>
              <a:rPr lang="sv-SE" dirty="0"/>
              <a:t>e</a:t>
            </a:r>
            <a:r>
              <a:rPr lang="sv-SE" dirty="0"/>
              <a:t>k</a:t>
            </a:r>
            <a:r>
              <a:rPr lang="sv-SE" dirty="0"/>
              <a:t>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D2E1EDAD-BF98-4DC9-A91E-AA9A57F0E7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85E55B9-CFE4-42E9-86F7-D14073D249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78CBCF3A-A7A2-433F-8E74-8A4460296D4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02358ABD-CD30-41DB-AFB6-09B939C119F4}"/>
              </a:ext>
            </a:extLst>
          </p:cNvPr>
          <p:cNvSpPr txBox="1"/>
          <p:nvPr/>
        </p:nvSpPr>
        <p:spPr>
          <a:xfrm>
            <a:off x="3234050" y="2967565"/>
            <a:ext cx="4223714" cy="1647796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O</a:t>
            </a:r>
            <a:r>
              <a:rPr lang="sv-SE" b="1" dirty="0"/>
              <a:t>m</a:t>
            </a:r>
            <a:r>
              <a:rPr lang="sv-SE" b="1" dirty="0"/>
              <a:t>s</a:t>
            </a:r>
            <a:r>
              <a:rPr lang="sv-SE" b="1" dirty="0"/>
              <a:t>l</a:t>
            </a:r>
            <a:r>
              <a:rPr lang="sv-SE" b="1" dirty="0"/>
              <a:t>a</a:t>
            </a:r>
            <a:r>
              <a:rPr lang="sv-SE" b="1" dirty="0"/>
              <a:t>g</a:t>
            </a:r>
            <a:r>
              <a:rPr lang="sv-SE" b="1" dirty="0"/>
              <a:t> </a:t>
            </a:r>
            <a:r>
              <a:rPr lang="sv-SE" b="1" dirty="0"/>
              <a:t>1</a:t>
            </a:r>
          </a:p>
          <a:p>
            <a:r>
              <a:rPr lang="sv-SE" dirty="0"/>
              <a:t>F</a:t>
            </a:r>
            <a:r>
              <a:rPr lang="sv-SE" dirty="0"/>
              <a:t>y</a:t>
            </a:r>
            <a:r>
              <a:rPr lang="sv-SE" dirty="0"/>
              <a:t>l</a:t>
            </a:r>
            <a:r>
              <a:rPr lang="sv-SE" dirty="0"/>
              <a:t>l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 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x</a:t>
            </a:r>
            <a:r>
              <a:rPr lang="sv-SE" dirty="0"/>
              <a:t>t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f</a:t>
            </a:r>
            <a:r>
              <a:rPr lang="sv-SE" dirty="0"/>
              <a:t>o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i</a:t>
            </a:r>
            <a:r>
              <a:rPr lang="sv-SE" dirty="0"/>
              <a:t>l</a:t>
            </a:r>
            <a:r>
              <a:rPr lang="sv-SE" dirty="0"/>
              <a:t>d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a</a:t>
            </a:r>
            <a:r>
              <a:rPr lang="sv-SE" dirty="0"/>
              <a:t>k</a:t>
            </a:r>
            <a:r>
              <a:rPr lang="sv-SE" dirty="0"/>
              <a:t>g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s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 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n</a:t>
            </a:r>
            <a:r>
              <a:rPr lang="sv-SE" dirty="0"/>
              <a:t>o</a:t>
            </a:r>
            <a:r>
              <a:rPr lang="sv-SE" dirty="0"/>
              <a:t>m</a:t>
            </a:r>
            <a:r>
              <a:rPr lang="sv-SE" dirty="0"/>
              <a:t> 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/>
              <a:t>m</a:t>
            </a:r>
            <a:r>
              <a:rPr lang="sv-SE" dirty="0"/>
              <a:t>a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n</a:t>
            </a:r>
            <a:r>
              <a:rPr lang="sv-SE" dirty="0"/>
              <a:t> </a:t>
            </a:r>
            <a:r>
              <a:rPr lang="sv-SE" dirty="0"/>
              <a:t>h</a:t>
            </a:r>
            <a:r>
              <a:rPr lang="sv-SE" dirty="0"/>
              <a:t>ö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l</a:t>
            </a:r>
            <a:r>
              <a:rPr lang="sv-SE" dirty="0"/>
              <a:t>i</a:t>
            </a:r>
            <a:r>
              <a:rPr lang="sv-SE" dirty="0"/>
              <a:t>c</a:t>
            </a:r>
            <a:r>
              <a:rPr lang="sv-SE" dirty="0"/>
              <a:t>k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7943317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C912C4B5-5EC0-4211-9E06-8C81F0D3C2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8D38BA2A-484A-4D7B-8958-1EC8B9CE44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7038E21A-A7C8-4B37-AAB1-9C917EF34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E5EFC756-B222-4556-8E00-57CBDC1992D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7CE3B613-A164-4184-BB39-C88D8238D0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B04F56AD-527E-407A-9581-DD9D33964EA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8580EC64-C030-4257-BE97-166C975906A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CD76546D-64B2-43DA-AAD6-F32BB2CA5B5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33E167-19A7-4CD2-BE47-62C834A112C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69F2F644-9452-403E-8C50-3215E2886F9E}"/>
              </a:ext>
            </a:extLst>
          </p:cNvPr>
          <p:cNvSpPr txBox="1"/>
          <p:nvPr/>
        </p:nvSpPr>
        <p:spPr>
          <a:xfrm>
            <a:off x="3234050" y="2967565"/>
            <a:ext cx="4223714" cy="1647796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I</a:t>
            </a:r>
            <a:r>
              <a:rPr lang="sv-SE" b="1" dirty="0"/>
              <a:t>n</a:t>
            </a:r>
            <a:r>
              <a:rPr lang="sv-SE" b="1" dirty="0"/>
              <a:t>l</a:t>
            </a:r>
            <a:r>
              <a:rPr lang="sv-SE" b="1" dirty="0"/>
              <a:t>a</a:t>
            </a:r>
            <a:r>
              <a:rPr lang="sv-SE" b="1" dirty="0"/>
              <a:t>g</a:t>
            </a:r>
            <a:r>
              <a:rPr lang="sv-SE" b="1" dirty="0"/>
              <a:t>a</a:t>
            </a:r>
            <a:r>
              <a:rPr lang="sv-SE" b="1" dirty="0"/>
              <a:t> </a:t>
            </a:r>
            <a:r>
              <a:rPr lang="sv-SE" b="1" dirty="0"/>
              <a:t>1</a:t>
            </a:r>
          </a:p>
          <a:p>
            <a:r>
              <a:rPr lang="sv-SE" dirty="0"/>
              <a:t>F</a:t>
            </a:r>
            <a:r>
              <a:rPr lang="sv-SE" dirty="0"/>
              <a:t>y</a:t>
            </a:r>
            <a:r>
              <a:rPr lang="sv-SE" dirty="0"/>
              <a:t>l</a:t>
            </a:r>
            <a:r>
              <a:rPr lang="sv-SE" dirty="0"/>
              <a:t>l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 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x</a:t>
            </a:r>
            <a:r>
              <a:rPr lang="sv-SE" dirty="0"/>
              <a:t>t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f</a:t>
            </a:r>
            <a:r>
              <a:rPr lang="sv-SE" dirty="0"/>
              <a:t>o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i</a:t>
            </a:r>
            <a:r>
              <a:rPr lang="sv-SE" dirty="0"/>
              <a:t>l</a:t>
            </a:r>
            <a:r>
              <a:rPr lang="sv-SE" dirty="0"/>
              <a:t>d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 </a:t>
            </a:r>
            <a:r>
              <a:rPr lang="sv-SE" dirty="0"/>
              <a:t>p</a:t>
            </a:r>
            <a:r>
              <a:rPr lang="sv-SE" dirty="0"/>
              <a:t>å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f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m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i</a:t>
            </a:r>
            <a:r>
              <a:rPr lang="sv-SE" dirty="0"/>
              <a:t>o</a:t>
            </a:r>
            <a:r>
              <a:rPr lang="sv-SE" dirty="0"/>
              <a:t>n</a:t>
            </a:r>
            <a:r>
              <a:rPr lang="sv-SE" dirty="0"/>
              <a:t>s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n</a:t>
            </a:r>
            <a:r>
              <a:rPr lang="sv-SE" dirty="0"/>
              <a:t>o</a:t>
            </a:r>
            <a:r>
              <a:rPr lang="sv-SE" dirty="0"/>
              <a:t>m</a:t>
            </a:r>
            <a:r>
              <a:rPr lang="sv-SE" dirty="0"/>
              <a:t> 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/>
              <a:t>m</a:t>
            </a:r>
            <a:r>
              <a:rPr lang="sv-SE" dirty="0"/>
              <a:t>a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n</a:t>
            </a:r>
            <a:r>
              <a:rPr lang="sv-SE" dirty="0"/>
              <a:t> </a:t>
            </a:r>
            <a:r>
              <a:rPr lang="sv-SE" dirty="0"/>
              <a:t>h</a:t>
            </a:r>
            <a:r>
              <a:rPr lang="sv-SE" dirty="0"/>
              <a:t>ö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l</a:t>
            </a:r>
            <a:r>
              <a:rPr lang="sv-SE" dirty="0"/>
              <a:t>i</a:t>
            </a:r>
            <a:r>
              <a:rPr lang="sv-SE" dirty="0"/>
              <a:t>c</a:t>
            </a:r>
            <a:r>
              <a:rPr lang="sv-SE" dirty="0"/>
              <a:t>k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8342201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b</a:t>
            </a:r>
            <a:r>
              <a:rPr lang="sv-SE" dirty="0"/>
              <a:t>r</a:t>
            </a:r>
            <a:r>
              <a:rPr lang="sv-SE" dirty="0"/>
              <a:t>i</a:t>
            </a:r>
            <a:r>
              <a:rPr lang="sv-SE" dirty="0"/>
              <a:t>k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n</a:t>
            </a:r>
            <a:r>
              <a:rPr lang="sv-SE" dirty="0"/>
              <a:t>e</a:t>
            </a:r>
            <a:r>
              <a:rPr lang="sv-SE" dirty="0"/>
              <a:t>h</a:t>
            </a:r>
            <a:r>
              <a:rPr lang="sv-SE" dirty="0"/>
              <a:t>å</a:t>
            </a:r>
            <a:r>
              <a:rPr lang="sv-SE" dirty="0"/>
              <a:t>l</a:t>
            </a:r>
            <a:r>
              <a:rPr lang="sv-SE" dirty="0"/>
              <a:t>l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g</a:t>
            </a:r>
            <a:r>
              <a:rPr lang="sv-SE" dirty="0"/>
              <a:t>o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b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  <a:r>
              <a:rPr lang="sv-SE" dirty="0"/>
              <a:t>s</a:t>
            </a:r>
            <a:r>
              <a:rPr lang="sv-SE" dirty="0"/>
              <a:t>e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9F5DBC4-D9A1-4B44-90D0-8264D76BA4D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sv-SE" dirty="0"/>
              <a:t>K</a:t>
            </a:r>
            <a:r>
              <a:rPr lang="sv-SE" dirty="0"/>
              <a:t>o</a:t>
            </a:r>
            <a:r>
              <a:rPr lang="sv-SE" dirty="0"/>
              <a:t>n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k</a:t>
            </a:r>
            <a:r>
              <a:rPr lang="sv-SE" dirty="0"/>
              <a:t>t</a:t>
            </a:r>
          </a:p>
          <a:p>
            <a:pPr lvl="1"/>
            <a:r>
              <a:rPr lang="sv-SE" dirty="0" err="1"/>
              <a:t>V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i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i</a:t>
            </a:r>
            <a:r>
              <a:rPr lang="sv-SE" dirty="0" err="1"/>
              <a:t>m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i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u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 err="1"/>
              <a:t>p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 err="1"/>
              <a:t>v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u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.</a:t>
            </a:r>
            <a:r>
              <a:rPr lang="sv-SE" dirty="0"/>
              <a:t> </a:t>
            </a:r>
          </a:p>
          <a:p>
            <a:pPr lvl="1"/>
            <a:endParaRPr lang="sv-SE" dirty="0"/>
          </a:p>
          <a:p>
            <a:pPr lvl="1"/>
            <a:r>
              <a:rPr lang="sv-SE" b="1" dirty="0"/>
              <a:t>T</a:t>
            </a:r>
            <a:r>
              <a:rPr lang="sv-SE" b="1" dirty="0"/>
              <a:t>e</a:t>
            </a:r>
            <a:r>
              <a:rPr lang="sv-SE" b="1" dirty="0"/>
              <a:t>l</a:t>
            </a:r>
            <a:r>
              <a:rPr lang="sv-SE" b="1" dirty="0"/>
              <a:t>e</a:t>
            </a:r>
            <a:r>
              <a:rPr lang="sv-SE" b="1" dirty="0"/>
              <a:t>f</a:t>
            </a:r>
            <a:r>
              <a:rPr lang="sv-SE" b="1" dirty="0"/>
              <a:t>o</a:t>
            </a:r>
            <a:r>
              <a:rPr lang="sv-SE" b="1" dirty="0"/>
              <a:t>n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g</a:t>
            </a:r>
            <a:r>
              <a:rPr lang="sv-SE" dirty="0" err="1"/>
              <a:t>_</a:t>
            </a:r>
            <a:r>
              <a:rPr lang="sv-SE" dirty="0" err="1"/>
              <a:t>p</a:t>
            </a:r>
            <a:r>
              <a:rPr lang="sv-SE" dirty="0" err="1"/>
              <a:t>h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pPr lvl="1"/>
            <a:r>
              <a:rPr lang="sv-SE" b="1" dirty="0"/>
              <a:t>E</a:t>
            </a:r>
            <a:r>
              <a:rPr lang="sv-SE" b="1" dirty="0"/>
              <a:t>-</a:t>
            </a:r>
            <a:r>
              <a:rPr lang="sv-SE" b="1" dirty="0"/>
              <a:t>p</a:t>
            </a:r>
            <a:r>
              <a:rPr lang="sv-SE" b="1" dirty="0"/>
              <a:t>o</a:t>
            </a:r>
            <a:r>
              <a:rPr lang="sv-SE" b="1" dirty="0"/>
              <a:t>s</a:t>
            </a:r>
            <a:r>
              <a:rPr lang="sv-SE" b="1" dirty="0"/>
              <a:t>t</a:t>
            </a:r>
            <a:r>
              <a:rPr lang="sv-SE" b="1" dirty="0"/>
              <a:t>:</a:t>
            </a:r>
            <a:r>
              <a:rPr lang="sv-SE" b="1" dirty="0"/>
              <a:t> </a:t>
            </a:r>
            <a:br>
              <a:rPr lang="sv-SE" dirty="0"/>
            </a:b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g</a:t>
            </a:r>
            <a:r>
              <a:rPr lang="sv-SE" dirty="0" err="1"/>
              <a:t>_</a:t>
            </a:r>
            <a:r>
              <a:rPr lang="sv-SE" dirty="0" err="1"/>
              <a:t>e</a:t>
            </a:r>
            <a:r>
              <a:rPr lang="sv-SE" dirty="0" err="1"/>
              <a:t>m</a:t>
            </a:r>
            <a:r>
              <a:rPr lang="sv-SE" dirty="0" err="1"/>
              <a:t>a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pPr lvl="1"/>
            <a:r>
              <a:rPr lang="sv-SE" b="1" dirty="0"/>
              <a:t>W</a:t>
            </a:r>
            <a:r>
              <a:rPr lang="sv-SE" b="1" dirty="0"/>
              <a:t>e</a:t>
            </a:r>
            <a:r>
              <a:rPr lang="sv-SE" b="1" dirty="0"/>
              <a:t>b</a:t>
            </a:r>
            <a:r>
              <a:rPr lang="sv-SE" b="1" dirty="0"/>
              <a:t>s</a:t>
            </a:r>
            <a:r>
              <a:rPr lang="sv-SE" b="1" dirty="0"/>
              <a:t>i</a:t>
            </a:r>
            <a:r>
              <a:rPr lang="sv-SE" b="1" dirty="0"/>
              <a:t>d</a:t>
            </a:r>
            <a:r>
              <a:rPr lang="sv-SE" b="1" dirty="0"/>
              <a:t>a</a:t>
            </a:r>
            <a:r>
              <a:rPr lang="sv-SE" b="1" dirty="0"/>
              <a:t>:</a:t>
            </a:r>
            <a:r>
              <a:rPr lang="sv-SE" b="1" dirty="0"/>
              <a:t> </a:t>
            </a:r>
            <a:br>
              <a:rPr lang="sv-SE" dirty="0"/>
            </a:br>
            <a:r>
              <a:rPr lang="sv-SE" dirty="0"/>
              <a:t>g</a:t>
            </a:r>
            <a:r>
              <a:rPr lang="sv-SE" dirty="0"/>
              <a:t>o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b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  <a:r>
              <a:rPr lang="sv-SE" dirty="0"/>
              <a:t>s</a:t>
            </a:r>
            <a:r>
              <a:rPr lang="sv-SE" dirty="0"/>
              <a:t>e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</a:t>
            </a:r>
            <a:r>
              <a:rPr lang="sv-SE" dirty="0"/>
              <a:t>u</a:t>
            </a:r>
            <a:r>
              <a:rPr lang="sv-SE" dirty="0"/>
              <a:t>d</a:t>
            </a:r>
            <a:r>
              <a:rPr lang="sv-SE" dirty="0"/>
              <a:t>s</a:t>
            </a:r>
            <a:r>
              <a:rPr lang="sv-SE" dirty="0"/>
              <a:t>k</a:t>
            </a:r>
            <a:r>
              <a:rPr lang="sv-SE" dirty="0"/>
              <a:t>a</a:t>
            </a:r>
            <a:r>
              <a:rPr lang="sv-SE" dirty="0"/>
              <a:t>p</a:t>
            </a:r>
            <a:r>
              <a:rPr lang="sv-SE" dirty="0"/>
              <a:t>/</a:t>
            </a:r>
            <a:r>
              <a:rPr lang="sv-SE" dirty="0"/>
              <a:t>v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s</a:t>
            </a:r>
            <a:r>
              <a:rPr lang="sv-SE" dirty="0"/>
              <a:t>a</a:t>
            </a:r>
            <a:r>
              <a:rPr lang="sv-SE" dirty="0"/>
              <a:t>m</a:t>
            </a:r>
            <a:r>
              <a:rPr lang="sv-SE" dirty="0"/>
              <a:t>h</a:t>
            </a:r>
            <a:r>
              <a:rPr lang="sv-SE" dirty="0"/>
              <a:t>e</a:t>
            </a:r>
            <a:r>
              <a:rPr lang="sv-SE" dirty="0"/>
              <a:t>t</a:t>
            </a:r>
            <a:r>
              <a:rPr lang="sv-SE" dirty="0"/>
              <a:t>/</a:t>
            </a:r>
            <a:r>
              <a:rPr lang="sv-SE" dirty="0"/>
              <a:t>p</a:t>
            </a:r>
            <a:r>
              <a:rPr lang="sv-SE" dirty="0"/>
              <a:t>r</a:t>
            </a:r>
            <a:r>
              <a:rPr lang="sv-SE" dirty="0"/>
              <a:t>o</a:t>
            </a:r>
            <a:r>
              <a:rPr lang="sv-SE" dirty="0"/>
              <a:t>j</a:t>
            </a:r>
            <a:r>
              <a:rPr lang="sv-SE" dirty="0"/>
              <a:t>e</a:t>
            </a:r>
            <a:r>
              <a:rPr lang="sv-SE" dirty="0"/>
              <a:t>k</a:t>
            </a:r>
            <a:r>
              <a:rPr lang="sv-SE" dirty="0"/>
              <a:t>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6DC92E9E-D191-44D3-A761-7134F00F76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64528D21-FA7A-4EA5-BB8F-FCB3894205E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F006F1F8-A49E-4A8B-861B-228505ABAE0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02358ABD-CD30-41DB-AFB6-09B939C119F4}"/>
              </a:ext>
            </a:extLst>
          </p:cNvPr>
          <p:cNvSpPr txBox="1"/>
          <p:nvPr/>
        </p:nvSpPr>
        <p:spPr>
          <a:xfrm>
            <a:off x="3234050" y="2967565"/>
            <a:ext cx="4223714" cy="1647796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O</a:t>
            </a:r>
            <a:r>
              <a:rPr lang="sv-SE" b="1" dirty="0"/>
              <a:t>m</a:t>
            </a:r>
            <a:r>
              <a:rPr lang="sv-SE" b="1" dirty="0"/>
              <a:t>s</a:t>
            </a:r>
            <a:r>
              <a:rPr lang="sv-SE" b="1" dirty="0"/>
              <a:t>l</a:t>
            </a:r>
            <a:r>
              <a:rPr lang="sv-SE" b="1" dirty="0"/>
              <a:t>a</a:t>
            </a:r>
            <a:r>
              <a:rPr lang="sv-SE" b="1" dirty="0"/>
              <a:t>g</a:t>
            </a:r>
            <a:r>
              <a:rPr lang="sv-SE" b="1" dirty="0"/>
              <a:t> </a:t>
            </a:r>
            <a:r>
              <a:rPr lang="sv-SE" b="1" dirty="0"/>
              <a:t>1</a:t>
            </a:r>
            <a:r>
              <a:rPr lang="sv-SE" b="1" dirty="0"/>
              <a:t> </a:t>
            </a:r>
            <a:r>
              <a:rPr lang="sv-SE" b="1" dirty="0"/>
              <a:t>l</a:t>
            </a:r>
            <a:r>
              <a:rPr lang="sv-SE" b="1" dirty="0"/>
              <a:t>j</a:t>
            </a:r>
            <a:r>
              <a:rPr lang="sv-SE" b="1" dirty="0"/>
              <a:t>u</a:t>
            </a:r>
            <a:r>
              <a:rPr lang="sv-SE" b="1" dirty="0"/>
              <a:t>s</a:t>
            </a:r>
            <a:r>
              <a:rPr lang="sv-SE" b="1" dirty="0"/>
              <a:t>f</a:t>
            </a:r>
            <a:r>
              <a:rPr lang="sv-SE" b="1" dirty="0"/>
              <a:t>ä</a:t>
            </a:r>
            <a:r>
              <a:rPr lang="sv-SE" b="1" dirty="0"/>
              <a:t>r</a:t>
            </a:r>
            <a:r>
              <a:rPr lang="sv-SE" b="1" dirty="0"/>
              <a:t>g</a:t>
            </a:r>
          </a:p>
          <a:p>
            <a:r>
              <a:rPr lang="sv-SE" dirty="0"/>
              <a:t>F</a:t>
            </a:r>
            <a:r>
              <a:rPr lang="sv-SE" dirty="0"/>
              <a:t>y</a:t>
            </a:r>
            <a:r>
              <a:rPr lang="sv-SE" dirty="0"/>
              <a:t>l</a:t>
            </a:r>
            <a:r>
              <a:rPr lang="sv-SE" dirty="0"/>
              <a:t>l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 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x</a:t>
            </a:r>
            <a:r>
              <a:rPr lang="sv-SE" dirty="0"/>
              <a:t>t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f</a:t>
            </a:r>
            <a:r>
              <a:rPr lang="sv-SE" dirty="0"/>
              <a:t>o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i</a:t>
            </a:r>
            <a:r>
              <a:rPr lang="sv-SE" dirty="0"/>
              <a:t>l</a:t>
            </a:r>
            <a:r>
              <a:rPr lang="sv-SE" dirty="0"/>
              <a:t>d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a</a:t>
            </a:r>
            <a:r>
              <a:rPr lang="sv-SE" dirty="0"/>
              <a:t>k</a:t>
            </a:r>
            <a:r>
              <a:rPr lang="sv-SE" dirty="0"/>
              <a:t>g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s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 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n</a:t>
            </a:r>
            <a:r>
              <a:rPr lang="sv-SE" dirty="0"/>
              <a:t>o</a:t>
            </a:r>
            <a:r>
              <a:rPr lang="sv-SE" dirty="0"/>
              <a:t>m</a:t>
            </a:r>
            <a:r>
              <a:rPr lang="sv-SE" dirty="0"/>
              <a:t> 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/>
              <a:t>m</a:t>
            </a:r>
            <a:r>
              <a:rPr lang="sv-SE" dirty="0"/>
              <a:t>a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n</a:t>
            </a:r>
            <a:r>
              <a:rPr lang="sv-SE" dirty="0"/>
              <a:t> </a:t>
            </a:r>
            <a:r>
              <a:rPr lang="sv-SE" dirty="0"/>
              <a:t>h</a:t>
            </a:r>
            <a:r>
              <a:rPr lang="sv-SE" dirty="0"/>
              <a:t>ö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l</a:t>
            </a:r>
            <a:r>
              <a:rPr lang="sv-SE" dirty="0"/>
              <a:t>i</a:t>
            </a:r>
            <a:r>
              <a:rPr lang="sv-SE" dirty="0"/>
              <a:t>c</a:t>
            </a:r>
            <a:r>
              <a:rPr lang="sv-SE" dirty="0"/>
              <a:t>k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3311263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0B3AF2-CD5F-4F33-8B89-C57CEE897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163B962-EECA-4376-9DD8-17467585DC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A13BF9D-C6A1-4BA4-85A4-C8FE589895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D653C916-D6CC-4B5D-AC16-E0C11580F91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620E5D5D-2924-429D-A344-87791626A9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F6522F82-6ACA-4115-9960-D6B05083258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153F5C86-AFA6-4C6C-94ED-E84189CA3E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FB185082-1EC1-495A-8110-B5EDEFF9B97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0" name="Platshållare för text 19">
            <a:extLst>
              <a:ext uri="{FF2B5EF4-FFF2-40B4-BE49-F238E27FC236}">
                <a16:creationId xmlns:a16="http://schemas.microsoft.com/office/drawing/2014/main" id="{C816590C-00C1-48FD-A28E-DBC3FA7D508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1" name="Platshållare för bild 20">
            <a:extLst>
              <a:ext uri="{FF2B5EF4-FFF2-40B4-BE49-F238E27FC236}">
                <a16:creationId xmlns:a16="http://schemas.microsoft.com/office/drawing/2014/main" id="{F6EF6F7A-22A8-4563-B04E-5AA313E851F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69F2F644-9452-403E-8C50-3215E2886F9E}"/>
              </a:ext>
            </a:extLst>
          </p:cNvPr>
          <p:cNvSpPr txBox="1"/>
          <p:nvPr/>
        </p:nvSpPr>
        <p:spPr>
          <a:xfrm>
            <a:off x="3234050" y="2967565"/>
            <a:ext cx="4223714" cy="1647796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I</a:t>
            </a:r>
            <a:r>
              <a:rPr lang="sv-SE" b="1" dirty="0"/>
              <a:t>n</a:t>
            </a:r>
            <a:r>
              <a:rPr lang="sv-SE" b="1" dirty="0"/>
              <a:t>l</a:t>
            </a:r>
            <a:r>
              <a:rPr lang="sv-SE" b="1" dirty="0"/>
              <a:t>a</a:t>
            </a:r>
            <a:r>
              <a:rPr lang="sv-SE" b="1" dirty="0"/>
              <a:t>g</a:t>
            </a:r>
            <a:r>
              <a:rPr lang="sv-SE" b="1" dirty="0"/>
              <a:t>a</a:t>
            </a:r>
            <a:r>
              <a:rPr lang="sv-SE" b="1" dirty="0"/>
              <a:t> </a:t>
            </a:r>
            <a:r>
              <a:rPr lang="sv-SE" b="1" dirty="0"/>
              <a:t>1</a:t>
            </a:r>
            <a:r>
              <a:rPr lang="sv-SE" b="1" dirty="0"/>
              <a:t> </a:t>
            </a:r>
            <a:r>
              <a:rPr lang="sv-SE" b="1" dirty="0"/>
              <a:t>l</a:t>
            </a:r>
            <a:r>
              <a:rPr lang="sv-SE" b="1" dirty="0"/>
              <a:t>j</a:t>
            </a:r>
            <a:r>
              <a:rPr lang="sv-SE" b="1" dirty="0"/>
              <a:t>u</a:t>
            </a:r>
            <a:r>
              <a:rPr lang="sv-SE" b="1" dirty="0"/>
              <a:t>s</a:t>
            </a:r>
            <a:r>
              <a:rPr lang="sv-SE" b="1" dirty="0"/>
              <a:t> </a:t>
            </a:r>
            <a:r>
              <a:rPr lang="sv-SE" b="1" dirty="0"/>
              <a:t>f</a:t>
            </a:r>
            <a:r>
              <a:rPr lang="sv-SE" b="1" dirty="0"/>
              <a:t>ä</a:t>
            </a:r>
            <a:r>
              <a:rPr lang="sv-SE" b="1" dirty="0"/>
              <a:t>r</a:t>
            </a:r>
            <a:r>
              <a:rPr lang="sv-SE" b="1" dirty="0"/>
              <a:t>g</a:t>
            </a:r>
          </a:p>
          <a:p>
            <a:r>
              <a:rPr lang="sv-SE" dirty="0"/>
              <a:t>F</a:t>
            </a:r>
            <a:r>
              <a:rPr lang="sv-SE" dirty="0"/>
              <a:t>y</a:t>
            </a:r>
            <a:r>
              <a:rPr lang="sv-SE" dirty="0"/>
              <a:t>l</a:t>
            </a:r>
            <a:r>
              <a:rPr lang="sv-SE" dirty="0"/>
              <a:t>l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 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x</a:t>
            </a:r>
            <a:r>
              <a:rPr lang="sv-SE" dirty="0"/>
              <a:t>t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f</a:t>
            </a:r>
            <a:r>
              <a:rPr lang="sv-SE" dirty="0"/>
              <a:t>o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i</a:t>
            </a:r>
            <a:r>
              <a:rPr lang="sv-SE" dirty="0"/>
              <a:t>l</a:t>
            </a:r>
            <a:r>
              <a:rPr lang="sv-SE" dirty="0"/>
              <a:t>d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 </a:t>
            </a:r>
            <a:r>
              <a:rPr lang="sv-SE" dirty="0"/>
              <a:t>p</a:t>
            </a:r>
            <a:r>
              <a:rPr lang="sv-SE" dirty="0"/>
              <a:t>å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f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m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i</a:t>
            </a:r>
            <a:r>
              <a:rPr lang="sv-SE" dirty="0"/>
              <a:t>o</a:t>
            </a:r>
            <a:r>
              <a:rPr lang="sv-SE" dirty="0"/>
              <a:t>n</a:t>
            </a:r>
            <a:r>
              <a:rPr lang="sv-SE" dirty="0"/>
              <a:t>s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n</a:t>
            </a:r>
            <a:r>
              <a:rPr lang="sv-SE" dirty="0"/>
              <a:t>o</a:t>
            </a:r>
            <a:r>
              <a:rPr lang="sv-SE" dirty="0"/>
              <a:t>m</a:t>
            </a:r>
            <a:r>
              <a:rPr lang="sv-SE" dirty="0"/>
              <a:t> 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/>
              <a:t>m</a:t>
            </a:r>
            <a:r>
              <a:rPr lang="sv-SE" dirty="0"/>
              <a:t>a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n</a:t>
            </a:r>
            <a:r>
              <a:rPr lang="sv-SE" dirty="0"/>
              <a:t> </a:t>
            </a:r>
            <a:r>
              <a:rPr lang="sv-SE" dirty="0"/>
              <a:t>h</a:t>
            </a:r>
            <a:r>
              <a:rPr lang="sv-SE" dirty="0"/>
              <a:t>ö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l</a:t>
            </a:r>
            <a:r>
              <a:rPr lang="sv-SE" dirty="0"/>
              <a:t>i</a:t>
            </a:r>
            <a:r>
              <a:rPr lang="sv-SE" dirty="0"/>
              <a:t>c</a:t>
            </a:r>
            <a:r>
              <a:rPr lang="sv-SE" dirty="0"/>
              <a:t>k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6049422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97B98C18-7A21-4A37-928D-7AADEEA395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b</a:t>
            </a:r>
            <a:r>
              <a:rPr lang="sv-SE" dirty="0"/>
              <a:t>r</a:t>
            </a:r>
            <a:r>
              <a:rPr lang="sv-SE" dirty="0"/>
              <a:t>i</a:t>
            </a:r>
            <a:r>
              <a:rPr lang="sv-SE" dirty="0"/>
              <a:t>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9F5DBC4-D9A1-4B44-90D0-8264D76BA4D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>
                <a:latin typeface="+mn-lt"/>
              </a:rPr>
              <a:t>g</a:t>
            </a:r>
            <a:r>
              <a:rPr lang="sv-SE" dirty="0">
                <a:latin typeface="+mn-lt"/>
              </a:rPr>
              <a:t>o</a:t>
            </a:r>
            <a:r>
              <a:rPr lang="sv-SE" dirty="0">
                <a:latin typeface="+mn-lt"/>
              </a:rPr>
              <a:t>t</a:t>
            </a:r>
            <a:r>
              <a:rPr lang="sv-SE" dirty="0">
                <a:latin typeface="+mn-lt"/>
              </a:rPr>
              <a:t>e</a:t>
            </a:r>
            <a:r>
              <a:rPr lang="sv-SE" dirty="0">
                <a:latin typeface="+mn-lt"/>
              </a:rPr>
              <a:t>b</a:t>
            </a:r>
            <a:r>
              <a:rPr lang="sv-SE" dirty="0">
                <a:latin typeface="+mn-lt"/>
              </a:rPr>
              <a:t>o</a:t>
            </a:r>
            <a:r>
              <a:rPr lang="sv-SE" dirty="0">
                <a:latin typeface="+mn-lt"/>
              </a:rPr>
              <a:t>r</a:t>
            </a:r>
            <a:r>
              <a:rPr lang="sv-SE" dirty="0">
                <a:latin typeface="+mn-lt"/>
              </a:rPr>
              <a:t>g</a:t>
            </a:r>
            <a:r>
              <a:rPr lang="sv-SE" dirty="0">
                <a:latin typeface="+mn-lt"/>
              </a:rPr>
              <a:t>.</a:t>
            </a:r>
            <a:r>
              <a:rPr lang="sv-SE" dirty="0">
                <a:latin typeface="+mn-lt"/>
              </a:rPr>
              <a:t>s</a:t>
            </a:r>
            <a:r>
              <a:rPr lang="sv-SE" dirty="0">
                <a:latin typeface="+mn-lt"/>
              </a:rPr>
              <a:t>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1F21074-E970-40E9-A237-3F05F523876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</a:t>
            </a:r>
            <a:r>
              <a:rPr lang="sv-SE" dirty="0"/>
              <a:t>u</a:t>
            </a:r>
            <a:r>
              <a:rPr lang="sv-SE" dirty="0"/>
              <a:t>d</a:t>
            </a:r>
            <a:r>
              <a:rPr lang="sv-SE" dirty="0"/>
              <a:t>s</a:t>
            </a:r>
            <a:r>
              <a:rPr lang="sv-SE" dirty="0"/>
              <a:t>k</a:t>
            </a:r>
            <a:r>
              <a:rPr lang="sv-SE" dirty="0"/>
              <a:t>a</a:t>
            </a:r>
            <a:r>
              <a:rPr lang="sv-SE" dirty="0"/>
              <a:t>p</a:t>
            </a:r>
            <a:r>
              <a:rPr lang="sv-SE" dirty="0"/>
              <a:t>/</a:t>
            </a:r>
            <a:r>
              <a:rPr lang="sv-SE" dirty="0"/>
              <a:t>v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s</a:t>
            </a:r>
            <a:r>
              <a:rPr lang="sv-SE" dirty="0"/>
              <a:t>a</a:t>
            </a:r>
            <a:r>
              <a:rPr lang="sv-SE" dirty="0"/>
              <a:t>m</a:t>
            </a:r>
            <a:r>
              <a:rPr lang="sv-SE" dirty="0"/>
              <a:t>h</a:t>
            </a:r>
            <a:r>
              <a:rPr lang="sv-SE" dirty="0"/>
              <a:t>e</a:t>
            </a:r>
            <a:r>
              <a:rPr lang="sv-SE" dirty="0"/>
              <a:t>t</a:t>
            </a:r>
            <a:r>
              <a:rPr lang="sv-SE" dirty="0"/>
              <a:t>/</a:t>
            </a:r>
            <a:r>
              <a:rPr lang="sv-SE" dirty="0"/>
              <a:t>p</a:t>
            </a:r>
            <a:r>
              <a:rPr lang="sv-SE" dirty="0"/>
              <a:t>r</a:t>
            </a:r>
            <a:r>
              <a:rPr lang="sv-SE" dirty="0"/>
              <a:t>o</a:t>
            </a:r>
            <a:r>
              <a:rPr lang="sv-SE" dirty="0"/>
              <a:t>j</a:t>
            </a:r>
            <a:r>
              <a:rPr lang="sv-SE" dirty="0"/>
              <a:t>e</a:t>
            </a:r>
            <a:r>
              <a:rPr lang="sv-SE" dirty="0"/>
              <a:t>k</a:t>
            </a:r>
            <a:r>
              <a:rPr lang="sv-SE" dirty="0"/>
              <a:t>t</a:t>
            </a:r>
          </a:p>
          <a:p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9541C86-5ECB-4DE3-9192-9774053F51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5FD128D2-67B7-4D0B-B270-1D4C694F262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n</a:t>
            </a:r>
            <a:r>
              <a:rPr lang="sv-SE" dirty="0"/>
              <a:t>e</a:t>
            </a:r>
            <a:r>
              <a:rPr lang="sv-SE" dirty="0"/>
              <a:t>h</a:t>
            </a:r>
            <a:r>
              <a:rPr lang="sv-SE" dirty="0"/>
              <a:t>å</a:t>
            </a:r>
            <a:r>
              <a:rPr lang="sv-SE" dirty="0"/>
              <a:t>l</a:t>
            </a:r>
            <a:r>
              <a:rPr lang="sv-SE" dirty="0"/>
              <a:t>l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K</a:t>
            </a:r>
            <a:r>
              <a:rPr lang="sv-SE" dirty="0"/>
              <a:t>o</a:t>
            </a:r>
            <a:r>
              <a:rPr lang="sv-SE" dirty="0"/>
              <a:t>n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k</a:t>
            </a:r>
            <a:r>
              <a:rPr lang="sv-SE" dirty="0"/>
              <a:t>t</a:t>
            </a:r>
          </a:p>
          <a:p>
            <a:pPr lvl="1"/>
            <a:r>
              <a:rPr lang="sv-SE" dirty="0" err="1"/>
              <a:t>V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i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i</a:t>
            </a:r>
            <a:r>
              <a:rPr lang="sv-SE" dirty="0" err="1"/>
              <a:t>m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i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u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 err="1"/>
              <a:t>p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 err="1"/>
              <a:t>v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u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.</a:t>
            </a:r>
            <a:r>
              <a:rPr lang="sv-SE" dirty="0"/>
              <a:t> </a:t>
            </a:r>
          </a:p>
          <a:p>
            <a:pPr lvl="1"/>
            <a:endParaRPr lang="sv-SE" dirty="0"/>
          </a:p>
          <a:p>
            <a:pPr lvl="1"/>
            <a:r>
              <a:rPr lang="sv-SE" b="1" dirty="0"/>
              <a:t>T</a:t>
            </a:r>
            <a:r>
              <a:rPr lang="sv-SE" b="1" dirty="0"/>
              <a:t>e</a:t>
            </a:r>
            <a:r>
              <a:rPr lang="sv-SE" b="1" dirty="0"/>
              <a:t>l</a:t>
            </a:r>
            <a:r>
              <a:rPr lang="sv-SE" b="1" dirty="0"/>
              <a:t>e</a:t>
            </a:r>
            <a:r>
              <a:rPr lang="sv-SE" b="1" dirty="0"/>
              <a:t>f</a:t>
            </a:r>
            <a:r>
              <a:rPr lang="sv-SE" b="1" dirty="0"/>
              <a:t>o</a:t>
            </a:r>
            <a:r>
              <a:rPr lang="sv-SE" b="1" dirty="0"/>
              <a:t>n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g</a:t>
            </a:r>
            <a:r>
              <a:rPr lang="sv-SE" dirty="0" err="1"/>
              <a:t>_</a:t>
            </a:r>
            <a:r>
              <a:rPr lang="sv-SE" dirty="0" err="1"/>
              <a:t>p</a:t>
            </a:r>
            <a:r>
              <a:rPr lang="sv-SE" dirty="0" err="1"/>
              <a:t>h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pPr lvl="1"/>
            <a:r>
              <a:rPr lang="sv-SE" b="1" dirty="0"/>
              <a:t>E</a:t>
            </a:r>
            <a:r>
              <a:rPr lang="sv-SE" b="1" dirty="0"/>
              <a:t>-</a:t>
            </a:r>
            <a:r>
              <a:rPr lang="sv-SE" b="1" dirty="0"/>
              <a:t>p</a:t>
            </a:r>
            <a:r>
              <a:rPr lang="sv-SE" b="1" dirty="0"/>
              <a:t>o</a:t>
            </a:r>
            <a:r>
              <a:rPr lang="sv-SE" b="1" dirty="0"/>
              <a:t>s</a:t>
            </a:r>
            <a:r>
              <a:rPr lang="sv-SE" b="1" dirty="0"/>
              <a:t>t</a:t>
            </a:r>
            <a:r>
              <a:rPr lang="sv-SE" b="1" dirty="0"/>
              <a:t>:</a:t>
            </a:r>
            <a:r>
              <a:rPr lang="sv-SE" b="1" dirty="0"/>
              <a:t> </a:t>
            </a:r>
            <a:br>
              <a:rPr lang="sv-SE" dirty="0"/>
            </a:b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g</a:t>
            </a:r>
            <a:r>
              <a:rPr lang="sv-SE" dirty="0" err="1"/>
              <a:t>_</a:t>
            </a:r>
            <a:r>
              <a:rPr lang="sv-SE" dirty="0" err="1"/>
              <a:t>e</a:t>
            </a:r>
            <a:r>
              <a:rPr lang="sv-SE" dirty="0" err="1"/>
              <a:t>m</a:t>
            </a:r>
            <a:r>
              <a:rPr lang="sv-SE" dirty="0" err="1"/>
              <a:t>a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pPr lvl="1"/>
            <a:r>
              <a:rPr lang="sv-SE" b="1" dirty="0"/>
              <a:t>W</a:t>
            </a:r>
            <a:r>
              <a:rPr lang="sv-SE" b="1" dirty="0"/>
              <a:t>e</a:t>
            </a:r>
            <a:r>
              <a:rPr lang="sv-SE" b="1" dirty="0"/>
              <a:t>b</a:t>
            </a:r>
            <a:r>
              <a:rPr lang="sv-SE" b="1" dirty="0"/>
              <a:t>s</a:t>
            </a:r>
            <a:r>
              <a:rPr lang="sv-SE" b="1" dirty="0"/>
              <a:t>i</a:t>
            </a:r>
            <a:r>
              <a:rPr lang="sv-SE" b="1" dirty="0"/>
              <a:t>d</a:t>
            </a:r>
            <a:r>
              <a:rPr lang="sv-SE" b="1" dirty="0"/>
              <a:t>a</a:t>
            </a:r>
            <a:r>
              <a:rPr lang="sv-SE" b="1" dirty="0"/>
              <a:t>:</a:t>
            </a:r>
            <a:r>
              <a:rPr lang="sv-SE" b="1" dirty="0"/>
              <a:t> </a:t>
            </a:r>
            <a:br>
              <a:rPr lang="sv-SE" dirty="0"/>
            </a:br>
            <a:r>
              <a:rPr lang="sv-SE" dirty="0"/>
              <a:t>g</a:t>
            </a:r>
            <a:r>
              <a:rPr lang="sv-SE" dirty="0"/>
              <a:t>o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b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  <a:r>
              <a:rPr lang="sv-SE" dirty="0"/>
              <a:t>s</a:t>
            </a:r>
            <a:r>
              <a:rPr lang="sv-SE" dirty="0"/>
              <a:t>e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02358ABD-CD30-41DB-AFB6-09B939C119F4}"/>
              </a:ext>
            </a:extLst>
          </p:cNvPr>
          <p:cNvSpPr txBox="1"/>
          <p:nvPr/>
        </p:nvSpPr>
        <p:spPr>
          <a:xfrm>
            <a:off x="3234049" y="2967565"/>
            <a:ext cx="4223714" cy="1647796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O</a:t>
            </a:r>
            <a:r>
              <a:rPr lang="sv-SE" b="1" dirty="0"/>
              <a:t>m</a:t>
            </a:r>
            <a:r>
              <a:rPr lang="sv-SE" b="1" dirty="0"/>
              <a:t>s</a:t>
            </a:r>
            <a:r>
              <a:rPr lang="sv-SE" b="1" dirty="0"/>
              <a:t>l</a:t>
            </a:r>
            <a:r>
              <a:rPr lang="sv-SE" b="1" dirty="0"/>
              <a:t>a</a:t>
            </a:r>
            <a:r>
              <a:rPr lang="sv-SE" b="1" dirty="0"/>
              <a:t>g</a:t>
            </a:r>
            <a:r>
              <a:rPr lang="sv-SE" b="1" dirty="0"/>
              <a:t> </a:t>
            </a:r>
            <a:r>
              <a:rPr lang="sv-SE" b="1" dirty="0"/>
              <a:t>2</a:t>
            </a:r>
          </a:p>
          <a:p>
            <a:r>
              <a:rPr lang="sv-SE" dirty="0"/>
              <a:t>F</a:t>
            </a:r>
            <a:r>
              <a:rPr lang="sv-SE" dirty="0"/>
              <a:t>y</a:t>
            </a:r>
            <a:r>
              <a:rPr lang="sv-SE" dirty="0"/>
              <a:t>l</a:t>
            </a:r>
            <a:r>
              <a:rPr lang="sv-SE" dirty="0"/>
              <a:t>l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 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x</a:t>
            </a:r>
            <a:r>
              <a:rPr lang="sv-SE" dirty="0"/>
              <a:t>t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f</a:t>
            </a:r>
            <a:r>
              <a:rPr lang="sv-SE" dirty="0"/>
              <a:t>o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i</a:t>
            </a:r>
            <a:r>
              <a:rPr lang="sv-SE" dirty="0"/>
              <a:t>l</a:t>
            </a:r>
            <a:r>
              <a:rPr lang="sv-SE" dirty="0"/>
              <a:t>d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a</a:t>
            </a:r>
            <a:r>
              <a:rPr lang="sv-SE" dirty="0"/>
              <a:t>k</a:t>
            </a:r>
            <a:r>
              <a:rPr lang="sv-SE" dirty="0"/>
              <a:t>g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s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 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n</a:t>
            </a:r>
            <a:r>
              <a:rPr lang="sv-SE" dirty="0"/>
              <a:t>o</a:t>
            </a:r>
            <a:r>
              <a:rPr lang="sv-SE" dirty="0"/>
              <a:t>m</a:t>
            </a:r>
            <a:r>
              <a:rPr lang="sv-SE" dirty="0"/>
              <a:t> 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/>
              <a:t>m</a:t>
            </a:r>
            <a:r>
              <a:rPr lang="sv-SE" dirty="0"/>
              <a:t>a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n</a:t>
            </a:r>
            <a:r>
              <a:rPr lang="sv-SE" dirty="0"/>
              <a:t> </a:t>
            </a:r>
            <a:r>
              <a:rPr lang="sv-SE" dirty="0"/>
              <a:t>h</a:t>
            </a:r>
            <a:r>
              <a:rPr lang="sv-SE" dirty="0"/>
              <a:t>ö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l</a:t>
            </a:r>
            <a:r>
              <a:rPr lang="sv-SE" dirty="0"/>
              <a:t>i</a:t>
            </a:r>
            <a:r>
              <a:rPr lang="sv-SE" dirty="0"/>
              <a:t>c</a:t>
            </a:r>
            <a:r>
              <a:rPr lang="sv-SE" dirty="0"/>
              <a:t>k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7957152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713CE0E-ACB0-4D7D-83BB-EF4B6CB4D44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D81322E-AB1B-428B-97EE-1BD1ADABC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470E51E-37C4-487E-91E4-D785873FBF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53D4B83-F2EF-4BE3-9FCB-5C09ED5BBD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1260E4E8-8D0C-44A0-B0B0-E55C5128F70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7386A329-B553-4AB6-AA24-BE9CCDAE23F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69F2F644-9452-403E-8C50-3215E2886F9E}"/>
              </a:ext>
            </a:extLst>
          </p:cNvPr>
          <p:cNvSpPr txBox="1"/>
          <p:nvPr/>
        </p:nvSpPr>
        <p:spPr>
          <a:xfrm>
            <a:off x="3234050" y="2967565"/>
            <a:ext cx="4223714" cy="1647796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I</a:t>
            </a:r>
            <a:r>
              <a:rPr lang="sv-SE" b="1" dirty="0"/>
              <a:t>n</a:t>
            </a:r>
            <a:r>
              <a:rPr lang="sv-SE" b="1" dirty="0"/>
              <a:t>l</a:t>
            </a:r>
            <a:r>
              <a:rPr lang="sv-SE" b="1" dirty="0"/>
              <a:t>a</a:t>
            </a:r>
            <a:r>
              <a:rPr lang="sv-SE" b="1" dirty="0"/>
              <a:t>g</a:t>
            </a:r>
            <a:r>
              <a:rPr lang="sv-SE" b="1" dirty="0"/>
              <a:t>a</a:t>
            </a:r>
            <a:r>
              <a:rPr lang="sv-SE" b="1" dirty="0"/>
              <a:t> </a:t>
            </a:r>
            <a:r>
              <a:rPr lang="sv-SE" b="1" dirty="0"/>
              <a:t>2</a:t>
            </a:r>
          </a:p>
          <a:p>
            <a:r>
              <a:rPr lang="sv-SE" dirty="0"/>
              <a:t>F</a:t>
            </a:r>
            <a:r>
              <a:rPr lang="sv-SE" dirty="0"/>
              <a:t>y</a:t>
            </a:r>
            <a:r>
              <a:rPr lang="sv-SE" dirty="0"/>
              <a:t>l</a:t>
            </a:r>
            <a:r>
              <a:rPr lang="sv-SE" dirty="0"/>
              <a:t>l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 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x</a:t>
            </a:r>
            <a:r>
              <a:rPr lang="sv-SE" dirty="0"/>
              <a:t>t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f</a:t>
            </a:r>
            <a:r>
              <a:rPr lang="sv-SE" dirty="0"/>
              <a:t>o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i</a:t>
            </a:r>
            <a:r>
              <a:rPr lang="sv-SE" dirty="0"/>
              <a:t>l</a:t>
            </a:r>
            <a:r>
              <a:rPr lang="sv-SE" dirty="0"/>
              <a:t>d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 </a:t>
            </a:r>
            <a:r>
              <a:rPr lang="sv-SE" dirty="0"/>
              <a:t>p</a:t>
            </a:r>
            <a:r>
              <a:rPr lang="sv-SE" dirty="0"/>
              <a:t>å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f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m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i</a:t>
            </a:r>
            <a:r>
              <a:rPr lang="sv-SE" dirty="0"/>
              <a:t>o</a:t>
            </a:r>
            <a:r>
              <a:rPr lang="sv-SE" dirty="0"/>
              <a:t>n</a:t>
            </a:r>
            <a:r>
              <a:rPr lang="sv-SE" dirty="0"/>
              <a:t>s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n</a:t>
            </a:r>
            <a:r>
              <a:rPr lang="sv-SE" dirty="0"/>
              <a:t>o</a:t>
            </a:r>
            <a:r>
              <a:rPr lang="sv-SE" dirty="0"/>
              <a:t>m</a:t>
            </a:r>
            <a:r>
              <a:rPr lang="sv-SE" dirty="0"/>
              <a:t> 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/>
              <a:t>m</a:t>
            </a:r>
            <a:r>
              <a:rPr lang="sv-SE" dirty="0"/>
              <a:t>a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n</a:t>
            </a:r>
            <a:r>
              <a:rPr lang="sv-SE" dirty="0"/>
              <a:t> </a:t>
            </a:r>
            <a:r>
              <a:rPr lang="sv-SE" dirty="0"/>
              <a:t>h</a:t>
            </a:r>
            <a:r>
              <a:rPr lang="sv-SE" dirty="0"/>
              <a:t>ö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l</a:t>
            </a:r>
            <a:r>
              <a:rPr lang="sv-SE" dirty="0"/>
              <a:t>i</a:t>
            </a:r>
            <a:r>
              <a:rPr lang="sv-SE" dirty="0"/>
              <a:t>c</a:t>
            </a:r>
            <a:r>
              <a:rPr lang="sv-SE" dirty="0"/>
              <a:t>k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0980445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3542D547-24F8-473E-B4E7-AD1B50A58AE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7" name="Rubrik 16">
            <a:extLst>
              <a:ext uri="{FF2B5EF4-FFF2-40B4-BE49-F238E27FC236}">
                <a16:creationId xmlns:a16="http://schemas.microsoft.com/office/drawing/2014/main" id="{81A1D70E-F6E4-4DFF-8812-CB6A05387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195984A9-C0EF-40D0-BF68-775A36F18C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0" name="Platshållare för text 19">
            <a:extLst>
              <a:ext uri="{FF2B5EF4-FFF2-40B4-BE49-F238E27FC236}">
                <a16:creationId xmlns:a16="http://schemas.microsoft.com/office/drawing/2014/main" id="{CEB16A09-5E2E-4ADF-A7B2-9278E5E98A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EBCB1DAB-9FF2-444E-80BE-CC71F54CB5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5F6BE7C1-9498-4D24-B86E-95290DF1AE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4" name="Platshållare för bild 23">
            <a:extLst>
              <a:ext uri="{FF2B5EF4-FFF2-40B4-BE49-F238E27FC236}">
                <a16:creationId xmlns:a16="http://schemas.microsoft.com/office/drawing/2014/main" id="{D15016CD-6D10-4A32-80D8-823AC156277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25" name="Platshållare för text 24">
            <a:extLst>
              <a:ext uri="{FF2B5EF4-FFF2-40B4-BE49-F238E27FC236}">
                <a16:creationId xmlns:a16="http://schemas.microsoft.com/office/drawing/2014/main" id="{1A99995B-5ED4-4FAD-9355-A47C713F6B7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EBCD45FD-8B8E-43B7-B921-DF898E9AE33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K</a:t>
            </a:r>
            <a:r>
              <a:rPr lang="sv-SE" dirty="0"/>
              <a:t>o</a:t>
            </a:r>
            <a:r>
              <a:rPr lang="sv-SE" dirty="0"/>
              <a:t>n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k</a:t>
            </a:r>
            <a:r>
              <a:rPr lang="sv-SE" dirty="0"/>
              <a:t>t</a:t>
            </a:r>
          </a:p>
          <a:p>
            <a:pPr lvl="1"/>
            <a:r>
              <a:rPr lang="sv-SE" dirty="0" err="1"/>
              <a:t>V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i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i</a:t>
            </a:r>
            <a:r>
              <a:rPr lang="sv-SE" dirty="0" err="1"/>
              <a:t>m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i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u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 err="1"/>
              <a:t>p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 err="1"/>
              <a:t>v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u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.</a:t>
            </a:r>
            <a:r>
              <a:rPr lang="sv-SE" dirty="0"/>
              <a:t> </a:t>
            </a:r>
          </a:p>
          <a:p>
            <a:pPr lvl="1"/>
            <a:endParaRPr lang="sv-SE" dirty="0"/>
          </a:p>
          <a:p>
            <a:pPr lvl="1"/>
            <a:r>
              <a:rPr lang="sv-SE" b="1" dirty="0"/>
              <a:t>T</a:t>
            </a:r>
            <a:r>
              <a:rPr lang="sv-SE" b="1" dirty="0"/>
              <a:t>e</a:t>
            </a:r>
            <a:r>
              <a:rPr lang="sv-SE" b="1" dirty="0"/>
              <a:t>l</a:t>
            </a:r>
            <a:r>
              <a:rPr lang="sv-SE" b="1" dirty="0"/>
              <a:t>e</a:t>
            </a:r>
            <a:r>
              <a:rPr lang="sv-SE" b="1" dirty="0"/>
              <a:t>f</a:t>
            </a:r>
            <a:r>
              <a:rPr lang="sv-SE" b="1" dirty="0"/>
              <a:t>o</a:t>
            </a:r>
            <a:r>
              <a:rPr lang="sv-SE" b="1" dirty="0"/>
              <a:t>n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g</a:t>
            </a:r>
            <a:r>
              <a:rPr lang="sv-SE" dirty="0" err="1"/>
              <a:t>_</a:t>
            </a:r>
            <a:r>
              <a:rPr lang="sv-SE" dirty="0" err="1"/>
              <a:t>p</a:t>
            </a:r>
            <a:r>
              <a:rPr lang="sv-SE" dirty="0" err="1"/>
              <a:t>h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pPr lvl="1"/>
            <a:r>
              <a:rPr lang="sv-SE" b="1" dirty="0"/>
              <a:t>E</a:t>
            </a:r>
            <a:r>
              <a:rPr lang="sv-SE" b="1" dirty="0"/>
              <a:t>-</a:t>
            </a:r>
            <a:r>
              <a:rPr lang="sv-SE" b="1" dirty="0"/>
              <a:t>p</a:t>
            </a:r>
            <a:r>
              <a:rPr lang="sv-SE" b="1" dirty="0"/>
              <a:t>o</a:t>
            </a:r>
            <a:r>
              <a:rPr lang="sv-SE" b="1" dirty="0"/>
              <a:t>s</a:t>
            </a:r>
            <a:r>
              <a:rPr lang="sv-SE" b="1" dirty="0"/>
              <a:t>t</a:t>
            </a:r>
            <a:r>
              <a:rPr lang="sv-SE" b="1" dirty="0"/>
              <a:t>:</a:t>
            </a:r>
            <a:r>
              <a:rPr lang="sv-SE" b="1" dirty="0"/>
              <a:t> </a:t>
            </a:r>
            <a:br>
              <a:rPr lang="sv-SE" dirty="0"/>
            </a:b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g</a:t>
            </a:r>
            <a:r>
              <a:rPr lang="sv-SE" dirty="0" err="1"/>
              <a:t>_</a:t>
            </a:r>
            <a:r>
              <a:rPr lang="sv-SE" dirty="0" err="1"/>
              <a:t>e</a:t>
            </a:r>
            <a:r>
              <a:rPr lang="sv-SE" dirty="0" err="1"/>
              <a:t>m</a:t>
            </a:r>
            <a:r>
              <a:rPr lang="sv-SE" dirty="0" err="1"/>
              <a:t>a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pPr lvl="1"/>
            <a:r>
              <a:rPr lang="sv-SE" b="1" dirty="0"/>
              <a:t>W</a:t>
            </a:r>
            <a:r>
              <a:rPr lang="sv-SE" b="1" dirty="0"/>
              <a:t>e</a:t>
            </a:r>
            <a:r>
              <a:rPr lang="sv-SE" b="1" dirty="0"/>
              <a:t>b</a:t>
            </a:r>
            <a:r>
              <a:rPr lang="sv-SE" b="1" dirty="0"/>
              <a:t>s</a:t>
            </a:r>
            <a:r>
              <a:rPr lang="sv-SE" b="1" dirty="0"/>
              <a:t>i</a:t>
            </a:r>
            <a:r>
              <a:rPr lang="sv-SE" b="1" dirty="0"/>
              <a:t>d</a:t>
            </a:r>
            <a:r>
              <a:rPr lang="sv-SE" b="1" dirty="0"/>
              <a:t>a</a:t>
            </a:r>
            <a:r>
              <a:rPr lang="sv-SE" b="1" dirty="0"/>
              <a:t>:</a:t>
            </a:r>
            <a:r>
              <a:rPr lang="sv-SE" b="1" dirty="0"/>
              <a:t> </a:t>
            </a:r>
            <a:br>
              <a:rPr lang="sv-SE" dirty="0"/>
            </a:br>
            <a:r>
              <a:rPr lang="sv-SE" dirty="0"/>
              <a:t>g</a:t>
            </a:r>
            <a:r>
              <a:rPr lang="sv-SE" dirty="0"/>
              <a:t>o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b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  <a:r>
              <a:rPr lang="sv-SE" dirty="0"/>
              <a:t>s</a:t>
            </a:r>
            <a:r>
              <a:rPr lang="sv-SE" dirty="0"/>
              <a:t>e</a:t>
            </a:r>
          </a:p>
          <a:p>
            <a:endParaRPr lang="sv-SE" dirty="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56AB0859-AE88-45D1-B329-63BF296A43F7}"/>
              </a:ext>
            </a:extLst>
          </p:cNvPr>
          <p:cNvSpPr txBox="1"/>
          <p:nvPr/>
        </p:nvSpPr>
        <p:spPr>
          <a:xfrm>
            <a:off x="3216587" y="2967565"/>
            <a:ext cx="4223714" cy="1647796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O</a:t>
            </a:r>
            <a:r>
              <a:rPr lang="sv-SE" b="1" dirty="0"/>
              <a:t>m</a:t>
            </a:r>
            <a:r>
              <a:rPr lang="sv-SE" b="1" dirty="0"/>
              <a:t>s</a:t>
            </a:r>
            <a:r>
              <a:rPr lang="sv-SE" b="1" dirty="0"/>
              <a:t>l</a:t>
            </a:r>
            <a:r>
              <a:rPr lang="sv-SE" b="1" dirty="0"/>
              <a:t>a</a:t>
            </a:r>
            <a:r>
              <a:rPr lang="sv-SE" b="1" dirty="0"/>
              <a:t>g</a:t>
            </a:r>
            <a:r>
              <a:rPr lang="sv-SE" b="1" dirty="0"/>
              <a:t> </a:t>
            </a:r>
            <a:r>
              <a:rPr lang="sv-SE" b="1" dirty="0"/>
              <a:t>3</a:t>
            </a:r>
          </a:p>
          <a:p>
            <a:r>
              <a:rPr lang="sv-SE" dirty="0"/>
              <a:t>F</a:t>
            </a:r>
            <a:r>
              <a:rPr lang="sv-SE" dirty="0"/>
              <a:t>y</a:t>
            </a:r>
            <a:r>
              <a:rPr lang="sv-SE" dirty="0"/>
              <a:t>l</a:t>
            </a:r>
            <a:r>
              <a:rPr lang="sv-SE" dirty="0"/>
              <a:t>l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 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x</a:t>
            </a:r>
            <a:r>
              <a:rPr lang="sv-SE" dirty="0"/>
              <a:t>t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f</a:t>
            </a:r>
            <a:r>
              <a:rPr lang="sv-SE" dirty="0"/>
              <a:t>o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i</a:t>
            </a:r>
            <a:r>
              <a:rPr lang="sv-SE" dirty="0"/>
              <a:t>l</a:t>
            </a:r>
            <a:r>
              <a:rPr lang="sv-SE" dirty="0"/>
              <a:t>d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a</a:t>
            </a:r>
            <a:r>
              <a:rPr lang="sv-SE" dirty="0"/>
              <a:t>k</a:t>
            </a:r>
            <a:r>
              <a:rPr lang="sv-SE" dirty="0"/>
              <a:t>g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s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 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n</a:t>
            </a:r>
            <a:r>
              <a:rPr lang="sv-SE" dirty="0"/>
              <a:t>o</a:t>
            </a:r>
            <a:r>
              <a:rPr lang="sv-SE" dirty="0"/>
              <a:t>m</a:t>
            </a:r>
            <a:r>
              <a:rPr lang="sv-SE" dirty="0"/>
              <a:t> 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/>
              <a:t>m</a:t>
            </a:r>
            <a:r>
              <a:rPr lang="sv-SE" dirty="0"/>
              <a:t>a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n</a:t>
            </a:r>
            <a:r>
              <a:rPr lang="sv-SE" dirty="0"/>
              <a:t> </a:t>
            </a:r>
            <a:r>
              <a:rPr lang="sv-SE" dirty="0"/>
              <a:t>h</a:t>
            </a:r>
            <a:r>
              <a:rPr lang="sv-SE" dirty="0"/>
              <a:t>ö</a:t>
            </a:r>
            <a:r>
              <a:rPr lang="sv-SE" dirty="0"/>
              <a:t>g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l</a:t>
            </a:r>
            <a:r>
              <a:rPr lang="sv-SE" dirty="0"/>
              <a:t>i</a:t>
            </a:r>
            <a:r>
              <a:rPr lang="sv-SE" dirty="0"/>
              <a:t>c</a:t>
            </a:r>
            <a:r>
              <a:rPr lang="sv-SE" dirty="0"/>
              <a:t>k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ä</a:t>
            </a:r>
            <a:r>
              <a:rPr lang="sv-SE" dirty="0"/>
              <a:t>n</a:t>
            </a:r>
            <a:r>
              <a:rPr lang="sv-SE" dirty="0"/>
              <a:t>d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ä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5423265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ubrik 29">
            <a:extLst>
              <a:ext uri="{FF2B5EF4-FFF2-40B4-BE49-F238E27FC236}">
                <a16:creationId xmlns:a16="http://schemas.microsoft.com/office/drawing/2014/main" id="{242C741E-6DE4-423B-8C9A-A22F0085D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1" name="Platshållare för text 30">
            <a:extLst>
              <a:ext uri="{FF2B5EF4-FFF2-40B4-BE49-F238E27FC236}">
                <a16:creationId xmlns:a16="http://schemas.microsoft.com/office/drawing/2014/main" id="{BEE933D9-1EE2-43A4-BCAF-9AC53CB05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2" name="Platshållare för text 31">
            <a:extLst>
              <a:ext uri="{FF2B5EF4-FFF2-40B4-BE49-F238E27FC236}">
                <a16:creationId xmlns:a16="http://schemas.microsoft.com/office/drawing/2014/main" id="{9DDAAA86-62D6-47DE-BD78-02ABBC7FD3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3" name="Platshållare för bild 32">
            <a:extLst>
              <a:ext uri="{FF2B5EF4-FFF2-40B4-BE49-F238E27FC236}">
                <a16:creationId xmlns:a16="http://schemas.microsoft.com/office/drawing/2014/main" id="{93D60830-513E-450D-B50F-F9AAD798DF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4" name="Platshållare för text 33">
            <a:extLst>
              <a:ext uri="{FF2B5EF4-FFF2-40B4-BE49-F238E27FC236}">
                <a16:creationId xmlns:a16="http://schemas.microsoft.com/office/drawing/2014/main" id="{8AB1C85E-E91B-4B6C-AC9E-BCE11E2782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5" name="Platshållare för bild 34">
            <a:extLst>
              <a:ext uri="{FF2B5EF4-FFF2-40B4-BE49-F238E27FC236}">
                <a16:creationId xmlns:a16="http://schemas.microsoft.com/office/drawing/2014/main" id="{F610991A-51BC-48F6-A082-8C8E9FC00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6" name="Platshållare för text 35">
            <a:extLst>
              <a:ext uri="{FF2B5EF4-FFF2-40B4-BE49-F238E27FC236}">
                <a16:creationId xmlns:a16="http://schemas.microsoft.com/office/drawing/2014/main" id="{97338FFB-82CD-46FD-B7CB-71A4F61846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7" name="Platshållare för text 36">
            <a:extLst>
              <a:ext uri="{FF2B5EF4-FFF2-40B4-BE49-F238E27FC236}">
                <a16:creationId xmlns:a16="http://schemas.microsoft.com/office/drawing/2014/main" id="{F00A1D3B-D32E-4E2A-B578-0A3A5957BF0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7FEA0AAC-A4EC-4FFA-9659-427A2E02475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39" name="Platshållare för text 38">
            <a:extLst>
              <a:ext uri="{FF2B5EF4-FFF2-40B4-BE49-F238E27FC236}">
                <a16:creationId xmlns:a16="http://schemas.microsoft.com/office/drawing/2014/main" id="{BEA8F63A-0565-45EC-B393-DAE914E0565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0" name="Platshållare för text 39">
            <a:extLst>
              <a:ext uri="{FF2B5EF4-FFF2-40B4-BE49-F238E27FC236}">
                <a16:creationId xmlns:a16="http://schemas.microsoft.com/office/drawing/2014/main" id="{084D9672-8F64-4823-B420-5EAF65E121D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77966AE1-86E9-49E6-852C-D3FC39041A46}"/>
              </a:ext>
            </a:extLst>
          </p:cNvPr>
          <p:cNvSpPr txBox="1"/>
          <p:nvPr/>
        </p:nvSpPr>
        <p:spPr>
          <a:xfrm>
            <a:off x="3234050" y="2967565"/>
            <a:ext cx="4223714" cy="1187414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I</a:t>
            </a:r>
            <a:r>
              <a:rPr lang="sv-SE" b="1" dirty="0"/>
              <a:t>n</a:t>
            </a:r>
            <a:r>
              <a:rPr lang="sv-SE" b="1" dirty="0"/>
              <a:t>l</a:t>
            </a:r>
            <a:r>
              <a:rPr lang="sv-SE" b="1" dirty="0"/>
              <a:t>a</a:t>
            </a:r>
            <a:r>
              <a:rPr lang="sv-SE" b="1" dirty="0"/>
              <a:t>g</a:t>
            </a:r>
            <a:r>
              <a:rPr lang="sv-SE" b="1" dirty="0"/>
              <a:t>a</a:t>
            </a:r>
            <a:r>
              <a:rPr lang="sv-SE" b="1" dirty="0"/>
              <a:t> </a:t>
            </a:r>
            <a:r>
              <a:rPr lang="sv-SE" b="1" dirty="0"/>
              <a:t>3</a:t>
            </a:r>
          </a:p>
          <a:p>
            <a:r>
              <a:rPr lang="sv-SE" dirty="0"/>
              <a:t>F</a:t>
            </a:r>
            <a:r>
              <a:rPr lang="sv-SE" dirty="0"/>
              <a:t>y</a:t>
            </a:r>
            <a:r>
              <a:rPr lang="sv-SE" dirty="0"/>
              <a:t>l</a:t>
            </a:r>
            <a:r>
              <a:rPr lang="sv-SE" dirty="0"/>
              <a:t>l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 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x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/>
              <a:t>o</a:t>
            </a:r>
            <a:r>
              <a:rPr lang="sv-SE" dirty="0"/>
              <a:t>c</a:t>
            </a:r>
            <a:r>
              <a:rPr lang="sv-SE" dirty="0"/>
              <a:t>h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f</a:t>
            </a:r>
            <a:r>
              <a:rPr lang="sv-SE" dirty="0"/>
              <a:t>o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 </a:t>
            </a:r>
            <a:r>
              <a:rPr lang="sv-SE" dirty="0"/>
              <a:t>b</a:t>
            </a:r>
            <a:r>
              <a:rPr lang="sv-SE" dirty="0"/>
              <a:t>i</a:t>
            </a:r>
            <a:r>
              <a:rPr lang="sv-SE" dirty="0"/>
              <a:t>l</a:t>
            </a:r>
            <a:r>
              <a:rPr lang="sv-SE" dirty="0"/>
              <a:t>d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1275473"/>
      </p:ext>
    </p:extLst>
  </p:cSld>
  <p:clrMapOvr>
    <a:masterClrMapping/>
  </p:clrMapOvr>
</p:sld>
</file>

<file path=ppt/theme/theme1.xml><?xml version="1.0" encoding="utf-8"?>
<a:theme xmlns:a="http://schemas.openxmlformats.org/drawingml/2006/main" name="Folder omslag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lder 6-sidor_liggande A4_ny.potx" id="{46598DE4-A5AB-4C12-96CC-B181DEF831FB}" vid="{EA820DEC-6423-4258-8644-83DC623F3DF1}"/>
    </a:ext>
  </a:extLst>
</a:theme>
</file>

<file path=ppt/theme/theme2.xml><?xml version="1.0" encoding="utf-8"?>
<a:theme xmlns:a="http://schemas.openxmlformats.org/drawingml/2006/main" name="Folder inlaga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lder 6-sidor_liggande A4_ny.potx" id="{46598DE4-A5AB-4C12-96CC-B181DEF831FB}" vid="{7BC9E5CD-7732-4D0A-8CB9-F1A3FD665FFB}"/>
    </a:ext>
  </a:extLst>
</a:theme>
</file>

<file path=ppt/theme/theme3.xml><?xml version="1.0" encoding="utf-8"?>
<a:theme xmlns:a="http://schemas.openxmlformats.org/drawingml/2006/main" name="Placering av sidhuvud, sidfot och logotyper vid samarbeten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lder 6-sidor_liggande A4_ny.potx" id="{46598DE4-A5AB-4C12-96CC-B181DEF831FB}" vid="{771CEE30-3021-4FF7-9990-8CB7E437A234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531</ap:Words>
  <ap:Application>Microsoft Office PowerPoint</ap:Application>
  <ap:PresentationFormat>Anpassad</ap:PresentationFormat>
  <ap:Paragraphs>67</ap:Paragraphs>
  <ap:Slides>9</ap:Slides>
  <ap:Notes>0</ap:Notes>
  <ap:HiddenSlides>1</ap:HiddenSlides>
  <ap:MMClips>0</ap:MMClips>
  <ap:ScaleCrop>false</ap:ScaleCrop>
  <ap:HeadingPairs>
    <vt:vector baseType="variant" size="6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9</vt:i4>
      </vt:variant>
    </vt:vector>
  </ap:HeadingPairs>
  <ap:TitlesOfParts>
    <vt:vector baseType="lpstr" size="15">
      <vt:lpstr>Arial</vt:lpstr>
      <vt:lpstr>Arial Black</vt:lpstr>
      <vt:lpstr>Calibri</vt:lpstr>
      <vt:lpstr>Folder omslag</vt:lpstr>
      <vt:lpstr>Folder inlaga</vt:lpstr>
      <vt:lpstr>Placering av sidhuvud, sidfot och logotyper vid samarbeten</vt:lpstr>
      <vt:lpstr>PowerPoint-presentation</vt:lpstr>
      <vt:lpstr>Rubrik</vt:lpstr>
      <vt:lpstr>PowerPoint-presentation</vt:lpstr>
      <vt:lpstr>Rubrik</vt:lpstr>
      <vt:lpstr>PowerPoint-presentation</vt:lpstr>
      <vt:lpstr>Rubrik</vt:lpstr>
      <vt:lpstr>PowerPoint-presentation</vt:lpstr>
      <vt:lpstr>PowerPoint-presentation</vt:lpstr>
      <vt:lpstr>PowerPoint-presentation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Folder 99x210</dc:title>
  <dc:creator>Förvaltning</dc:creator>
  <lastModifiedBy>Cazuma Mori</lastModifiedBy>
  <revision>50</revision>
  <lastPrinted>2022-03-29T09:49:16.0000000Z</lastPrinted>
  <dcterms:created xsi:type="dcterms:W3CDTF">2022-01-25T08:14:35.0000000Z</dcterms:created>
  <dcterms:modified xsi:type="dcterms:W3CDTF">2024-05-15T07:55:25.0000000Z</dcterms:modified>
</coreProperties>
</file>