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FB9"/>
    <a:srgbClr val="D1D9DC"/>
    <a:srgbClr val="F8CCDC"/>
    <a:srgbClr val="E0D0E7"/>
    <a:srgbClr val="FACEB9"/>
    <a:srgbClr val="B8E1C8"/>
    <a:srgbClr val="BFE4F2"/>
    <a:srgbClr val="FFF3B0"/>
    <a:srgbClr val="B7E1C8"/>
    <a:srgbClr val="E1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  <p:sldMasterId id="2147483720" r:id="rId3"/>
  </p:sldMasterIdLst>
  <p:notesMasterIdLst>
    <p:notesMasterId r:id="rId13"/>
  </p:notesMasterIdLst>
  <p:handoutMasterIdLst>
    <p:handoutMasterId r:id="rId14"/>
  </p:handoutMasterIdLst>
  <p:sldIdLst>
    <p:sldId id="271" r:id="rId4"/>
    <p:sldId id="267" r:id="rId5"/>
    <p:sldId id="273" r:id="rId6"/>
    <p:sldId id="276" r:id="rId7"/>
    <p:sldId id="277" r:id="rId8"/>
    <p:sldId id="279" r:id="rId9"/>
    <p:sldId id="278" r:id="rId10"/>
    <p:sldId id="275" r:id="rId11"/>
    <p:sldId id="274" r:id="rId12"/>
  </p:sldIdLst>
  <p:sldSz cx="10691813" cy="7559675"/>
  <p:notesSz cx="9872663" cy="6797675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8" autoAdjust="0"/>
    <p:restoredTop sz="94715" autoAdjust="0"/>
  </p:normalViewPr>
  <p:slideViewPr>
    <p:cSldViewPr snapToGrid="0">
      <p:cViewPr varScale="1">
        <p:scale>
          <a:sx n="139" d="100"/>
          <a:sy n="139" d="100"/>
        </p:scale>
        <p:origin x="2244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notesMaster" Target="/ppt/notesMasters/notesMaster1.xml" Id="rId13" /><Relationship Type="http://schemas.openxmlformats.org/officeDocument/2006/relationships/tableStyles" Target="/ppt/tableStyles.xml" Id="rId18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theme" Target="/ppt/theme/theme1.xml" Id="rId17" /><Relationship Type="http://schemas.openxmlformats.org/officeDocument/2006/relationships/slideMaster" Target="/ppt/slideMasters/slideMaster2.xml" Id="rId2" /><Relationship Type="http://schemas.openxmlformats.org/officeDocument/2006/relationships/viewProps" Target="/ppt/viewProps.xml" Id="rId16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slide" Target="/ppt/slides/slide2.xml" Id="rId5" /><Relationship Type="http://schemas.openxmlformats.org/officeDocument/2006/relationships/presProps" Target="/ppt/presProps.xml" Id="rId15" /><Relationship Type="http://schemas.openxmlformats.org/officeDocument/2006/relationships/slide" Target="/ppt/slides/slide7.xml" Id="rId10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handoutMaster" Target="/ppt/handoutMasters/handoutMaster1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645675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5675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9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71385"/>
            <a:ext cx="7898130" cy="2676585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9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tx1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061493388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bg1">
              <a:lumMod val="85000"/>
            </a:schemeClr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98821428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FFF3B0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FFF3B0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92222531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BFE4F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BFE4F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241071590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4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B8E1C8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B8E1C8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661592964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FACEB9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FACEB9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912733033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7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F8CCDC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F8CCDC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956108973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6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E0D0E7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E0D0E7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216145898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3455975"/>
            <a:ext cx="3132137" cy="36719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900113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2528663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04E23BEA-1BDA-4C46-8EF8-6969A6C6A0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59675A9E-65CB-4E88-BF7A-B5208359AE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CC5A61AB-103C-4345-AA17-33058050A1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9" name="Platshållare för bild 8">
            <a:extLst>
              <a:ext uri="{FF2B5EF4-FFF2-40B4-BE49-F238E27FC236}">
                <a16:creationId xmlns:a16="http://schemas.microsoft.com/office/drawing/2014/main" id="{74901572-3A50-4ECF-97B9-44C95498B07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18129859-B9BB-4F97-805D-89EFA2F8E1C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1" name="Platshållare för text 6">
            <a:extLst>
              <a:ext uri="{FF2B5EF4-FFF2-40B4-BE49-F238E27FC236}">
                <a16:creationId xmlns:a16="http://schemas.microsoft.com/office/drawing/2014/main" id="{6BC92D69-54AB-40D7-BA44-EC28EC15C8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901066"/>
            <a:ext cx="3132137" cy="36719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4717640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6346190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04E23BEA-1BDA-4C46-8EF8-6969A6C6A0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F9375A4B-FA1C-4E67-BB80-24A6C16EC3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8B254790-0E8F-4FB2-BD89-D3986DF443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CD187E68-8660-4542-ACAC-92F1BCD8885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BA45D6E0-09CF-484D-89AA-4FA9FD50E1A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C481E792-BFA6-4602-8018-E8FD9DC286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950755989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834F9112-B644-49DB-A7C5-5941187D1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8275" y="431800"/>
            <a:ext cx="2735263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0C957C44-E9CD-42C4-8320-E5AE3E6815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8275" y="2199916"/>
            <a:ext cx="2735263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bild 8">
            <a:extLst>
              <a:ext uri="{FF2B5EF4-FFF2-40B4-BE49-F238E27FC236}">
                <a16:creationId xmlns:a16="http://schemas.microsoft.com/office/drawing/2014/main" id="{C52A2D09-CC43-4728-B363-A1C4E54E67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3089" y="5146717"/>
            <a:ext cx="270000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9E7C03AA-8A17-4AC4-AAEE-847019D78D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89" y="6914833"/>
            <a:ext cx="270000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2571750"/>
            <a:ext cx="2735263" cy="4556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21" name="Platshållare för text 3">
            <a:extLst>
              <a:ext uri="{FF2B5EF4-FFF2-40B4-BE49-F238E27FC236}">
                <a16:creationId xmlns:a16="http://schemas.microsoft.com/office/drawing/2014/main" id="{70D84E98-7ECC-4BE9-9F12-DAABD9FAB3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43460" y="431800"/>
            <a:ext cx="2699090" cy="4798382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100">
                <a:solidFill>
                  <a:schemeClr val="bg1"/>
                </a:solidFill>
              </a:defRPr>
            </a:lvl2pPr>
            <a:lvl3pPr algn="ctr">
              <a:defRPr sz="1000"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6EBF109E-4D01-4FC5-AC3B-9FA4CED12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42213" y="5451235"/>
            <a:ext cx="2699089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7777614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tx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76811714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834F9112-B644-49DB-A7C5-5941187D1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8275" y="431800"/>
            <a:ext cx="2735263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0C957C44-E9CD-42C4-8320-E5AE3E6815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8275" y="2199916"/>
            <a:ext cx="2735263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bild 8">
            <a:extLst>
              <a:ext uri="{FF2B5EF4-FFF2-40B4-BE49-F238E27FC236}">
                <a16:creationId xmlns:a16="http://schemas.microsoft.com/office/drawing/2014/main" id="{C52A2D09-CC43-4728-B363-A1C4E54E67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3089" y="5146717"/>
            <a:ext cx="270000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9E7C03AA-8A17-4AC4-AAEE-847019D78D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89" y="6914833"/>
            <a:ext cx="270000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2571750"/>
            <a:ext cx="2735263" cy="4556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21" name="Platshållare för text 3">
            <a:extLst>
              <a:ext uri="{FF2B5EF4-FFF2-40B4-BE49-F238E27FC236}">
                <a16:creationId xmlns:a16="http://schemas.microsoft.com/office/drawing/2014/main" id="{70D84E98-7ECC-4BE9-9F12-DAABD9FAB3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43460" y="431800"/>
            <a:ext cx="2699090" cy="4798382"/>
          </a:xfrm>
          <a:prstGeom prst="rect">
            <a:avLst/>
          </a:prstGeom>
          <a:solidFill>
            <a:srgbClr val="D1D9DC"/>
          </a:solidFill>
        </p:spPr>
        <p:txBody>
          <a:bodyPr anchor="ctr" anchorCtr="0"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100">
                <a:solidFill>
                  <a:schemeClr val="tx1"/>
                </a:solidFill>
              </a:defRPr>
            </a:lvl2pPr>
            <a:lvl3pPr algn="ctr">
              <a:defRPr sz="1000"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6EBF109E-4D01-4FC5-AC3B-9FA4CED12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42213" y="5451235"/>
            <a:ext cx="2699089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560759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274" y="5045118"/>
            <a:ext cx="2690814" cy="2082757"/>
          </a:xfrm>
          <a:prstGeom prst="rect">
            <a:avLst/>
          </a:prstGeom>
          <a:solidFill>
            <a:schemeClr val="tx1"/>
          </a:solidFill>
        </p:spPr>
        <p:txBody>
          <a:bodyPr lIns="216000" tIns="216000" rIns="216000" bIns="216000"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1450" indent="-171450">
              <a:spcBef>
                <a:spcPts val="600"/>
              </a:spcBef>
              <a:buFont typeface="Arial" panose="020B0604020202020204" pitchFamily="34" charset="0"/>
              <a:buChar char="»"/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Lista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2002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431800"/>
            <a:ext cx="2735263" cy="66960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A146610D-73AB-49D6-B4E9-46BD814051E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110413" y="0"/>
            <a:ext cx="3581400" cy="7559674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209412400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834F9112-B644-49DB-A7C5-5941187D1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8275" y="5146717"/>
            <a:ext cx="2735263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0C957C44-E9CD-42C4-8320-E5AE3E6815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8275" y="6914833"/>
            <a:ext cx="2735263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bild 8">
            <a:extLst>
              <a:ext uri="{FF2B5EF4-FFF2-40B4-BE49-F238E27FC236}">
                <a16:creationId xmlns:a16="http://schemas.microsoft.com/office/drawing/2014/main" id="{C52A2D09-CC43-4728-B363-A1C4E54E67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3089" y="5146717"/>
            <a:ext cx="270000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9E7C03AA-8A17-4AC4-AAEE-847019D78D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89" y="6914833"/>
            <a:ext cx="270000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431800"/>
            <a:ext cx="2735263" cy="4556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24" name="Platshållare för bild 8">
            <a:extLst>
              <a:ext uri="{FF2B5EF4-FFF2-40B4-BE49-F238E27FC236}">
                <a16:creationId xmlns:a16="http://schemas.microsoft.com/office/drawing/2014/main" id="{D7D09504-AD38-4C22-8E29-EE50CE03173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42214" y="431800"/>
            <a:ext cx="269909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F100DE41-C7CC-40BE-B179-FD8F15C8EB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42214" y="2199916"/>
            <a:ext cx="269909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6" name="Platshållare för text 3">
            <a:extLst>
              <a:ext uri="{FF2B5EF4-FFF2-40B4-BE49-F238E27FC236}">
                <a16:creationId xmlns:a16="http://schemas.microsoft.com/office/drawing/2014/main" id="{47335311-9E0C-4498-B99C-3C58F34459F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42213" y="2617949"/>
            <a:ext cx="2700337" cy="450992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786829069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2771762"/>
            <a:ext cx="3132137" cy="4032263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215900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1844450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706421E2-3600-4B1A-8550-C3B50BCB71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11" name="Platshållare för bild 6">
            <a:extLst>
              <a:ext uri="{FF2B5EF4-FFF2-40B4-BE49-F238E27FC236}">
                <a16:creationId xmlns:a16="http://schemas.microsoft.com/office/drawing/2014/main" id="{5AEDF3CB-881D-413F-ACDA-B7EDFDC35BD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63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Platshållare för bild 6">
            <a:extLst>
              <a:ext uri="{FF2B5EF4-FFF2-40B4-BE49-F238E27FC236}">
                <a16:creationId xmlns:a16="http://schemas.microsoft.com/office/drawing/2014/main" id="{E0A91FED-CB7A-4F65-861F-F1501D4D754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01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02DF797-9F83-429F-B2CA-C1F2C4BC24D9}"/>
              </a:ext>
            </a:extLst>
          </p:cNvPr>
          <p:cNvSpPr txBox="1"/>
          <p:nvPr userDrawn="1"/>
        </p:nvSpPr>
        <p:spPr>
          <a:xfrm>
            <a:off x="11017250" y="215900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564F4F0F-6500-48F2-A024-3D32F821FD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9" name="Platshållare för bild 8">
            <a:extLst>
              <a:ext uri="{FF2B5EF4-FFF2-40B4-BE49-F238E27FC236}">
                <a16:creationId xmlns:a16="http://schemas.microsoft.com/office/drawing/2014/main" id="{FAC35103-D3E4-4F0F-B0D2-279765A6A1B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96C58EBA-3AE0-497E-8788-04FAF056EFB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1" name="Platshållare för text 6">
            <a:extLst>
              <a:ext uri="{FF2B5EF4-FFF2-40B4-BE49-F238E27FC236}">
                <a16:creationId xmlns:a16="http://schemas.microsoft.com/office/drawing/2014/main" id="{930B2E60-800D-408B-BBE1-A303939032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205664202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215899"/>
            <a:ext cx="3132138" cy="6588125"/>
          </a:xfrm>
          <a:solidFill>
            <a:schemeClr val="tx1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1887537"/>
            <a:ext cx="2166936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5B7F6D61-7311-487F-B925-174A990C10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63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D7635946-CE88-4A3F-B219-930B84E3B3F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001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2FE209C-7A74-4B9F-8C9F-6F0D3806F396}"/>
              </a:ext>
            </a:extLst>
          </p:cNvPr>
          <p:cNvSpPr txBox="1"/>
          <p:nvPr userDrawn="1"/>
        </p:nvSpPr>
        <p:spPr>
          <a:xfrm>
            <a:off x="11017250" y="215900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7B05BD81-1DCF-4EBC-92E6-158FEA9A445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9" name="Platshållare för bild 8">
            <a:extLst>
              <a:ext uri="{FF2B5EF4-FFF2-40B4-BE49-F238E27FC236}">
                <a16:creationId xmlns:a16="http://schemas.microsoft.com/office/drawing/2014/main" id="{0DFF23B9-C1E2-48C4-BB56-7A72BF99BD9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A4F927D-B216-479E-A7B5-DC884A4F22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1" name="Platshållare för text 6">
            <a:extLst>
              <a:ext uri="{FF2B5EF4-FFF2-40B4-BE49-F238E27FC236}">
                <a16:creationId xmlns:a16="http://schemas.microsoft.com/office/drawing/2014/main" id="{23167C82-E227-44C8-A614-89100A26CA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015125955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2771762"/>
            <a:ext cx="3132137" cy="4032263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215900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1844450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D5038993-F35F-4B4F-88A0-816B19DCC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23A04F98-8D17-4ED2-9CD0-B7DA14AECD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7387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488DC07-CBEF-4499-9850-ADB547741A58}"/>
              </a:ext>
            </a:extLst>
          </p:cNvPr>
          <p:cNvSpPr txBox="1"/>
          <p:nvPr userDrawn="1"/>
        </p:nvSpPr>
        <p:spPr>
          <a:xfrm>
            <a:off x="11033124" y="215900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92A15251-BCA8-417B-A886-C72F7288AC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bild 8">
            <a:extLst>
              <a:ext uri="{FF2B5EF4-FFF2-40B4-BE49-F238E27FC236}">
                <a16:creationId xmlns:a16="http://schemas.microsoft.com/office/drawing/2014/main" id="{1296814B-1F23-4BEA-A6DC-B7511CD7E0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ACAA2407-3B9C-4815-AFFF-9B9EAF9871F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6" name="Platshållare för text 6">
            <a:extLst>
              <a:ext uri="{FF2B5EF4-FFF2-40B4-BE49-F238E27FC236}">
                <a16:creationId xmlns:a16="http://schemas.microsoft.com/office/drawing/2014/main" id="{99F6BB6A-0221-40BD-B34F-0CCE13D6F1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559439612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215899"/>
            <a:ext cx="3132138" cy="6588125"/>
          </a:xfrm>
          <a:solidFill>
            <a:schemeClr val="tx1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1887537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F1283D7-635B-4C22-9A39-3D5FF1FFC3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11" name="Platshållare för bild 6">
            <a:extLst>
              <a:ext uri="{FF2B5EF4-FFF2-40B4-BE49-F238E27FC236}">
                <a16:creationId xmlns:a16="http://schemas.microsoft.com/office/drawing/2014/main" id="{1C90F160-9DCB-40B1-AE62-4832973113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7387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B6AECF-3ED6-47AD-A398-06CC38287AA5}"/>
              </a:ext>
            </a:extLst>
          </p:cNvPr>
          <p:cNvSpPr txBox="1"/>
          <p:nvPr userDrawn="1"/>
        </p:nvSpPr>
        <p:spPr>
          <a:xfrm>
            <a:off x="11033124" y="215900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456261C9-02FA-4BBB-AE02-2331743556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ED856A3E-BBF3-4DE0-8A22-165199DBAF2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9A6E0EBB-416A-449F-A596-0F0EC278F63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6" name="Platshållare för text 6">
            <a:extLst>
              <a:ext uri="{FF2B5EF4-FFF2-40B4-BE49-F238E27FC236}">
                <a16:creationId xmlns:a16="http://schemas.microsoft.com/office/drawing/2014/main" id="{254D4804-04B2-4D76-AF82-ED9CBB8999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188820265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345085533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3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3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366130007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4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4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4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86381603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5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5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882132205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6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6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6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241360929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bg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bg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507466579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8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D1D9DC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D1D9DC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64696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326313" y="1480144"/>
            <a:ext cx="3132134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61250" y="289800"/>
            <a:ext cx="997200" cy="332162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326312" y="4021283"/>
            <a:ext cx="3132137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7" r:id="rId9"/>
    <p:sldLayoutId id="2147483731" r:id="rId10"/>
    <p:sldLayoutId id="2147483741" r:id="rId11"/>
    <p:sldLayoutId id="2147483742" r:id="rId12"/>
    <p:sldLayoutId id="2147483743" r:id="rId13"/>
    <p:sldLayoutId id="2147483744" r:id="rId14"/>
    <p:sldLayoutId id="2147483746" r:id="rId15"/>
    <p:sldLayoutId id="2147483745" r:id="rId16"/>
    <p:sldLayoutId id="2147483654" r:id="rId17"/>
    <p:sldLayoutId id="2147483719" r:id="rId18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490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43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097" userDrawn="1">
          <p15:clr>
            <a:srgbClr val="F26B43"/>
          </p15:clr>
        </p15:guide>
        <p15:guide id="12" pos="2234" userDrawn="1">
          <p15:clr>
            <a:srgbClr val="F26B43"/>
          </p15:clr>
        </p15:guide>
        <p15:guide id="13" pos="237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12750" y="907284"/>
            <a:ext cx="2700338" cy="25883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205C1D22-BF54-4623-BFCD-9F6254EDE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751" y="4063999"/>
            <a:ext cx="2700338" cy="30638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399943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2" r:id="rId2"/>
    <p:sldLayoutId id="2147483730" r:id="rId3"/>
    <p:sldLayoutId id="2147483733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1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»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2" userDrawn="1">
          <p15:clr>
            <a:srgbClr val="F26B43"/>
          </p15:clr>
        </p15:guide>
        <p15:guide id="3" orient="horz" pos="4490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43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097" userDrawn="1">
          <p15:clr>
            <a:srgbClr val="F26B43"/>
          </p15:clr>
        </p15:guide>
        <p15:guide id="12" pos="2234" userDrawn="1">
          <p15:clr>
            <a:srgbClr val="F26B43"/>
          </p15:clr>
        </p15:guide>
        <p15:guide id="13" pos="2370" userDrawn="1">
          <p15:clr>
            <a:srgbClr val="F26B43"/>
          </p15:clr>
        </p15:guide>
        <p15:guide id="14" pos="260" userDrawn="1">
          <p15:clr>
            <a:srgbClr val="F26B43"/>
          </p15:clr>
        </p15:guide>
        <p15:guide id="15" pos="1961" userDrawn="1">
          <p15:clr>
            <a:srgbClr val="F26B43"/>
          </p15:clr>
        </p15:guide>
        <p15:guide id="16" pos="2506" userDrawn="1">
          <p15:clr>
            <a:srgbClr val="F26B43"/>
          </p15:clr>
        </p15:guide>
        <p15:guide id="17" pos="4229" userDrawn="1">
          <p15:clr>
            <a:srgbClr val="F26B43"/>
          </p15:clr>
        </p15:guide>
        <p15:guide id="18" pos="6452" userDrawn="1">
          <p15:clr>
            <a:srgbClr val="F26B43"/>
          </p15:clr>
        </p15:guide>
        <p15:guide id="19" pos="475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326313" y="1480144"/>
            <a:ext cx="3132134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6447" y="7027627"/>
            <a:ext cx="972000" cy="323768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326312" y="4021283"/>
            <a:ext cx="3132137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0998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1" r:id="rId2"/>
    <p:sldLayoutId id="2147483722" r:id="rId3"/>
    <p:sldLayoutId id="2147483723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286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43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097" userDrawn="1">
          <p15:clr>
            <a:srgbClr val="F26B43"/>
          </p15:clr>
        </p15:guide>
        <p15:guide id="12" pos="2234" userDrawn="1">
          <p15:clr>
            <a:srgbClr val="F26B43"/>
          </p15:clr>
        </p15:guide>
        <p15:guide id="13" pos="23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at.goteborg.se/wps/portal/int?uri=gbglnk:2019125223959508" TargetMode="External"/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intranat.goteborg.se/wps/portal/int?uri=gbglnk:20209251611239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objekt 38">
            <a:extLst>
              <a:ext uri="{FF2B5EF4-FFF2-40B4-BE49-F238E27FC236}">
                <a16:creationId xmlns:a16="http://schemas.microsoft.com/office/drawing/2014/main" id="{01045FC0-DD7F-4AA7-809F-4C8326E80D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46" t="21287" r="55391" b="43680"/>
          <a:stretch/>
        </p:blipFill>
        <p:spPr>
          <a:xfrm>
            <a:off x="4887078" y="501243"/>
            <a:ext cx="5428497" cy="3549442"/>
          </a:xfrm>
          <a:prstGeom prst="rect">
            <a:avLst/>
          </a:prstGeom>
        </p:spPr>
      </p:pic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8A682A11-D51E-4B63-AECD-CC9E4AEE7F3B}"/>
              </a:ext>
            </a:extLst>
          </p:cNvPr>
          <p:cNvSpPr txBox="1">
            <a:spLocks/>
          </p:cNvSpPr>
          <p:nvPr/>
        </p:nvSpPr>
        <p:spPr>
          <a:xfrm>
            <a:off x="233364" y="215901"/>
            <a:ext cx="4237036" cy="32145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spcBef>
                <a:spcPts val="0"/>
              </a:spcBef>
              <a:spcAft>
                <a:spcPts val="1200"/>
              </a:spcAft>
            </a:pPr>
            <a:r>
              <a:rPr lang="sv-SE" sz="2400" dirty="0"/>
              <a:t>I</a:t>
            </a:r>
            <a:r>
              <a:rPr lang="sv-SE" sz="2400" dirty="0"/>
              <a:t>n</a:t>
            </a:r>
            <a:r>
              <a:rPr lang="sv-SE" sz="2400" dirty="0"/>
              <a:t>s</a:t>
            </a:r>
            <a:r>
              <a:rPr lang="sv-SE" sz="2400" dirty="0"/>
              <a:t>t</a:t>
            </a:r>
            <a:r>
              <a:rPr lang="sv-SE" sz="2400" dirty="0"/>
              <a:t>r</a:t>
            </a:r>
            <a:r>
              <a:rPr lang="sv-SE" sz="2400" dirty="0"/>
              <a:t>u</a:t>
            </a:r>
            <a:r>
              <a:rPr lang="sv-SE" sz="2400" dirty="0"/>
              <a:t>k</a:t>
            </a:r>
            <a:r>
              <a:rPr lang="sv-SE" sz="2400" dirty="0"/>
              <a:t>t</a:t>
            </a:r>
            <a:r>
              <a:rPr lang="sv-SE" sz="2400" dirty="0"/>
              <a:t>i</a:t>
            </a:r>
            <a:r>
              <a:rPr lang="sv-SE" sz="2400" dirty="0"/>
              <a:t>o</a:t>
            </a:r>
            <a:r>
              <a:rPr lang="sv-SE" sz="2400" dirty="0"/>
              <a:t>n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H</a:t>
            </a:r>
            <a:r>
              <a:rPr lang="sv-SE" sz="1400" dirty="0"/>
              <a:t>ö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y</a:t>
            </a:r>
            <a:r>
              <a:rPr lang="sv-SE" sz="1400" dirty="0"/>
              <a:t>o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x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c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r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ö</a:t>
            </a:r>
            <a:r>
              <a:rPr lang="sv-SE" sz="1400" dirty="0"/>
              <a:t>d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(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t</a:t>
            </a:r>
            <a:r>
              <a:rPr lang="sv-SE" sz="1400" dirty="0"/>
              <a:t>+</a:t>
            </a:r>
            <a:r>
              <a:rPr lang="sv-SE" sz="1400" dirty="0"/>
              <a:t>F</a:t>
            </a:r>
            <a:r>
              <a:rPr lang="sv-SE" sz="1400" dirty="0"/>
              <a:t>9</a:t>
            </a:r>
            <a:r>
              <a:rPr lang="sv-SE" sz="1400" dirty="0"/>
              <a:t>)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t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s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ä</a:t>
            </a:r>
            <a:r>
              <a:rPr lang="sv-SE" sz="1400" dirty="0"/>
              <a:t>m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>
                <a:hlinkClick r:id="rId3"/>
              </a:rPr>
              <a:t>M</a:t>
            </a:r>
            <a:r>
              <a:rPr lang="sv-SE" sz="1400" dirty="0">
                <a:hlinkClick r:id="rId3"/>
              </a:rPr>
              <a:t>e</a:t>
            </a:r>
            <a:r>
              <a:rPr lang="sv-SE" sz="1400" dirty="0">
                <a:hlinkClick r:id="rId3"/>
              </a:rPr>
              <a:t>d</a:t>
            </a:r>
            <a:r>
              <a:rPr lang="sv-SE" sz="1400" dirty="0">
                <a:hlinkClick r:id="rId3"/>
              </a:rPr>
              <a:t>i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b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n</a:t>
            </a:r>
            <a:r>
              <a:rPr lang="sv-SE" sz="1400" dirty="0">
                <a:hlinkClick r:id="rId3"/>
              </a:rPr>
              <a:t>k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N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br>
              <a:rPr lang="sv-SE" sz="1400" dirty="0"/>
            </a:b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.</a:t>
            </a:r>
          </a:p>
        </p:txBody>
      </p:sp>
      <p:sp>
        <p:nvSpPr>
          <p:cNvPr id="15" name="Rektangel 14" descr="Rektangel som markerar Layout-val.">
            <a:extLst>
              <a:ext uri="{FF2B5EF4-FFF2-40B4-BE49-F238E27FC236}">
                <a16:creationId xmlns:a16="http://schemas.microsoft.com/office/drawing/2014/main" id="{59BC35C9-16C0-49F3-9B0C-C53B09D40F65}"/>
              </a:ext>
            </a:extLst>
          </p:cNvPr>
          <p:cNvSpPr/>
          <p:nvPr/>
        </p:nvSpPr>
        <p:spPr>
          <a:xfrm>
            <a:off x="5508206" y="3250131"/>
            <a:ext cx="1549820" cy="2635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6" name="Rak pilkoppling 15" descr="Pil som visar var Layout-valet finns i Powerpoints gränssnitt.">
            <a:extLst>
              <a:ext uri="{FF2B5EF4-FFF2-40B4-BE49-F238E27FC236}">
                <a16:creationId xmlns:a16="http://schemas.microsoft.com/office/drawing/2014/main" id="{2EDB25B4-B85A-4F76-B4F5-68CFEB972729}"/>
              </a:ext>
            </a:extLst>
          </p:cNvPr>
          <p:cNvCxnSpPr>
            <a:cxnSpLocks/>
          </p:cNvCxnSpPr>
          <p:nvPr/>
        </p:nvCxnSpPr>
        <p:spPr>
          <a:xfrm>
            <a:off x="4056673" y="793835"/>
            <a:ext cx="1184982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upp 16" descr="Exempelbild ändra färg på grafik.">
            <a:extLst>
              <a:ext uri="{FF2B5EF4-FFF2-40B4-BE49-F238E27FC236}">
                <a16:creationId xmlns:a16="http://schemas.microsoft.com/office/drawing/2014/main" id="{E3385B3A-DF91-4617-BC6A-E2CED4768F88}"/>
              </a:ext>
            </a:extLst>
          </p:cNvPr>
          <p:cNvGrpSpPr/>
          <p:nvPr/>
        </p:nvGrpSpPr>
        <p:grpSpPr>
          <a:xfrm>
            <a:off x="602833" y="2886101"/>
            <a:ext cx="2540417" cy="1678167"/>
            <a:chOff x="449264" y="5882574"/>
            <a:chExt cx="4368634" cy="2885863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4190624A-533C-48E8-8333-5848CF3ED4D2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20" name="Bildobjekt 19">
                <a:extLst>
                  <a:ext uri="{FF2B5EF4-FFF2-40B4-BE49-F238E27FC236}">
                    <a16:creationId xmlns:a16="http://schemas.microsoft.com/office/drawing/2014/main" id="{EE92D01D-1ADC-491F-9FBD-C931C44AF2B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21" name="Rektangel 20" descr="Rektangel som markerar Layout-val.">
                <a:extLst>
                  <a:ext uri="{FF2B5EF4-FFF2-40B4-BE49-F238E27FC236}">
                    <a16:creationId xmlns:a16="http://schemas.microsoft.com/office/drawing/2014/main" id="{A4BFA919-7D1F-436F-B49C-51D944215965}"/>
                  </a:ext>
                </a:extLst>
              </p:cNvPr>
              <p:cNvSpPr/>
              <p:nvPr/>
            </p:nvSpPr>
            <p:spPr>
              <a:xfrm>
                <a:off x="1419120" y="7038976"/>
                <a:ext cx="3103941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19" name="Rak pilkoppling 18" descr="Pil som visar var Layout-valet finns i Powerpoints gränssnitt.">
              <a:extLst>
                <a:ext uri="{FF2B5EF4-FFF2-40B4-BE49-F238E27FC236}">
                  <a16:creationId xmlns:a16="http://schemas.microsoft.com/office/drawing/2014/main" id="{86440B30-79D7-4D81-9913-A476615F80A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9" y="5882574"/>
              <a:ext cx="0" cy="1675485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Ellips 21">
            <a:extLst>
              <a:ext uri="{FF2B5EF4-FFF2-40B4-BE49-F238E27FC236}">
                <a16:creationId xmlns:a16="http://schemas.microsoft.com/office/drawing/2014/main" id="{29AAB9B0-66F2-415E-B3FA-68571A1489E8}"/>
              </a:ext>
            </a:extLst>
          </p:cNvPr>
          <p:cNvSpPr/>
          <p:nvPr/>
        </p:nvSpPr>
        <p:spPr>
          <a:xfrm>
            <a:off x="596879" y="6664915"/>
            <a:ext cx="435871" cy="435871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01753141-441A-478B-B38C-56CC112623B0}"/>
              </a:ext>
            </a:extLst>
          </p:cNvPr>
          <p:cNvSpPr/>
          <p:nvPr/>
        </p:nvSpPr>
        <p:spPr>
          <a:xfrm>
            <a:off x="1149789" y="6664915"/>
            <a:ext cx="435871" cy="435871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1435A108-B84F-465A-909B-595EB77AEBA5}"/>
              </a:ext>
            </a:extLst>
          </p:cNvPr>
          <p:cNvSpPr/>
          <p:nvPr/>
        </p:nvSpPr>
        <p:spPr>
          <a:xfrm>
            <a:off x="1702699" y="6664915"/>
            <a:ext cx="435871" cy="435871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F49635E6-922D-4ADE-9CCD-DE95A1573640}"/>
              </a:ext>
            </a:extLst>
          </p:cNvPr>
          <p:cNvSpPr/>
          <p:nvPr/>
        </p:nvSpPr>
        <p:spPr>
          <a:xfrm>
            <a:off x="2255609" y="6664915"/>
            <a:ext cx="435871" cy="435871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40C0DD36-121B-471A-ACB0-1D2A9D84F1D3}"/>
              </a:ext>
            </a:extLst>
          </p:cNvPr>
          <p:cNvSpPr/>
          <p:nvPr/>
        </p:nvSpPr>
        <p:spPr>
          <a:xfrm>
            <a:off x="2808519" y="6664915"/>
            <a:ext cx="435871" cy="435871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BD28BE6F-598A-4DD1-BBA5-684DDCE2D32E}"/>
              </a:ext>
            </a:extLst>
          </p:cNvPr>
          <p:cNvSpPr/>
          <p:nvPr/>
        </p:nvSpPr>
        <p:spPr>
          <a:xfrm>
            <a:off x="3361429" y="6664915"/>
            <a:ext cx="435871" cy="435871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F2DB613-BEBE-49E4-869A-A91A9402DC3F}"/>
              </a:ext>
            </a:extLst>
          </p:cNvPr>
          <p:cNvSpPr/>
          <p:nvPr/>
        </p:nvSpPr>
        <p:spPr>
          <a:xfrm>
            <a:off x="4876800" y="4362450"/>
            <a:ext cx="5438775" cy="2981325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Platshållare för innehåll 2">
            <a:extLst>
              <a:ext uri="{FF2B5EF4-FFF2-40B4-BE49-F238E27FC236}">
                <a16:creationId xmlns:a16="http://schemas.microsoft.com/office/drawing/2014/main" id="{B3D991FE-F433-4AEE-B2A4-3DB7D106CDB8}"/>
              </a:ext>
            </a:extLst>
          </p:cNvPr>
          <p:cNvSpPr txBox="1">
            <a:spLocks/>
          </p:cNvSpPr>
          <p:nvPr/>
        </p:nvSpPr>
        <p:spPr>
          <a:xfrm>
            <a:off x="5234922" y="4984467"/>
            <a:ext cx="4364252" cy="20236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l</a:t>
            </a:r>
            <a:r>
              <a:rPr lang="sv-SE" sz="1200" dirty="0"/>
              <a:t>o</a:t>
            </a:r>
            <a:r>
              <a:rPr lang="sv-SE" sz="1200" dirty="0"/>
              <a:t>g</a:t>
            </a:r>
            <a:r>
              <a:rPr lang="sv-SE" sz="1200" dirty="0"/>
              <a:t>o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ä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b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d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ö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e</a:t>
            </a:r>
            <a:r>
              <a:rPr lang="sv-SE" sz="1200" dirty="0">
                <a:hlinkClick r:id="rId5"/>
              </a:rPr>
              <a:t>b</a:t>
            </a:r>
            <a:r>
              <a:rPr lang="sv-SE" sz="1200" dirty="0">
                <a:hlinkClick r:id="rId5"/>
              </a:rPr>
              <a:t>o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d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f</a:t>
            </a:r>
            <a:r>
              <a:rPr lang="sv-SE" sz="1200" dirty="0">
                <a:hlinkClick r:id="rId5"/>
              </a:rPr>
              <a:t>i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k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m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n</a:t>
            </a:r>
            <a:r>
              <a:rPr lang="sv-SE" sz="1200" dirty="0">
                <a:hlinkClick r:id="rId5"/>
              </a:rPr>
              <a:t>u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l</a:t>
            </a:r>
            <a:r>
              <a:rPr lang="sv-SE" sz="1200" dirty="0"/>
              <a:t>.</a:t>
            </a:r>
            <a:r>
              <a:rPr lang="sv-SE" sz="1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i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e</a:t>
            </a:r>
            <a:r>
              <a:rPr lang="sv-SE" sz="1200" dirty="0"/>
              <a:t>x</a:t>
            </a:r>
            <a:r>
              <a:rPr lang="sv-SE" sz="1200" dirty="0"/>
              <a:t>e</a:t>
            </a:r>
            <a:r>
              <a:rPr lang="sv-SE" sz="1200" dirty="0"/>
              <a:t>m</a:t>
            </a:r>
            <a:r>
              <a:rPr lang="sv-SE" sz="1200" dirty="0"/>
              <a:t>p</a:t>
            </a:r>
            <a:r>
              <a:rPr lang="sv-SE" sz="1200" dirty="0"/>
              <a:t>e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ö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b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u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u</a:t>
            </a:r>
            <a:r>
              <a:rPr lang="sv-SE" sz="1200" dirty="0"/>
              <a:t>n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a</a:t>
            </a:r>
            <a:r>
              <a:rPr lang="sv-SE" sz="1200" dirty="0"/>
              <a:t>v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ä</a:t>
            </a:r>
            <a:r>
              <a:rPr lang="sv-SE" sz="1200" dirty="0">
                <a:hlinkClick r:id="rId6"/>
              </a:rPr>
              <a:t>m</a:t>
            </a:r>
            <a:r>
              <a:rPr lang="sv-SE" sz="1200" dirty="0">
                <a:hlinkClick r:id="rId6"/>
              </a:rPr>
              <a:t>p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g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>
                <a:hlinkClick r:id="rId6"/>
              </a:rPr>
              <a:t>y</a:t>
            </a:r>
            <a:r>
              <a:rPr lang="sv-SE" sz="1200" dirty="0">
                <a:hlinkClick r:id="rId6"/>
              </a:rPr>
              <a:t>c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s</a:t>
            </a:r>
            <a:r>
              <a:rPr lang="sv-SE" sz="1200" dirty="0">
                <a:hlinkClick r:id="rId6"/>
              </a:rPr>
              <a:t>a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e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D</a:t>
            </a:r>
            <a:r>
              <a:rPr lang="sv-SE" sz="1200" dirty="0"/>
              <a:t>o</a:t>
            </a:r>
            <a:r>
              <a:rPr lang="sv-SE" sz="1200" dirty="0"/>
              <a:t>k</a:t>
            </a:r>
            <a:r>
              <a:rPr lang="sv-SE" sz="1200" dirty="0"/>
              <a:t>u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u</a:t>
            </a:r>
            <a:r>
              <a:rPr lang="sv-SE" sz="1200" dirty="0"/>
              <a:t>b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c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v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p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.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l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r</a:t>
            </a:r>
            <a:r>
              <a:rPr lang="sv-SE" sz="1200" dirty="0"/>
              <a:t>å</a:t>
            </a:r>
            <a:r>
              <a:rPr lang="sv-SE" sz="1200" dirty="0"/>
              <a:t>k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n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k</a:t>
            </a:r>
            <a:r>
              <a:rPr lang="sv-SE" sz="1200" dirty="0"/>
              <a:t>r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k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u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s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d</a:t>
            </a:r>
            <a:r>
              <a:rPr lang="sv-SE" sz="1200" dirty="0">
                <a:hlinkClick r:id="rId8"/>
              </a:rPr>
              <a:t>e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/>
              <a:t>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A451F2EB-0733-4CB3-A96A-71878602B639}"/>
              </a:ext>
            </a:extLst>
          </p:cNvPr>
          <p:cNvSpPr txBox="1"/>
          <p:nvPr/>
        </p:nvSpPr>
        <p:spPr>
          <a:xfrm>
            <a:off x="5234921" y="4664917"/>
            <a:ext cx="41529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b="1" dirty="0"/>
              <a:t>T</a:t>
            </a:r>
            <a:r>
              <a:rPr lang="sv-SE" sz="1200" b="1" dirty="0"/>
              <a:t>ä</a:t>
            </a:r>
            <a:r>
              <a:rPr lang="sv-SE" sz="1200" b="1" dirty="0"/>
              <a:t>n</a:t>
            </a:r>
            <a:r>
              <a:rPr lang="sv-SE" sz="1200" b="1" dirty="0"/>
              <a:t>k</a:t>
            </a:r>
            <a:r>
              <a:rPr lang="sv-SE" sz="1200" b="1" dirty="0"/>
              <a:t> </a:t>
            </a:r>
            <a:r>
              <a:rPr lang="sv-SE" sz="1200" b="1" dirty="0"/>
              <a:t>p</a:t>
            </a:r>
            <a:r>
              <a:rPr lang="sv-SE" sz="1200" b="1" dirty="0"/>
              <a:t>å</a:t>
            </a:r>
            <a:r>
              <a:rPr lang="sv-SE" sz="1200" b="1" dirty="0"/>
              <a:t>!</a:t>
            </a:r>
          </a:p>
        </p:txBody>
      </p:sp>
      <p:sp>
        <p:nvSpPr>
          <p:cNvPr id="31" name="Platshållare för text 3">
            <a:extLst>
              <a:ext uri="{FF2B5EF4-FFF2-40B4-BE49-F238E27FC236}">
                <a16:creationId xmlns:a16="http://schemas.microsoft.com/office/drawing/2014/main" id="{61DE754D-35E2-4ADF-80E0-E64345BDA290}"/>
              </a:ext>
            </a:extLst>
          </p:cNvPr>
          <p:cNvSpPr txBox="1">
            <a:spLocks/>
          </p:cNvSpPr>
          <p:nvPr/>
        </p:nvSpPr>
        <p:spPr>
          <a:xfrm>
            <a:off x="233364" y="4984467"/>
            <a:ext cx="4237036" cy="13877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o</a:t>
            </a:r>
            <a:r>
              <a:rPr lang="sv-SE" sz="1400" dirty="0"/>
              <a:t>m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v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p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 err="1"/>
              <a:t>i</a:t>
            </a:r>
            <a:r>
              <a:rPr lang="sv-SE" sz="1400" dirty="0" err="1"/>
              <a:t>b</a:t>
            </a:r>
            <a:r>
              <a:rPr lang="sv-SE" sz="1400" dirty="0" err="1"/>
              <a:t>o</a:t>
            </a:r>
            <a:r>
              <a:rPr lang="sv-SE" sz="1400" dirty="0" err="1"/>
              <a:t>c</a:t>
            </a:r>
            <a:r>
              <a:rPr lang="sv-SE" sz="1400" dirty="0" err="1"/>
              <a:t>k</a:t>
            </a:r>
            <a:r>
              <a:rPr lang="sv-SE" sz="1400" dirty="0" err="1"/>
              <a:t>a</a:t>
            </a:r>
            <a:r>
              <a:rPr lang="sv-SE" sz="1400" dirty="0" err="1"/>
              <a:t>t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e</a:t>
            </a:r>
            <a:r>
              <a:rPr lang="sv-SE" sz="1400" dirty="0"/>
              <a:t>l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s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f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l</a:t>
            </a:r>
            <a:r>
              <a:rPr lang="sv-SE" sz="1400" dirty="0"/>
              <a:t>ä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b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k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y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n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i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å</a:t>
            </a:r>
            <a:r>
              <a:rPr lang="sv-SE" sz="1400" dirty="0"/>
              <a:t>g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v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3961D4F-D681-3E6D-6340-F4A733EF2221}"/>
              </a:ext>
            </a:extLst>
          </p:cNvPr>
          <p:cNvSpPr/>
          <p:nvPr/>
        </p:nvSpPr>
        <p:spPr>
          <a:xfrm>
            <a:off x="3914339" y="6664915"/>
            <a:ext cx="435871" cy="435871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392750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n</a:t>
            </a:r>
            <a:r>
              <a:rPr lang="sv-SE" dirty="0"/>
              <a:t>e</a:t>
            </a:r>
            <a:r>
              <a:rPr lang="sv-SE" dirty="0"/>
              <a:t>h</a:t>
            </a:r>
            <a:r>
              <a:rPr lang="sv-SE" dirty="0"/>
              <a:t>å</a:t>
            </a:r>
            <a:r>
              <a:rPr lang="sv-SE" dirty="0"/>
              <a:t>l</a:t>
            </a:r>
            <a:r>
              <a:rPr lang="sv-SE" dirty="0"/>
              <a:t>l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2E1EDAD-BF98-4DC9-A91E-AA9A57F0E7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85E55B9-CFE4-42E9-86F7-D14073D249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78CBCF3A-A7A2-433F-8E74-8A4460296D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2358ABD-CD30-41DB-AFB6-09B939C119F4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1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94331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912C4B5-5EC0-4211-9E06-8C81F0D3C2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8D38BA2A-484A-4D7B-8958-1EC8B9CE44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7038E21A-A7C8-4B37-AAB1-9C917EF3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5EFC756-B222-4556-8E00-57CBDC1992D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7CE3B613-A164-4184-BB39-C88D8238D0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B04F56AD-527E-407A-9581-DD9D33964EA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8580EC64-C030-4257-BE97-166C975906A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6546D-64B2-43DA-AAD6-F32BB2CA5B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CF33E167-19A7-4CD2-BE47-62C834A112C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9F2F644-9452-403E-8C50-3215E2886F9E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1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å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342201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n</a:t>
            </a:r>
            <a:r>
              <a:rPr lang="sv-SE" dirty="0"/>
              <a:t>e</a:t>
            </a:r>
            <a:r>
              <a:rPr lang="sv-SE" dirty="0"/>
              <a:t>h</a:t>
            </a:r>
            <a:r>
              <a:rPr lang="sv-SE" dirty="0"/>
              <a:t>å</a:t>
            </a:r>
            <a:r>
              <a:rPr lang="sv-SE" dirty="0"/>
              <a:t>l</a:t>
            </a:r>
            <a:r>
              <a:rPr lang="sv-SE" dirty="0"/>
              <a:t>l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6DC92E9E-D191-44D3-A761-7134F00F76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64528D21-FA7A-4EA5-BB8F-FCB3894205E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006F1F8-A49E-4A8B-861B-228505ABAE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2358ABD-CD30-41DB-AFB6-09B939C119F4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1</a:t>
            </a:r>
            <a:r>
              <a:rPr lang="sv-SE" b="1" dirty="0"/>
              <a:t> </a:t>
            </a:r>
            <a:r>
              <a:rPr lang="sv-SE" b="1" dirty="0"/>
              <a:t>l</a:t>
            </a:r>
            <a:r>
              <a:rPr lang="sv-SE" b="1" dirty="0"/>
              <a:t>j</a:t>
            </a:r>
            <a:r>
              <a:rPr lang="sv-SE" b="1" dirty="0"/>
              <a:t>u</a:t>
            </a:r>
            <a:r>
              <a:rPr lang="sv-SE" b="1" dirty="0"/>
              <a:t>s</a:t>
            </a:r>
            <a:r>
              <a:rPr lang="sv-SE" b="1" dirty="0"/>
              <a:t>f</a:t>
            </a:r>
            <a:r>
              <a:rPr lang="sv-SE" b="1" dirty="0"/>
              <a:t>ä</a:t>
            </a:r>
            <a:r>
              <a:rPr lang="sv-SE" b="1" dirty="0"/>
              <a:t>r</a:t>
            </a:r>
            <a:r>
              <a:rPr lang="sv-SE" b="1" dirty="0"/>
              <a:t>g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3311263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B3AF2-CD5F-4F33-8B89-C57CEE89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3B962-EECA-4376-9DD8-17467585DC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13BF9D-C6A1-4BA4-85A4-C8FE589895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653C916-D6CC-4B5D-AC16-E0C11580F9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620E5D5D-2924-429D-A344-87791626A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6522F82-6ACA-4115-9960-D6B05083258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153F5C86-AFA6-4C6C-94ED-E84189CA3E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FB185082-1EC1-495A-8110-B5EDEFF9B97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C816590C-00C1-48FD-A28E-DBC3FA7D50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F6EF6F7A-22A8-4563-B04E-5AA313E851F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9F2F644-9452-403E-8C50-3215E2886F9E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1</a:t>
            </a:r>
            <a:r>
              <a:rPr lang="sv-SE" b="1" dirty="0"/>
              <a:t> </a:t>
            </a:r>
            <a:r>
              <a:rPr lang="sv-SE" b="1" dirty="0"/>
              <a:t>l</a:t>
            </a:r>
            <a:r>
              <a:rPr lang="sv-SE" b="1" dirty="0"/>
              <a:t>j</a:t>
            </a:r>
            <a:r>
              <a:rPr lang="sv-SE" b="1" dirty="0"/>
              <a:t>u</a:t>
            </a:r>
            <a:r>
              <a:rPr lang="sv-SE" b="1" dirty="0"/>
              <a:t>s</a:t>
            </a:r>
            <a:r>
              <a:rPr lang="sv-SE" b="1" dirty="0"/>
              <a:t> </a:t>
            </a:r>
            <a:r>
              <a:rPr lang="sv-SE" b="1" dirty="0"/>
              <a:t>f</a:t>
            </a:r>
            <a:r>
              <a:rPr lang="sv-SE" b="1" dirty="0"/>
              <a:t>ä</a:t>
            </a:r>
            <a:r>
              <a:rPr lang="sv-SE" b="1" dirty="0"/>
              <a:t>r</a:t>
            </a:r>
            <a:r>
              <a:rPr lang="sv-SE" b="1" dirty="0"/>
              <a:t>g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å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6049422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97B98C18-7A21-4A37-928D-7AADEEA395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>
                <a:latin typeface="+mn-lt"/>
              </a:rPr>
              <a:t>g</a:t>
            </a:r>
            <a:r>
              <a:rPr lang="sv-SE" dirty="0">
                <a:latin typeface="+mn-lt"/>
              </a:rPr>
              <a:t>o</a:t>
            </a:r>
            <a:r>
              <a:rPr lang="sv-SE" dirty="0">
                <a:latin typeface="+mn-lt"/>
              </a:rPr>
              <a:t>t</a:t>
            </a:r>
            <a:r>
              <a:rPr lang="sv-SE" dirty="0">
                <a:latin typeface="+mn-lt"/>
              </a:rPr>
              <a:t>e</a:t>
            </a:r>
            <a:r>
              <a:rPr lang="sv-SE" dirty="0">
                <a:latin typeface="+mn-lt"/>
              </a:rPr>
              <a:t>b</a:t>
            </a:r>
            <a:r>
              <a:rPr lang="sv-SE" dirty="0">
                <a:latin typeface="+mn-lt"/>
              </a:rPr>
              <a:t>o</a:t>
            </a:r>
            <a:r>
              <a:rPr lang="sv-SE" dirty="0">
                <a:latin typeface="+mn-lt"/>
              </a:rPr>
              <a:t>r</a:t>
            </a:r>
            <a:r>
              <a:rPr lang="sv-SE" dirty="0">
                <a:latin typeface="+mn-lt"/>
              </a:rPr>
              <a:t>g</a:t>
            </a:r>
            <a:r>
              <a:rPr lang="sv-SE" dirty="0">
                <a:latin typeface="+mn-lt"/>
              </a:rPr>
              <a:t>.</a:t>
            </a:r>
            <a:r>
              <a:rPr lang="sv-SE" dirty="0">
                <a:latin typeface="+mn-lt"/>
              </a:rPr>
              <a:t>s</a:t>
            </a:r>
            <a:r>
              <a:rPr lang="sv-SE" dirty="0">
                <a:latin typeface="+mn-lt"/>
              </a:rPr>
              <a:t>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F21074-E970-40E9-A237-3F05F52387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541C86-5ECB-4DE3-9192-9774053F51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5FD128D2-67B7-4D0B-B270-1D4C694F262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n</a:t>
            </a:r>
            <a:r>
              <a:rPr lang="sv-SE" dirty="0"/>
              <a:t>e</a:t>
            </a:r>
            <a:r>
              <a:rPr lang="sv-SE" dirty="0"/>
              <a:t>h</a:t>
            </a:r>
            <a:r>
              <a:rPr lang="sv-SE" dirty="0"/>
              <a:t>å</a:t>
            </a:r>
            <a:r>
              <a:rPr lang="sv-SE" dirty="0"/>
              <a:t>l</a:t>
            </a:r>
            <a:r>
              <a:rPr lang="sv-SE" dirty="0"/>
              <a:t>l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2358ABD-CD30-41DB-AFB6-09B939C119F4}"/>
              </a:ext>
            </a:extLst>
          </p:cNvPr>
          <p:cNvSpPr txBox="1"/>
          <p:nvPr/>
        </p:nvSpPr>
        <p:spPr>
          <a:xfrm>
            <a:off x="3234049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2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957152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13CE0E-ACB0-4D7D-83BB-EF4B6CB4D4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D81322E-AB1B-428B-97EE-1BD1ADABC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70E51E-37C4-487E-91E4-D785873FBF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3D4B83-F2EF-4BE3-9FCB-5C09ED5BBD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1260E4E8-8D0C-44A0-B0B0-E55C5128F70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86A329-B553-4AB6-AA24-BE9CCDAE23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9F2F644-9452-403E-8C50-3215E2886F9E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2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å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980445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3542D547-24F8-473E-B4E7-AD1B50A58A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Rubrik 16">
            <a:extLst>
              <a:ext uri="{FF2B5EF4-FFF2-40B4-BE49-F238E27FC236}">
                <a16:creationId xmlns:a16="http://schemas.microsoft.com/office/drawing/2014/main" id="{81A1D70E-F6E4-4DFF-8812-CB6A0538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195984A9-C0EF-40D0-BF68-775A36F18C4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CEB16A09-5E2E-4ADF-A7B2-9278E5E98A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EBCB1DAB-9FF2-444E-80BE-CC71F54CB5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5F6BE7C1-9498-4D24-B86E-95290DF1AE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D15016CD-6D10-4A32-80D8-823AC156277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1A99995B-5ED4-4FAD-9355-A47C713F6B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EBCD45FD-8B8E-43B7-B921-DF898E9AE3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  <a:p>
            <a:endParaRPr lang="sv-SE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56AB0859-AE88-45D1-B329-63BF296A43F7}"/>
              </a:ext>
            </a:extLst>
          </p:cNvPr>
          <p:cNvSpPr txBox="1"/>
          <p:nvPr/>
        </p:nvSpPr>
        <p:spPr>
          <a:xfrm>
            <a:off x="3216587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3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423265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>
            <a:extLst>
              <a:ext uri="{FF2B5EF4-FFF2-40B4-BE49-F238E27FC236}">
                <a16:creationId xmlns:a16="http://schemas.microsoft.com/office/drawing/2014/main" id="{242C741E-6DE4-423B-8C9A-A22F0085D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BEE933D9-1EE2-43A4-BCAF-9AC53CB056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9DDAAA86-62D6-47DE-BD78-02ABBC7FD3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93D60830-513E-450D-B50F-F9AAD798DF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8AB1C85E-E91B-4B6C-AC9E-BCE11E2782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bild 34">
            <a:extLst>
              <a:ext uri="{FF2B5EF4-FFF2-40B4-BE49-F238E27FC236}">
                <a16:creationId xmlns:a16="http://schemas.microsoft.com/office/drawing/2014/main" id="{F610991A-51BC-48F6-A082-8C8E9FC00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97338FFB-82CD-46FD-B7CB-71A4F61846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F00A1D3B-D32E-4E2A-B578-0A3A5957BF0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7FEA0AAC-A4EC-4FFA-9659-427A2E02475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BEA8F63A-0565-45EC-B393-DAE914E056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084D9672-8F64-4823-B420-5EAF65E121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7966AE1-86E9-49E6-852C-D3FC39041A46}"/>
              </a:ext>
            </a:extLst>
          </p:cNvPr>
          <p:cNvSpPr txBox="1"/>
          <p:nvPr/>
        </p:nvSpPr>
        <p:spPr>
          <a:xfrm>
            <a:off x="3234050" y="2967565"/>
            <a:ext cx="4223714" cy="1187414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3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275473"/>
      </p:ext>
    </p:extLst>
  </p:cSld>
  <p:clrMapOvr>
    <a:masterClrMapping/>
  </p:clrMapOvr>
</p:sld>
</file>

<file path=ppt/theme/theme1.xml><?xml version="1.0" encoding="utf-8"?>
<a:theme xmlns:a="http://schemas.openxmlformats.org/drawingml/2006/main" name="Folder omslag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6-sidor_liggande A4_ny.potx" id="{0F79C5BC-103F-4490-B408-14AAC02CF09A}" vid="{3CC9F6AA-8941-4587-9230-9BD15FC31135}"/>
    </a:ext>
  </a:extLst>
</a:theme>
</file>

<file path=ppt/theme/theme2.xml><?xml version="1.0" encoding="utf-8"?>
<a:theme xmlns:a="http://schemas.openxmlformats.org/drawingml/2006/main" name="Folder inlaga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6-sidor_liggande A4_ny.potx" id="{0F79C5BC-103F-4490-B408-14AAC02CF09A}" vid="{CD647B92-8FCD-4869-AD24-73FC9D3D1332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6-sidor_liggande A4_ny.potx" id="{0F79C5BC-103F-4490-B408-14AAC02CF09A}" vid="{D40F99D2-FB82-4469-B128-0A1D5F41B4F0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531</ap:Words>
  <ap:Application>Microsoft Office PowerPoint</ap:Application>
  <ap:PresentationFormat>Anpassad</ap:PresentationFormat>
  <ap:Paragraphs>67</ap:Paragraphs>
  <ap:Slides>9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ap:HeadingPairs>
  <ap:TitlesOfParts>
    <vt:vector baseType="lpstr" size="15">
      <vt:lpstr>Arial</vt:lpstr>
      <vt:lpstr>Arial Black</vt:lpstr>
      <vt:lpstr>Calibri</vt:lpstr>
      <vt:lpstr>Folder omslag</vt:lpstr>
      <vt:lpstr>Folder inlaga</vt:lpstr>
      <vt:lpstr>Placering av sidhuvud, sidfot och logotyper vid samarbeten</vt:lpstr>
      <vt:lpstr>PowerPoint-presentation</vt:lpstr>
      <vt:lpstr>Rubrik</vt:lpstr>
      <vt:lpstr>PowerPoint-presentation</vt:lpstr>
      <vt:lpstr>Rubrik</vt:lpstr>
      <vt:lpstr>PowerPoint-presentation</vt:lpstr>
      <vt:lpstr>Rubrik</vt:lpstr>
      <vt:lpstr>PowerPoint-presentation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Folder 99x210</dc:title>
  <dc:creator>Förvaltning</dc:creator>
  <lastModifiedBy>Cazuma Mori</lastModifiedBy>
  <revision>49</revision>
  <lastPrinted>2022-03-29T09:49:16.0000000Z</lastPrinted>
  <dcterms:created xsi:type="dcterms:W3CDTF">2022-01-25T08:14:35.0000000Z</dcterms:created>
  <dcterms:modified xsi:type="dcterms:W3CDTF">2023-08-28T13:30:10.0000000Z</dcterms:modified>
</coreProperties>
</file>