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2.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1.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thumbnail" Target="docProps/thumbnail.jpeg" Id="rId3" /><Relationship Type="http://schemas.microsoft.com/office/2011/relationships/webextensiontaskpanes" Target="ppt/webextensions/taskpanes.xml" Id="rId1" /><Relationship Type="http://schemas.openxmlformats.org/officeDocument/2006/relationships/extended-properties" Target="docProps/app.xml" Id="rId5" /><Relationship Type="http://schemas.openxmlformats.org/package/2006/relationships/metadata/core-properties" Target="docProps/core.xml" Id="rId4" /><Relationship Type="http://schemas.openxmlformats.org/officeDocument/2006/relationships/officeDocument" Target="/ppt/presentation2.xml" Id="rId2" /></Relationships>
</file>

<file path=ppt/presProps.xml><?xml version="1.0" encoding="utf-8"?>
<p:presentationPr xmlns:a="http://schemas.openxmlformats.org/drawingml/2006/main" xmlns:r="http://schemas.openxmlformats.org/officeDocument/2006/relationships" xmlns:p="http://schemas.openxmlformats.org/presentationml/2006/main">
  <p:clrMru>
    <a:srgbClr val="FFF2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presentation2.xml><?xml version="1.0" encoding="utf-8"?>
<p:presentation xmlns:p15="http://schemas.microsoft.com/office/powerpoint/2012/main" xmlns:a="http://schemas.openxmlformats.org/drawingml/2006/main" xmlns:r="http://schemas.openxmlformats.org/officeDocument/2006/relationships" xmlns:p="http://schemas.openxmlformats.org/presentationml/2006/main" embedTrueTypeFonts="1">
  <p:sldMasterIdLst>
    <p:sldMasterId id="2147483648" r:id="rId1"/>
    <p:sldMasterId id="2147483654" r:id="rId2"/>
    <p:sldMasterId id="2147483662" r:id="rId3"/>
    <p:sldMasterId id="2147483666" r:id="rId4"/>
    <p:sldMasterId id="2147483670" r:id="rId5"/>
    <p:sldMasterId id="2147483674" r:id="rId6"/>
    <p:sldMasterId id="2147483678" r:id="rId7"/>
    <p:sldMasterId id="2147483682" r:id="rId8"/>
    <p:sldMasterId id="2147483658" r:id="rId9"/>
    <p:sldMasterId id="2147483686" r:id="rId10"/>
    <p:sldMasterId id="2147483690" r:id="rId11"/>
    <p:sldMasterId id="2147483694" r:id="rId12"/>
    <p:sldMasterId id="2147483698" r:id="rId13"/>
    <p:sldMasterId id="2147483702" r:id="rId14"/>
    <p:sldMasterId id="2147483706" r:id="rId15"/>
  </p:sldMasterIdLst>
  <p:sldIdLst>
    <p:sldId id="260" r:id="rId16"/>
    <p:sldId id="256" r:id="rId17"/>
    <p:sldId id="257" r:id="rId18"/>
    <p:sldId id="259" r:id="rId19"/>
    <p:sldId id="258" r:id="rId20"/>
    <p:sldId id="263" r:id="rId21"/>
    <p:sldId id="261" r:id="rId22"/>
    <p:sldId id="262" r:id="rId23"/>
  </p:sldIdLst>
  <p:sldSz cx="10287000" cy="10287000"/>
  <p:notesSz cx="6858000" cy="9144000"/>
  <p:embeddedFontLst>
    <p:embeddedFont>
      <p:font typeface="Open Sans" panose="020B0606030504020204" pitchFamily="34" charset="0"/>
      <p:regular r:id="rId24"/>
      <p:bold r:id="rId25"/>
      <p:italic r:id="rId26"/>
      <p:boldItalic r:id="rId27"/>
    </p:embeddedFont>
    <p:embeddedFont>
      <p:font typeface="Open Sans Extrabold" panose="020B0906030804020204" pitchFamily="34" charset="0"/>
      <p:bold r:id="rId28"/>
      <p:boldItalic r:id="rId29"/>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showGuides="1">
      <p:cViewPr>
        <p:scale>
          <a:sx n="50" d="100"/>
          <a:sy n="50" d="100"/>
        </p:scale>
        <p:origin x="2418" y="1188"/>
      </p:cViewPr>
      <p:guideLst/>
    </p:cSldViewPr>
  </p:slideViewPr>
  <p:notesTextViewPr>
    <p:cViewPr>
      <p:scale>
        <a:sx n="1" d="1"/>
        <a:sy n="1" d="1"/>
      </p:scale>
      <p:origin x="0" y="0"/>
    </p:cViewPr>
  </p:notesTextViewPr>
  <p:gridSpacing cx="72008" cy="72008"/>
</p:viewPr>
</file>

<file path=ppt/_rels/presentation2.xml.rels>&#65279;<?xml version="1.0" encoding="utf-8"?><Relationships xmlns="http://schemas.openxmlformats.org/package/2006/relationships"><Relationship Type="http://schemas.openxmlformats.org/officeDocument/2006/relationships/slideMaster" Target="/ppt/slideMasters/slideMaster13.xml" Id="rId13" /><Relationship Type="http://schemas.openxmlformats.org/officeDocument/2006/relationships/slide" Target="/ppt/slides/slide3.xml" Id="rId18" /><Relationship Type="http://schemas.openxmlformats.org/officeDocument/2006/relationships/font" Target="/ppt/fonts/font3.fntdata" Id="rId26" /><Relationship Type="http://schemas.openxmlformats.org/officeDocument/2006/relationships/slideMaster" Target="/ppt/slideMasters/slideMaster3.xml" Id="rId3" /><Relationship Type="http://schemas.openxmlformats.org/officeDocument/2006/relationships/slide" Target="/ppt/slides/slide6.xml" Id="rId21" /><Relationship Type="http://schemas.openxmlformats.org/officeDocument/2006/relationships/slideMaster" Target="/ppt/slideMasters/slideMaster7.xml" Id="rId7" /><Relationship Type="http://schemas.openxmlformats.org/officeDocument/2006/relationships/slideMaster" Target="/ppt/slideMasters/slideMaster12.xml" Id="rId12" /><Relationship Type="http://schemas.openxmlformats.org/officeDocument/2006/relationships/slide" Target="/ppt/slides/slide2.xml" Id="rId17" /><Relationship Type="http://schemas.openxmlformats.org/officeDocument/2006/relationships/font" Target="/ppt/fonts/font2.fntdata" Id="rId25" /><Relationship Type="http://schemas.openxmlformats.org/officeDocument/2006/relationships/tableStyles" Target="/ppt/tableStyles.xml" Id="rId33" /><Relationship Type="http://schemas.openxmlformats.org/officeDocument/2006/relationships/slideMaster" Target="/ppt/slideMasters/slideMaster2.xml" Id="rId2" /><Relationship Type="http://schemas.openxmlformats.org/officeDocument/2006/relationships/slide" Target="/ppt/slides/slide1.xml" Id="rId16" /><Relationship Type="http://schemas.openxmlformats.org/officeDocument/2006/relationships/slide" Target="/ppt/slides/slide5.xml" Id="rId20" /><Relationship Type="http://schemas.openxmlformats.org/officeDocument/2006/relationships/font" Target="/ppt/fonts/font6.fntdata" Id="rId29" /><Relationship Type="http://schemas.openxmlformats.org/officeDocument/2006/relationships/slideMaster" Target="/ppt/slideMasters/slideMaster1.xml" Id="rId1" /><Relationship Type="http://schemas.openxmlformats.org/officeDocument/2006/relationships/slideMaster" Target="/ppt/slideMasters/slideMaster6.xml" Id="rId6" /><Relationship Type="http://schemas.openxmlformats.org/officeDocument/2006/relationships/slideMaster" Target="/ppt/slideMasters/slideMaster11.xml" Id="rId11" /><Relationship Type="http://schemas.openxmlformats.org/officeDocument/2006/relationships/font" Target="/ppt/fonts/font1.fntdata" Id="rId24" /><Relationship Type="http://schemas.openxmlformats.org/officeDocument/2006/relationships/theme" Target="/ppt/theme/theme1.xml" Id="rId32" /><Relationship Type="http://schemas.openxmlformats.org/officeDocument/2006/relationships/slideMaster" Target="/ppt/slideMasters/slideMaster5.xml" Id="rId5" /><Relationship Type="http://schemas.openxmlformats.org/officeDocument/2006/relationships/slideMaster" Target="/ppt/slideMasters/slideMaster15.xml" Id="rId15" /><Relationship Type="http://schemas.openxmlformats.org/officeDocument/2006/relationships/slide" Target="/ppt/slides/slide8.xml" Id="rId23" /><Relationship Type="http://schemas.openxmlformats.org/officeDocument/2006/relationships/font" Target="/ppt/fonts/font5.fntdata" Id="rId28" /><Relationship Type="http://schemas.openxmlformats.org/officeDocument/2006/relationships/slideMaster" Target="/ppt/slideMasters/slideMaster10.xml" Id="rId10" /><Relationship Type="http://schemas.openxmlformats.org/officeDocument/2006/relationships/slide" Target="/ppt/slides/slide4.xml" Id="rId19" /><Relationship Type="http://schemas.openxmlformats.org/officeDocument/2006/relationships/viewProps" Target="/ppt/viewProps.xml" Id="rId31" /><Relationship Type="http://schemas.openxmlformats.org/officeDocument/2006/relationships/slideMaster" Target="/ppt/slideMasters/slideMaster4.xml" Id="rId4" /><Relationship Type="http://schemas.openxmlformats.org/officeDocument/2006/relationships/slideMaster" Target="/ppt/slideMasters/slideMaster9.xml" Id="rId9" /><Relationship Type="http://schemas.openxmlformats.org/officeDocument/2006/relationships/slideMaster" Target="/ppt/slideMasters/slideMaster14.xml" Id="rId14" /><Relationship Type="http://schemas.openxmlformats.org/officeDocument/2006/relationships/slide" Target="/ppt/slides/slide7.xml" Id="rId22" /><Relationship Type="http://schemas.openxmlformats.org/officeDocument/2006/relationships/font" Target="/ppt/fonts/font4.fntdata" Id="rId27" /><Relationship Type="http://schemas.openxmlformats.org/officeDocument/2006/relationships/presProps" Target="/ppt/presProps.xml" Id="rId30" /><Relationship Type="http://schemas.openxmlformats.org/officeDocument/2006/relationships/slideMaster" Target="/ppt/slideMasters/slideMaster8.xml" Id="rId8"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310779054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393096473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130613808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82955366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3.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11DAD167-3A34-E83F-BE3B-17C2AB26ACEC}"/>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F471FE2F-96FF-2F51-8573-A7C31AB22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4260023593"/>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14.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12670733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40371547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238355593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7.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11DAD167-3A34-E83F-BE3B-17C2AB26ACEC}"/>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F471FE2F-96FF-2F51-8573-A7C31AB22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1961853763"/>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1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169570384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32119474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91777383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420784580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1.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11DAD167-3A34-E83F-BE3B-17C2AB26ACEC}"/>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F471FE2F-96FF-2F51-8573-A7C31AB22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180902271"/>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2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394713001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244312437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4.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68878351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5.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11DAD167-3A34-E83F-BE3B-17C2AB26ACEC}"/>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F471FE2F-96FF-2F51-8573-A7C31AB22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1651572386"/>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2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121621571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143471026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414075810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9.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11DAD167-3A34-E83F-BE3B-17C2AB26ACEC}"/>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F471FE2F-96FF-2F51-8573-A7C31AB22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1504856430"/>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50796242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320032154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315753783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01574131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3.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11DAD167-3A34-E83F-BE3B-17C2AB26ACEC}"/>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F471FE2F-96FF-2F51-8573-A7C31AB22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2062120035"/>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34.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123109726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335424573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59837428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7.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11DAD167-3A34-E83F-BE3B-17C2AB26ACEC}"/>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F471FE2F-96FF-2F51-8573-A7C31AB22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2781704574"/>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3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312704346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401321615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Bild med logotyp">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8001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
        <p:nvSpPr>
          <p:cNvPr id="2" name="Rektangel 1">
            <a:extLst>
              <a:ext uri="{FF2B5EF4-FFF2-40B4-BE49-F238E27FC236}">
                <a16:creationId xmlns:a16="http://schemas.microsoft.com/office/drawing/2014/main" id="{F4A7AF6C-0371-AA1C-438E-7268CF67F32E}"/>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 12">
            <a:extLst>
              <a:ext uri="{FF2B5EF4-FFF2-40B4-BE49-F238E27FC236}">
                <a16:creationId xmlns:a16="http://schemas.microsoft.com/office/drawing/2014/main" id="{F3E6B0D0-2904-D2C0-52E8-5C856FE6A7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2114557919"/>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4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401714810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1.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11DAD167-3A34-E83F-BE3B-17C2AB26ACEC}"/>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F471FE2F-96FF-2F51-8573-A7C31AB22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3738136074"/>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4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58010337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24014857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4.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31625916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5.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11DAD167-3A34-E83F-BE3B-17C2AB26ACEC}"/>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F471FE2F-96FF-2F51-8573-A7C31AB22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4098483237"/>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4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88409514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331017222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67583513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9.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11DAD167-3A34-E83F-BE3B-17C2AB26ACEC}"/>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F471FE2F-96FF-2F51-8573-A7C31AB22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2654516476"/>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5.xml><?xml version="1.0" encoding="utf-8"?>
<p:sldLayout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Logotyp">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E49F896-F9C0-4244-8156-B29A9B545D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2420" y="3098195"/>
            <a:ext cx="2582159" cy="4090609"/>
          </a:xfrm>
          <a:prstGeom prst="rect">
            <a:avLst/>
          </a:prstGeom>
        </p:spPr>
      </p:pic>
    </p:spTree>
    <p:extLst>
      <p:ext uri="{BB962C8B-B14F-4D97-AF65-F5344CB8AC3E}">
        <p14:creationId xmlns:p14="http://schemas.microsoft.com/office/powerpoint/2010/main" val="53547915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4780315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394017828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92590626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3.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11DAD167-3A34-E83F-BE3B-17C2AB26ACEC}"/>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F471FE2F-96FF-2F51-8573-A7C31AB22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3889522895"/>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54.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240557429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38217190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66085170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7.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11DAD167-3A34-E83F-BE3B-17C2AB26ACEC}"/>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F471FE2F-96FF-2F51-8573-A7C31AB22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2618093061"/>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5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114910743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319990020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326255978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6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1474816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61.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11DAD167-3A34-E83F-BE3B-17C2AB26ACEC}"/>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F471FE2F-96FF-2F51-8573-A7C31AB22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2593862524"/>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221220176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61041365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9.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11DAD167-3A34-E83F-BE3B-17C2AB26ACEC}"/>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F471FE2F-96FF-2F51-8573-A7C31AB22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2792743328"/>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10.xml"/><Relationship Id="rId4" Type="http://schemas.openxmlformats.org/officeDocument/2006/relationships/slideLayout" Target="../slideLayouts/slideLayout4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theme" Target="../theme/theme11.xml"/><Relationship Id="rId4" Type="http://schemas.openxmlformats.org/officeDocument/2006/relationships/slideLayout" Target="../slideLayouts/slideLayout4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12.xml"/><Relationship Id="rId4" Type="http://schemas.openxmlformats.org/officeDocument/2006/relationships/slideLayout" Target="../slideLayouts/slideLayout49.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theme" Target="../theme/theme13.xml"/><Relationship Id="rId4" Type="http://schemas.openxmlformats.org/officeDocument/2006/relationships/slideLayout" Target="../slideLayouts/slideLayout5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theme" Target="../theme/theme14.xml"/><Relationship Id="rId4" Type="http://schemas.openxmlformats.org/officeDocument/2006/relationships/slideLayout" Target="../slideLayouts/slideLayout57.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theme" Target="../theme/theme15.xml"/><Relationship Id="rId4" Type="http://schemas.openxmlformats.org/officeDocument/2006/relationships/slideLayout" Target="../slideLayouts/slideLayout6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8.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9.xml"/><Relationship Id="rId4" Type="http://schemas.openxmlformats.org/officeDocument/2006/relationships/slideLayout" Target="../slideLayouts/slideLayout37.xml"/></Relationships>
</file>

<file path=ppt/slideMasters/slideMaster1.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148902021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710" r:id="rId4"/>
    <p:sldLayoutId id="2147483652" r:id="rId5"/>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userDrawn="1">
          <p15:clr>
            <a:srgbClr val="F26B43"/>
          </p15:clr>
        </p15:guide>
        <p15:guide id="2" pos="813" userDrawn="1">
          <p15:clr>
            <a:srgbClr val="F26B43"/>
          </p15:clr>
        </p15:guide>
        <p15:guide id="3" orient="horz" pos="5304" userDrawn="1">
          <p15:clr>
            <a:srgbClr val="F26B43"/>
          </p15:clr>
        </p15:guide>
        <p15:guide id="4" pos="5667" userDrawn="1">
          <p15:clr>
            <a:srgbClr val="F26B43"/>
          </p15:clr>
        </p15:guide>
      </p15:sldGuideLst>
    </p:ext>
  </p:extLst>
</p:sldMaster>
</file>

<file path=ppt/slideMasters/slideMaster10.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7844638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719"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11.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17075964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720"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12.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24710728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21"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13.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19209123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22"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14.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8827722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23"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15.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32644080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24"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2.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76561419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711"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bg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3.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3193197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712"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bg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4.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35833102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713"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bg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5.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19065254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714"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bg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6.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29821120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715"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bg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7.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38229021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716"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bg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8.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31227940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717"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9.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97421751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718"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media.goteborg.se/" TargetMode="External"/><Relationship Id="rId7" Type="http://schemas.openxmlformats.org/officeDocument/2006/relationships/hyperlink" Target="https://goteborgonline.sharepoint.com/sites/digitalanavet-service-support-och-stod-i-arbetet/_layouts/15/DocIdRedir.aspx?ID=NAVETSEET3-11977015-873"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goteborg.se/wps/myportal/enhetssida/grafisk-profil/tillampningar/sociala-medier" TargetMode="External"/><Relationship Id="rId5" Type="http://schemas.openxmlformats.org/officeDocument/2006/relationships/hyperlink" Target="http://www.goteborg.se/grafiskprofil" TargetMode="External"/><Relationship Id="rId4" Type="http://schemas.openxmlformats.org/officeDocument/2006/relationships/hyperlink" Target="https://goteborg.se/wps/myportal/enhetssida/grafisk-profil/mallbibliotek/mallar-for-offi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BFDE1661-38A9-406E-8268-5CBD0706BC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79711" y="1206297"/>
            <a:ext cx="4607289" cy="4707466"/>
          </a:xfrm>
          <a:prstGeom prst="rect">
            <a:avLst/>
          </a:prstGeom>
        </p:spPr>
      </p:pic>
      <p:sp>
        <p:nvSpPr>
          <p:cNvPr id="5" name="textruta 4">
            <a:extLst>
              <a:ext uri="{FF2B5EF4-FFF2-40B4-BE49-F238E27FC236}">
                <a16:creationId xmlns:a16="http://schemas.microsoft.com/office/drawing/2014/main" id="{A18D2F42-1831-480E-B5B5-6D6890E0FFCC}"/>
              </a:ext>
            </a:extLst>
          </p:cNvPr>
          <p:cNvSpPr txBox="1"/>
          <p:nvPr/>
        </p:nvSpPr>
        <p:spPr>
          <a:xfrm>
            <a:off x="580327" y="745675"/>
            <a:ext cx="4872827" cy="5529719"/>
          </a:xfrm>
          <a:prstGeom prst="rect">
            <a:avLst/>
          </a:prstGeom>
          <a:noFill/>
        </p:spPr>
        <p:txBody>
          <a:bodyPr wrap="square">
            <a:spAutoFit/>
          </a:bodyPr>
          <a:lstStyle/>
          <a:p>
            <a:pPr>
              <a:spcAft>
                <a:spcPts val="2000"/>
              </a:spcAft>
            </a:pPr>
            <a:r>
              <a:rPr lang="sv-SE" sz="3600" b="1" dirty="0">
                <a:solidFill>
                  <a:schemeClr val="tx1"/>
                </a:solidFill>
                <a:latin typeface="+mj-lt"/>
              </a:rPr>
              <a:t>Instruktion</a:t>
            </a:r>
            <a:endParaRPr lang="sv-SE" sz="2000" b="1" dirty="0">
              <a:solidFill>
                <a:schemeClr val="tx1"/>
              </a:solidFill>
              <a:latin typeface="+mj-lt"/>
            </a:endParaRPr>
          </a:p>
          <a:p>
            <a:pPr marL="255588" indent="-255588">
              <a:spcAft>
                <a:spcPts val="1600"/>
              </a:spcAft>
              <a:buFont typeface="Arial" panose="020B0604020202020204" pitchFamily="34" charset="0"/>
              <a:buChar char="•"/>
            </a:pPr>
            <a:r>
              <a:rPr lang="sv-SE" dirty="0">
                <a:solidFill>
                  <a:schemeClr val="tx1"/>
                </a:solidFill>
              </a:rPr>
              <a:t>Högerklicka på sidan för att byta layout.</a:t>
            </a:r>
          </a:p>
          <a:p>
            <a:pPr marL="255588" indent="-255588">
              <a:spcAft>
                <a:spcPts val="1600"/>
              </a:spcAft>
              <a:buFont typeface="Arial" panose="020B0604020202020204" pitchFamily="34" charset="0"/>
              <a:buChar char="•"/>
            </a:pPr>
            <a:r>
              <a:rPr lang="sv-SE" dirty="0">
                <a:solidFill>
                  <a:schemeClr val="tx1"/>
                </a:solidFill>
              </a:rPr>
              <a:t>Beskär bild utfallande. Det vill säga att foto eller illustration täcker hela ytan. Bocka i rutan Stödlinjer under fliken Visa för att se marginalerna (Alt+F9).</a:t>
            </a:r>
          </a:p>
          <a:p>
            <a:pPr marL="255588" indent="-255588">
              <a:spcAft>
                <a:spcPts val="1600"/>
              </a:spcAft>
              <a:buFont typeface="Arial" panose="020B0604020202020204" pitchFamily="34" charset="0"/>
              <a:buChar char="•"/>
            </a:pPr>
            <a:r>
              <a:rPr lang="sv-SE" dirty="0"/>
              <a:t>Foton, illustrationer och informationsgrafik hämtar du i Göteborgs Stads </a:t>
            </a:r>
            <a:r>
              <a:rPr lang="sv-SE" dirty="0">
                <a:hlinkClick r:id="rId3"/>
              </a:rPr>
              <a:t>Mediabank</a:t>
            </a:r>
            <a:r>
              <a:rPr lang="sv-SE" dirty="0"/>
              <a:t>.</a:t>
            </a:r>
          </a:p>
          <a:p>
            <a:pPr marL="255588" indent="-255588">
              <a:spcAft>
                <a:spcPts val="1600"/>
              </a:spcAft>
              <a:buFont typeface="Arial" panose="020B0604020202020204" pitchFamily="34" charset="0"/>
              <a:buChar char="•"/>
            </a:pPr>
            <a:r>
              <a:rPr lang="sv-SE" dirty="0">
                <a:solidFill>
                  <a:schemeClr val="tx1"/>
                </a:solidFill>
              </a:rPr>
              <a:t>Skriv inte text i bild.</a:t>
            </a:r>
          </a:p>
          <a:p>
            <a:pPr marL="255588" indent="-255588">
              <a:spcAft>
                <a:spcPts val="1600"/>
              </a:spcAft>
              <a:buFont typeface="Arial" panose="020B0604020202020204" pitchFamily="34" charset="0"/>
              <a:buChar char="•"/>
            </a:pPr>
            <a:r>
              <a:rPr lang="sv-SE" dirty="0">
                <a:solidFill>
                  <a:schemeClr val="tx1"/>
                </a:solidFill>
              </a:rPr>
              <a:t>Spara enstaka bilder som </a:t>
            </a:r>
            <a:r>
              <a:rPr lang="sv-SE" dirty="0" err="1">
                <a:solidFill>
                  <a:schemeClr val="tx1"/>
                </a:solidFill>
              </a:rPr>
              <a:t>png</a:t>
            </a:r>
            <a:r>
              <a:rPr lang="sv-SE" dirty="0">
                <a:solidFill>
                  <a:schemeClr val="tx1"/>
                </a:solidFill>
              </a:rPr>
              <a:t>.</a:t>
            </a:r>
          </a:p>
          <a:p>
            <a:pPr marL="255588" indent="-255588">
              <a:spcAft>
                <a:spcPts val="1600"/>
              </a:spcAft>
              <a:buFont typeface="Arial" panose="020B0604020202020204" pitchFamily="34" charset="0"/>
              <a:buChar char="•"/>
            </a:pPr>
            <a:r>
              <a:rPr lang="sv-SE" dirty="0">
                <a:solidFill>
                  <a:schemeClr val="tx1"/>
                </a:solidFill>
              </a:rPr>
              <a:t>Avsluta med logotyp om du gör en film (mp4). Mall i kvadratiskt format finns för film på sidan </a:t>
            </a:r>
            <a:r>
              <a:rPr lang="sv-SE" dirty="0">
                <a:solidFill>
                  <a:schemeClr val="tx1"/>
                </a:solidFill>
                <a:hlinkClick r:id="rId4"/>
              </a:rPr>
              <a:t>Mallbibliotek</a:t>
            </a:r>
            <a:r>
              <a:rPr lang="sv-SE" dirty="0">
                <a:solidFill>
                  <a:schemeClr val="tx1"/>
                </a:solidFill>
              </a:rPr>
              <a:t>.</a:t>
            </a:r>
          </a:p>
        </p:txBody>
      </p:sp>
      <p:sp>
        <p:nvSpPr>
          <p:cNvPr id="12" name="Rektangel 11" descr="Rektangel som markerar Layout-val.">
            <a:extLst>
              <a:ext uri="{FF2B5EF4-FFF2-40B4-BE49-F238E27FC236}">
                <a16:creationId xmlns:a16="http://schemas.microsoft.com/office/drawing/2014/main" id="{32A272E0-2038-4177-86F6-46FC01FC1A46}"/>
              </a:ext>
            </a:extLst>
          </p:cNvPr>
          <p:cNvSpPr/>
          <p:nvPr/>
        </p:nvSpPr>
        <p:spPr>
          <a:xfrm>
            <a:off x="6497448" y="3755551"/>
            <a:ext cx="1396681" cy="253566"/>
          </a:xfrm>
          <a:prstGeom prst="rect">
            <a:avLst/>
          </a:prstGeom>
          <a:noFill/>
          <a:ln w="38100">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cxnSp>
        <p:nvCxnSpPr>
          <p:cNvPr id="13" name="Rak pilkoppling 12" descr="Pil som visar var Layout-valet finns i Powerpoints gränssnitt.">
            <a:extLst>
              <a:ext uri="{FF2B5EF4-FFF2-40B4-BE49-F238E27FC236}">
                <a16:creationId xmlns:a16="http://schemas.microsoft.com/office/drawing/2014/main" id="{19DF75E5-C1E3-4A8A-86B6-E91CEBC92206}"/>
              </a:ext>
            </a:extLst>
          </p:cNvPr>
          <p:cNvCxnSpPr>
            <a:cxnSpLocks/>
          </p:cNvCxnSpPr>
          <p:nvPr/>
        </p:nvCxnSpPr>
        <p:spPr>
          <a:xfrm>
            <a:off x="5331161" y="1731725"/>
            <a:ext cx="931749" cy="0"/>
          </a:xfrm>
          <a:prstGeom prst="straightConnector1">
            <a:avLst/>
          </a:prstGeom>
          <a:ln w="38100" cap="rnd">
            <a:solidFill>
              <a:schemeClr val="tx1"/>
            </a:solidFill>
            <a:round/>
            <a:tailEnd type="arrow"/>
          </a:ln>
        </p:spPr>
        <p:style>
          <a:lnRef idx="1">
            <a:schemeClr val="dk1"/>
          </a:lnRef>
          <a:fillRef idx="0">
            <a:schemeClr val="dk1"/>
          </a:fillRef>
          <a:effectRef idx="0">
            <a:schemeClr val="dk1"/>
          </a:effectRef>
          <a:fontRef idx="minor">
            <a:schemeClr val="tx1"/>
          </a:fontRef>
        </p:style>
      </p:cxnSp>
      <p:sp>
        <p:nvSpPr>
          <p:cNvPr id="6" name="Rektangel 5">
            <a:extLst>
              <a:ext uri="{FF2B5EF4-FFF2-40B4-BE49-F238E27FC236}">
                <a16:creationId xmlns:a16="http://schemas.microsoft.com/office/drawing/2014/main" id="{9CFFD1DB-B04F-4226-9CD9-943127D828D8}"/>
              </a:ext>
            </a:extLst>
          </p:cNvPr>
          <p:cNvSpPr/>
          <p:nvPr/>
        </p:nvSpPr>
        <p:spPr>
          <a:xfrm>
            <a:off x="580327" y="6684186"/>
            <a:ext cx="7226300" cy="3065122"/>
          </a:xfrm>
          <a:prstGeom prst="rect">
            <a:avLst/>
          </a:prstGeom>
          <a:solidFill>
            <a:srgbClr val="FFF2B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8" name="Platshållare för innehåll 2">
            <a:extLst>
              <a:ext uri="{FF2B5EF4-FFF2-40B4-BE49-F238E27FC236}">
                <a16:creationId xmlns:a16="http://schemas.microsoft.com/office/drawing/2014/main" id="{7734E24D-6F49-4E95-BE7D-F004A025E2BD}"/>
              </a:ext>
            </a:extLst>
          </p:cNvPr>
          <p:cNvSpPr txBox="1">
            <a:spLocks/>
          </p:cNvSpPr>
          <p:nvPr/>
        </p:nvSpPr>
        <p:spPr>
          <a:xfrm>
            <a:off x="1018620" y="7546592"/>
            <a:ext cx="6203807" cy="1756044"/>
          </a:xfrm>
          <a:prstGeom prst="rect">
            <a:avLst/>
          </a:prstGeom>
        </p:spPr>
        <p:txBody>
          <a:bodyPr vert="horz" lIns="0" tIns="0" rIns="0" bIns="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sv-SE" sz="1600" dirty="0"/>
              <a:t>Information om logotyp, färg, typsnitt och bild finns på </a:t>
            </a:r>
            <a:r>
              <a:rPr lang="sv-SE" sz="1600" dirty="0">
                <a:hlinkClick r:id="rId5"/>
              </a:rPr>
              <a:t>Göteborgs Stads grafiska manual</a:t>
            </a:r>
            <a:r>
              <a:rPr lang="sv-SE" sz="1600" dirty="0"/>
              <a:t>. </a:t>
            </a:r>
          </a:p>
          <a:p>
            <a:pPr>
              <a:lnSpc>
                <a:spcPct val="100000"/>
              </a:lnSpc>
              <a:spcBef>
                <a:spcPts val="0"/>
              </a:spcBef>
              <a:spcAft>
                <a:spcPts val="1200"/>
              </a:spcAft>
            </a:pPr>
            <a:r>
              <a:rPr lang="sv-SE" sz="1600" dirty="0"/>
              <a:t>Inspiration och exempel finns i Göteborgs Stads grafiska manual under avsnittet </a:t>
            </a:r>
            <a:r>
              <a:rPr lang="sv-SE" sz="1600" dirty="0">
                <a:hlinkClick r:id="rId6"/>
              </a:rPr>
              <a:t>Tillämpning i sociala medier</a:t>
            </a:r>
            <a:r>
              <a:rPr lang="sv-SE" sz="1600" dirty="0"/>
              <a:t>.</a:t>
            </a:r>
          </a:p>
          <a:p>
            <a:pPr>
              <a:lnSpc>
                <a:spcPct val="100000"/>
              </a:lnSpc>
              <a:spcBef>
                <a:spcPts val="0"/>
              </a:spcBef>
              <a:spcAft>
                <a:spcPts val="1200"/>
              </a:spcAft>
            </a:pPr>
            <a:r>
              <a:rPr lang="sv-SE" sz="1600" dirty="0"/>
              <a:t>Information om klarspråk, normkritik och tillgänglighet finns på </a:t>
            </a:r>
            <a:r>
              <a:rPr lang="sv-SE" sz="1600" dirty="0">
                <a:hlinkClick r:id="rId7"/>
              </a:rPr>
              <a:t>Kommunikationsverktyg</a:t>
            </a:r>
            <a:r>
              <a:rPr lang="sv-SE" sz="1600" dirty="0"/>
              <a:t>.</a:t>
            </a:r>
          </a:p>
        </p:txBody>
      </p:sp>
      <p:sp>
        <p:nvSpPr>
          <p:cNvPr id="9" name="Platshållare för innehåll 2">
            <a:extLst>
              <a:ext uri="{FF2B5EF4-FFF2-40B4-BE49-F238E27FC236}">
                <a16:creationId xmlns:a16="http://schemas.microsoft.com/office/drawing/2014/main" id="{40E2A637-4306-462C-8C0B-0963E5DC6D42}"/>
              </a:ext>
            </a:extLst>
          </p:cNvPr>
          <p:cNvSpPr txBox="1">
            <a:spLocks/>
          </p:cNvSpPr>
          <p:nvPr/>
        </p:nvSpPr>
        <p:spPr>
          <a:xfrm>
            <a:off x="1018620" y="7108115"/>
            <a:ext cx="5950335" cy="198448"/>
          </a:xfrm>
          <a:prstGeom prst="rect">
            <a:avLst/>
          </a:prstGeom>
        </p:spPr>
        <p:txBody>
          <a:bodyPr vert="horz" lIns="0" tIns="0" rIns="0" bIns="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b="1" dirty="0"/>
              <a:t>Tänk på!</a:t>
            </a:r>
          </a:p>
        </p:txBody>
      </p:sp>
    </p:spTree>
    <p:extLst>
      <p:ext uri="{BB962C8B-B14F-4D97-AF65-F5344CB8AC3E}">
        <p14:creationId xmlns:p14="http://schemas.microsoft.com/office/powerpoint/2010/main" val="116605438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3D89FDC-14B3-4497-87B4-BAE954E9A097}"/>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390400713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832E27-836B-4E5C-829F-74AB09C241CE}"/>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146937680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B5859FF3-5AEF-4FCE-81F7-9F78BFC6FCCA}"/>
              </a:ext>
            </a:extLst>
          </p:cNvPr>
          <p:cNvSpPr>
            <a:spLocks noGrp="1"/>
          </p:cNvSpPr>
          <p:nvPr>
            <p:ph type="pic" sz="quarter" idx="10"/>
          </p:nvPr>
        </p:nvSpPr>
        <p:spPr/>
      </p:sp>
    </p:spTree>
    <p:extLst>
      <p:ext uri="{BB962C8B-B14F-4D97-AF65-F5344CB8AC3E}">
        <p14:creationId xmlns:p14="http://schemas.microsoft.com/office/powerpoint/2010/main" val="347493578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F971880-7CB8-4802-AF32-A6EC0ABDE987}"/>
              </a:ext>
            </a:extLst>
          </p:cNvPr>
          <p:cNvSpPr txBox="1"/>
          <p:nvPr/>
        </p:nvSpPr>
        <p:spPr>
          <a:xfrm>
            <a:off x="1320799" y="866222"/>
            <a:ext cx="7646035" cy="2001355"/>
          </a:xfrm>
          <a:prstGeom prst="rect">
            <a:avLst/>
          </a:prstGeom>
          <a:solidFill>
            <a:srgbClr val="FFF2B0"/>
          </a:solidFill>
        </p:spPr>
        <p:txBody>
          <a:bodyPr wrap="square" lIns="129600" tIns="226800" rIns="129600" bIns="129600" rtlCol="0">
            <a:spAutoFit/>
          </a:bodyPr>
          <a:lstStyle/>
          <a:p>
            <a:r>
              <a:rPr lang="sv-SE" sz="2000" b="1" u="sng" baseline="30000" dirty="0">
                <a:ea typeface="Open Sans Extrabold" panose="020B0906030804020204" pitchFamily="34" charset="0"/>
                <a:cs typeface="Open Sans Extrabold" panose="020B0906030804020204" pitchFamily="34" charset="0"/>
              </a:rPr>
              <a:t>Slutruta med logotyp</a:t>
            </a:r>
          </a:p>
          <a:p>
            <a:endParaRPr lang="sv-SE" sz="2000" baseline="30000" dirty="0"/>
          </a:p>
          <a:p>
            <a:r>
              <a:rPr lang="sv-SE" sz="2000" baseline="30000" dirty="0"/>
              <a:t>När du skapar bildspel som album behöver Göteborgs Stads logotyp inte finnas med som ”slutruta” i inlägget eller posten. </a:t>
            </a:r>
          </a:p>
          <a:p>
            <a:endParaRPr lang="sv-SE" sz="2000" baseline="30000" dirty="0"/>
          </a:p>
          <a:p>
            <a:r>
              <a:rPr lang="sv-SE" sz="2000" baseline="30000" dirty="0"/>
              <a:t>Om mallen däremot används till ett bildspel som för fram en berättelse, till exempel en kampanj, animation med budskap, illustration och stilla bild ska Göteborgs Stads logotyp användas som slutruta. Håll dig innanför textytans stödlinjer (använd kortkommando Alt+F9 för att se stödlinjer).</a:t>
            </a:r>
          </a:p>
        </p:txBody>
      </p:sp>
    </p:spTree>
    <p:extLst>
      <p:ext uri="{BB962C8B-B14F-4D97-AF65-F5344CB8AC3E}">
        <p14:creationId xmlns:p14="http://schemas.microsoft.com/office/powerpoint/2010/main" val="271122607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3DE69D9-9888-9BCB-9270-F32C364D49CC}"/>
              </a:ext>
            </a:extLst>
          </p:cNvPr>
          <p:cNvSpPr>
            <a:spLocks noGrp="1"/>
          </p:cNvSpPr>
          <p:nvPr>
            <p:ph type="pic" sz="quarter" idx="10"/>
          </p:nvPr>
        </p:nvSpPr>
        <p:spPr/>
      </p:sp>
      <p:sp>
        <p:nvSpPr>
          <p:cNvPr id="4" name="textruta 3">
            <a:extLst>
              <a:ext uri="{FF2B5EF4-FFF2-40B4-BE49-F238E27FC236}">
                <a16:creationId xmlns:a16="http://schemas.microsoft.com/office/drawing/2014/main" id="{809E5D8F-C1C3-9F35-C349-C2A82C7DE8F3}"/>
              </a:ext>
            </a:extLst>
          </p:cNvPr>
          <p:cNvSpPr txBox="1"/>
          <p:nvPr/>
        </p:nvSpPr>
        <p:spPr>
          <a:xfrm>
            <a:off x="1290638" y="1866900"/>
            <a:ext cx="5279635" cy="1385802"/>
          </a:xfrm>
          <a:prstGeom prst="rect">
            <a:avLst/>
          </a:prstGeom>
          <a:solidFill>
            <a:srgbClr val="FFF2B0"/>
          </a:solidFill>
        </p:spPr>
        <p:txBody>
          <a:bodyPr wrap="square" lIns="129600" tIns="226800" rIns="129600" bIns="129600" rtlCol="0">
            <a:spAutoFit/>
          </a:bodyPr>
          <a:lstStyle/>
          <a:p>
            <a:r>
              <a:rPr lang="sv-SE" sz="2000" b="1" u="sng" baseline="30000" dirty="0">
                <a:ea typeface="Open Sans Extrabold" panose="020B0906030804020204" pitchFamily="34" charset="0"/>
                <a:cs typeface="Open Sans Extrabold" panose="020B0906030804020204" pitchFamily="34" charset="0"/>
              </a:rPr>
              <a:t>Inlägg med logotyp</a:t>
            </a:r>
          </a:p>
          <a:p>
            <a:endParaRPr lang="sv-SE" sz="2000" baseline="30000" dirty="0"/>
          </a:p>
          <a:p>
            <a:r>
              <a:rPr lang="sv-SE" sz="2000" baseline="30000" dirty="0"/>
              <a:t>Om du vill förtydliga avsändare ytterligare kan du använda denna layout med logotyp i botten. Dubbelkolla så att logotypen inte döljs av annat innehåll i kanalen du publicerar i.</a:t>
            </a:r>
          </a:p>
        </p:txBody>
      </p:sp>
    </p:spTree>
    <p:extLst>
      <p:ext uri="{BB962C8B-B14F-4D97-AF65-F5344CB8AC3E}">
        <p14:creationId xmlns:p14="http://schemas.microsoft.com/office/powerpoint/2010/main" val="228139840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7DE0C672-3B39-ABA3-FD44-E82E84949D93}"/>
              </a:ext>
            </a:extLst>
          </p:cNvPr>
          <p:cNvSpPr>
            <a:spLocks noGrp="1"/>
          </p:cNvSpPr>
          <p:nvPr>
            <p:ph type="pic" sz="quarter" idx="10"/>
          </p:nvPr>
        </p:nvSpPr>
        <p:spPr>
          <a:solidFill>
            <a:schemeClr val="tx1">
              <a:lumMod val="10000"/>
              <a:lumOff val="90000"/>
            </a:schemeClr>
          </a:solidFill>
        </p:spPr>
      </p:sp>
      <p:grpSp>
        <p:nvGrpSpPr>
          <p:cNvPr id="3" name="Grupp 2">
            <a:extLst>
              <a:ext uri="{FF2B5EF4-FFF2-40B4-BE49-F238E27FC236}">
                <a16:creationId xmlns:a16="http://schemas.microsoft.com/office/drawing/2014/main" id="{9F3FBC39-F9BB-BD09-2E7D-E829B506ABF2}"/>
              </a:ext>
            </a:extLst>
          </p:cNvPr>
          <p:cNvGrpSpPr/>
          <p:nvPr/>
        </p:nvGrpSpPr>
        <p:grpSpPr>
          <a:xfrm>
            <a:off x="6475413" y="9666288"/>
            <a:ext cx="3810000" cy="619125"/>
            <a:chOff x="1757698" y="6746785"/>
            <a:chExt cx="3810000" cy="619125"/>
          </a:xfrm>
        </p:grpSpPr>
        <p:sp>
          <p:nvSpPr>
            <p:cNvPr id="4" name="Frihandsfigur: Form 3">
              <a:extLst>
                <a:ext uri="{FF2B5EF4-FFF2-40B4-BE49-F238E27FC236}">
                  <a16:creationId xmlns:a16="http://schemas.microsoft.com/office/drawing/2014/main" id="{991298E9-23CC-EA98-23AF-2D67013A8E8B}"/>
                </a:ext>
              </a:extLst>
            </p:cNvPr>
            <p:cNvSpPr/>
            <p:nvPr/>
          </p:nvSpPr>
          <p:spPr>
            <a:xfrm>
              <a:off x="1757698" y="6746785"/>
              <a:ext cx="3810000" cy="619125"/>
            </a:xfrm>
            <a:custGeom>
              <a:avLst/>
              <a:gdLst>
                <a:gd name="connsiteX0" fmla="*/ 0 w 3810000"/>
                <a:gd name="connsiteY0" fmla="*/ 0 h 619125"/>
                <a:gd name="connsiteX1" fmla="*/ 3810000 w 3810000"/>
                <a:gd name="connsiteY1" fmla="*/ 0 h 619125"/>
                <a:gd name="connsiteX2" fmla="*/ 3810000 w 3810000"/>
                <a:gd name="connsiteY2" fmla="*/ 619125 h 619125"/>
                <a:gd name="connsiteX3" fmla="*/ 0 w 3810000"/>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3810000" h="619125">
                  <a:moveTo>
                    <a:pt x="0" y="0"/>
                  </a:moveTo>
                  <a:lnTo>
                    <a:pt x="3810000" y="0"/>
                  </a:lnTo>
                  <a:lnTo>
                    <a:pt x="3810000" y="619125"/>
                  </a:lnTo>
                  <a:lnTo>
                    <a:pt x="0" y="619125"/>
                  </a:lnTo>
                  <a:close/>
                </a:path>
              </a:pathLst>
            </a:custGeom>
            <a:solidFill>
              <a:srgbClr val="1F1F1F"/>
            </a:solidFill>
            <a:ln w="0" cap="flat">
              <a:noFill/>
              <a:prstDash val="solid"/>
              <a:miter/>
            </a:ln>
          </p:spPr>
          <p:txBody>
            <a:bodyPr rtlCol="0" anchor="ctr"/>
            <a:lstStyle/>
            <a:p>
              <a:endParaRPr lang="sv-SE"/>
            </a:p>
          </p:txBody>
        </p:sp>
        <p:grpSp>
          <p:nvGrpSpPr>
            <p:cNvPr id="5" name="Grupp 4">
              <a:extLst>
                <a:ext uri="{FF2B5EF4-FFF2-40B4-BE49-F238E27FC236}">
                  <a16:creationId xmlns:a16="http://schemas.microsoft.com/office/drawing/2014/main" id="{7067C0ED-A38F-62D9-7F4B-C5B5170FE11F}"/>
                </a:ext>
              </a:extLst>
            </p:cNvPr>
            <p:cNvGrpSpPr/>
            <p:nvPr/>
          </p:nvGrpSpPr>
          <p:grpSpPr>
            <a:xfrm>
              <a:off x="1902287" y="6907948"/>
              <a:ext cx="3497103" cy="346423"/>
              <a:chOff x="1902287" y="6907948"/>
              <a:chExt cx="3497103" cy="346423"/>
            </a:xfrm>
          </p:grpSpPr>
          <p:sp>
            <p:nvSpPr>
              <p:cNvPr id="6" name="Frihandsfigur: Form 5">
                <a:extLst>
                  <a:ext uri="{FF2B5EF4-FFF2-40B4-BE49-F238E27FC236}">
                    <a16:creationId xmlns:a16="http://schemas.microsoft.com/office/drawing/2014/main" id="{9DBA0ADD-451E-3907-824F-E628F2A17FB8}"/>
                  </a:ext>
                </a:extLst>
              </p:cNvPr>
              <p:cNvSpPr/>
              <p:nvPr/>
            </p:nvSpPr>
            <p:spPr>
              <a:xfrm>
                <a:off x="1902287" y="6917663"/>
                <a:ext cx="283654" cy="273748"/>
              </a:xfrm>
              <a:custGeom>
                <a:avLst/>
                <a:gdLst>
                  <a:gd name="connsiteX0" fmla="*/ 119729 w 283654"/>
                  <a:gd name="connsiteY0" fmla="*/ 0 h 273748"/>
                  <a:gd name="connsiteX1" fmla="*/ 164021 w 283654"/>
                  <a:gd name="connsiteY1" fmla="*/ 0 h 273748"/>
                  <a:gd name="connsiteX2" fmla="*/ 283655 w 283654"/>
                  <a:gd name="connsiteY2" fmla="*/ 273749 h 273748"/>
                  <a:gd name="connsiteX3" fmla="*/ 233172 w 283654"/>
                  <a:gd name="connsiteY3" fmla="*/ 273749 h 273748"/>
                  <a:gd name="connsiteX4" fmla="*/ 205549 w 283654"/>
                  <a:gd name="connsiteY4" fmla="*/ 208121 h 273748"/>
                  <a:gd name="connsiteX5" fmla="*/ 76962 w 283654"/>
                  <a:gd name="connsiteY5" fmla="*/ 208121 h 273748"/>
                  <a:gd name="connsiteX6" fmla="*/ 48958 w 283654"/>
                  <a:gd name="connsiteY6" fmla="*/ 273749 h 273748"/>
                  <a:gd name="connsiteX7" fmla="*/ 0 w 283654"/>
                  <a:gd name="connsiteY7" fmla="*/ 273749 h 273748"/>
                  <a:gd name="connsiteX8" fmla="*/ 119634 w 283654"/>
                  <a:gd name="connsiteY8" fmla="*/ 0 h 273748"/>
                  <a:gd name="connsiteX9" fmla="*/ 188119 w 283654"/>
                  <a:gd name="connsiteY9" fmla="*/ 165830 h 273748"/>
                  <a:gd name="connsiteX10" fmla="*/ 141161 w 283654"/>
                  <a:gd name="connsiteY10" fmla="*/ 57055 h 273748"/>
                  <a:gd name="connsiteX11" fmla="*/ 94583 w 283654"/>
                  <a:gd name="connsiteY11" fmla="*/ 165830 h 273748"/>
                  <a:gd name="connsiteX12" fmla="*/ 188214 w 283654"/>
                  <a:gd name="connsiteY12" fmla="*/ 165830 h 27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654" h="273748">
                    <a:moveTo>
                      <a:pt x="119729" y="0"/>
                    </a:moveTo>
                    <a:lnTo>
                      <a:pt x="164021" y="0"/>
                    </a:lnTo>
                    <a:lnTo>
                      <a:pt x="283655" y="273749"/>
                    </a:lnTo>
                    <a:lnTo>
                      <a:pt x="233172" y="273749"/>
                    </a:lnTo>
                    <a:lnTo>
                      <a:pt x="205549" y="208121"/>
                    </a:lnTo>
                    <a:lnTo>
                      <a:pt x="76962" y="208121"/>
                    </a:lnTo>
                    <a:lnTo>
                      <a:pt x="48958" y="273749"/>
                    </a:lnTo>
                    <a:lnTo>
                      <a:pt x="0" y="273749"/>
                    </a:lnTo>
                    <a:lnTo>
                      <a:pt x="119634" y="0"/>
                    </a:lnTo>
                    <a:close/>
                    <a:moveTo>
                      <a:pt x="188119" y="165830"/>
                    </a:moveTo>
                    <a:lnTo>
                      <a:pt x="141161" y="57055"/>
                    </a:lnTo>
                    <a:lnTo>
                      <a:pt x="94583" y="165830"/>
                    </a:lnTo>
                    <a:lnTo>
                      <a:pt x="188214" y="165830"/>
                    </a:lnTo>
                    <a:close/>
                  </a:path>
                </a:pathLst>
              </a:custGeom>
              <a:solidFill>
                <a:srgbClr val="FFFFFF"/>
              </a:solidFill>
              <a:ln w="0" cap="flat">
                <a:no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2A171310-F36A-8599-6828-0B92420FB4D2}"/>
                  </a:ext>
                </a:extLst>
              </p:cNvPr>
              <p:cNvSpPr/>
              <p:nvPr/>
            </p:nvSpPr>
            <p:spPr>
              <a:xfrm>
                <a:off x="2240710" y="6919663"/>
                <a:ext cx="47815" cy="271843"/>
              </a:xfrm>
              <a:custGeom>
                <a:avLst/>
                <a:gdLst>
                  <a:gd name="connsiteX0" fmla="*/ 0 w 47815"/>
                  <a:gd name="connsiteY0" fmla="*/ 0 h 271843"/>
                  <a:gd name="connsiteX1" fmla="*/ 47816 w 47815"/>
                  <a:gd name="connsiteY1" fmla="*/ 0 h 271843"/>
                  <a:gd name="connsiteX2" fmla="*/ 47816 w 47815"/>
                  <a:gd name="connsiteY2" fmla="*/ 271844 h 271843"/>
                  <a:gd name="connsiteX3" fmla="*/ 0 w 47815"/>
                  <a:gd name="connsiteY3" fmla="*/ 271844 h 271843"/>
                  <a:gd name="connsiteX4" fmla="*/ 0 w 47815"/>
                  <a:gd name="connsiteY4" fmla="*/ 0 h 27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5" h="271843">
                    <a:moveTo>
                      <a:pt x="0" y="0"/>
                    </a:moveTo>
                    <a:lnTo>
                      <a:pt x="47816" y="0"/>
                    </a:lnTo>
                    <a:lnTo>
                      <a:pt x="47816" y="271844"/>
                    </a:lnTo>
                    <a:lnTo>
                      <a:pt x="0" y="271844"/>
                    </a:lnTo>
                    <a:lnTo>
                      <a:pt x="0" y="0"/>
                    </a:lnTo>
                    <a:close/>
                  </a:path>
                </a:pathLst>
              </a:custGeom>
              <a:solidFill>
                <a:srgbClr val="FFFFFF"/>
              </a:solidFill>
              <a:ln w="0"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272DB43B-5341-465C-85B9-B27D2D236D2F}"/>
                  </a:ext>
                </a:extLst>
              </p:cNvPr>
              <p:cNvSpPr/>
              <p:nvPr/>
            </p:nvSpPr>
            <p:spPr>
              <a:xfrm>
                <a:off x="2353772" y="7049299"/>
                <a:ext cx="114966" cy="46196"/>
              </a:xfrm>
              <a:custGeom>
                <a:avLst/>
                <a:gdLst>
                  <a:gd name="connsiteX0" fmla="*/ 0 w 114966"/>
                  <a:gd name="connsiteY0" fmla="*/ 0 h 46196"/>
                  <a:gd name="connsiteX1" fmla="*/ 114967 w 114966"/>
                  <a:gd name="connsiteY1" fmla="*/ 0 h 46196"/>
                  <a:gd name="connsiteX2" fmla="*/ 114967 w 114966"/>
                  <a:gd name="connsiteY2" fmla="*/ 46196 h 46196"/>
                  <a:gd name="connsiteX3" fmla="*/ 0 w 114966"/>
                  <a:gd name="connsiteY3" fmla="*/ 46196 h 46196"/>
                  <a:gd name="connsiteX4" fmla="*/ 0 w 114966"/>
                  <a:gd name="connsiteY4" fmla="*/ 0 h 46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66" h="46196">
                    <a:moveTo>
                      <a:pt x="0" y="0"/>
                    </a:moveTo>
                    <a:lnTo>
                      <a:pt x="114967" y="0"/>
                    </a:lnTo>
                    <a:lnTo>
                      <a:pt x="114967" y="46196"/>
                    </a:lnTo>
                    <a:lnTo>
                      <a:pt x="0" y="46196"/>
                    </a:lnTo>
                    <a:lnTo>
                      <a:pt x="0" y="0"/>
                    </a:lnTo>
                    <a:close/>
                  </a:path>
                </a:pathLst>
              </a:custGeom>
              <a:solidFill>
                <a:srgbClr val="FFFFFF"/>
              </a:solidFill>
              <a:ln w="0"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4EBCEC31-7C7A-F6B6-A1D7-FD2BA6DF4057}"/>
                  </a:ext>
                </a:extLst>
              </p:cNvPr>
              <p:cNvSpPr/>
              <p:nvPr/>
            </p:nvSpPr>
            <p:spPr>
              <a:xfrm>
                <a:off x="2515316" y="6982147"/>
                <a:ext cx="212026" cy="272224"/>
              </a:xfrm>
              <a:custGeom>
                <a:avLst/>
                <a:gdLst>
                  <a:gd name="connsiteX0" fmla="*/ 10096 w 212026"/>
                  <a:gd name="connsiteY0" fmla="*/ 247745 h 272224"/>
                  <a:gd name="connsiteX1" fmla="*/ 27527 w 212026"/>
                  <a:gd name="connsiteY1" fmla="*/ 212408 h 272224"/>
                  <a:gd name="connsiteX2" fmla="*/ 100584 w 212026"/>
                  <a:gd name="connsiteY2" fmla="*/ 233744 h 272224"/>
                  <a:gd name="connsiteX3" fmla="*/ 165449 w 212026"/>
                  <a:gd name="connsiteY3" fmla="*/ 171260 h 272224"/>
                  <a:gd name="connsiteX4" fmla="*/ 165449 w 212026"/>
                  <a:gd name="connsiteY4" fmla="*/ 155734 h 272224"/>
                  <a:gd name="connsiteX5" fmla="*/ 93250 w 212026"/>
                  <a:gd name="connsiteY5" fmla="*/ 192977 h 272224"/>
                  <a:gd name="connsiteX6" fmla="*/ 0 w 212026"/>
                  <a:gd name="connsiteY6" fmla="*/ 97060 h 272224"/>
                  <a:gd name="connsiteX7" fmla="*/ 0 w 212026"/>
                  <a:gd name="connsiteY7" fmla="*/ 96298 h 272224"/>
                  <a:gd name="connsiteX8" fmla="*/ 93250 w 212026"/>
                  <a:gd name="connsiteY8" fmla="*/ 0 h 272224"/>
                  <a:gd name="connsiteX9" fmla="*/ 165068 w 212026"/>
                  <a:gd name="connsiteY9" fmla="*/ 34957 h 272224"/>
                  <a:gd name="connsiteX10" fmla="*/ 165068 w 212026"/>
                  <a:gd name="connsiteY10" fmla="*/ 4286 h 272224"/>
                  <a:gd name="connsiteX11" fmla="*/ 212027 w 212026"/>
                  <a:gd name="connsiteY11" fmla="*/ 4286 h 272224"/>
                  <a:gd name="connsiteX12" fmla="*/ 212027 w 212026"/>
                  <a:gd name="connsiteY12" fmla="*/ 167354 h 272224"/>
                  <a:gd name="connsiteX13" fmla="*/ 186023 w 212026"/>
                  <a:gd name="connsiteY13" fmla="*/ 244602 h 272224"/>
                  <a:gd name="connsiteX14" fmla="*/ 101727 w 212026"/>
                  <a:gd name="connsiteY14" fmla="*/ 272225 h 272224"/>
                  <a:gd name="connsiteX15" fmla="*/ 10096 w 212026"/>
                  <a:gd name="connsiteY15" fmla="*/ 247745 h 272224"/>
                  <a:gd name="connsiteX16" fmla="*/ 165830 w 212026"/>
                  <a:gd name="connsiteY16" fmla="*/ 96679 h 272224"/>
                  <a:gd name="connsiteX17" fmla="*/ 165830 w 212026"/>
                  <a:gd name="connsiteY17" fmla="*/ 95917 h 272224"/>
                  <a:gd name="connsiteX18" fmla="*/ 105632 w 212026"/>
                  <a:gd name="connsiteY18" fmla="*/ 40005 h 272224"/>
                  <a:gd name="connsiteX19" fmla="*/ 47339 w 212026"/>
                  <a:gd name="connsiteY19" fmla="*/ 95917 h 272224"/>
                  <a:gd name="connsiteX20" fmla="*/ 47339 w 212026"/>
                  <a:gd name="connsiteY20" fmla="*/ 96679 h 272224"/>
                  <a:gd name="connsiteX21" fmla="*/ 105632 w 212026"/>
                  <a:gd name="connsiteY21" fmla="*/ 152972 h 272224"/>
                  <a:gd name="connsiteX22" fmla="*/ 165830 w 212026"/>
                  <a:gd name="connsiteY22" fmla="*/ 96679 h 27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26" h="272224">
                    <a:moveTo>
                      <a:pt x="10096" y="247745"/>
                    </a:moveTo>
                    <a:lnTo>
                      <a:pt x="27527" y="212408"/>
                    </a:lnTo>
                    <a:cubicBezTo>
                      <a:pt x="49625" y="226028"/>
                      <a:pt x="72581" y="233744"/>
                      <a:pt x="100584" y="233744"/>
                    </a:cubicBezTo>
                    <a:cubicBezTo>
                      <a:pt x="142494" y="233744"/>
                      <a:pt x="165449" y="212408"/>
                      <a:pt x="165449" y="171260"/>
                    </a:cubicBezTo>
                    <a:lnTo>
                      <a:pt x="165449" y="155734"/>
                    </a:lnTo>
                    <a:cubicBezTo>
                      <a:pt x="148400" y="177451"/>
                      <a:pt x="126968" y="192977"/>
                      <a:pt x="93250" y="192977"/>
                    </a:cubicBezTo>
                    <a:cubicBezTo>
                      <a:pt x="44672" y="192977"/>
                      <a:pt x="0" y="157258"/>
                      <a:pt x="0" y="97060"/>
                    </a:cubicBezTo>
                    <a:lnTo>
                      <a:pt x="0" y="96298"/>
                    </a:lnTo>
                    <a:cubicBezTo>
                      <a:pt x="0" y="35719"/>
                      <a:pt x="45434" y="0"/>
                      <a:pt x="93250" y="0"/>
                    </a:cubicBezTo>
                    <a:cubicBezTo>
                      <a:pt x="127825" y="0"/>
                      <a:pt x="149161" y="15907"/>
                      <a:pt x="165068" y="34957"/>
                    </a:cubicBezTo>
                    <a:lnTo>
                      <a:pt x="165068" y="4286"/>
                    </a:lnTo>
                    <a:lnTo>
                      <a:pt x="212027" y="4286"/>
                    </a:lnTo>
                    <a:lnTo>
                      <a:pt x="212027" y="167354"/>
                    </a:lnTo>
                    <a:cubicBezTo>
                      <a:pt x="212027" y="201930"/>
                      <a:pt x="203073" y="227552"/>
                      <a:pt x="186023" y="244602"/>
                    </a:cubicBezTo>
                    <a:cubicBezTo>
                      <a:pt x="167354" y="263271"/>
                      <a:pt x="138684" y="272225"/>
                      <a:pt x="101727" y="272225"/>
                    </a:cubicBezTo>
                    <a:cubicBezTo>
                      <a:pt x="67913" y="272225"/>
                      <a:pt x="36481" y="263652"/>
                      <a:pt x="10096" y="247745"/>
                    </a:cubicBezTo>
                    <a:close/>
                    <a:moveTo>
                      <a:pt x="165830" y="96679"/>
                    </a:moveTo>
                    <a:lnTo>
                      <a:pt x="165830" y="95917"/>
                    </a:lnTo>
                    <a:cubicBezTo>
                      <a:pt x="165830" y="62484"/>
                      <a:pt x="138303" y="40005"/>
                      <a:pt x="105632" y="40005"/>
                    </a:cubicBezTo>
                    <a:cubicBezTo>
                      <a:pt x="72961" y="40005"/>
                      <a:pt x="47339" y="62103"/>
                      <a:pt x="47339" y="95917"/>
                    </a:cubicBezTo>
                    <a:lnTo>
                      <a:pt x="47339" y="96679"/>
                    </a:lnTo>
                    <a:cubicBezTo>
                      <a:pt x="47339" y="130112"/>
                      <a:pt x="73342" y="152972"/>
                      <a:pt x="105632" y="152972"/>
                    </a:cubicBezTo>
                    <a:cubicBezTo>
                      <a:pt x="137922" y="152972"/>
                      <a:pt x="165830" y="130016"/>
                      <a:pt x="165830" y="96679"/>
                    </a:cubicBezTo>
                    <a:close/>
                  </a:path>
                </a:pathLst>
              </a:custGeom>
              <a:solidFill>
                <a:srgbClr val="FFFFFF"/>
              </a:solidFill>
              <a:ln w="0"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15832C3A-E18B-BD6A-9AFC-895DEC0B97F1}"/>
                  </a:ext>
                </a:extLst>
              </p:cNvPr>
              <p:cNvSpPr/>
              <p:nvPr/>
            </p:nvSpPr>
            <p:spPr>
              <a:xfrm>
                <a:off x="2780968" y="6982147"/>
                <a:ext cx="198405" cy="214026"/>
              </a:xfrm>
              <a:custGeom>
                <a:avLst/>
                <a:gdLst>
                  <a:gd name="connsiteX0" fmla="*/ 0 w 198405"/>
                  <a:gd name="connsiteY0" fmla="*/ 107537 h 214026"/>
                  <a:gd name="connsiteX1" fmla="*/ 0 w 198405"/>
                  <a:gd name="connsiteY1" fmla="*/ 106775 h 214026"/>
                  <a:gd name="connsiteX2" fmla="*/ 100203 w 198405"/>
                  <a:gd name="connsiteY2" fmla="*/ 0 h 214026"/>
                  <a:gd name="connsiteX3" fmla="*/ 198406 w 198405"/>
                  <a:gd name="connsiteY3" fmla="*/ 110300 h 214026"/>
                  <a:gd name="connsiteX4" fmla="*/ 197644 w 198405"/>
                  <a:gd name="connsiteY4" fmla="*/ 123539 h 214026"/>
                  <a:gd name="connsiteX5" fmla="*/ 46958 w 198405"/>
                  <a:gd name="connsiteY5" fmla="*/ 123539 h 214026"/>
                  <a:gd name="connsiteX6" fmla="*/ 106013 w 198405"/>
                  <a:gd name="connsiteY6" fmla="*/ 175546 h 214026"/>
                  <a:gd name="connsiteX7" fmla="*/ 161544 w 198405"/>
                  <a:gd name="connsiteY7" fmla="*/ 151067 h 214026"/>
                  <a:gd name="connsiteX8" fmla="*/ 189167 w 198405"/>
                  <a:gd name="connsiteY8" fmla="*/ 175546 h 214026"/>
                  <a:gd name="connsiteX9" fmla="*/ 105251 w 198405"/>
                  <a:gd name="connsiteY9" fmla="*/ 214027 h 214026"/>
                  <a:gd name="connsiteX10" fmla="*/ 0 w 198405"/>
                  <a:gd name="connsiteY10" fmla="*/ 107632 h 214026"/>
                  <a:gd name="connsiteX11" fmla="*/ 151829 w 198405"/>
                  <a:gd name="connsiteY11" fmla="*/ 92393 h 214026"/>
                  <a:gd name="connsiteX12" fmla="*/ 99822 w 198405"/>
                  <a:gd name="connsiteY12" fmla="*/ 38386 h 214026"/>
                  <a:gd name="connsiteX13" fmla="*/ 46577 w 198405"/>
                  <a:gd name="connsiteY13" fmla="*/ 92393 h 214026"/>
                  <a:gd name="connsiteX14" fmla="*/ 151829 w 198405"/>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 h="214026">
                    <a:moveTo>
                      <a:pt x="0" y="107537"/>
                    </a:moveTo>
                    <a:lnTo>
                      <a:pt x="0" y="106775"/>
                    </a:lnTo>
                    <a:cubicBezTo>
                      <a:pt x="0" y="48101"/>
                      <a:pt x="41529" y="0"/>
                      <a:pt x="100203" y="0"/>
                    </a:cubicBezTo>
                    <a:cubicBezTo>
                      <a:pt x="165449" y="0"/>
                      <a:pt x="198406" y="51245"/>
                      <a:pt x="198406" y="110300"/>
                    </a:cubicBezTo>
                    <a:cubicBezTo>
                      <a:pt x="198406" y="114586"/>
                      <a:pt x="198025" y="118872"/>
                      <a:pt x="197644" y="123539"/>
                    </a:cubicBezTo>
                    <a:lnTo>
                      <a:pt x="46958" y="123539"/>
                    </a:lnTo>
                    <a:cubicBezTo>
                      <a:pt x="52006" y="156972"/>
                      <a:pt x="75724" y="175546"/>
                      <a:pt x="106013" y="175546"/>
                    </a:cubicBezTo>
                    <a:cubicBezTo>
                      <a:pt x="128969" y="175546"/>
                      <a:pt x="145256" y="166973"/>
                      <a:pt x="161544"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3" y="38386"/>
                      <a:pt x="99822" y="38386"/>
                    </a:cubicBezTo>
                    <a:cubicBezTo>
                      <a:pt x="71056" y="38386"/>
                      <a:pt x="50863" y="60484"/>
                      <a:pt x="46577" y="92393"/>
                    </a:cubicBezTo>
                    <a:lnTo>
                      <a:pt x="151829" y="92393"/>
                    </a:lnTo>
                    <a:close/>
                  </a:path>
                </a:pathLst>
              </a:custGeom>
              <a:solidFill>
                <a:srgbClr val="FFFFFF"/>
              </a:solidFill>
              <a:ln w="0"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CABD676A-87A7-E525-9769-3312DCB7078B}"/>
                  </a:ext>
                </a:extLst>
              </p:cNvPr>
              <p:cNvSpPr/>
              <p:nvPr/>
            </p:nvSpPr>
            <p:spPr>
              <a:xfrm>
                <a:off x="3032238" y="6982147"/>
                <a:ext cx="184499" cy="209359"/>
              </a:xfrm>
              <a:custGeom>
                <a:avLst/>
                <a:gdLst>
                  <a:gd name="connsiteX0" fmla="*/ 0 w 184499"/>
                  <a:gd name="connsiteY0" fmla="*/ 4286 h 209359"/>
                  <a:gd name="connsiteX1" fmla="*/ 47339 w 184499"/>
                  <a:gd name="connsiteY1" fmla="*/ 4286 h 209359"/>
                  <a:gd name="connsiteX2" fmla="*/ 47339 w 184499"/>
                  <a:gd name="connsiteY2" fmla="*/ 35719 h 209359"/>
                  <a:gd name="connsiteX3" fmla="*/ 111442 w 184499"/>
                  <a:gd name="connsiteY3" fmla="*/ 0 h 209359"/>
                  <a:gd name="connsiteX4" fmla="*/ 184499 w 184499"/>
                  <a:gd name="connsiteY4" fmla="*/ 78486 h 209359"/>
                  <a:gd name="connsiteX5" fmla="*/ 184499 w 184499"/>
                  <a:gd name="connsiteY5" fmla="*/ 209360 h 209359"/>
                  <a:gd name="connsiteX6" fmla="*/ 137541 w 184499"/>
                  <a:gd name="connsiteY6" fmla="*/ 209360 h 209359"/>
                  <a:gd name="connsiteX7" fmla="*/ 137541 w 184499"/>
                  <a:gd name="connsiteY7" fmla="*/ 92869 h 209359"/>
                  <a:gd name="connsiteX8" fmla="*/ 93631 w 184499"/>
                  <a:gd name="connsiteY8" fmla="*/ 42767 h 209359"/>
                  <a:gd name="connsiteX9" fmla="*/ 47434 w 184499"/>
                  <a:gd name="connsiteY9" fmla="*/ 93631 h 209359"/>
                  <a:gd name="connsiteX10" fmla="*/ 47434 w 184499"/>
                  <a:gd name="connsiteY10" fmla="*/ 209360 h 209359"/>
                  <a:gd name="connsiteX11" fmla="*/ 95 w 184499"/>
                  <a:gd name="connsiteY11" fmla="*/ 209360 h 209359"/>
                  <a:gd name="connsiteX12" fmla="*/ 95 w 184499"/>
                  <a:gd name="connsiteY12" fmla="*/ 4286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0" y="4286"/>
                    </a:moveTo>
                    <a:lnTo>
                      <a:pt x="47339" y="4286"/>
                    </a:lnTo>
                    <a:lnTo>
                      <a:pt x="47339" y="35719"/>
                    </a:lnTo>
                    <a:cubicBezTo>
                      <a:pt x="60579" y="16669"/>
                      <a:pt x="79534" y="0"/>
                      <a:pt x="111442" y="0"/>
                    </a:cubicBezTo>
                    <a:cubicBezTo>
                      <a:pt x="157639" y="0"/>
                      <a:pt x="184499" y="31052"/>
                      <a:pt x="184499" y="78486"/>
                    </a:cubicBezTo>
                    <a:lnTo>
                      <a:pt x="184499" y="209360"/>
                    </a:lnTo>
                    <a:lnTo>
                      <a:pt x="137541" y="209360"/>
                    </a:lnTo>
                    <a:lnTo>
                      <a:pt x="137541" y="92869"/>
                    </a:lnTo>
                    <a:cubicBezTo>
                      <a:pt x="137541" y="61055"/>
                      <a:pt x="121634" y="42767"/>
                      <a:pt x="93631" y="42767"/>
                    </a:cubicBezTo>
                    <a:cubicBezTo>
                      <a:pt x="65627" y="42767"/>
                      <a:pt x="47434" y="61817"/>
                      <a:pt x="47434" y="93631"/>
                    </a:cubicBezTo>
                    <a:lnTo>
                      <a:pt x="47434" y="209360"/>
                    </a:lnTo>
                    <a:lnTo>
                      <a:pt x="95" y="209360"/>
                    </a:lnTo>
                    <a:lnTo>
                      <a:pt x="95" y="4286"/>
                    </a:lnTo>
                    <a:close/>
                  </a:path>
                </a:pathLst>
              </a:custGeom>
              <a:solidFill>
                <a:srgbClr val="FFFFFF"/>
              </a:solidFill>
              <a:ln w="0"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CB9CE79A-26FF-8736-B1B2-2AFB815156B6}"/>
                  </a:ext>
                </a:extLst>
              </p:cNvPr>
              <p:cNvSpPr/>
              <p:nvPr/>
            </p:nvSpPr>
            <p:spPr>
              <a:xfrm>
                <a:off x="3267601" y="6982147"/>
                <a:ext cx="198405" cy="214026"/>
              </a:xfrm>
              <a:custGeom>
                <a:avLst/>
                <a:gdLst>
                  <a:gd name="connsiteX0" fmla="*/ 0 w 198405"/>
                  <a:gd name="connsiteY0" fmla="*/ 107537 h 214026"/>
                  <a:gd name="connsiteX1" fmla="*/ 0 w 198405"/>
                  <a:gd name="connsiteY1" fmla="*/ 106775 h 214026"/>
                  <a:gd name="connsiteX2" fmla="*/ 100203 w 198405"/>
                  <a:gd name="connsiteY2" fmla="*/ 0 h 214026"/>
                  <a:gd name="connsiteX3" fmla="*/ 198406 w 198405"/>
                  <a:gd name="connsiteY3" fmla="*/ 110300 h 214026"/>
                  <a:gd name="connsiteX4" fmla="*/ 197644 w 198405"/>
                  <a:gd name="connsiteY4" fmla="*/ 123539 h 214026"/>
                  <a:gd name="connsiteX5" fmla="*/ 46958 w 198405"/>
                  <a:gd name="connsiteY5" fmla="*/ 123539 h 214026"/>
                  <a:gd name="connsiteX6" fmla="*/ 106013 w 198405"/>
                  <a:gd name="connsiteY6" fmla="*/ 175546 h 214026"/>
                  <a:gd name="connsiteX7" fmla="*/ 161544 w 198405"/>
                  <a:gd name="connsiteY7" fmla="*/ 151067 h 214026"/>
                  <a:gd name="connsiteX8" fmla="*/ 189167 w 198405"/>
                  <a:gd name="connsiteY8" fmla="*/ 175546 h 214026"/>
                  <a:gd name="connsiteX9" fmla="*/ 105251 w 198405"/>
                  <a:gd name="connsiteY9" fmla="*/ 214027 h 214026"/>
                  <a:gd name="connsiteX10" fmla="*/ 0 w 198405"/>
                  <a:gd name="connsiteY10" fmla="*/ 107632 h 214026"/>
                  <a:gd name="connsiteX11" fmla="*/ 151829 w 198405"/>
                  <a:gd name="connsiteY11" fmla="*/ 92393 h 214026"/>
                  <a:gd name="connsiteX12" fmla="*/ 99822 w 198405"/>
                  <a:gd name="connsiteY12" fmla="*/ 38386 h 214026"/>
                  <a:gd name="connsiteX13" fmla="*/ 46577 w 198405"/>
                  <a:gd name="connsiteY13" fmla="*/ 92393 h 214026"/>
                  <a:gd name="connsiteX14" fmla="*/ 151829 w 198405"/>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 h="214026">
                    <a:moveTo>
                      <a:pt x="0" y="107537"/>
                    </a:moveTo>
                    <a:lnTo>
                      <a:pt x="0" y="106775"/>
                    </a:lnTo>
                    <a:cubicBezTo>
                      <a:pt x="0" y="48101"/>
                      <a:pt x="41529" y="0"/>
                      <a:pt x="100203" y="0"/>
                    </a:cubicBezTo>
                    <a:cubicBezTo>
                      <a:pt x="165449" y="0"/>
                      <a:pt x="198406" y="51245"/>
                      <a:pt x="198406" y="110300"/>
                    </a:cubicBezTo>
                    <a:cubicBezTo>
                      <a:pt x="198406" y="114586"/>
                      <a:pt x="198025" y="118872"/>
                      <a:pt x="197644" y="123539"/>
                    </a:cubicBezTo>
                    <a:lnTo>
                      <a:pt x="46958" y="123539"/>
                    </a:lnTo>
                    <a:cubicBezTo>
                      <a:pt x="52006" y="156972"/>
                      <a:pt x="75724" y="175546"/>
                      <a:pt x="106013" y="175546"/>
                    </a:cubicBezTo>
                    <a:cubicBezTo>
                      <a:pt x="128968" y="175546"/>
                      <a:pt x="145256" y="166973"/>
                      <a:pt x="161544" y="151067"/>
                    </a:cubicBezTo>
                    <a:lnTo>
                      <a:pt x="189167" y="175546"/>
                    </a:lnTo>
                    <a:cubicBezTo>
                      <a:pt x="169735" y="198882"/>
                      <a:pt x="142970" y="214027"/>
                      <a:pt x="105251" y="214027"/>
                    </a:cubicBezTo>
                    <a:cubicBezTo>
                      <a:pt x="45815" y="214027"/>
                      <a:pt x="0" y="170879"/>
                      <a:pt x="0" y="107632"/>
                    </a:cubicBezTo>
                    <a:close/>
                    <a:moveTo>
                      <a:pt x="151829" y="92393"/>
                    </a:moveTo>
                    <a:cubicBezTo>
                      <a:pt x="148685" y="62103"/>
                      <a:pt x="130873" y="38386"/>
                      <a:pt x="99822" y="38386"/>
                    </a:cubicBezTo>
                    <a:cubicBezTo>
                      <a:pt x="71056" y="38386"/>
                      <a:pt x="50863" y="60484"/>
                      <a:pt x="46577" y="92393"/>
                    </a:cubicBezTo>
                    <a:lnTo>
                      <a:pt x="151829" y="92393"/>
                    </a:lnTo>
                    <a:close/>
                  </a:path>
                </a:pathLst>
              </a:custGeom>
              <a:solidFill>
                <a:srgbClr val="FFFFFF"/>
              </a:solidFill>
              <a:ln w="0"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355F9BCF-15BC-5C17-EA97-209B76233749}"/>
                  </a:ext>
                </a:extLst>
              </p:cNvPr>
              <p:cNvSpPr/>
              <p:nvPr/>
            </p:nvSpPr>
            <p:spPr>
              <a:xfrm>
                <a:off x="3518775" y="6982450"/>
                <a:ext cx="120015" cy="209056"/>
              </a:xfrm>
              <a:custGeom>
                <a:avLst/>
                <a:gdLst>
                  <a:gd name="connsiteX0" fmla="*/ 95 w 120015"/>
                  <a:gd name="connsiteY0" fmla="*/ 3983 h 209056"/>
                  <a:gd name="connsiteX1" fmla="*/ 47434 w 120015"/>
                  <a:gd name="connsiteY1" fmla="*/ 3983 h 209056"/>
                  <a:gd name="connsiteX2" fmla="*/ 47434 w 120015"/>
                  <a:gd name="connsiteY2" fmla="*/ 50179 h 209056"/>
                  <a:gd name="connsiteX3" fmla="*/ 120015 w 120015"/>
                  <a:gd name="connsiteY3" fmla="*/ 78 h 209056"/>
                  <a:gd name="connsiteX4" fmla="*/ 120015 w 120015"/>
                  <a:gd name="connsiteY4" fmla="*/ 49798 h 209056"/>
                  <a:gd name="connsiteX5" fmla="*/ 117253 w 120015"/>
                  <a:gd name="connsiteY5" fmla="*/ 49798 h 209056"/>
                  <a:gd name="connsiteX6" fmla="*/ 47339 w 120015"/>
                  <a:gd name="connsiteY6" fmla="*/ 130952 h 209056"/>
                  <a:gd name="connsiteX7" fmla="*/ 47339 w 120015"/>
                  <a:gd name="connsiteY7" fmla="*/ 209056 h 209056"/>
                  <a:gd name="connsiteX8" fmla="*/ 0 w 120015"/>
                  <a:gd name="connsiteY8" fmla="*/ 209056 h 209056"/>
                  <a:gd name="connsiteX9" fmla="*/ 0 w 120015"/>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 h="209056">
                    <a:moveTo>
                      <a:pt x="95" y="3983"/>
                    </a:moveTo>
                    <a:lnTo>
                      <a:pt x="47434" y="3983"/>
                    </a:lnTo>
                    <a:lnTo>
                      <a:pt x="47434"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solidFill>
                <a:srgbClr val="FFFFFF"/>
              </a:solidFill>
              <a:ln w="0"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6BC33B50-0A0B-1887-5691-260D6827FABE}"/>
                  </a:ext>
                </a:extLst>
              </p:cNvPr>
              <p:cNvSpPr/>
              <p:nvPr/>
            </p:nvSpPr>
            <p:spPr>
              <a:xfrm>
                <a:off x="3667269" y="6982147"/>
                <a:ext cx="198501" cy="214026"/>
              </a:xfrm>
              <a:custGeom>
                <a:avLst/>
                <a:gdLst>
                  <a:gd name="connsiteX0" fmla="*/ 0 w 198501"/>
                  <a:gd name="connsiteY0" fmla="*/ 107537 h 214026"/>
                  <a:gd name="connsiteX1" fmla="*/ 0 w 198501"/>
                  <a:gd name="connsiteY1" fmla="*/ 106775 h 214026"/>
                  <a:gd name="connsiteX2" fmla="*/ 100203 w 198501"/>
                  <a:gd name="connsiteY2" fmla="*/ 0 h 214026"/>
                  <a:gd name="connsiteX3" fmla="*/ 198501 w 198501"/>
                  <a:gd name="connsiteY3" fmla="*/ 110300 h 214026"/>
                  <a:gd name="connsiteX4" fmla="*/ 197739 w 198501"/>
                  <a:gd name="connsiteY4" fmla="*/ 123539 h 214026"/>
                  <a:gd name="connsiteX5" fmla="*/ 47054 w 198501"/>
                  <a:gd name="connsiteY5" fmla="*/ 123539 h 214026"/>
                  <a:gd name="connsiteX6" fmla="*/ 106108 w 198501"/>
                  <a:gd name="connsiteY6" fmla="*/ 175546 h 214026"/>
                  <a:gd name="connsiteX7" fmla="*/ 161639 w 198501"/>
                  <a:gd name="connsiteY7" fmla="*/ 151067 h 214026"/>
                  <a:gd name="connsiteX8" fmla="*/ 189167 w 198501"/>
                  <a:gd name="connsiteY8" fmla="*/ 175546 h 214026"/>
                  <a:gd name="connsiteX9" fmla="*/ 105251 w 198501"/>
                  <a:gd name="connsiteY9" fmla="*/ 214027 h 214026"/>
                  <a:gd name="connsiteX10" fmla="*/ 0 w 198501"/>
                  <a:gd name="connsiteY10" fmla="*/ 107632 h 214026"/>
                  <a:gd name="connsiteX11" fmla="*/ 151829 w 198501"/>
                  <a:gd name="connsiteY11" fmla="*/ 92393 h 214026"/>
                  <a:gd name="connsiteX12" fmla="*/ 99822 w 198501"/>
                  <a:gd name="connsiteY12" fmla="*/ 38386 h 214026"/>
                  <a:gd name="connsiteX13" fmla="*/ 46577 w 198501"/>
                  <a:gd name="connsiteY13" fmla="*/ 92393 h 214026"/>
                  <a:gd name="connsiteX14" fmla="*/ 151829 w 198501"/>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01" h="214026">
                    <a:moveTo>
                      <a:pt x="0" y="107537"/>
                    </a:moveTo>
                    <a:lnTo>
                      <a:pt x="0" y="106775"/>
                    </a:lnTo>
                    <a:cubicBezTo>
                      <a:pt x="0" y="48101"/>
                      <a:pt x="41529" y="0"/>
                      <a:pt x="100203" y="0"/>
                    </a:cubicBezTo>
                    <a:cubicBezTo>
                      <a:pt x="165449" y="0"/>
                      <a:pt x="198501" y="51245"/>
                      <a:pt x="198501" y="110300"/>
                    </a:cubicBezTo>
                    <a:cubicBezTo>
                      <a:pt x="198501" y="114586"/>
                      <a:pt x="198120" y="118872"/>
                      <a:pt x="197739" y="123539"/>
                    </a:cubicBezTo>
                    <a:lnTo>
                      <a:pt x="47054" y="123539"/>
                    </a:lnTo>
                    <a:cubicBezTo>
                      <a:pt x="52102" y="156972"/>
                      <a:pt x="75819" y="175546"/>
                      <a:pt x="106108" y="175546"/>
                    </a:cubicBezTo>
                    <a:cubicBezTo>
                      <a:pt x="129064" y="175546"/>
                      <a:pt x="145352" y="166973"/>
                      <a:pt x="161639"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4" y="38386"/>
                      <a:pt x="99822" y="38386"/>
                    </a:cubicBezTo>
                    <a:cubicBezTo>
                      <a:pt x="71057" y="38386"/>
                      <a:pt x="50864" y="60484"/>
                      <a:pt x="46577" y="92393"/>
                    </a:cubicBezTo>
                    <a:lnTo>
                      <a:pt x="151829" y="92393"/>
                    </a:lnTo>
                    <a:close/>
                  </a:path>
                </a:pathLst>
              </a:custGeom>
              <a:solidFill>
                <a:srgbClr val="FFFFFF"/>
              </a:solidFill>
              <a:ln w="0"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DE9F7E9-5903-6337-0588-801CA2E5EEA2}"/>
                  </a:ext>
                </a:extLst>
              </p:cNvPr>
              <p:cNvSpPr/>
              <p:nvPr/>
            </p:nvSpPr>
            <p:spPr>
              <a:xfrm>
                <a:off x="3918444" y="6982450"/>
                <a:ext cx="120014" cy="209056"/>
              </a:xfrm>
              <a:custGeom>
                <a:avLst/>
                <a:gdLst>
                  <a:gd name="connsiteX0" fmla="*/ 95 w 120014"/>
                  <a:gd name="connsiteY0" fmla="*/ 3983 h 209056"/>
                  <a:gd name="connsiteX1" fmla="*/ 47434 w 120014"/>
                  <a:gd name="connsiteY1" fmla="*/ 3983 h 209056"/>
                  <a:gd name="connsiteX2" fmla="*/ 47434 w 120014"/>
                  <a:gd name="connsiteY2" fmla="*/ 50179 h 209056"/>
                  <a:gd name="connsiteX3" fmla="*/ 120015 w 120014"/>
                  <a:gd name="connsiteY3" fmla="*/ 78 h 209056"/>
                  <a:gd name="connsiteX4" fmla="*/ 120015 w 120014"/>
                  <a:gd name="connsiteY4" fmla="*/ 49798 h 209056"/>
                  <a:gd name="connsiteX5" fmla="*/ 117253 w 120014"/>
                  <a:gd name="connsiteY5" fmla="*/ 49798 h 209056"/>
                  <a:gd name="connsiteX6" fmla="*/ 47339 w 120014"/>
                  <a:gd name="connsiteY6" fmla="*/ 130952 h 209056"/>
                  <a:gd name="connsiteX7" fmla="*/ 47339 w 120014"/>
                  <a:gd name="connsiteY7" fmla="*/ 209056 h 209056"/>
                  <a:gd name="connsiteX8" fmla="*/ 0 w 120014"/>
                  <a:gd name="connsiteY8" fmla="*/ 209056 h 209056"/>
                  <a:gd name="connsiteX9" fmla="*/ 0 w 120014"/>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4" h="209056">
                    <a:moveTo>
                      <a:pt x="95" y="3983"/>
                    </a:moveTo>
                    <a:lnTo>
                      <a:pt x="47434" y="3983"/>
                    </a:lnTo>
                    <a:lnTo>
                      <a:pt x="47434"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solidFill>
                <a:srgbClr val="FFFFFF"/>
              </a:solidFill>
              <a:ln w="0"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7E656348-EFAE-9F5D-B6CF-462FD7E72CAC}"/>
                  </a:ext>
                </a:extLst>
              </p:cNvPr>
              <p:cNvSpPr/>
              <p:nvPr/>
            </p:nvSpPr>
            <p:spPr>
              <a:xfrm>
                <a:off x="4061414" y="6983862"/>
                <a:ext cx="185642" cy="212121"/>
              </a:xfrm>
              <a:custGeom>
                <a:avLst/>
                <a:gdLst>
                  <a:gd name="connsiteX0" fmla="*/ 95 w 185642"/>
                  <a:gd name="connsiteY0" fmla="*/ 148590 h 212121"/>
                  <a:gd name="connsiteX1" fmla="*/ 95 w 185642"/>
                  <a:gd name="connsiteY1" fmla="*/ 147828 h 212121"/>
                  <a:gd name="connsiteX2" fmla="*/ 85154 w 185642"/>
                  <a:gd name="connsiteY2" fmla="*/ 81820 h 212121"/>
                  <a:gd name="connsiteX3" fmla="*/ 140303 w 185642"/>
                  <a:gd name="connsiteY3" fmla="*/ 90392 h 212121"/>
                  <a:gd name="connsiteX4" fmla="*/ 140303 w 185642"/>
                  <a:gd name="connsiteY4" fmla="*/ 85344 h 212121"/>
                  <a:gd name="connsiteX5" fmla="*/ 89440 w 185642"/>
                  <a:gd name="connsiteY5" fmla="*/ 40672 h 212121"/>
                  <a:gd name="connsiteX6" fmla="*/ 30766 w 185642"/>
                  <a:gd name="connsiteY6" fmla="*/ 53531 h 212121"/>
                  <a:gd name="connsiteX7" fmla="*/ 17907 w 185642"/>
                  <a:gd name="connsiteY7" fmla="*/ 16669 h 212121"/>
                  <a:gd name="connsiteX8" fmla="*/ 95536 w 185642"/>
                  <a:gd name="connsiteY8" fmla="*/ 0 h 212121"/>
                  <a:gd name="connsiteX9" fmla="*/ 163544 w 185642"/>
                  <a:gd name="connsiteY9" fmla="*/ 22955 h 212121"/>
                  <a:gd name="connsiteX10" fmla="*/ 185642 w 185642"/>
                  <a:gd name="connsiteY10" fmla="*/ 86297 h 212121"/>
                  <a:gd name="connsiteX11" fmla="*/ 185642 w 185642"/>
                  <a:gd name="connsiteY11" fmla="*/ 207836 h 212121"/>
                  <a:gd name="connsiteX12" fmla="*/ 139827 w 185642"/>
                  <a:gd name="connsiteY12" fmla="*/ 207836 h 212121"/>
                  <a:gd name="connsiteX13" fmla="*/ 139827 w 185642"/>
                  <a:gd name="connsiteY13" fmla="*/ 182213 h 212121"/>
                  <a:gd name="connsiteX14" fmla="*/ 73057 w 185642"/>
                  <a:gd name="connsiteY14" fmla="*/ 212122 h 212121"/>
                  <a:gd name="connsiteX15" fmla="*/ 0 w 185642"/>
                  <a:gd name="connsiteY15" fmla="*/ 148780 h 212121"/>
                  <a:gd name="connsiteX16" fmla="*/ 141065 w 185642"/>
                  <a:gd name="connsiteY16" fmla="*/ 133826 h 212121"/>
                  <a:gd name="connsiteX17" fmla="*/ 141065 w 185642"/>
                  <a:gd name="connsiteY17" fmla="*/ 119825 h 212121"/>
                  <a:gd name="connsiteX18" fmla="*/ 94488 w 185642"/>
                  <a:gd name="connsiteY18" fmla="*/ 111633 h 212121"/>
                  <a:gd name="connsiteX19" fmla="*/ 46292 w 185642"/>
                  <a:gd name="connsiteY19" fmla="*/ 145828 h 212121"/>
                  <a:gd name="connsiteX20" fmla="*/ 46292 w 185642"/>
                  <a:gd name="connsiteY20" fmla="*/ 146590 h 212121"/>
                  <a:gd name="connsiteX21" fmla="*/ 86296 w 185642"/>
                  <a:gd name="connsiteY21" fmla="*/ 177641 h 212121"/>
                  <a:gd name="connsiteX22" fmla="*/ 141065 w 185642"/>
                  <a:gd name="connsiteY22" fmla="*/ 133731 h 2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642" h="212121">
                    <a:moveTo>
                      <a:pt x="95" y="148590"/>
                    </a:moveTo>
                    <a:lnTo>
                      <a:pt x="95" y="147828"/>
                    </a:lnTo>
                    <a:cubicBezTo>
                      <a:pt x="95" y="103537"/>
                      <a:pt x="35052" y="81820"/>
                      <a:pt x="85154" y="81820"/>
                    </a:cubicBezTo>
                    <a:cubicBezTo>
                      <a:pt x="108109" y="81820"/>
                      <a:pt x="124396" y="85344"/>
                      <a:pt x="140303" y="90392"/>
                    </a:cubicBezTo>
                    <a:lnTo>
                      <a:pt x="140303" y="85344"/>
                    </a:lnTo>
                    <a:cubicBezTo>
                      <a:pt x="140303" y="56198"/>
                      <a:pt x="122396" y="40672"/>
                      <a:pt x="89440" y="40672"/>
                    </a:cubicBezTo>
                    <a:cubicBezTo>
                      <a:pt x="66484" y="40672"/>
                      <a:pt x="49435" y="45720"/>
                      <a:pt x="30766" y="53531"/>
                    </a:cubicBezTo>
                    <a:lnTo>
                      <a:pt x="17907" y="16669"/>
                    </a:lnTo>
                    <a:cubicBezTo>
                      <a:pt x="40862" y="6572"/>
                      <a:pt x="62960" y="0"/>
                      <a:pt x="95536" y="0"/>
                    </a:cubicBezTo>
                    <a:cubicBezTo>
                      <a:pt x="126206" y="0"/>
                      <a:pt x="149161" y="8192"/>
                      <a:pt x="163544" y="22955"/>
                    </a:cubicBezTo>
                    <a:cubicBezTo>
                      <a:pt x="178689" y="37719"/>
                      <a:pt x="185642" y="59436"/>
                      <a:pt x="185642" y="86297"/>
                    </a:cubicBezTo>
                    <a:lnTo>
                      <a:pt x="185642" y="207836"/>
                    </a:lnTo>
                    <a:lnTo>
                      <a:pt x="139827" y="207836"/>
                    </a:lnTo>
                    <a:lnTo>
                      <a:pt x="139827" y="182213"/>
                    </a:lnTo>
                    <a:cubicBezTo>
                      <a:pt x="125825" y="198882"/>
                      <a:pt x="104489" y="212122"/>
                      <a:pt x="73057" y="212122"/>
                    </a:cubicBezTo>
                    <a:cubicBezTo>
                      <a:pt x="34576" y="212122"/>
                      <a:pt x="0" y="190024"/>
                      <a:pt x="0" y="148780"/>
                    </a:cubicBezTo>
                    <a:close/>
                    <a:moveTo>
                      <a:pt x="141065" y="133826"/>
                    </a:moveTo>
                    <a:lnTo>
                      <a:pt x="141065" y="119825"/>
                    </a:lnTo>
                    <a:cubicBezTo>
                      <a:pt x="129064" y="115157"/>
                      <a:pt x="113062" y="111633"/>
                      <a:pt x="94488" y="111633"/>
                    </a:cubicBezTo>
                    <a:cubicBezTo>
                      <a:pt x="64199" y="111633"/>
                      <a:pt x="46292" y="124492"/>
                      <a:pt x="46292" y="145828"/>
                    </a:cubicBezTo>
                    <a:lnTo>
                      <a:pt x="46292" y="146590"/>
                    </a:lnTo>
                    <a:cubicBezTo>
                      <a:pt x="46292" y="166402"/>
                      <a:pt x="63722" y="177641"/>
                      <a:pt x="86296" y="177641"/>
                    </a:cubicBezTo>
                    <a:cubicBezTo>
                      <a:pt x="117348" y="177641"/>
                      <a:pt x="141065" y="159734"/>
                      <a:pt x="141065" y="133731"/>
                    </a:cubicBezTo>
                    <a:close/>
                  </a:path>
                </a:pathLst>
              </a:custGeom>
              <a:solidFill>
                <a:srgbClr val="FFFFFF"/>
              </a:solidFill>
              <a:ln w="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3A6D347E-179D-D0DB-6325-03BEAC8B8422}"/>
                  </a:ext>
                </a:extLst>
              </p:cNvPr>
              <p:cNvSpPr/>
              <p:nvPr/>
            </p:nvSpPr>
            <p:spPr>
              <a:xfrm>
                <a:off x="4298777" y="6907948"/>
                <a:ext cx="212026" cy="287750"/>
              </a:xfrm>
              <a:custGeom>
                <a:avLst/>
                <a:gdLst>
                  <a:gd name="connsiteX0" fmla="*/ 0 w 212026"/>
                  <a:gd name="connsiteY0" fmla="*/ 181356 h 287750"/>
                  <a:gd name="connsiteX1" fmla="*/ 0 w 212026"/>
                  <a:gd name="connsiteY1" fmla="*/ 180594 h 287750"/>
                  <a:gd name="connsiteX2" fmla="*/ 95155 w 212026"/>
                  <a:gd name="connsiteY2" fmla="*/ 74200 h 287750"/>
                  <a:gd name="connsiteX3" fmla="*/ 165068 w 212026"/>
                  <a:gd name="connsiteY3" fmla="*/ 110300 h 287750"/>
                  <a:gd name="connsiteX4" fmla="*/ 165068 w 212026"/>
                  <a:gd name="connsiteY4" fmla="*/ 0 h 287750"/>
                  <a:gd name="connsiteX5" fmla="*/ 212027 w 212026"/>
                  <a:gd name="connsiteY5" fmla="*/ 0 h 287750"/>
                  <a:gd name="connsiteX6" fmla="*/ 212027 w 212026"/>
                  <a:gd name="connsiteY6" fmla="*/ 283464 h 287750"/>
                  <a:gd name="connsiteX7" fmla="*/ 165068 w 212026"/>
                  <a:gd name="connsiteY7" fmla="*/ 283464 h 287750"/>
                  <a:gd name="connsiteX8" fmla="*/ 165068 w 212026"/>
                  <a:gd name="connsiteY8" fmla="*/ 249269 h 287750"/>
                  <a:gd name="connsiteX9" fmla="*/ 95155 w 212026"/>
                  <a:gd name="connsiteY9" fmla="*/ 287750 h 287750"/>
                  <a:gd name="connsiteX10" fmla="*/ 0 w 212026"/>
                  <a:gd name="connsiteY10" fmla="*/ 181356 h 287750"/>
                  <a:gd name="connsiteX11" fmla="*/ 165830 w 212026"/>
                  <a:gd name="connsiteY11" fmla="*/ 181356 h 287750"/>
                  <a:gd name="connsiteX12" fmla="*/ 165830 w 212026"/>
                  <a:gd name="connsiteY12" fmla="*/ 180594 h 287750"/>
                  <a:gd name="connsiteX13" fmla="*/ 106394 w 212026"/>
                  <a:gd name="connsiteY13" fmla="*/ 114967 h 287750"/>
                  <a:gd name="connsiteX14" fmla="*/ 47339 w 212026"/>
                  <a:gd name="connsiteY14" fmla="*/ 180594 h 287750"/>
                  <a:gd name="connsiteX15" fmla="*/ 47339 w 212026"/>
                  <a:gd name="connsiteY15" fmla="*/ 181356 h 287750"/>
                  <a:gd name="connsiteX16" fmla="*/ 106394 w 212026"/>
                  <a:gd name="connsiteY16" fmla="*/ 246983 h 287750"/>
                  <a:gd name="connsiteX17" fmla="*/ 165830 w 212026"/>
                  <a:gd name="connsiteY17" fmla="*/ 181356 h 28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26" h="287750">
                    <a:moveTo>
                      <a:pt x="0" y="181356"/>
                    </a:moveTo>
                    <a:lnTo>
                      <a:pt x="0" y="180594"/>
                    </a:lnTo>
                    <a:cubicBezTo>
                      <a:pt x="0" y="112681"/>
                      <a:pt x="46196" y="74200"/>
                      <a:pt x="95155" y="74200"/>
                    </a:cubicBezTo>
                    <a:cubicBezTo>
                      <a:pt x="128969" y="74200"/>
                      <a:pt x="150304" y="90868"/>
                      <a:pt x="165068" y="110300"/>
                    </a:cubicBezTo>
                    <a:lnTo>
                      <a:pt x="165068" y="0"/>
                    </a:lnTo>
                    <a:lnTo>
                      <a:pt x="212027" y="0"/>
                    </a:lnTo>
                    <a:lnTo>
                      <a:pt x="212027" y="283464"/>
                    </a:lnTo>
                    <a:lnTo>
                      <a:pt x="165068" y="283464"/>
                    </a:lnTo>
                    <a:lnTo>
                      <a:pt x="165068" y="249269"/>
                    </a:lnTo>
                    <a:cubicBezTo>
                      <a:pt x="149923" y="270605"/>
                      <a:pt x="128588" y="287750"/>
                      <a:pt x="95155" y="287750"/>
                    </a:cubicBezTo>
                    <a:cubicBezTo>
                      <a:pt x="47054" y="287750"/>
                      <a:pt x="0" y="249269"/>
                      <a:pt x="0" y="181356"/>
                    </a:cubicBezTo>
                    <a:close/>
                    <a:moveTo>
                      <a:pt x="165830" y="181356"/>
                    </a:moveTo>
                    <a:lnTo>
                      <a:pt x="165830" y="180594"/>
                    </a:lnTo>
                    <a:cubicBezTo>
                      <a:pt x="165830" y="140970"/>
                      <a:pt x="137827" y="114967"/>
                      <a:pt x="106394" y="114967"/>
                    </a:cubicBezTo>
                    <a:cubicBezTo>
                      <a:pt x="74962" y="114967"/>
                      <a:pt x="47339" y="140208"/>
                      <a:pt x="47339" y="180594"/>
                    </a:cubicBezTo>
                    <a:lnTo>
                      <a:pt x="47339" y="181356"/>
                    </a:lnTo>
                    <a:cubicBezTo>
                      <a:pt x="47339" y="220980"/>
                      <a:pt x="74486" y="246983"/>
                      <a:pt x="106394" y="246983"/>
                    </a:cubicBezTo>
                    <a:cubicBezTo>
                      <a:pt x="138303" y="246983"/>
                      <a:pt x="165830" y="220599"/>
                      <a:pt x="165830" y="181356"/>
                    </a:cubicBezTo>
                    <a:close/>
                  </a:path>
                </a:pathLst>
              </a:custGeom>
              <a:solidFill>
                <a:srgbClr val="FFFFFF"/>
              </a:solidFill>
              <a:ln w="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1CD201-31BA-4E1C-EEE9-FBC842334939}"/>
                  </a:ext>
                </a:extLst>
              </p:cNvPr>
              <p:cNvSpPr/>
              <p:nvPr/>
            </p:nvSpPr>
            <p:spPr>
              <a:xfrm>
                <a:off x="4697684" y="6907948"/>
                <a:ext cx="212407" cy="287654"/>
              </a:xfrm>
              <a:custGeom>
                <a:avLst/>
                <a:gdLst>
                  <a:gd name="connsiteX0" fmla="*/ 47339 w 212407"/>
                  <a:gd name="connsiteY0" fmla="*/ 251651 h 287654"/>
                  <a:gd name="connsiteX1" fmla="*/ 47339 w 212407"/>
                  <a:gd name="connsiteY1" fmla="*/ 283464 h 287654"/>
                  <a:gd name="connsiteX2" fmla="*/ 0 w 212407"/>
                  <a:gd name="connsiteY2" fmla="*/ 283464 h 287654"/>
                  <a:gd name="connsiteX3" fmla="*/ 0 w 212407"/>
                  <a:gd name="connsiteY3" fmla="*/ 0 h 287654"/>
                  <a:gd name="connsiteX4" fmla="*/ 47339 w 212407"/>
                  <a:gd name="connsiteY4" fmla="*/ 0 h 287654"/>
                  <a:gd name="connsiteX5" fmla="*/ 47339 w 212407"/>
                  <a:gd name="connsiteY5" fmla="*/ 112586 h 287654"/>
                  <a:gd name="connsiteX6" fmla="*/ 117253 w 212407"/>
                  <a:gd name="connsiteY6" fmla="*/ 74105 h 287654"/>
                  <a:gd name="connsiteX7" fmla="*/ 212407 w 212407"/>
                  <a:gd name="connsiteY7" fmla="*/ 180499 h 287654"/>
                  <a:gd name="connsiteX8" fmla="*/ 212407 w 212407"/>
                  <a:gd name="connsiteY8" fmla="*/ 181261 h 287654"/>
                  <a:gd name="connsiteX9" fmla="*/ 117253 w 212407"/>
                  <a:gd name="connsiteY9" fmla="*/ 287655 h 287654"/>
                  <a:gd name="connsiteX10" fmla="*/ 47339 w 212407"/>
                  <a:gd name="connsiteY10" fmla="*/ 251555 h 287654"/>
                  <a:gd name="connsiteX11" fmla="*/ 164592 w 212407"/>
                  <a:gd name="connsiteY11" fmla="*/ 181356 h 287654"/>
                  <a:gd name="connsiteX12" fmla="*/ 164592 w 212407"/>
                  <a:gd name="connsiteY12" fmla="*/ 180594 h 287654"/>
                  <a:gd name="connsiteX13" fmla="*/ 105918 w 212407"/>
                  <a:gd name="connsiteY13" fmla="*/ 114967 h 287654"/>
                  <a:gd name="connsiteX14" fmla="*/ 46101 w 212407"/>
                  <a:gd name="connsiteY14" fmla="*/ 180594 h 287654"/>
                  <a:gd name="connsiteX15" fmla="*/ 46101 w 212407"/>
                  <a:gd name="connsiteY15" fmla="*/ 181356 h 287654"/>
                  <a:gd name="connsiteX16" fmla="*/ 105918 w 212407"/>
                  <a:gd name="connsiteY16" fmla="*/ 246983 h 287654"/>
                  <a:gd name="connsiteX17" fmla="*/ 164592 w 212407"/>
                  <a:gd name="connsiteY17" fmla="*/ 181356 h 28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407" h="287654">
                    <a:moveTo>
                      <a:pt x="47339" y="251651"/>
                    </a:moveTo>
                    <a:lnTo>
                      <a:pt x="47339" y="283464"/>
                    </a:lnTo>
                    <a:lnTo>
                      <a:pt x="0" y="283464"/>
                    </a:lnTo>
                    <a:lnTo>
                      <a:pt x="0" y="0"/>
                    </a:lnTo>
                    <a:lnTo>
                      <a:pt x="47339" y="0"/>
                    </a:lnTo>
                    <a:lnTo>
                      <a:pt x="47339" y="112586"/>
                    </a:lnTo>
                    <a:cubicBezTo>
                      <a:pt x="62484" y="91250"/>
                      <a:pt x="83820" y="74105"/>
                      <a:pt x="117253" y="74105"/>
                    </a:cubicBezTo>
                    <a:cubicBezTo>
                      <a:pt x="165449" y="74105"/>
                      <a:pt x="212407" y="112205"/>
                      <a:pt x="212407" y="180499"/>
                    </a:cubicBezTo>
                    <a:lnTo>
                      <a:pt x="212407" y="181261"/>
                    </a:lnTo>
                    <a:cubicBezTo>
                      <a:pt x="212407" y="249174"/>
                      <a:pt x="165830" y="287655"/>
                      <a:pt x="117253" y="287655"/>
                    </a:cubicBezTo>
                    <a:cubicBezTo>
                      <a:pt x="83058" y="287655"/>
                      <a:pt x="61722" y="270605"/>
                      <a:pt x="47339" y="251555"/>
                    </a:cubicBezTo>
                    <a:close/>
                    <a:moveTo>
                      <a:pt x="164592" y="181356"/>
                    </a:moveTo>
                    <a:lnTo>
                      <a:pt x="164592" y="180594"/>
                    </a:lnTo>
                    <a:cubicBezTo>
                      <a:pt x="164592" y="140970"/>
                      <a:pt x="137446" y="114967"/>
                      <a:pt x="105918" y="114967"/>
                    </a:cubicBezTo>
                    <a:cubicBezTo>
                      <a:pt x="74390" y="114967"/>
                      <a:pt x="46101" y="141351"/>
                      <a:pt x="46101" y="180594"/>
                    </a:cubicBezTo>
                    <a:lnTo>
                      <a:pt x="46101" y="181356"/>
                    </a:lnTo>
                    <a:cubicBezTo>
                      <a:pt x="46101" y="220599"/>
                      <a:pt x="74104" y="246983"/>
                      <a:pt x="105918" y="246983"/>
                    </a:cubicBezTo>
                    <a:cubicBezTo>
                      <a:pt x="137731" y="246983"/>
                      <a:pt x="164592" y="221742"/>
                      <a:pt x="164592" y="181356"/>
                    </a:cubicBezTo>
                    <a:close/>
                  </a:path>
                </a:pathLst>
              </a:custGeom>
              <a:solidFill>
                <a:srgbClr val="FFFFFF"/>
              </a:solidFill>
              <a:ln w="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E4CA0216-B54C-FA59-3250-0DEF67A0E5FE}"/>
                  </a:ext>
                </a:extLst>
              </p:cNvPr>
              <p:cNvSpPr/>
              <p:nvPr/>
            </p:nvSpPr>
            <p:spPr>
              <a:xfrm>
                <a:off x="4965241" y="691032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solidFill>
                <a:srgbClr val="FFFFFF"/>
              </a:solidFill>
              <a:ln w="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1C1AC251-4232-B430-39F7-9F55DD76E4F2}"/>
                  </a:ext>
                </a:extLst>
              </p:cNvPr>
              <p:cNvSpPr/>
              <p:nvPr/>
            </p:nvSpPr>
            <p:spPr>
              <a:xfrm>
                <a:off x="5083256" y="6907948"/>
                <a:ext cx="47338" cy="283464"/>
              </a:xfrm>
              <a:custGeom>
                <a:avLst/>
                <a:gdLst>
                  <a:gd name="connsiteX0" fmla="*/ 0 w 47338"/>
                  <a:gd name="connsiteY0" fmla="*/ 0 h 283464"/>
                  <a:gd name="connsiteX1" fmla="*/ 47339 w 47338"/>
                  <a:gd name="connsiteY1" fmla="*/ 0 h 283464"/>
                  <a:gd name="connsiteX2" fmla="*/ 47339 w 47338"/>
                  <a:gd name="connsiteY2" fmla="*/ 283464 h 283464"/>
                  <a:gd name="connsiteX3" fmla="*/ 0 w 47338"/>
                  <a:gd name="connsiteY3" fmla="*/ 283464 h 283464"/>
                  <a:gd name="connsiteX4" fmla="*/ 0 w 47338"/>
                  <a:gd name="connsiteY4" fmla="*/ 0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8" h="283464">
                    <a:moveTo>
                      <a:pt x="0" y="0"/>
                    </a:moveTo>
                    <a:lnTo>
                      <a:pt x="47339" y="0"/>
                    </a:lnTo>
                    <a:lnTo>
                      <a:pt x="47339" y="283464"/>
                    </a:lnTo>
                    <a:lnTo>
                      <a:pt x="0" y="283464"/>
                    </a:lnTo>
                    <a:lnTo>
                      <a:pt x="0" y="0"/>
                    </a:lnTo>
                    <a:close/>
                  </a:path>
                </a:pathLst>
              </a:custGeom>
              <a:solidFill>
                <a:srgbClr val="FFFFFF"/>
              </a:solidFill>
              <a:ln w="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DCD84706-0BA4-9437-4583-44D591F22AE7}"/>
                  </a:ext>
                </a:extLst>
              </p:cNvPr>
              <p:cNvSpPr/>
              <p:nvPr/>
            </p:nvSpPr>
            <p:spPr>
              <a:xfrm>
                <a:off x="5187364" y="6907948"/>
                <a:ext cx="212026" cy="287750"/>
              </a:xfrm>
              <a:custGeom>
                <a:avLst/>
                <a:gdLst>
                  <a:gd name="connsiteX0" fmla="*/ 0 w 212026"/>
                  <a:gd name="connsiteY0" fmla="*/ 181356 h 287750"/>
                  <a:gd name="connsiteX1" fmla="*/ 0 w 212026"/>
                  <a:gd name="connsiteY1" fmla="*/ 180594 h 287750"/>
                  <a:gd name="connsiteX2" fmla="*/ 95155 w 212026"/>
                  <a:gd name="connsiteY2" fmla="*/ 74200 h 287750"/>
                  <a:gd name="connsiteX3" fmla="*/ 165068 w 212026"/>
                  <a:gd name="connsiteY3" fmla="*/ 110300 h 287750"/>
                  <a:gd name="connsiteX4" fmla="*/ 165068 w 212026"/>
                  <a:gd name="connsiteY4" fmla="*/ 0 h 287750"/>
                  <a:gd name="connsiteX5" fmla="*/ 212026 w 212026"/>
                  <a:gd name="connsiteY5" fmla="*/ 0 h 287750"/>
                  <a:gd name="connsiteX6" fmla="*/ 212026 w 212026"/>
                  <a:gd name="connsiteY6" fmla="*/ 283464 h 287750"/>
                  <a:gd name="connsiteX7" fmla="*/ 165068 w 212026"/>
                  <a:gd name="connsiteY7" fmla="*/ 283464 h 287750"/>
                  <a:gd name="connsiteX8" fmla="*/ 165068 w 212026"/>
                  <a:gd name="connsiteY8" fmla="*/ 249269 h 287750"/>
                  <a:gd name="connsiteX9" fmla="*/ 95155 w 212026"/>
                  <a:gd name="connsiteY9" fmla="*/ 287750 h 287750"/>
                  <a:gd name="connsiteX10" fmla="*/ 0 w 212026"/>
                  <a:gd name="connsiteY10" fmla="*/ 181356 h 287750"/>
                  <a:gd name="connsiteX11" fmla="*/ 165830 w 212026"/>
                  <a:gd name="connsiteY11" fmla="*/ 181356 h 287750"/>
                  <a:gd name="connsiteX12" fmla="*/ 165830 w 212026"/>
                  <a:gd name="connsiteY12" fmla="*/ 180594 h 287750"/>
                  <a:gd name="connsiteX13" fmla="*/ 106394 w 212026"/>
                  <a:gd name="connsiteY13" fmla="*/ 114967 h 287750"/>
                  <a:gd name="connsiteX14" fmla="*/ 47339 w 212026"/>
                  <a:gd name="connsiteY14" fmla="*/ 180594 h 287750"/>
                  <a:gd name="connsiteX15" fmla="*/ 47339 w 212026"/>
                  <a:gd name="connsiteY15" fmla="*/ 181356 h 287750"/>
                  <a:gd name="connsiteX16" fmla="*/ 106394 w 212026"/>
                  <a:gd name="connsiteY16" fmla="*/ 246983 h 287750"/>
                  <a:gd name="connsiteX17" fmla="*/ 165830 w 212026"/>
                  <a:gd name="connsiteY17" fmla="*/ 181356 h 28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26" h="287750">
                    <a:moveTo>
                      <a:pt x="0" y="181356"/>
                    </a:moveTo>
                    <a:lnTo>
                      <a:pt x="0" y="180594"/>
                    </a:lnTo>
                    <a:cubicBezTo>
                      <a:pt x="0" y="112681"/>
                      <a:pt x="46196" y="74200"/>
                      <a:pt x="95155" y="74200"/>
                    </a:cubicBezTo>
                    <a:cubicBezTo>
                      <a:pt x="128968" y="74200"/>
                      <a:pt x="150304" y="90868"/>
                      <a:pt x="165068" y="110300"/>
                    </a:cubicBezTo>
                    <a:lnTo>
                      <a:pt x="165068" y="0"/>
                    </a:lnTo>
                    <a:lnTo>
                      <a:pt x="212026" y="0"/>
                    </a:lnTo>
                    <a:lnTo>
                      <a:pt x="212026" y="283464"/>
                    </a:lnTo>
                    <a:lnTo>
                      <a:pt x="165068" y="283464"/>
                    </a:lnTo>
                    <a:lnTo>
                      <a:pt x="165068" y="249269"/>
                    </a:lnTo>
                    <a:cubicBezTo>
                      <a:pt x="149923" y="270605"/>
                      <a:pt x="128588" y="287750"/>
                      <a:pt x="95155" y="287750"/>
                    </a:cubicBezTo>
                    <a:cubicBezTo>
                      <a:pt x="46958" y="287750"/>
                      <a:pt x="0" y="249269"/>
                      <a:pt x="0" y="181356"/>
                    </a:cubicBezTo>
                    <a:close/>
                    <a:moveTo>
                      <a:pt x="165830" y="181356"/>
                    </a:moveTo>
                    <a:lnTo>
                      <a:pt x="165830" y="180594"/>
                    </a:lnTo>
                    <a:cubicBezTo>
                      <a:pt x="165830" y="140970"/>
                      <a:pt x="137827" y="114967"/>
                      <a:pt x="106394" y="114967"/>
                    </a:cubicBezTo>
                    <a:cubicBezTo>
                      <a:pt x="74962" y="114967"/>
                      <a:pt x="47339" y="140208"/>
                      <a:pt x="47339" y="180594"/>
                    </a:cubicBezTo>
                    <a:lnTo>
                      <a:pt x="47339" y="181356"/>
                    </a:lnTo>
                    <a:cubicBezTo>
                      <a:pt x="47339" y="220980"/>
                      <a:pt x="74486" y="246983"/>
                      <a:pt x="106394" y="246983"/>
                    </a:cubicBezTo>
                    <a:cubicBezTo>
                      <a:pt x="138303" y="246983"/>
                      <a:pt x="165830" y="220599"/>
                      <a:pt x="165830" y="181356"/>
                    </a:cubicBezTo>
                    <a:close/>
                  </a:path>
                </a:pathLst>
              </a:custGeom>
              <a:solidFill>
                <a:srgbClr val="FFFFFF"/>
              </a:solidFill>
              <a:ln w="0" cap="flat">
                <a:noFill/>
                <a:prstDash val="solid"/>
                <a:miter/>
              </a:ln>
            </p:spPr>
            <p:txBody>
              <a:bodyPr rtlCol="0" anchor="ctr"/>
              <a:lstStyle/>
              <a:p>
                <a:endParaRPr lang="sv-SE"/>
              </a:p>
            </p:txBody>
          </p:sp>
        </p:grpSp>
      </p:grpSp>
      <p:sp>
        <p:nvSpPr>
          <p:cNvPr id="22" name="Platshållare för innehåll 2">
            <a:extLst>
              <a:ext uri="{FF2B5EF4-FFF2-40B4-BE49-F238E27FC236}">
                <a16:creationId xmlns:a16="http://schemas.microsoft.com/office/drawing/2014/main" id="{A73FD113-0459-0C53-0EFF-47F29BDB2A84}"/>
              </a:ext>
            </a:extLst>
          </p:cNvPr>
          <p:cNvSpPr txBox="1">
            <a:spLocks/>
          </p:cNvSpPr>
          <p:nvPr/>
        </p:nvSpPr>
        <p:spPr>
          <a:xfrm>
            <a:off x="1968519" y="4021137"/>
            <a:ext cx="6614966" cy="2243137"/>
          </a:xfrm>
          <a:prstGeom prst="rect">
            <a:avLst/>
          </a:prstGeom>
          <a:solidFill>
            <a:srgbClr val="FFF3B0"/>
          </a:solidFill>
        </p:spPr>
        <p:txBody>
          <a:bodyPr vert="horz" lIns="144000" tIns="144000" rIns="144000" bIns="14400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sv-SE" sz="2400" b="1" dirty="0">
                <a:latin typeface="+mj-lt"/>
              </a:rPr>
              <a:t>AI-genererad bild</a:t>
            </a:r>
          </a:p>
          <a:p>
            <a:pPr marL="0" indent="0">
              <a:lnSpc>
                <a:spcPct val="100000"/>
              </a:lnSpc>
              <a:spcBef>
                <a:spcPts val="0"/>
              </a:spcBef>
              <a:spcAft>
                <a:spcPts val="1800"/>
              </a:spcAft>
              <a:buNone/>
            </a:pPr>
            <a:r>
              <a:rPr lang="sv-SE" dirty="0"/>
              <a:t>Om du använder en AI-genererad bild ska du visa det genom märkningen nedan. </a:t>
            </a:r>
            <a:r>
              <a:rPr lang="sv-SE" b="0" dirty="0">
                <a:solidFill>
                  <a:srgbClr val="000000"/>
                </a:solidFill>
                <a:effectLst/>
                <a:latin typeface="Open Sans" panose="020B0606030504020204" pitchFamily="34" charset="0"/>
              </a:rPr>
              <a:t>Placera grafiken i något av bildens hörn och där det har minst påverkan på bilden. Säkra kontrasten mot bilden genom att välja vit eller svart grafik. </a:t>
            </a:r>
            <a:endParaRPr lang="sv-SE" dirty="0"/>
          </a:p>
        </p:txBody>
      </p:sp>
      <p:grpSp>
        <p:nvGrpSpPr>
          <p:cNvPr id="23" name="Grupp 22">
            <a:extLst>
              <a:ext uri="{FF2B5EF4-FFF2-40B4-BE49-F238E27FC236}">
                <a16:creationId xmlns:a16="http://schemas.microsoft.com/office/drawing/2014/main" id="{68275465-BF70-E327-CA03-CF22BC74E661}"/>
              </a:ext>
            </a:extLst>
          </p:cNvPr>
          <p:cNvGrpSpPr/>
          <p:nvPr/>
        </p:nvGrpSpPr>
        <p:grpSpPr>
          <a:xfrm>
            <a:off x="0" y="9666288"/>
            <a:ext cx="3810000" cy="619125"/>
            <a:chOff x="0" y="9666288"/>
            <a:chExt cx="3810000" cy="619125"/>
          </a:xfrm>
        </p:grpSpPr>
        <p:sp>
          <p:nvSpPr>
            <p:cNvPr id="24" name="Frihandsfigur: Form 23">
              <a:extLst>
                <a:ext uri="{FF2B5EF4-FFF2-40B4-BE49-F238E27FC236}">
                  <a16:creationId xmlns:a16="http://schemas.microsoft.com/office/drawing/2014/main" id="{6B243FFC-CE74-A692-461B-D058CA4F6180}"/>
                </a:ext>
              </a:extLst>
            </p:cNvPr>
            <p:cNvSpPr/>
            <p:nvPr/>
          </p:nvSpPr>
          <p:spPr>
            <a:xfrm>
              <a:off x="0" y="9666288"/>
              <a:ext cx="3810000" cy="619125"/>
            </a:xfrm>
            <a:custGeom>
              <a:avLst/>
              <a:gdLst>
                <a:gd name="connsiteX0" fmla="*/ 0 w 3810000"/>
                <a:gd name="connsiteY0" fmla="*/ 0 h 619125"/>
                <a:gd name="connsiteX1" fmla="*/ 3810000 w 3810000"/>
                <a:gd name="connsiteY1" fmla="*/ 0 h 619125"/>
                <a:gd name="connsiteX2" fmla="*/ 3810000 w 3810000"/>
                <a:gd name="connsiteY2" fmla="*/ 619125 h 619125"/>
                <a:gd name="connsiteX3" fmla="*/ 0 w 3810000"/>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3810000" h="619125">
                  <a:moveTo>
                    <a:pt x="0" y="0"/>
                  </a:moveTo>
                  <a:lnTo>
                    <a:pt x="3810000" y="0"/>
                  </a:lnTo>
                  <a:lnTo>
                    <a:pt x="3810000" y="619125"/>
                  </a:lnTo>
                  <a:lnTo>
                    <a:pt x="0" y="619125"/>
                  </a:lnTo>
                  <a:close/>
                </a:path>
              </a:pathLst>
            </a:custGeom>
            <a:solidFill>
              <a:schemeClr val="bg1"/>
            </a:solidFill>
            <a:ln w="0" cap="flat">
              <a:noFill/>
              <a:prstDash val="solid"/>
              <a:miter/>
            </a:ln>
          </p:spPr>
          <p:txBody>
            <a:bodyPr rtlCol="0" anchor="ctr"/>
            <a:lstStyle/>
            <a:p>
              <a:endParaRPr lang="sv-SE"/>
            </a:p>
          </p:txBody>
        </p:sp>
        <p:grpSp>
          <p:nvGrpSpPr>
            <p:cNvPr id="25" name="Grupp 24">
              <a:extLst>
                <a:ext uri="{FF2B5EF4-FFF2-40B4-BE49-F238E27FC236}">
                  <a16:creationId xmlns:a16="http://schemas.microsoft.com/office/drawing/2014/main" id="{862BC3FA-8B05-C439-DB41-EA6BEBF24D72}"/>
                </a:ext>
              </a:extLst>
            </p:cNvPr>
            <p:cNvGrpSpPr/>
            <p:nvPr/>
          </p:nvGrpSpPr>
          <p:grpSpPr>
            <a:xfrm>
              <a:off x="144589" y="9827451"/>
              <a:ext cx="3497103" cy="346423"/>
              <a:chOff x="1902287" y="6907948"/>
              <a:chExt cx="3497103" cy="346423"/>
            </a:xfrm>
            <a:solidFill>
              <a:schemeClr val="tx1"/>
            </a:solidFill>
          </p:grpSpPr>
          <p:sp>
            <p:nvSpPr>
              <p:cNvPr id="26" name="Frihandsfigur: Form 25">
                <a:extLst>
                  <a:ext uri="{FF2B5EF4-FFF2-40B4-BE49-F238E27FC236}">
                    <a16:creationId xmlns:a16="http://schemas.microsoft.com/office/drawing/2014/main" id="{A95D8A37-C758-CE45-712B-010F640CBB02}"/>
                  </a:ext>
                </a:extLst>
              </p:cNvPr>
              <p:cNvSpPr/>
              <p:nvPr/>
            </p:nvSpPr>
            <p:spPr>
              <a:xfrm>
                <a:off x="1902287" y="6917663"/>
                <a:ext cx="283654" cy="273748"/>
              </a:xfrm>
              <a:custGeom>
                <a:avLst/>
                <a:gdLst>
                  <a:gd name="connsiteX0" fmla="*/ 119729 w 283654"/>
                  <a:gd name="connsiteY0" fmla="*/ 0 h 273748"/>
                  <a:gd name="connsiteX1" fmla="*/ 164021 w 283654"/>
                  <a:gd name="connsiteY1" fmla="*/ 0 h 273748"/>
                  <a:gd name="connsiteX2" fmla="*/ 283655 w 283654"/>
                  <a:gd name="connsiteY2" fmla="*/ 273749 h 273748"/>
                  <a:gd name="connsiteX3" fmla="*/ 233172 w 283654"/>
                  <a:gd name="connsiteY3" fmla="*/ 273749 h 273748"/>
                  <a:gd name="connsiteX4" fmla="*/ 205549 w 283654"/>
                  <a:gd name="connsiteY4" fmla="*/ 208121 h 273748"/>
                  <a:gd name="connsiteX5" fmla="*/ 76962 w 283654"/>
                  <a:gd name="connsiteY5" fmla="*/ 208121 h 273748"/>
                  <a:gd name="connsiteX6" fmla="*/ 48958 w 283654"/>
                  <a:gd name="connsiteY6" fmla="*/ 273749 h 273748"/>
                  <a:gd name="connsiteX7" fmla="*/ 0 w 283654"/>
                  <a:gd name="connsiteY7" fmla="*/ 273749 h 273748"/>
                  <a:gd name="connsiteX8" fmla="*/ 119634 w 283654"/>
                  <a:gd name="connsiteY8" fmla="*/ 0 h 273748"/>
                  <a:gd name="connsiteX9" fmla="*/ 188119 w 283654"/>
                  <a:gd name="connsiteY9" fmla="*/ 165830 h 273748"/>
                  <a:gd name="connsiteX10" fmla="*/ 141161 w 283654"/>
                  <a:gd name="connsiteY10" fmla="*/ 57055 h 273748"/>
                  <a:gd name="connsiteX11" fmla="*/ 94583 w 283654"/>
                  <a:gd name="connsiteY11" fmla="*/ 165830 h 273748"/>
                  <a:gd name="connsiteX12" fmla="*/ 188214 w 283654"/>
                  <a:gd name="connsiteY12" fmla="*/ 165830 h 27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654" h="273748">
                    <a:moveTo>
                      <a:pt x="119729" y="0"/>
                    </a:moveTo>
                    <a:lnTo>
                      <a:pt x="164021" y="0"/>
                    </a:lnTo>
                    <a:lnTo>
                      <a:pt x="283655" y="273749"/>
                    </a:lnTo>
                    <a:lnTo>
                      <a:pt x="233172" y="273749"/>
                    </a:lnTo>
                    <a:lnTo>
                      <a:pt x="205549" y="208121"/>
                    </a:lnTo>
                    <a:lnTo>
                      <a:pt x="76962" y="208121"/>
                    </a:lnTo>
                    <a:lnTo>
                      <a:pt x="48958" y="273749"/>
                    </a:lnTo>
                    <a:lnTo>
                      <a:pt x="0" y="273749"/>
                    </a:lnTo>
                    <a:lnTo>
                      <a:pt x="119634" y="0"/>
                    </a:lnTo>
                    <a:close/>
                    <a:moveTo>
                      <a:pt x="188119" y="165830"/>
                    </a:moveTo>
                    <a:lnTo>
                      <a:pt x="141161" y="57055"/>
                    </a:lnTo>
                    <a:lnTo>
                      <a:pt x="94583" y="165830"/>
                    </a:lnTo>
                    <a:lnTo>
                      <a:pt x="188214" y="165830"/>
                    </a:lnTo>
                    <a:close/>
                  </a:path>
                </a:pathLst>
              </a:custGeom>
              <a:grpFill/>
              <a:ln w="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BDB85919-6038-52B0-744A-BF56A4C6FBD1}"/>
                  </a:ext>
                </a:extLst>
              </p:cNvPr>
              <p:cNvSpPr/>
              <p:nvPr/>
            </p:nvSpPr>
            <p:spPr>
              <a:xfrm>
                <a:off x="2240710" y="6919663"/>
                <a:ext cx="47815" cy="271843"/>
              </a:xfrm>
              <a:custGeom>
                <a:avLst/>
                <a:gdLst>
                  <a:gd name="connsiteX0" fmla="*/ 0 w 47815"/>
                  <a:gd name="connsiteY0" fmla="*/ 0 h 271843"/>
                  <a:gd name="connsiteX1" fmla="*/ 47816 w 47815"/>
                  <a:gd name="connsiteY1" fmla="*/ 0 h 271843"/>
                  <a:gd name="connsiteX2" fmla="*/ 47816 w 47815"/>
                  <a:gd name="connsiteY2" fmla="*/ 271844 h 271843"/>
                  <a:gd name="connsiteX3" fmla="*/ 0 w 47815"/>
                  <a:gd name="connsiteY3" fmla="*/ 271844 h 271843"/>
                  <a:gd name="connsiteX4" fmla="*/ 0 w 47815"/>
                  <a:gd name="connsiteY4" fmla="*/ 0 h 27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5" h="271843">
                    <a:moveTo>
                      <a:pt x="0" y="0"/>
                    </a:moveTo>
                    <a:lnTo>
                      <a:pt x="47816" y="0"/>
                    </a:lnTo>
                    <a:lnTo>
                      <a:pt x="47816" y="271844"/>
                    </a:lnTo>
                    <a:lnTo>
                      <a:pt x="0" y="271844"/>
                    </a:lnTo>
                    <a:lnTo>
                      <a:pt x="0" y="0"/>
                    </a:lnTo>
                    <a:close/>
                  </a:path>
                </a:pathLst>
              </a:custGeom>
              <a:grpFill/>
              <a:ln w="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C7C19FB0-F261-F040-A169-450804F37CA9}"/>
                  </a:ext>
                </a:extLst>
              </p:cNvPr>
              <p:cNvSpPr/>
              <p:nvPr/>
            </p:nvSpPr>
            <p:spPr>
              <a:xfrm>
                <a:off x="2353772" y="7049299"/>
                <a:ext cx="114966" cy="46196"/>
              </a:xfrm>
              <a:custGeom>
                <a:avLst/>
                <a:gdLst>
                  <a:gd name="connsiteX0" fmla="*/ 0 w 114966"/>
                  <a:gd name="connsiteY0" fmla="*/ 0 h 46196"/>
                  <a:gd name="connsiteX1" fmla="*/ 114967 w 114966"/>
                  <a:gd name="connsiteY1" fmla="*/ 0 h 46196"/>
                  <a:gd name="connsiteX2" fmla="*/ 114967 w 114966"/>
                  <a:gd name="connsiteY2" fmla="*/ 46196 h 46196"/>
                  <a:gd name="connsiteX3" fmla="*/ 0 w 114966"/>
                  <a:gd name="connsiteY3" fmla="*/ 46196 h 46196"/>
                  <a:gd name="connsiteX4" fmla="*/ 0 w 114966"/>
                  <a:gd name="connsiteY4" fmla="*/ 0 h 46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66" h="46196">
                    <a:moveTo>
                      <a:pt x="0" y="0"/>
                    </a:moveTo>
                    <a:lnTo>
                      <a:pt x="114967" y="0"/>
                    </a:lnTo>
                    <a:lnTo>
                      <a:pt x="114967" y="46196"/>
                    </a:lnTo>
                    <a:lnTo>
                      <a:pt x="0" y="46196"/>
                    </a:lnTo>
                    <a:lnTo>
                      <a:pt x="0" y="0"/>
                    </a:lnTo>
                    <a:close/>
                  </a:path>
                </a:pathLst>
              </a:custGeom>
              <a:grpFill/>
              <a:ln w="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4C6278FA-04DB-6DAF-FCA2-712F654097EA}"/>
                  </a:ext>
                </a:extLst>
              </p:cNvPr>
              <p:cNvSpPr/>
              <p:nvPr/>
            </p:nvSpPr>
            <p:spPr>
              <a:xfrm>
                <a:off x="2515316" y="6982147"/>
                <a:ext cx="212026" cy="272224"/>
              </a:xfrm>
              <a:custGeom>
                <a:avLst/>
                <a:gdLst>
                  <a:gd name="connsiteX0" fmla="*/ 10096 w 212026"/>
                  <a:gd name="connsiteY0" fmla="*/ 247745 h 272224"/>
                  <a:gd name="connsiteX1" fmla="*/ 27527 w 212026"/>
                  <a:gd name="connsiteY1" fmla="*/ 212408 h 272224"/>
                  <a:gd name="connsiteX2" fmla="*/ 100584 w 212026"/>
                  <a:gd name="connsiteY2" fmla="*/ 233744 h 272224"/>
                  <a:gd name="connsiteX3" fmla="*/ 165449 w 212026"/>
                  <a:gd name="connsiteY3" fmla="*/ 171260 h 272224"/>
                  <a:gd name="connsiteX4" fmla="*/ 165449 w 212026"/>
                  <a:gd name="connsiteY4" fmla="*/ 155734 h 272224"/>
                  <a:gd name="connsiteX5" fmla="*/ 93250 w 212026"/>
                  <a:gd name="connsiteY5" fmla="*/ 192977 h 272224"/>
                  <a:gd name="connsiteX6" fmla="*/ 0 w 212026"/>
                  <a:gd name="connsiteY6" fmla="*/ 97060 h 272224"/>
                  <a:gd name="connsiteX7" fmla="*/ 0 w 212026"/>
                  <a:gd name="connsiteY7" fmla="*/ 96298 h 272224"/>
                  <a:gd name="connsiteX8" fmla="*/ 93250 w 212026"/>
                  <a:gd name="connsiteY8" fmla="*/ 0 h 272224"/>
                  <a:gd name="connsiteX9" fmla="*/ 165068 w 212026"/>
                  <a:gd name="connsiteY9" fmla="*/ 34957 h 272224"/>
                  <a:gd name="connsiteX10" fmla="*/ 165068 w 212026"/>
                  <a:gd name="connsiteY10" fmla="*/ 4286 h 272224"/>
                  <a:gd name="connsiteX11" fmla="*/ 212027 w 212026"/>
                  <a:gd name="connsiteY11" fmla="*/ 4286 h 272224"/>
                  <a:gd name="connsiteX12" fmla="*/ 212027 w 212026"/>
                  <a:gd name="connsiteY12" fmla="*/ 167354 h 272224"/>
                  <a:gd name="connsiteX13" fmla="*/ 186023 w 212026"/>
                  <a:gd name="connsiteY13" fmla="*/ 244602 h 272224"/>
                  <a:gd name="connsiteX14" fmla="*/ 101727 w 212026"/>
                  <a:gd name="connsiteY14" fmla="*/ 272225 h 272224"/>
                  <a:gd name="connsiteX15" fmla="*/ 10096 w 212026"/>
                  <a:gd name="connsiteY15" fmla="*/ 247745 h 272224"/>
                  <a:gd name="connsiteX16" fmla="*/ 165830 w 212026"/>
                  <a:gd name="connsiteY16" fmla="*/ 96679 h 272224"/>
                  <a:gd name="connsiteX17" fmla="*/ 165830 w 212026"/>
                  <a:gd name="connsiteY17" fmla="*/ 95917 h 272224"/>
                  <a:gd name="connsiteX18" fmla="*/ 105632 w 212026"/>
                  <a:gd name="connsiteY18" fmla="*/ 40005 h 272224"/>
                  <a:gd name="connsiteX19" fmla="*/ 47339 w 212026"/>
                  <a:gd name="connsiteY19" fmla="*/ 95917 h 272224"/>
                  <a:gd name="connsiteX20" fmla="*/ 47339 w 212026"/>
                  <a:gd name="connsiteY20" fmla="*/ 96679 h 272224"/>
                  <a:gd name="connsiteX21" fmla="*/ 105632 w 212026"/>
                  <a:gd name="connsiteY21" fmla="*/ 152972 h 272224"/>
                  <a:gd name="connsiteX22" fmla="*/ 165830 w 212026"/>
                  <a:gd name="connsiteY22" fmla="*/ 96679 h 27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26" h="272224">
                    <a:moveTo>
                      <a:pt x="10096" y="247745"/>
                    </a:moveTo>
                    <a:lnTo>
                      <a:pt x="27527" y="212408"/>
                    </a:lnTo>
                    <a:cubicBezTo>
                      <a:pt x="49625" y="226028"/>
                      <a:pt x="72581" y="233744"/>
                      <a:pt x="100584" y="233744"/>
                    </a:cubicBezTo>
                    <a:cubicBezTo>
                      <a:pt x="142494" y="233744"/>
                      <a:pt x="165449" y="212408"/>
                      <a:pt x="165449" y="171260"/>
                    </a:cubicBezTo>
                    <a:lnTo>
                      <a:pt x="165449" y="155734"/>
                    </a:lnTo>
                    <a:cubicBezTo>
                      <a:pt x="148400" y="177451"/>
                      <a:pt x="126968" y="192977"/>
                      <a:pt x="93250" y="192977"/>
                    </a:cubicBezTo>
                    <a:cubicBezTo>
                      <a:pt x="44672" y="192977"/>
                      <a:pt x="0" y="157258"/>
                      <a:pt x="0" y="97060"/>
                    </a:cubicBezTo>
                    <a:lnTo>
                      <a:pt x="0" y="96298"/>
                    </a:lnTo>
                    <a:cubicBezTo>
                      <a:pt x="0" y="35719"/>
                      <a:pt x="45434" y="0"/>
                      <a:pt x="93250" y="0"/>
                    </a:cubicBezTo>
                    <a:cubicBezTo>
                      <a:pt x="127825" y="0"/>
                      <a:pt x="149161" y="15907"/>
                      <a:pt x="165068" y="34957"/>
                    </a:cubicBezTo>
                    <a:lnTo>
                      <a:pt x="165068" y="4286"/>
                    </a:lnTo>
                    <a:lnTo>
                      <a:pt x="212027" y="4286"/>
                    </a:lnTo>
                    <a:lnTo>
                      <a:pt x="212027" y="167354"/>
                    </a:lnTo>
                    <a:cubicBezTo>
                      <a:pt x="212027" y="201930"/>
                      <a:pt x="203073" y="227552"/>
                      <a:pt x="186023" y="244602"/>
                    </a:cubicBezTo>
                    <a:cubicBezTo>
                      <a:pt x="167354" y="263271"/>
                      <a:pt x="138684" y="272225"/>
                      <a:pt x="101727" y="272225"/>
                    </a:cubicBezTo>
                    <a:cubicBezTo>
                      <a:pt x="67913" y="272225"/>
                      <a:pt x="36481" y="263652"/>
                      <a:pt x="10096" y="247745"/>
                    </a:cubicBezTo>
                    <a:close/>
                    <a:moveTo>
                      <a:pt x="165830" y="96679"/>
                    </a:moveTo>
                    <a:lnTo>
                      <a:pt x="165830" y="95917"/>
                    </a:lnTo>
                    <a:cubicBezTo>
                      <a:pt x="165830" y="62484"/>
                      <a:pt x="138303" y="40005"/>
                      <a:pt x="105632" y="40005"/>
                    </a:cubicBezTo>
                    <a:cubicBezTo>
                      <a:pt x="72961" y="40005"/>
                      <a:pt x="47339" y="62103"/>
                      <a:pt x="47339" y="95917"/>
                    </a:cubicBezTo>
                    <a:lnTo>
                      <a:pt x="47339" y="96679"/>
                    </a:lnTo>
                    <a:cubicBezTo>
                      <a:pt x="47339" y="130112"/>
                      <a:pt x="73342" y="152972"/>
                      <a:pt x="105632" y="152972"/>
                    </a:cubicBezTo>
                    <a:cubicBezTo>
                      <a:pt x="137922" y="152972"/>
                      <a:pt x="165830" y="130016"/>
                      <a:pt x="165830" y="96679"/>
                    </a:cubicBezTo>
                    <a:close/>
                  </a:path>
                </a:pathLst>
              </a:custGeom>
              <a:grpFill/>
              <a:ln w="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3250076-E709-F72D-D83D-D4F947D017C6}"/>
                  </a:ext>
                </a:extLst>
              </p:cNvPr>
              <p:cNvSpPr/>
              <p:nvPr/>
            </p:nvSpPr>
            <p:spPr>
              <a:xfrm>
                <a:off x="2780968" y="6982147"/>
                <a:ext cx="198405" cy="214026"/>
              </a:xfrm>
              <a:custGeom>
                <a:avLst/>
                <a:gdLst>
                  <a:gd name="connsiteX0" fmla="*/ 0 w 198405"/>
                  <a:gd name="connsiteY0" fmla="*/ 107537 h 214026"/>
                  <a:gd name="connsiteX1" fmla="*/ 0 w 198405"/>
                  <a:gd name="connsiteY1" fmla="*/ 106775 h 214026"/>
                  <a:gd name="connsiteX2" fmla="*/ 100203 w 198405"/>
                  <a:gd name="connsiteY2" fmla="*/ 0 h 214026"/>
                  <a:gd name="connsiteX3" fmla="*/ 198406 w 198405"/>
                  <a:gd name="connsiteY3" fmla="*/ 110300 h 214026"/>
                  <a:gd name="connsiteX4" fmla="*/ 197644 w 198405"/>
                  <a:gd name="connsiteY4" fmla="*/ 123539 h 214026"/>
                  <a:gd name="connsiteX5" fmla="*/ 46958 w 198405"/>
                  <a:gd name="connsiteY5" fmla="*/ 123539 h 214026"/>
                  <a:gd name="connsiteX6" fmla="*/ 106013 w 198405"/>
                  <a:gd name="connsiteY6" fmla="*/ 175546 h 214026"/>
                  <a:gd name="connsiteX7" fmla="*/ 161544 w 198405"/>
                  <a:gd name="connsiteY7" fmla="*/ 151067 h 214026"/>
                  <a:gd name="connsiteX8" fmla="*/ 189167 w 198405"/>
                  <a:gd name="connsiteY8" fmla="*/ 175546 h 214026"/>
                  <a:gd name="connsiteX9" fmla="*/ 105251 w 198405"/>
                  <a:gd name="connsiteY9" fmla="*/ 214027 h 214026"/>
                  <a:gd name="connsiteX10" fmla="*/ 0 w 198405"/>
                  <a:gd name="connsiteY10" fmla="*/ 107632 h 214026"/>
                  <a:gd name="connsiteX11" fmla="*/ 151829 w 198405"/>
                  <a:gd name="connsiteY11" fmla="*/ 92393 h 214026"/>
                  <a:gd name="connsiteX12" fmla="*/ 99822 w 198405"/>
                  <a:gd name="connsiteY12" fmla="*/ 38386 h 214026"/>
                  <a:gd name="connsiteX13" fmla="*/ 46577 w 198405"/>
                  <a:gd name="connsiteY13" fmla="*/ 92393 h 214026"/>
                  <a:gd name="connsiteX14" fmla="*/ 151829 w 198405"/>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 h="214026">
                    <a:moveTo>
                      <a:pt x="0" y="107537"/>
                    </a:moveTo>
                    <a:lnTo>
                      <a:pt x="0" y="106775"/>
                    </a:lnTo>
                    <a:cubicBezTo>
                      <a:pt x="0" y="48101"/>
                      <a:pt x="41529" y="0"/>
                      <a:pt x="100203" y="0"/>
                    </a:cubicBezTo>
                    <a:cubicBezTo>
                      <a:pt x="165449" y="0"/>
                      <a:pt x="198406" y="51245"/>
                      <a:pt x="198406" y="110300"/>
                    </a:cubicBezTo>
                    <a:cubicBezTo>
                      <a:pt x="198406" y="114586"/>
                      <a:pt x="198025" y="118872"/>
                      <a:pt x="197644" y="123539"/>
                    </a:cubicBezTo>
                    <a:lnTo>
                      <a:pt x="46958" y="123539"/>
                    </a:lnTo>
                    <a:cubicBezTo>
                      <a:pt x="52006" y="156972"/>
                      <a:pt x="75724" y="175546"/>
                      <a:pt x="106013" y="175546"/>
                    </a:cubicBezTo>
                    <a:cubicBezTo>
                      <a:pt x="128969" y="175546"/>
                      <a:pt x="145256" y="166973"/>
                      <a:pt x="161544"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3" y="38386"/>
                      <a:pt x="99822" y="38386"/>
                    </a:cubicBezTo>
                    <a:cubicBezTo>
                      <a:pt x="71056" y="38386"/>
                      <a:pt x="50863" y="60484"/>
                      <a:pt x="46577" y="92393"/>
                    </a:cubicBezTo>
                    <a:lnTo>
                      <a:pt x="151829" y="92393"/>
                    </a:lnTo>
                    <a:close/>
                  </a:path>
                </a:pathLst>
              </a:custGeom>
              <a:grpFill/>
              <a:ln w="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C0DA0EB-A701-D179-B57A-7743E0DE325B}"/>
                  </a:ext>
                </a:extLst>
              </p:cNvPr>
              <p:cNvSpPr/>
              <p:nvPr/>
            </p:nvSpPr>
            <p:spPr>
              <a:xfrm>
                <a:off x="3032238" y="6982147"/>
                <a:ext cx="184499" cy="209359"/>
              </a:xfrm>
              <a:custGeom>
                <a:avLst/>
                <a:gdLst>
                  <a:gd name="connsiteX0" fmla="*/ 0 w 184499"/>
                  <a:gd name="connsiteY0" fmla="*/ 4286 h 209359"/>
                  <a:gd name="connsiteX1" fmla="*/ 47339 w 184499"/>
                  <a:gd name="connsiteY1" fmla="*/ 4286 h 209359"/>
                  <a:gd name="connsiteX2" fmla="*/ 47339 w 184499"/>
                  <a:gd name="connsiteY2" fmla="*/ 35719 h 209359"/>
                  <a:gd name="connsiteX3" fmla="*/ 111442 w 184499"/>
                  <a:gd name="connsiteY3" fmla="*/ 0 h 209359"/>
                  <a:gd name="connsiteX4" fmla="*/ 184499 w 184499"/>
                  <a:gd name="connsiteY4" fmla="*/ 78486 h 209359"/>
                  <a:gd name="connsiteX5" fmla="*/ 184499 w 184499"/>
                  <a:gd name="connsiteY5" fmla="*/ 209360 h 209359"/>
                  <a:gd name="connsiteX6" fmla="*/ 137541 w 184499"/>
                  <a:gd name="connsiteY6" fmla="*/ 209360 h 209359"/>
                  <a:gd name="connsiteX7" fmla="*/ 137541 w 184499"/>
                  <a:gd name="connsiteY7" fmla="*/ 92869 h 209359"/>
                  <a:gd name="connsiteX8" fmla="*/ 93631 w 184499"/>
                  <a:gd name="connsiteY8" fmla="*/ 42767 h 209359"/>
                  <a:gd name="connsiteX9" fmla="*/ 47434 w 184499"/>
                  <a:gd name="connsiteY9" fmla="*/ 93631 h 209359"/>
                  <a:gd name="connsiteX10" fmla="*/ 47434 w 184499"/>
                  <a:gd name="connsiteY10" fmla="*/ 209360 h 209359"/>
                  <a:gd name="connsiteX11" fmla="*/ 95 w 184499"/>
                  <a:gd name="connsiteY11" fmla="*/ 209360 h 209359"/>
                  <a:gd name="connsiteX12" fmla="*/ 95 w 184499"/>
                  <a:gd name="connsiteY12" fmla="*/ 4286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0" y="4286"/>
                    </a:moveTo>
                    <a:lnTo>
                      <a:pt x="47339" y="4286"/>
                    </a:lnTo>
                    <a:lnTo>
                      <a:pt x="47339" y="35719"/>
                    </a:lnTo>
                    <a:cubicBezTo>
                      <a:pt x="60579" y="16669"/>
                      <a:pt x="79534" y="0"/>
                      <a:pt x="111442" y="0"/>
                    </a:cubicBezTo>
                    <a:cubicBezTo>
                      <a:pt x="157639" y="0"/>
                      <a:pt x="184499" y="31052"/>
                      <a:pt x="184499" y="78486"/>
                    </a:cubicBezTo>
                    <a:lnTo>
                      <a:pt x="184499" y="209360"/>
                    </a:lnTo>
                    <a:lnTo>
                      <a:pt x="137541" y="209360"/>
                    </a:lnTo>
                    <a:lnTo>
                      <a:pt x="137541" y="92869"/>
                    </a:lnTo>
                    <a:cubicBezTo>
                      <a:pt x="137541" y="61055"/>
                      <a:pt x="121634" y="42767"/>
                      <a:pt x="93631" y="42767"/>
                    </a:cubicBezTo>
                    <a:cubicBezTo>
                      <a:pt x="65627" y="42767"/>
                      <a:pt x="47434" y="61817"/>
                      <a:pt x="47434" y="93631"/>
                    </a:cubicBezTo>
                    <a:lnTo>
                      <a:pt x="47434" y="209360"/>
                    </a:lnTo>
                    <a:lnTo>
                      <a:pt x="95" y="209360"/>
                    </a:lnTo>
                    <a:lnTo>
                      <a:pt x="95" y="4286"/>
                    </a:lnTo>
                    <a:close/>
                  </a:path>
                </a:pathLst>
              </a:custGeom>
              <a:grpFill/>
              <a:ln w="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1C4CBB7C-8601-A127-BDEF-FFDBAE345752}"/>
                  </a:ext>
                </a:extLst>
              </p:cNvPr>
              <p:cNvSpPr/>
              <p:nvPr/>
            </p:nvSpPr>
            <p:spPr>
              <a:xfrm>
                <a:off x="3267601" y="6982147"/>
                <a:ext cx="198405" cy="214026"/>
              </a:xfrm>
              <a:custGeom>
                <a:avLst/>
                <a:gdLst>
                  <a:gd name="connsiteX0" fmla="*/ 0 w 198405"/>
                  <a:gd name="connsiteY0" fmla="*/ 107537 h 214026"/>
                  <a:gd name="connsiteX1" fmla="*/ 0 w 198405"/>
                  <a:gd name="connsiteY1" fmla="*/ 106775 h 214026"/>
                  <a:gd name="connsiteX2" fmla="*/ 100203 w 198405"/>
                  <a:gd name="connsiteY2" fmla="*/ 0 h 214026"/>
                  <a:gd name="connsiteX3" fmla="*/ 198406 w 198405"/>
                  <a:gd name="connsiteY3" fmla="*/ 110300 h 214026"/>
                  <a:gd name="connsiteX4" fmla="*/ 197644 w 198405"/>
                  <a:gd name="connsiteY4" fmla="*/ 123539 h 214026"/>
                  <a:gd name="connsiteX5" fmla="*/ 46958 w 198405"/>
                  <a:gd name="connsiteY5" fmla="*/ 123539 h 214026"/>
                  <a:gd name="connsiteX6" fmla="*/ 106013 w 198405"/>
                  <a:gd name="connsiteY6" fmla="*/ 175546 h 214026"/>
                  <a:gd name="connsiteX7" fmla="*/ 161544 w 198405"/>
                  <a:gd name="connsiteY7" fmla="*/ 151067 h 214026"/>
                  <a:gd name="connsiteX8" fmla="*/ 189167 w 198405"/>
                  <a:gd name="connsiteY8" fmla="*/ 175546 h 214026"/>
                  <a:gd name="connsiteX9" fmla="*/ 105251 w 198405"/>
                  <a:gd name="connsiteY9" fmla="*/ 214027 h 214026"/>
                  <a:gd name="connsiteX10" fmla="*/ 0 w 198405"/>
                  <a:gd name="connsiteY10" fmla="*/ 107632 h 214026"/>
                  <a:gd name="connsiteX11" fmla="*/ 151829 w 198405"/>
                  <a:gd name="connsiteY11" fmla="*/ 92393 h 214026"/>
                  <a:gd name="connsiteX12" fmla="*/ 99822 w 198405"/>
                  <a:gd name="connsiteY12" fmla="*/ 38386 h 214026"/>
                  <a:gd name="connsiteX13" fmla="*/ 46577 w 198405"/>
                  <a:gd name="connsiteY13" fmla="*/ 92393 h 214026"/>
                  <a:gd name="connsiteX14" fmla="*/ 151829 w 198405"/>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 h="214026">
                    <a:moveTo>
                      <a:pt x="0" y="107537"/>
                    </a:moveTo>
                    <a:lnTo>
                      <a:pt x="0" y="106775"/>
                    </a:lnTo>
                    <a:cubicBezTo>
                      <a:pt x="0" y="48101"/>
                      <a:pt x="41529" y="0"/>
                      <a:pt x="100203" y="0"/>
                    </a:cubicBezTo>
                    <a:cubicBezTo>
                      <a:pt x="165449" y="0"/>
                      <a:pt x="198406" y="51245"/>
                      <a:pt x="198406" y="110300"/>
                    </a:cubicBezTo>
                    <a:cubicBezTo>
                      <a:pt x="198406" y="114586"/>
                      <a:pt x="198025" y="118872"/>
                      <a:pt x="197644" y="123539"/>
                    </a:cubicBezTo>
                    <a:lnTo>
                      <a:pt x="46958" y="123539"/>
                    </a:lnTo>
                    <a:cubicBezTo>
                      <a:pt x="52006" y="156972"/>
                      <a:pt x="75724" y="175546"/>
                      <a:pt x="106013" y="175546"/>
                    </a:cubicBezTo>
                    <a:cubicBezTo>
                      <a:pt x="128968" y="175546"/>
                      <a:pt x="145256" y="166973"/>
                      <a:pt x="161544" y="151067"/>
                    </a:cubicBezTo>
                    <a:lnTo>
                      <a:pt x="189167" y="175546"/>
                    </a:lnTo>
                    <a:cubicBezTo>
                      <a:pt x="169735" y="198882"/>
                      <a:pt x="142970" y="214027"/>
                      <a:pt x="105251" y="214027"/>
                    </a:cubicBezTo>
                    <a:cubicBezTo>
                      <a:pt x="45815" y="214027"/>
                      <a:pt x="0" y="170879"/>
                      <a:pt x="0" y="107632"/>
                    </a:cubicBezTo>
                    <a:close/>
                    <a:moveTo>
                      <a:pt x="151829" y="92393"/>
                    </a:moveTo>
                    <a:cubicBezTo>
                      <a:pt x="148685" y="62103"/>
                      <a:pt x="130873" y="38386"/>
                      <a:pt x="99822" y="38386"/>
                    </a:cubicBezTo>
                    <a:cubicBezTo>
                      <a:pt x="71056" y="38386"/>
                      <a:pt x="50863" y="60484"/>
                      <a:pt x="46577" y="92393"/>
                    </a:cubicBezTo>
                    <a:lnTo>
                      <a:pt x="151829" y="92393"/>
                    </a:lnTo>
                    <a:close/>
                  </a:path>
                </a:pathLst>
              </a:custGeom>
              <a:grpFill/>
              <a:ln w="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AA34CEB9-F60D-2BBC-48C7-646D17222154}"/>
                  </a:ext>
                </a:extLst>
              </p:cNvPr>
              <p:cNvSpPr/>
              <p:nvPr/>
            </p:nvSpPr>
            <p:spPr>
              <a:xfrm>
                <a:off x="3518775" y="6982450"/>
                <a:ext cx="120015" cy="209056"/>
              </a:xfrm>
              <a:custGeom>
                <a:avLst/>
                <a:gdLst>
                  <a:gd name="connsiteX0" fmla="*/ 95 w 120015"/>
                  <a:gd name="connsiteY0" fmla="*/ 3983 h 209056"/>
                  <a:gd name="connsiteX1" fmla="*/ 47434 w 120015"/>
                  <a:gd name="connsiteY1" fmla="*/ 3983 h 209056"/>
                  <a:gd name="connsiteX2" fmla="*/ 47434 w 120015"/>
                  <a:gd name="connsiteY2" fmla="*/ 50179 h 209056"/>
                  <a:gd name="connsiteX3" fmla="*/ 120015 w 120015"/>
                  <a:gd name="connsiteY3" fmla="*/ 78 h 209056"/>
                  <a:gd name="connsiteX4" fmla="*/ 120015 w 120015"/>
                  <a:gd name="connsiteY4" fmla="*/ 49798 h 209056"/>
                  <a:gd name="connsiteX5" fmla="*/ 117253 w 120015"/>
                  <a:gd name="connsiteY5" fmla="*/ 49798 h 209056"/>
                  <a:gd name="connsiteX6" fmla="*/ 47339 w 120015"/>
                  <a:gd name="connsiteY6" fmla="*/ 130952 h 209056"/>
                  <a:gd name="connsiteX7" fmla="*/ 47339 w 120015"/>
                  <a:gd name="connsiteY7" fmla="*/ 209056 h 209056"/>
                  <a:gd name="connsiteX8" fmla="*/ 0 w 120015"/>
                  <a:gd name="connsiteY8" fmla="*/ 209056 h 209056"/>
                  <a:gd name="connsiteX9" fmla="*/ 0 w 120015"/>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 h="209056">
                    <a:moveTo>
                      <a:pt x="95" y="3983"/>
                    </a:moveTo>
                    <a:lnTo>
                      <a:pt x="47434" y="3983"/>
                    </a:lnTo>
                    <a:lnTo>
                      <a:pt x="47434"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grpFill/>
              <a:ln w="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29FBF488-2591-94C9-04F2-5FEB35631AAC}"/>
                  </a:ext>
                </a:extLst>
              </p:cNvPr>
              <p:cNvSpPr/>
              <p:nvPr/>
            </p:nvSpPr>
            <p:spPr>
              <a:xfrm>
                <a:off x="3667269" y="6982147"/>
                <a:ext cx="198501" cy="214026"/>
              </a:xfrm>
              <a:custGeom>
                <a:avLst/>
                <a:gdLst>
                  <a:gd name="connsiteX0" fmla="*/ 0 w 198501"/>
                  <a:gd name="connsiteY0" fmla="*/ 107537 h 214026"/>
                  <a:gd name="connsiteX1" fmla="*/ 0 w 198501"/>
                  <a:gd name="connsiteY1" fmla="*/ 106775 h 214026"/>
                  <a:gd name="connsiteX2" fmla="*/ 100203 w 198501"/>
                  <a:gd name="connsiteY2" fmla="*/ 0 h 214026"/>
                  <a:gd name="connsiteX3" fmla="*/ 198501 w 198501"/>
                  <a:gd name="connsiteY3" fmla="*/ 110300 h 214026"/>
                  <a:gd name="connsiteX4" fmla="*/ 197739 w 198501"/>
                  <a:gd name="connsiteY4" fmla="*/ 123539 h 214026"/>
                  <a:gd name="connsiteX5" fmla="*/ 47054 w 198501"/>
                  <a:gd name="connsiteY5" fmla="*/ 123539 h 214026"/>
                  <a:gd name="connsiteX6" fmla="*/ 106108 w 198501"/>
                  <a:gd name="connsiteY6" fmla="*/ 175546 h 214026"/>
                  <a:gd name="connsiteX7" fmla="*/ 161639 w 198501"/>
                  <a:gd name="connsiteY7" fmla="*/ 151067 h 214026"/>
                  <a:gd name="connsiteX8" fmla="*/ 189167 w 198501"/>
                  <a:gd name="connsiteY8" fmla="*/ 175546 h 214026"/>
                  <a:gd name="connsiteX9" fmla="*/ 105251 w 198501"/>
                  <a:gd name="connsiteY9" fmla="*/ 214027 h 214026"/>
                  <a:gd name="connsiteX10" fmla="*/ 0 w 198501"/>
                  <a:gd name="connsiteY10" fmla="*/ 107632 h 214026"/>
                  <a:gd name="connsiteX11" fmla="*/ 151829 w 198501"/>
                  <a:gd name="connsiteY11" fmla="*/ 92393 h 214026"/>
                  <a:gd name="connsiteX12" fmla="*/ 99822 w 198501"/>
                  <a:gd name="connsiteY12" fmla="*/ 38386 h 214026"/>
                  <a:gd name="connsiteX13" fmla="*/ 46577 w 198501"/>
                  <a:gd name="connsiteY13" fmla="*/ 92393 h 214026"/>
                  <a:gd name="connsiteX14" fmla="*/ 151829 w 198501"/>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01" h="214026">
                    <a:moveTo>
                      <a:pt x="0" y="107537"/>
                    </a:moveTo>
                    <a:lnTo>
                      <a:pt x="0" y="106775"/>
                    </a:lnTo>
                    <a:cubicBezTo>
                      <a:pt x="0" y="48101"/>
                      <a:pt x="41529" y="0"/>
                      <a:pt x="100203" y="0"/>
                    </a:cubicBezTo>
                    <a:cubicBezTo>
                      <a:pt x="165449" y="0"/>
                      <a:pt x="198501" y="51245"/>
                      <a:pt x="198501" y="110300"/>
                    </a:cubicBezTo>
                    <a:cubicBezTo>
                      <a:pt x="198501" y="114586"/>
                      <a:pt x="198120" y="118872"/>
                      <a:pt x="197739" y="123539"/>
                    </a:cubicBezTo>
                    <a:lnTo>
                      <a:pt x="47054" y="123539"/>
                    </a:lnTo>
                    <a:cubicBezTo>
                      <a:pt x="52102" y="156972"/>
                      <a:pt x="75819" y="175546"/>
                      <a:pt x="106108" y="175546"/>
                    </a:cubicBezTo>
                    <a:cubicBezTo>
                      <a:pt x="129064" y="175546"/>
                      <a:pt x="145352" y="166973"/>
                      <a:pt x="161639"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4" y="38386"/>
                      <a:pt x="99822" y="38386"/>
                    </a:cubicBezTo>
                    <a:cubicBezTo>
                      <a:pt x="71057" y="38386"/>
                      <a:pt x="50864" y="60484"/>
                      <a:pt x="46577" y="92393"/>
                    </a:cubicBezTo>
                    <a:lnTo>
                      <a:pt x="151829" y="92393"/>
                    </a:lnTo>
                    <a:close/>
                  </a:path>
                </a:pathLst>
              </a:custGeom>
              <a:grpFill/>
              <a:ln w="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42225324-4C76-DEAB-16D6-F049B79D0770}"/>
                  </a:ext>
                </a:extLst>
              </p:cNvPr>
              <p:cNvSpPr/>
              <p:nvPr/>
            </p:nvSpPr>
            <p:spPr>
              <a:xfrm>
                <a:off x="3918444" y="6982450"/>
                <a:ext cx="120014" cy="209056"/>
              </a:xfrm>
              <a:custGeom>
                <a:avLst/>
                <a:gdLst>
                  <a:gd name="connsiteX0" fmla="*/ 95 w 120014"/>
                  <a:gd name="connsiteY0" fmla="*/ 3983 h 209056"/>
                  <a:gd name="connsiteX1" fmla="*/ 47434 w 120014"/>
                  <a:gd name="connsiteY1" fmla="*/ 3983 h 209056"/>
                  <a:gd name="connsiteX2" fmla="*/ 47434 w 120014"/>
                  <a:gd name="connsiteY2" fmla="*/ 50179 h 209056"/>
                  <a:gd name="connsiteX3" fmla="*/ 120015 w 120014"/>
                  <a:gd name="connsiteY3" fmla="*/ 78 h 209056"/>
                  <a:gd name="connsiteX4" fmla="*/ 120015 w 120014"/>
                  <a:gd name="connsiteY4" fmla="*/ 49798 h 209056"/>
                  <a:gd name="connsiteX5" fmla="*/ 117253 w 120014"/>
                  <a:gd name="connsiteY5" fmla="*/ 49798 h 209056"/>
                  <a:gd name="connsiteX6" fmla="*/ 47339 w 120014"/>
                  <a:gd name="connsiteY6" fmla="*/ 130952 h 209056"/>
                  <a:gd name="connsiteX7" fmla="*/ 47339 w 120014"/>
                  <a:gd name="connsiteY7" fmla="*/ 209056 h 209056"/>
                  <a:gd name="connsiteX8" fmla="*/ 0 w 120014"/>
                  <a:gd name="connsiteY8" fmla="*/ 209056 h 209056"/>
                  <a:gd name="connsiteX9" fmla="*/ 0 w 120014"/>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4" h="209056">
                    <a:moveTo>
                      <a:pt x="95" y="3983"/>
                    </a:moveTo>
                    <a:lnTo>
                      <a:pt x="47434" y="3983"/>
                    </a:lnTo>
                    <a:lnTo>
                      <a:pt x="47434"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grpFill/>
              <a:ln w="0"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BB0F2204-AB77-0274-D226-5CE7384331B3}"/>
                  </a:ext>
                </a:extLst>
              </p:cNvPr>
              <p:cNvSpPr/>
              <p:nvPr/>
            </p:nvSpPr>
            <p:spPr>
              <a:xfrm>
                <a:off x="4061414" y="6983862"/>
                <a:ext cx="185642" cy="212121"/>
              </a:xfrm>
              <a:custGeom>
                <a:avLst/>
                <a:gdLst>
                  <a:gd name="connsiteX0" fmla="*/ 95 w 185642"/>
                  <a:gd name="connsiteY0" fmla="*/ 148590 h 212121"/>
                  <a:gd name="connsiteX1" fmla="*/ 95 w 185642"/>
                  <a:gd name="connsiteY1" fmla="*/ 147828 h 212121"/>
                  <a:gd name="connsiteX2" fmla="*/ 85154 w 185642"/>
                  <a:gd name="connsiteY2" fmla="*/ 81820 h 212121"/>
                  <a:gd name="connsiteX3" fmla="*/ 140303 w 185642"/>
                  <a:gd name="connsiteY3" fmla="*/ 90392 h 212121"/>
                  <a:gd name="connsiteX4" fmla="*/ 140303 w 185642"/>
                  <a:gd name="connsiteY4" fmla="*/ 85344 h 212121"/>
                  <a:gd name="connsiteX5" fmla="*/ 89440 w 185642"/>
                  <a:gd name="connsiteY5" fmla="*/ 40672 h 212121"/>
                  <a:gd name="connsiteX6" fmla="*/ 30766 w 185642"/>
                  <a:gd name="connsiteY6" fmla="*/ 53531 h 212121"/>
                  <a:gd name="connsiteX7" fmla="*/ 17907 w 185642"/>
                  <a:gd name="connsiteY7" fmla="*/ 16669 h 212121"/>
                  <a:gd name="connsiteX8" fmla="*/ 95536 w 185642"/>
                  <a:gd name="connsiteY8" fmla="*/ 0 h 212121"/>
                  <a:gd name="connsiteX9" fmla="*/ 163544 w 185642"/>
                  <a:gd name="connsiteY9" fmla="*/ 22955 h 212121"/>
                  <a:gd name="connsiteX10" fmla="*/ 185642 w 185642"/>
                  <a:gd name="connsiteY10" fmla="*/ 86297 h 212121"/>
                  <a:gd name="connsiteX11" fmla="*/ 185642 w 185642"/>
                  <a:gd name="connsiteY11" fmla="*/ 207836 h 212121"/>
                  <a:gd name="connsiteX12" fmla="*/ 139827 w 185642"/>
                  <a:gd name="connsiteY12" fmla="*/ 207836 h 212121"/>
                  <a:gd name="connsiteX13" fmla="*/ 139827 w 185642"/>
                  <a:gd name="connsiteY13" fmla="*/ 182213 h 212121"/>
                  <a:gd name="connsiteX14" fmla="*/ 73057 w 185642"/>
                  <a:gd name="connsiteY14" fmla="*/ 212122 h 212121"/>
                  <a:gd name="connsiteX15" fmla="*/ 0 w 185642"/>
                  <a:gd name="connsiteY15" fmla="*/ 148780 h 212121"/>
                  <a:gd name="connsiteX16" fmla="*/ 141065 w 185642"/>
                  <a:gd name="connsiteY16" fmla="*/ 133826 h 212121"/>
                  <a:gd name="connsiteX17" fmla="*/ 141065 w 185642"/>
                  <a:gd name="connsiteY17" fmla="*/ 119825 h 212121"/>
                  <a:gd name="connsiteX18" fmla="*/ 94488 w 185642"/>
                  <a:gd name="connsiteY18" fmla="*/ 111633 h 212121"/>
                  <a:gd name="connsiteX19" fmla="*/ 46292 w 185642"/>
                  <a:gd name="connsiteY19" fmla="*/ 145828 h 212121"/>
                  <a:gd name="connsiteX20" fmla="*/ 46292 w 185642"/>
                  <a:gd name="connsiteY20" fmla="*/ 146590 h 212121"/>
                  <a:gd name="connsiteX21" fmla="*/ 86296 w 185642"/>
                  <a:gd name="connsiteY21" fmla="*/ 177641 h 212121"/>
                  <a:gd name="connsiteX22" fmla="*/ 141065 w 185642"/>
                  <a:gd name="connsiteY22" fmla="*/ 133731 h 2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642" h="212121">
                    <a:moveTo>
                      <a:pt x="95" y="148590"/>
                    </a:moveTo>
                    <a:lnTo>
                      <a:pt x="95" y="147828"/>
                    </a:lnTo>
                    <a:cubicBezTo>
                      <a:pt x="95" y="103537"/>
                      <a:pt x="35052" y="81820"/>
                      <a:pt x="85154" y="81820"/>
                    </a:cubicBezTo>
                    <a:cubicBezTo>
                      <a:pt x="108109" y="81820"/>
                      <a:pt x="124396" y="85344"/>
                      <a:pt x="140303" y="90392"/>
                    </a:cubicBezTo>
                    <a:lnTo>
                      <a:pt x="140303" y="85344"/>
                    </a:lnTo>
                    <a:cubicBezTo>
                      <a:pt x="140303" y="56198"/>
                      <a:pt x="122396" y="40672"/>
                      <a:pt x="89440" y="40672"/>
                    </a:cubicBezTo>
                    <a:cubicBezTo>
                      <a:pt x="66484" y="40672"/>
                      <a:pt x="49435" y="45720"/>
                      <a:pt x="30766" y="53531"/>
                    </a:cubicBezTo>
                    <a:lnTo>
                      <a:pt x="17907" y="16669"/>
                    </a:lnTo>
                    <a:cubicBezTo>
                      <a:pt x="40862" y="6572"/>
                      <a:pt x="62960" y="0"/>
                      <a:pt x="95536" y="0"/>
                    </a:cubicBezTo>
                    <a:cubicBezTo>
                      <a:pt x="126206" y="0"/>
                      <a:pt x="149161" y="8192"/>
                      <a:pt x="163544" y="22955"/>
                    </a:cubicBezTo>
                    <a:cubicBezTo>
                      <a:pt x="178689" y="37719"/>
                      <a:pt x="185642" y="59436"/>
                      <a:pt x="185642" y="86297"/>
                    </a:cubicBezTo>
                    <a:lnTo>
                      <a:pt x="185642" y="207836"/>
                    </a:lnTo>
                    <a:lnTo>
                      <a:pt x="139827" y="207836"/>
                    </a:lnTo>
                    <a:lnTo>
                      <a:pt x="139827" y="182213"/>
                    </a:lnTo>
                    <a:cubicBezTo>
                      <a:pt x="125825" y="198882"/>
                      <a:pt x="104489" y="212122"/>
                      <a:pt x="73057" y="212122"/>
                    </a:cubicBezTo>
                    <a:cubicBezTo>
                      <a:pt x="34576" y="212122"/>
                      <a:pt x="0" y="190024"/>
                      <a:pt x="0" y="148780"/>
                    </a:cubicBezTo>
                    <a:close/>
                    <a:moveTo>
                      <a:pt x="141065" y="133826"/>
                    </a:moveTo>
                    <a:lnTo>
                      <a:pt x="141065" y="119825"/>
                    </a:lnTo>
                    <a:cubicBezTo>
                      <a:pt x="129064" y="115157"/>
                      <a:pt x="113062" y="111633"/>
                      <a:pt x="94488" y="111633"/>
                    </a:cubicBezTo>
                    <a:cubicBezTo>
                      <a:pt x="64199" y="111633"/>
                      <a:pt x="46292" y="124492"/>
                      <a:pt x="46292" y="145828"/>
                    </a:cubicBezTo>
                    <a:lnTo>
                      <a:pt x="46292" y="146590"/>
                    </a:lnTo>
                    <a:cubicBezTo>
                      <a:pt x="46292" y="166402"/>
                      <a:pt x="63722" y="177641"/>
                      <a:pt x="86296" y="177641"/>
                    </a:cubicBezTo>
                    <a:cubicBezTo>
                      <a:pt x="117348" y="177641"/>
                      <a:pt x="141065" y="159734"/>
                      <a:pt x="141065" y="133731"/>
                    </a:cubicBezTo>
                    <a:close/>
                  </a:path>
                </a:pathLst>
              </a:custGeom>
              <a:grpFill/>
              <a:ln w="0"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4D2C6E0C-A381-E600-B706-F976B29C85DA}"/>
                  </a:ext>
                </a:extLst>
              </p:cNvPr>
              <p:cNvSpPr/>
              <p:nvPr/>
            </p:nvSpPr>
            <p:spPr>
              <a:xfrm>
                <a:off x="4298777" y="6907948"/>
                <a:ext cx="212026" cy="287750"/>
              </a:xfrm>
              <a:custGeom>
                <a:avLst/>
                <a:gdLst>
                  <a:gd name="connsiteX0" fmla="*/ 0 w 212026"/>
                  <a:gd name="connsiteY0" fmla="*/ 181356 h 287750"/>
                  <a:gd name="connsiteX1" fmla="*/ 0 w 212026"/>
                  <a:gd name="connsiteY1" fmla="*/ 180594 h 287750"/>
                  <a:gd name="connsiteX2" fmla="*/ 95155 w 212026"/>
                  <a:gd name="connsiteY2" fmla="*/ 74200 h 287750"/>
                  <a:gd name="connsiteX3" fmla="*/ 165068 w 212026"/>
                  <a:gd name="connsiteY3" fmla="*/ 110300 h 287750"/>
                  <a:gd name="connsiteX4" fmla="*/ 165068 w 212026"/>
                  <a:gd name="connsiteY4" fmla="*/ 0 h 287750"/>
                  <a:gd name="connsiteX5" fmla="*/ 212027 w 212026"/>
                  <a:gd name="connsiteY5" fmla="*/ 0 h 287750"/>
                  <a:gd name="connsiteX6" fmla="*/ 212027 w 212026"/>
                  <a:gd name="connsiteY6" fmla="*/ 283464 h 287750"/>
                  <a:gd name="connsiteX7" fmla="*/ 165068 w 212026"/>
                  <a:gd name="connsiteY7" fmla="*/ 283464 h 287750"/>
                  <a:gd name="connsiteX8" fmla="*/ 165068 w 212026"/>
                  <a:gd name="connsiteY8" fmla="*/ 249269 h 287750"/>
                  <a:gd name="connsiteX9" fmla="*/ 95155 w 212026"/>
                  <a:gd name="connsiteY9" fmla="*/ 287750 h 287750"/>
                  <a:gd name="connsiteX10" fmla="*/ 0 w 212026"/>
                  <a:gd name="connsiteY10" fmla="*/ 181356 h 287750"/>
                  <a:gd name="connsiteX11" fmla="*/ 165830 w 212026"/>
                  <a:gd name="connsiteY11" fmla="*/ 181356 h 287750"/>
                  <a:gd name="connsiteX12" fmla="*/ 165830 w 212026"/>
                  <a:gd name="connsiteY12" fmla="*/ 180594 h 287750"/>
                  <a:gd name="connsiteX13" fmla="*/ 106394 w 212026"/>
                  <a:gd name="connsiteY13" fmla="*/ 114967 h 287750"/>
                  <a:gd name="connsiteX14" fmla="*/ 47339 w 212026"/>
                  <a:gd name="connsiteY14" fmla="*/ 180594 h 287750"/>
                  <a:gd name="connsiteX15" fmla="*/ 47339 w 212026"/>
                  <a:gd name="connsiteY15" fmla="*/ 181356 h 287750"/>
                  <a:gd name="connsiteX16" fmla="*/ 106394 w 212026"/>
                  <a:gd name="connsiteY16" fmla="*/ 246983 h 287750"/>
                  <a:gd name="connsiteX17" fmla="*/ 165830 w 212026"/>
                  <a:gd name="connsiteY17" fmla="*/ 181356 h 28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26" h="287750">
                    <a:moveTo>
                      <a:pt x="0" y="181356"/>
                    </a:moveTo>
                    <a:lnTo>
                      <a:pt x="0" y="180594"/>
                    </a:lnTo>
                    <a:cubicBezTo>
                      <a:pt x="0" y="112681"/>
                      <a:pt x="46196" y="74200"/>
                      <a:pt x="95155" y="74200"/>
                    </a:cubicBezTo>
                    <a:cubicBezTo>
                      <a:pt x="128969" y="74200"/>
                      <a:pt x="150304" y="90868"/>
                      <a:pt x="165068" y="110300"/>
                    </a:cubicBezTo>
                    <a:lnTo>
                      <a:pt x="165068" y="0"/>
                    </a:lnTo>
                    <a:lnTo>
                      <a:pt x="212027" y="0"/>
                    </a:lnTo>
                    <a:lnTo>
                      <a:pt x="212027" y="283464"/>
                    </a:lnTo>
                    <a:lnTo>
                      <a:pt x="165068" y="283464"/>
                    </a:lnTo>
                    <a:lnTo>
                      <a:pt x="165068" y="249269"/>
                    </a:lnTo>
                    <a:cubicBezTo>
                      <a:pt x="149923" y="270605"/>
                      <a:pt x="128588" y="287750"/>
                      <a:pt x="95155" y="287750"/>
                    </a:cubicBezTo>
                    <a:cubicBezTo>
                      <a:pt x="47054" y="287750"/>
                      <a:pt x="0" y="249269"/>
                      <a:pt x="0" y="181356"/>
                    </a:cubicBezTo>
                    <a:close/>
                    <a:moveTo>
                      <a:pt x="165830" y="181356"/>
                    </a:moveTo>
                    <a:lnTo>
                      <a:pt x="165830" y="180594"/>
                    </a:lnTo>
                    <a:cubicBezTo>
                      <a:pt x="165830" y="140970"/>
                      <a:pt x="137827" y="114967"/>
                      <a:pt x="106394" y="114967"/>
                    </a:cubicBezTo>
                    <a:cubicBezTo>
                      <a:pt x="74962" y="114967"/>
                      <a:pt x="47339" y="140208"/>
                      <a:pt x="47339" y="180594"/>
                    </a:cubicBezTo>
                    <a:lnTo>
                      <a:pt x="47339" y="181356"/>
                    </a:lnTo>
                    <a:cubicBezTo>
                      <a:pt x="47339" y="220980"/>
                      <a:pt x="74486" y="246983"/>
                      <a:pt x="106394" y="246983"/>
                    </a:cubicBezTo>
                    <a:cubicBezTo>
                      <a:pt x="138303" y="246983"/>
                      <a:pt x="165830" y="220599"/>
                      <a:pt x="165830" y="181356"/>
                    </a:cubicBezTo>
                    <a:close/>
                  </a:path>
                </a:pathLst>
              </a:custGeom>
              <a:grpFill/>
              <a:ln w="0"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FF647AEF-282E-E4D0-9939-A4149BB656E6}"/>
                  </a:ext>
                </a:extLst>
              </p:cNvPr>
              <p:cNvSpPr/>
              <p:nvPr/>
            </p:nvSpPr>
            <p:spPr>
              <a:xfrm>
                <a:off x="4697684" y="6907948"/>
                <a:ext cx="212407" cy="287654"/>
              </a:xfrm>
              <a:custGeom>
                <a:avLst/>
                <a:gdLst>
                  <a:gd name="connsiteX0" fmla="*/ 47339 w 212407"/>
                  <a:gd name="connsiteY0" fmla="*/ 251651 h 287654"/>
                  <a:gd name="connsiteX1" fmla="*/ 47339 w 212407"/>
                  <a:gd name="connsiteY1" fmla="*/ 283464 h 287654"/>
                  <a:gd name="connsiteX2" fmla="*/ 0 w 212407"/>
                  <a:gd name="connsiteY2" fmla="*/ 283464 h 287654"/>
                  <a:gd name="connsiteX3" fmla="*/ 0 w 212407"/>
                  <a:gd name="connsiteY3" fmla="*/ 0 h 287654"/>
                  <a:gd name="connsiteX4" fmla="*/ 47339 w 212407"/>
                  <a:gd name="connsiteY4" fmla="*/ 0 h 287654"/>
                  <a:gd name="connsiteX5" fmla="*/ 47339 w 212407"/>
                  <a:gd name="connsiteY5" fmla="*/ 112586 h 287654"/>
                  <a:gd name="connsiteX6" fmla="*/ 117253 w 212407"/>
                  <a:gd name="connsiteY6" fmla="*/ 74105 h 287654"/>
                  <a:gd name="connsiteX7" fmla="*/ 212407 w 212407"/>
                  <a:gd name="connsiteY7" fmla="*/ 180499 h 287654"/>
                  <a:gd name="connsiteX8" fmla="*/ 212407 w 212407"/>
                  <a:gd name="connsiteY8" fmla="*/ 181261 h 287654"/>
                  <a:gd name="connsiteX9" fmla="*/ 117253 w 212407"/>
                  <a:gd name="connsiteY9" fmla="*/ 287655 h 287654"/>
                  <a:gd name="connsiteX10" fmla="*/ 47339 w 212407"/>
                  <a:gd name="connsiteY10" fmla="*/ 251555 h 287654"/>
                  <a:gd name="connsiteX11" fmla="*/ 164592 w 212407"/>
                  <a:gd name="connsiteY11" fmla="*/ 181356 h 287654"/>
                  <a:gd name="connsiteX12" fmla="*/ 164592 w 212407"/>
                  <a:gd name="connsiteY12" fmla="*/ 180594 h 287654"/>
                  <a:gd name="connsiteX13" fmla="*/ 105918 w 212407"/>
                  <a:gd name="connsiteY13" fmla="*/ 114967 h 287654"/>
                  <a:gd name="connsiteX14" fmla="*/ 46101 w 212407"/>
                  <a:gd name="connsiteY14" fmla="*/ 180594 h 287654"/>
                  <a:gd name="connsiteX15" fmla="*/ 46101 w 212407"/>
                  <a:gd name="connsiteY15" fmla="*/ 181356 h 287654"/>
                  <a:gd name="connsiteX16" fmla="*/ 105918 w 212407"/>
                  <a:gd name="connsiteY16" fmla="*/ 246983 h 287654"/>
                  <a:gd name="connsiteX17" fmla="*/ 164592 w 212407"/>
                  <a:gd name="connsiteY17" fmla="*/ 181356 h 28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407" h="287654">
                    <a:moveTo>
                      <a:pt x="47339" y="251651"/>
                    </a:moveTo>
                    <a:lnTo>
                      <a:pt x="47339" y="283464"/>
                    </a:lnTo>
                    <a:lnTo>
                      <a:pt x="0" y="283464"/>
                    </a:lnTo>
                    <a:lnTo>
                      <a:pt x="0" y="0"/>
                    </a:lnTo>
                    <a:lnTo>
                      <a:pt x="47339" y="0"/>
                    </a:lnTo>
                    <a:lnTo>
                      <a:pt x="47339" y="112586"/>
                    </a:lnTo>
                    <a:cubicBezTo>
                      <a:pt x="62484" y="91250"/>
                      <a:pt x="83820" y="74105"/>
                      <a:pt x="117253" y="74105"/>
                    </a:cubicBezTo>
                    <a:cubicBezTo>
                      <a:pt x="165449" y="74105"/>
                      <a:pt x="212407" y="112205"/>
                      <a:pt x="212407" y="180499"/>
                    </a:cubicBezTo>
                    <a:lnTo>
                      <a:pt x="212407" y="181261"/>
                    </a:lnTo>
                    <a:cubicBezTo>
                      <a:pt x="212407" y="249174"/>
                      <a:pt x="165830" y="287655"/>
                      <a:pt x="117253" y="287655"/>
                    </a:cubicBezTo>
                    <a:cubicBezTo>
                      <a:pt x="83058" y="287655"/>
                      <a:pt x="61722" y="270605"/>
                      <a:pt x="47339" y="251555"/>
                    </a:cubicBezTo>
                    <a:close/>
                    <a:moveTo>
                      <a:pt x="164592" y="181356"/>
                    </a:moveTo>
                    <a:lnTo>
                      <a:pt x="164592" y="180594"/>
                    </a:lnTo>
                    <a:cubicBezTo>
                      <a:pt x="164592" y="140970"/>
                      <a:pt x="137446" y="114967"/>
                      <a:pt x="105918" y="114967"/>
                    </a:cubicBezTo>
                    <a:cubicBezTo>
                      <a:pt x="74390" y="114967"/>
                      <a:pt x="46101" y="141351"/>
                      <a:pt x="46101" y="180594"/>
                    </a:cubicBezTo>
                    <a:lnTo>
                      <a:pt x="46101" y="181356"/>
                    </a:lnTo>
                    <a:cubicBezTo>
                      <a:pt x="46101" y="220599"/>
                      <a:pt x="74104" y="246983"/>
                      <a:pt x="105918" y="246983"/>
                    </a:cubicBezTo>
                    <a:cubicBezTo>
                      <a:pt x="137731" y="246983"/>
                      <a:pt x="164592" y="221742"/>
                      <a:pt x="164592" y="181356"/>
                    </a:cubicBezTo>
                    <a:close/>
                  </a:path>
                </a:pathLst>
              </a:custGeom>
              <a:grpFill/>
              <a:ln w="0"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C850060-1A08-505A-8244-6A7D6E8E47F0}"/>
                  </a:ext>
                </a:extLst>
              </p:cNvPr>
              <p:cNvSpPr/>
              <p:nvPr/>
            </p:nvSpPr>
            <p:spPr>
              <a:xfrm>
                <a:off x="4965241" y="691032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grpFill/>
              <a:ln w="0"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A826344F-2D19-7C2B-5C96-35A5F8CED596}"/>
                  </a:ext>
                </a:extLst>
              </p:cNvPr>
              <p:cNvSpPr/>
              <p:nvPr/>
            </p:nvSpPr>
            <p:spPr>
              <a:xfrm>
                <a:off x="5083256" y="6907948"/>
                <a:ext cx="47338" cy="283464"/>
              </a:xfrm>
              <a:custGeom>
                <a:avLst/>
                <a:gdLst>
                  <a:gd name="connsiteX0" fmla="*/ 0 w 47338"/>
                  <a:gd name="connsiteY0" fmla="*/ 0 h 283464"/>
                  <a:gd name="connsiteX1" fmla="*/ 47339 w 47338"/>
                  <a:gd name="connsiteY1" fmla="*/ 0 h 283464"/>
                  <a:gd name="connsiteX2" fmla="*/ 47339 w 47338"/>
                  <a:gd name="connsiteY2" fmla="*/ 283464 h 283464"/>
                  <a:gd name="connsiteX3" fmla="*/ 0 w 47338"/>
                  <a:gd name="connsiteY3" fmla="*/ 283464 h 283464"/>
                  <a:gd name="connsiteX4" fmla="*/ 0 w 47338"/>
                  <a:gd name="connsiteY4" fmla="*/ 0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8" h="283464">
                    <a:moveTo>
                      <a:pt x="0" y="0"/>
                    </a:moveTo>
                    <a:lnTo>
                      <a:pt x="47339" y="0"/>
                    </a:lnTo>
                    <a:lnTo>
                      <a:pt x="47339" y="283464"/>
                    </a:lnTo>
                    <a:lnTo>
                      <a:pt x="0" y="283464"/>
                    </a:lnTo>
                    <a:lnTo>
                      <a:pt x="0" y="0"/>
                    </a:lnTo>
                    <a:close/>
                  </a:path>
                </a:pathLst>
              </a:custGeom>
              <a:grpFill/>
              <a:ln w="0"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CCE88C43-00DA-AF0B-A225-928409EB6792}"/>
                  </a:ext>
                </a:extLst>
              </p:cNvPr>
              <p:cNvSpPr/>
              <p:nvPr/>
            </p:nvSpPr>
            <p:spPr>
              <a:xfrm>
                <a:off x="5187364" y="6907948"/>
                <a:ext cx="212026" cy="287750"/>
              </a:xfrm>
              <a:custGeom>
                <a:avLst/>
                <a:gdLst>
                  <a:gd name="connsiteX0" fmla="*/ 0 w 212026"/>
                  <a:gd name="connsiteY0" fmla="*/ 181356 h 287750"/>
                  <a:gd name="connsiteX1" fmla="*/ 0 w 212026"/>
                  <a:gd name="connsiteY1" fmla="*/ 180594 h 287750"/>
                  <a:gd name="connsiteX2" fmla="*/ 95155 w 212026"/>
                  <a:gd name="connsiteY2" fmla="*/ 74200 h 287750"/>
                  <a:gd name="connsiteX3" fmla="*/ 165068 w 212026"/>
                  <a:gd name="connsiteY3" fmla="*/ 110300 h 287750"/>
                  <a:gd name="connsiteX4" fmla="*/ 165068 w 212026"/>
                  <a:gd name="connsiteY4" fmla="*/ 0 h 287750"/>
                  <a:gd name="connsiteX5" fmla="*/ 212026 w 212026"/>
                  <a:gd name="connsiteY5" fmla="*/ 0 h 287750"/>
                  <a:gd name="connsiteX6" fmla="*/ 212026 w 212026"/>
                  <a:gd name="connsiteY6" fmla="*/ 283464 h 287750"/>
                  <a:gd name="connsiteX7" fmla="*/ 165068 w 212026"/>
                  <a:gd name="connsiteY7" fmla="*/ 283464 h 287750"/>
                  <a:gd name="connsiteX8" fmla="*/ 165068 w 212026"/>
                  <a:gd name="connsiteY8" fmla="*/ 249269 h 287750"/>
                  <a:gd name="connsiteX9" fmla="*/ 95155 w 212026"/>
                  <a:gd name="connsiteY9" fmla="*/ 287750 h 287750"/>
                  <a:gd name="connsiteX10" fmla="*/ 0 w 212026"/>
                  <a:gd name="connsiteY10" fmla="*/ 181356 h 287750"/>
                  <a:gd name="connsiteX11" fmla="*/ 165830 w 212026"/>
                  <a:gd name="connsiteY11" fmla="*/ 181356 h 287750"/>
                  <a:gd name="connsiteX12" fmla="*/ 165830 w 212026"/>
                  <a:gd name="connsiteY12" fmla="*/ 180594 h 287750"/>
                  <a:gd name="connsiteX13" fmla="*/ 106394 w 212026"/>
                  <a:gd name="connsiteY13" fmla="*/ 114967 h 287750"/>
                  <a:gd name="connsiteX14" fmla="*/ 47339 w 212026"/>
                  <a:gd name="connsiteY14" fmla="*/ 180594 h 287750"/>
                  <a:gd name="connsiteX15" fmla="*/ 47339 w 212026"/>
                  <a:gd name="connsiteY15" fmla="*/ 181356 h 287750"/>
                  <a:gd name="connsiteX16" fmla="*/ 106394 w 212026"/>
                  <a:gd name="connsiteY16" fmla="*/ 246983 h 287750"/>
                  <a:gd name="connsiteX17" fmla="*/ 165830 w 212026"/>
                  <a:gd name="connsiteY17" fmla="*/ 181356 h 28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26" h="287750">
                    <a:moveTo>
                      <a:pt x="0" y="181356"/>
                    </a:moveTo>
                    <a:lnTo>
                      <a:pt x="0" y="180594"/>
                    </a:lnTo>
                    <a:cubicBezTo>
                      <a:pt x="0" y="112681"/>
                      <a:pt x="46196" y="74200"/>
                      <a:pt x="95155" y="74200"/>
                    </a:cubicBezTo>
                    <a:cubicBezTo>
                      <a:pt x="128968" y="74200"/>
                      <a:pt x="150304" y="90868"/>
                      <a:pt x="165068" y="110300"/>
                    </a:cubicBezTo>
                    <a:lnTo>
                      <a:pt x="165068" y="0"/>
                    </a:lnTo>
                    <a:lnTo>
                      <a:pt x="212026" y="0"/>
                    </a:lnTo>
                    <a:lnTo>
                      <a:pt x="212026" y="283464"/>
                    </a:lnTo>
                    <a:lnTo>
                      <a:pt x="165068" y="283464"/>
                    </a:lnTo>
                    <a:lnTo>
                      <a:pt x="165068" y="249269"/>
                    </a:lnTo>
                    <a:cubicBezTo>
                      <a:pt x="149923" y="270605"/>
                      <a:pt x="128588" y="287750"/>
                      <a:pt x="95155" y="287750"/>
                    </a:cubicBezTo>
                    <a:cubicBezTo>
                      <a:pt x="46958" y="287750"/>
                      <a:pt x="0" y="249269"/>
                      <a:pt x="0" y="181356"/>
                    </a:cubicBezTo>
                    <a:close/>
                    <a:moveTo>
                      <a:pt x="165830" y="181356"/>
                    </a:moveTo>
                    <a:lnTo>
                      <a:pt x="165830" y="180594"/>
                    </a:lnTo>
                    <a:cubicBezTo>
                      <a:pt x="165830" y="140970"/>
                      <a:pt x="137827" y="114967"/>
                      <a:pt x="106394" y="114967"/>
                    </a:cubicBezTo>
                    <a:cubicBezTo>
                      <a:pt x="74962" y="114967"/>
                      <a:pt x="47339" y="140208"/>
                      <a:pt x="47339" y="180594"/>
                    </a:cubicBezTo>
                    <a:lnTo>
                      <a:pt x="47339" y="181356"/>
                    </a:lnTo>
                    <a:cubicBezTo>
                      <a:pt x="47339" y="220980"/>
                      <a:pt x="74486" y="246983"/>
                      <a:pt x="106394" y="246983"/>
                    </a:cubicBezTo>
                    <a:cubicBezTo>
                      <a:pt x="138303" y="246983"/>
                      <a:pt x="165830" y="220599"/>
                      <a:pt x="165830" y="181356"/>
                    </a:cubicBezTo>
                    <a:close/>
                  </a:path>
                </a:pathLst>
              </a:custGeom>
              <a:grpFill/>
              <a:ln w="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310048339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E3C77D47-97A2-9010-D8C4-4BE5FF82FD48}"/>
              </a:ext>
            </a:extLst>
          </p:cNvPr>
          <p:cNvSpPr>
            <a:spLocks noGrp="1"/>
          </p:cNvSpPr>
          <p:nvPr>
            <p:ph type="pic" sz="quarter" idx="10"/>
          </p:nvPr>
        </p:nvSpPr>
        <p:spPr>
          <a:solidFill>
            <a:schemeClr val="tx1">
              <a:lumMod val="10000"/>
              <a:lumOff val="90000"/>
            </a:schemeClr>
          </a:solidFill>
        </p:spPr>
      </p:sp>
      <p:sp>
        <p:nvSpPr>
          <p:cNvPr id="3" name="Platshållare för innehåll 2">
            <a:extLst>
              <a:ext uri="{FF2B5EF4-FFF2-40B4-BE49-F238E27FC236}">
                <a16:creationId xmlns:a16="http://schemas.microsoft.com/office/drawing/2014/main" id="{C67DCC9B-2065-D1BC-1D11-0127B8EB2ABC}"/>
              </a:ext>
            </a:extLst>
          </p:cNvPr>
          <p:cNvSpPr txBox="1">
            <a:spLocks/>
          </p:cNvSpPr>
          <p:nvPr/>
        </p:nvSpPr>
        <p:spPr>
          <a:xfrm>
            <a:off x="1968519" y="4021137"/>
            <a:ext cx="6614966" cy="2243137"/>
          </a:xfrm>
          <a:prstGeom prst="rect">
            <a:avLst/>
          </a:prstGeom>
          <a:solidFill>
            <a:srgbClr val="FFF3B0"/>
          </a:solidFill>
        </p:spPr>
        <p:txBody>
          <a:bodyPr vert="horz" lIns="144000" tIns="144000" rIns="144000" bIns="14400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sv-SE" sz="2400" b="1" dirty="0">
                <a:latin typeface="+mj-lt"/>
              </a:rPr>
              <a:t>Visualisering</a:t>
            </a:r>
          </a:p>
          <a:p>
            <a:pPr marL="0" indent="0">
              <a:lnSpc>
                <a:spcPct val="100000"/>
              </a:lnSpc>
              <a:spcBef>
                <a:spcPts val="0"/>
              </a:spcBef>
              <a:spcAft>
                <a:spcPts val="1800"/>
              </a:spcAft>
              <a:buNone/>
            </a:pPr>
            <a:r>
              <a:rPr lang="sv-SE" dirty="0"/>
              <a:t>Om du använder en visualisering ska du visa det genom märkningen nedan. </a:t>
            </a:r>
            <a:r>
              <a:rPr lang="sv-SE" b="0" dirty="0">
                <a:solidFill>
                  <a:srgbClr val="000000"/>
                </a:solidFill>
                <a:effectLst/>
                <a:latin typeface="Open Sans" panose="020B0606030504020204" pitchFamily="34" charset="0"/>
              </a:rPr>
              <a:t>Placera grafiken i något av bildens hörn och där det har minst påverkan på bilden. Säkra kontrasten mot bilden genom att välja vit eller svart grafik. </a:t>
            </a:r>
            <a:endParaRPr lang="sv-SE" dirty="0"/>
          </a:p>
        </p:txBody>
      </p:sp>
      <p:grpSp>
        <p:nvGrpSpPr>
          <p:cNvPr id="4" name="Grupp 3">
            <a:extLst>
              <a:ext uri="{FF2B5EF4-FFF2-40B4-BE49-F238E27FC236}">
                <a16:creationId xmlns:a16="http://schemas.microsoft.com/office/drawing/2014/main" id="{32938804-9D82-6451-C39C-B2F16CA86047}"/>
              </a:ext>
            </a:extLst>
          </p:cNvPr>
          <p:cNvGrpSpPr/>
          <p:nvPr/>
        </p:nvGrpSpPr>
        <p:grpSpPr>
          <a:xfrm>
            <a:off x="7427912" y="9666285"/>
            <a:ext cx="2857501" cy="619125"/>
            <a:chOff x="3819107" y="1752050"/>
            <a:chExt cx="2857500" cy="619125"/>
          </a:xfrm>
        </p:grpSpPr>
        <p:sp>
          <p:nvSpPr>
            <p:cNvPr id="5" name="Frihandsfigur: Form 4">
              <a:extLst>
                <a:ext uri="{FF2B5EF4-FFF2-40B4-BE49-F238E27FC236}">
                  <a16:creationId xmlns:a16="http://schemas.microsoft.com/office/drawing/2014/main" id="{1288AB0C-B9B9-DE04-1170-7426A2F1A0AB}"/>
                </a:ext>
              </a:extLst>
            </p:cNvPr>
            <p:cNvSpPr/>
            <p:nvPr/>
          </p:nvSpPr>
          <p:spPr>
            <a:xfrm>
              <a:off x="3819107" y="1752050"/>
              <a:ext cx="2857500" cy="619125"/>
            </a:xfrm>
            <a:custGeom>
              <a:avLst/>
              <a:gdLst>
                <a:gd name="connsiteX0" fmla="*/ 0 w 2857500"/>
                <a:gd name="connsiteY0" fmla="*/ 0 h 619125"/>
                <a:gd name="connsiteX1" fmla="*/ 2857500 w 2857500"/>
                <a:gd name="connsiteY1" fmla="*/ 0 h 619125"/>
                <a:gd name="connsiteX2" fmla="*/ 2857500 w 2857500"/>
                <a:gd name="connsiteY2" fmla="*/ 619125 h 619125"/>
                <a:gd name="connsiteX3" fmla="*/ 0 w 2857500"/>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2857500" h="619125">
                  <a:moveTo>
                    <a:pt x="0" y="0"/>
                  </a:moveTo>
                  <a:lnTo>
                    <a:pt x="2857500" y="0"/>
                  </a:lnTo>
                  <a:lnTo>
                    <a:pt x="2857500" y="619125"/>
                  </a:lnTo>
                  <a:lnTo>
                    <a:pt x="0" y="619125"/>
                  </a:lnTo>
                  <a:close/>
                </a:path>
              </a:pathLst>
            </a:custGeom>
            <a:solidFill>
              <a:srgbClr val="1F1F1F"/>
            </a:solidFill>
            <a:ln w="0" cap="flat">
              <a:noFill/>
              <a:prstDash val="solid"/>
              <a:miter/>
            </a:ln>
          </p:spPr>
          <p:txBody>
            <a:bodyPr rtlCol="0" anchor="ctr"/>
            <a:lstStyle/>
            <a:p>
              <a:endParaRPr lang="sv-SE"/>
            </a:p>
          </p:txBody>
        </p:sp>
        <p:grpSp>
          <p:nvGrpSpPr>
            <p:cNvPr id="6" name="Grupp 5">
              <a:extLst>
                <a:ext uri="{FF2B5EF4-FFF2-40B4-BE49-F238E27FC236}">
                  <a16:creationId xmlns:a16="http://schemas.microsoft.com/office/drawing/2014/main" id="{D371A576-0DDF-1A7C-946C-EFC57AF33EC9}"/>
                </a:ext>
              </a:extLst>
            </p:cNvPr>
            <p:cNvGrpSpPr/>
            <p:nvPr/>
          </p:nvGrpSpPr>
          <p:grpSpPr>
            <a:xfrm>
              <a:off x="3983699" y="1922738"/>
              <a:ext cx="2513932" cy="346423"/>
              <a:chOff x="3983699" y="1922738"/>
              <a:chExt cx="2513932" cy="346423"/>
            </a:xfrm>
          </p:grpSpPr>
          <p:sp>
            <p:nvSpPr>
              <p:cNvPr id="7" name="Frihandsfigur: Form 6">
                <a:extLst>
                  <a:ext uri="{FF2B5EF4-FFF2-40B4-BE49-F238E27FC236}">
                    <a16:creationId xmlns:a16="http://schemas.microsoft.com/office/drawing/2014/main" id="{9AE78FE2-2FEB-1330-50BA-A6BF61B0059A}"/>
                  </a:ext>
                </a:extLst>
              </p:cNvPr>
              <p:cNvSpPr/>
              <p:nvPr/>
            </p:nvSpPr>
            <p:spPr>
              <a:xfrm>
                <a:off x="3983699" y="1934453"/>
                <a:ext cx="267843" cy="273748"/>
              </a:xfrm>
              <a:custGeom>
                <a:avLst/>
                <a:gdLst>
                  <a:gd name="connsiteX0" fmla="*/ 0 w 267843"/>
                  <a:gd name="connsiteY0" fmla="*/ 0 h 273748"/>
                  <a:gd name="connsiteX1" fmla="*/ 52768 w 267843"/>
                  <a:gd name="connsiteY1" fmla="*/ 0 h 273748"/>
                  <a:gd name="connsiteX2" fmla="*/ 134684 w 267843"/>
                  <a:gd name="connsiteY2" fmla="*/ 208979 h 273748"/>
                  <a:gd name="connsiteX3" fmla="*/ 216217 w 267843"/>
                  <a:gd name="connsiteY3" fmla="*/ 0 h 273748"/>
                  <a:gd name="connsiteX4" fmla="*/ 267843 w 267843"/>
                  <a:gd name="connsiteY4" fmla="*/ 0 h 273748"/>
                  <a:gd name="connsiteX5" fmla="*/ 155258 w 267843"/>
                  <a:gd name="connsiteY5" fmla="*/ 273749 h 273748"/>
                  <a:gd name="connsiteX6" fmla="*/ 112586 w 267843"/>
                  <a:gd name="connsiteY6" fmla="*/ 273749 h 273748"/>
                  <a:gd name="connsiteX7" fmla="*/ 0 w 267843"/>
                  <a:gd name="connsiteY7" fmla="*/ 0 h 27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843" h="273748">
                    <a:moveTo>
                      <a:pt x="0" y="0"/>
                    </a:moveTo>
                    <a:lnTo>
                      <a:pt x="52768" y="0"/>
                    </a:lnTo>
                    <a:lnTo>
                      <a:pt x="134684" y="208979"/>
                    </a:lnTo>
                    <a:lnTo>
                      <a:pt x="216217" y="0"/>
                    </a:lnTo>
                    <a:lnTo>
                      <a:pt x="267843" y="0"/>
                    </a:lnTo>
                    <a:lnTo>
                      <a:pt x="155258" y="273749"/>
                    </a:lnTo>
                    <a:lnTo>
                      <a:pt x="112586" y="273749"/>
                    </a:lnTo>
                    <a:lnTo>
                      <a:pt x="0" y="0"/>
                    </a:lnTo>
                    <a:close/>
                  </a:path>
                </a:pathLst>
              </a:custGeom>
              <a:solidFill>
                <a:srgbClr val="FFFFFF"/>
              </a:solidFill>
              <a:ln w="0"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84AB14EA-7E8D-AF22-F875-0D76E99100D7}"/>
                  </a:ext>
                </a:extLst>
              </p:cNvPr>
              <p:cNvSpPr/>
              <p:nvPr/>
            </p:nvSpPr>
            <p:spPr>
              <a:xfrm>
                <a:off x="4299071" y="192511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solidFill>
                <a:srgbClr val="FFFFFF"/>
              </a:solidFill>
              <a:ln w="0"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9D718F20-D9FE-D127-A0FF-FCAA177BD103}"/>
                  </a:ext>
                </a:extLst>
              </p:cNvPr>
              <p:cNvSpPr/>
              <p:nvPr/>
            </p:nvSpPr>
            <p:spPr>
              <a:xfrm>
                <a:off x="4398131" y="1997699"/>
                <a:ext cx="163068" cy="212502"/>
              </a:xfrm>
              <a:custGeom>
                <a:avLst/>
                <a:gdLst>
                  <a:gd name="connsiteX0" fmla="*/ 0 w 163068"/>
                  <a:gd name="connsiteY0" fmla="*/ 181737 h 212502"/>
                  <a:gd name="connsiteX1" fmla="*/ 20955 w 163068"/>
                  <a:gd name="connsiteY1" fmla="*/ 149923 h 212502"/>
                  <a:gd name="connsiteX2" fmla="*/ 88106 w 163068"/>
                  <a:gd name="connsiteY2" fmla="*/ 175165 h 212502"/>
                  <a:gd name="connsiteX3" fmla="*/ 119920 w 163068"/>
                  <a:gd name="connsiteY3" fmla="*/ 153067 h 212502"/>
                  <a:gd name="connsiteX4" fmla="*/ 119920 w 163068"/>
                  <a:gd name="connsiteY4" fmla="*/ 152305 h 212502"/>
                  <a:gd name="connsiteX5" fmla="*/ 74104 w 163068"/>
                  <a:gd name="connsiteY5" fmla="*/ 123539 h 212502"/>
                  <a:gd name="connsiteX6" fmla="*/ 10001 w 163068"/>
                  <a:gd name="connsiteY6" fmla="*/ 63722 h 212502"/>
                  <a:gd name="connsiteX7" fmla="*/ 10001 w 163068"/>
                  <a:gd name="connsiteY7" fmla="*/ 62960 h 212502"/>
                  <a:gd name="connsiteX8" fmla="*/ 83058 w 163068"/>
                  <a:gd name="connsiteY8" fmla="*/ 0 h 212502"/>
                  <a:gd name="connsiteX9" fmla="*/ 158401 w 163068"/>
                  <a:gd name="connsiteY9" fmla="*/ 23336 h 212502"/>
                  <a:gd name="connsiteX10" fmla="*/ 139732 w 163068"/>
                  <a:gd name="connsiteY10" fmla="*/ 56769 h 212502"/>
                  <a:gd name="connsiteX11" fmla="*/ 81915 w 163068"/>
                  <a:gd name="connsiteY11" fmla="*/ 37338 h 212502"/>
                  <a:gd name="connsiteX12" fmla="*/ 53150 w 163068"/>
                  <a:gd name="connsiteY12" fmla="*/ 57531 h 212502"/>
                  <a:gd name="connsiteX13" fmla="*/ 53150 w 163068"/>
                  <a:gd name="connsiteY13" fmla="*/ 58293 h 212502"/>
                  <a:gd name="connsiteX14" fmla="*/ 99346 w 163068"/>
                  <a:gd name="connsiteY14" fmla="*/ 87440 h 212502"/>
                  <a:gd name="connsiteX15" fmla="*/ 163068 w 163068"/>
                  <a:gd name="connsiteY15" fmla="*/ 147256 h 212502"/>
                  <a:gd name="connsiteX16" fmla="*/ 163068 w 163068"/>
                  <a:gd name="connsiteY16" fmla="*/ 148019 h 212502"/>
                  <a:gd name="connsiteX17" fmla="*/ 86963 w 163068"/>
                  <a:gd name="connsiteY17" fmla="*/ 212503 h 212502"/>
                  <a:gd name="connsiteX18" fmla="*/ 0 w 163068"/>
                  <a:gd name="connsiteY18" fmla="*/ 181832 h 2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068" h="212502">
                    <a:moveTo>
                      <a:pt x="0" y="181737"/>
                    </a:moveTo>
                    <a:lnTo>
                      <a:pt x="20955" y="149923"/>
                    </a:lnTo>
                    <a:cubicBezTo>
                      <a:pt x="43434" y="166592"/>
                      <a:pt x="67151" y="175165"/>
                      <a:pt x="88106" y="175165"/>
                    </a:cubicBezTo>
                    <a:cubicBezTo>
                      <a:pt x="109061" y="175165"/>
                      <a:pt x="119920" y="166592"/>
                      <a:pt x="119920" y="153067"/>
                    </a:cubicBezTo>
                    <a:lnTo>
                      <a:pt x="119920" y="152305"/>
                    </a:lnTo>
                    <a:cubicBezTo>
                      <a:pt x="119920" y="136398"/>
                      <a:pt x="98203" y="130969"/>
                      <a:pt x="74104" y="123539"/>
                    </a:cubicBezTo>
                    <a:cubicBezTo>
                      <a:pt x="43815" y="114967"/>
                      <a:pt x="10001" y="102584"/>
                      <a:pt x="10001" y="63722"/>
                    </a:cubicBezTo>
                    <a:lnTo>
                      <a:pt x="10001" y="62960"/>
                    </a:lnTo>
                    <a:cubicBezTo>
                      <a:pt x="10001" y="23717"/>
                      <a:pt x="42196" y="0"/>
                      <a:pt x="83058" y="0"/>
                    </a:cubicBezTo>
                    <a:cubicBezTo>
                      <a:pt x="108680" y="0"/>
                      <a:pt x="136684" y="8953"/>
                      <a:pt x="158401" y="23336"/>
                    </a:cubicBezTo>
                    <a:lnTo>
                      <a:pt x="139732" y="56769"/>
                    </a:lnTo>
                    <a:cubicBezTo>
                      <a:pt x="119920" y="44767"/>
                      <a:pt x="98965" y="37338"/>
                      <a:pt x="81915" y="37338"/>
                    </a:cubicBezTo>
                    <a:cubicBezTo>
                      <a:pt x="63627" y="37338"/>
                      <a:pt x="53150" y="46291"/>
                      <a:pt x="53150" y="57531"/>
                    </a:cubicBezTo>
                    <a:lnTo>
                      <a:pt x="53150" y="58293"/>
                    </a:lnTo>
                    <a:cubicBezTo>
                      <a:pt x="53150" y="73438"/>
                      <a:pt x="75248" y="79629"/>
                      <a:pt x="99346" y="87440"/>
                    </a:cubicBezTo>
                    <a:cubicBezTo>
                      <a:pt x="129254" y="96774"/>
                      <a:pt x="163068" y="110395"/>
                      <a:pt x="163068" y="147256"/>
                    </a:cubicBezTo>
                    <a:lnTo>
                      <a:pt x="163068" y="148019"/>
                    </a:lnTo>
                    <a:cubicBezTo>
                      <a:pt x="163068" y="191167"/>
                      <a:pt x="129635" y="212503"/>
                      <a:pt x="86963" y="212503"/>
                    </a:cubicBezTo>
                    <a:cubicBezTo>
                      <a:pt x="57817" y="212503"/>
                      <a:pt x="25622" y="202406"/>
                      <a:pt x="0" y="181832"/>
                    </a:cubicBezTo>
                    <a:close/>
                  </a:path>
                </a:pathLst>
              </a:custGeom>
              <a:solidFill>
                <a:srgbClr val="FFFFFF"/>
              </a:solidFill>
              <a:ln w="0"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4EBA02B8-826C-174D-E611-68D17D9F7D88}"/>
                  </a:ext>
                </a:extLst>
              </p:cNvPr>
              <p:cNvSpPr/>
              <p:nvPr/>
            </p:nvSpPr>
            <p:spPr>
              <a:xfrm>
                <a:off x="4612348" y="2001223"/>
                <a:ext cx="184499" cy="209359"/>
              </a:xfrm>
              <a:custGeom>
                <a:avLst/>
                <a:gdLst>
                  <a:gd name="connsiteX0" fmla="*/ 95 w 184499"/>
                  <a:gd name="connsiteY0" fmla="*/ 130493 h 209359"/>
                  <a:gd name="connsiteX1" fmla="*/ 95 w 184499"/>
                  <a:gd name="connsiteY1" fmla="*/ 0 h 209359"/>
                  <a:gd name="connsiteX2" fmla="*/ 47054 w 184499"/>
                  <a:gd name="connsiteY2" fmla="*/ 0 h 209359"/>
                  <a:gd name="connsiteX3" fmla="*/ 47054 w 184499"/>
                  <a:gd name="connsiteY3" fmla="*/ 116491 h 209359"/>
                  <a:gd name="connsiteX4" fmla="*/ 90964 w 184499"/>
                  <a:gd name="connsiteY4" fmla="*/ 166211 h 209359"/>
                  <a:gd name="connsiteX5" fmla="*/ 137160 w 184499"/>
                  <a:gd name="connsiteY5" fmla="*/ 115729 h 209359"/>
                  <a:gd name="connsiteX6" fmla="*/ 137160 w 184499"/>
                  <a:gd name="connsiteY6" fmla="*/ 0 h 209359"/>
                  <a:gd name="connsiteX7" fmla="*/ 184499 w 184499"/>
                  <a:gd name="connsiteY7" fmla="*/ 0 h 209359"/>
                  <a:gd name="connsiteX8" fmla="*/ 184499 w 184499"/>
                  <a:gd name="connsiteY8" fmla="*/ 205073 h 209359"/>
                  <a:gd name="connsiteX9" fmla="*/ 137160 w 184499"/>
                  <a:gd name="connsiteY9" fmla="*/ 205073 h 209359"/>
                  <a:gd name="connsiteX10" fmla="*/ 137160 w 184499"/>
                  <a:gd name="connsiteY10" fmla="*/ 173260 h 209359"/>
                  <a:gd name="connsiteX11" fmla="*/ 73057 w 184499"/>
                  <a:gd name="connsiteY11" fmla="*/ 209360 h 209359"/>
                  <a:gd name="connsiteX12" fmla="*/ 0 w 184499"/>
                  <a:gd name="connsiteY12" fmla="*/ 130493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95" y="130493"/>
                    </a:moveTo>
                    <a:lnTo>
                      <a:pt x="95" y="0"/>
                    </a:lnTo>
                    <a:lnTo>
                      <a:pt x="47054" y="0"/>
                    </a:lnTo>
                    <a:lnTo>
                      <a:pt x="47054" y="116491"/>
                    </a:lnTo>
                    <a:cubicBezTo>
                      <a:pt x="47054" y="148304"/>
                      <a:pt x="62960" y="166211"/>
                      <a:pt x="90964" y="166211"/>
                    </a:cubicBezTo>
                    <a:cubicBezTo>
                      <a:pt x="118967" y="166211"/>
                      <a:pt x="137160" y="147542"/>
                      <a:pt x="137160" y="115729"/>
                    </a:cubicBezTo>
                    <a:lnTo>
                      <a:pt x="137160" y="0"/>
                    </a:lnTo>
                    <a:lnTo>
                      <a:pt x="184499" y="0"/>
                    </a:lnTo>
                    <a:lnTo>
                      <a:pt x="184499" y="205073"/>
                    </a:lnTo>
                    <a:lnTo>
                      <a:pt x="137160" y="205073"/>
                    </a:lnTo>
                    <a:lnTo>
                      <a:pt x="137160" y="173260"/>
                    </a:lnTo>
                    <a:cubicBezTo>
                      <a:pt x="123920" y="192691"/>
                      <a:pt x="104966" y="209360"/>
                      <a:pt x="73057" y="209360"/>
                    </a:cubicBezTo>
                    <a:cubicBezTo>
                      <a:pt x="26860" y="209360"/>
                      <a:pt x="0" y="178308"/>
                      <a:pt x="0" y="130493"/>
                    </a:cubicBezTo>
                    <a:close/>
                  </a:path>
                </a:pathLst>
              </a:custGeom>
              <a:solidFill>
                <a:srgbClr val="FFFFFF"/>
              </a:solidFill>
              <a:ln w="0"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D2AE74C8-7E60-6A03-E2AA-38894CF9EE67}"/>
                  </a:ext>
                </a:extLst>
              </p:cNvPr>
              <p:cNvSpPr/>
              <p:nvPr/>
            </p:nvSpPr>
            <p:spPr>
              <a:xfrm>
                <a:off x="4846949" y="1998652"/>
                <a:ext cx="185642" cy="212121"/>
              </a:xfrm>
              <a:custGeom>
                <a:avLst/>
                <a:gdLst>
                  <a:gd name="connsiteX0" fmla="*/ 95 w 185642"/>
                  <a:gd name="connsiteY0" fmla="*/ 148590 h 212121"/>
                  <a:gd name="connsiteX1" fmla="*/ 95 w 185642"/>
                  <a:gd name="connsiteY1" fmla="*/ 147828 h 212121"/>
                  <a:gd name="connsiteX2" fmla="*/ 85153 w 185642"/>
                  <a:gd name="connsiteY2" fmla="*/ 81820 h 212121"/>
                  <a:gd name="connsiteX3" fmla="*/ 140303 w 185642"/>
                  <a:gd name="connsiteY3" fmla="*/ 90392 h 212121"/>
                  <a:gd name="connsiteX4" fmla="*/ 140303 w 185642"/>
                  <a:gd name="connsiteY4" fmla="*/ 85344 h 212121"/>
                  <a:gd name="connsiteX5" fmla="*/ 89440 w 185642"/>
                  <a:gd name="connsiteY5" fmla="*/ 40672 h 212121"/>
                  <a:gd name="connsiteX6" fmla="*/ 30766 w 185642"/>
                  <a:gd name="connsiteY6" fmla="*/ 53531 h 212121"/>
                  <a:gd name="connsiteX7" fmla="*/ 17907 w 185642"/>
                  <a:gd name="connsiteY7" fmla="*/ 16669 h 212121"/>
                  <a:gd name="connsiteX8" fmla="*/ 95536 w 185642"/>
                  <a:gd name="connsiteY8" fmla="*/ 0 h 212121"/>
                  <a:gd name="connsiteX9" fmla="*/ 163544 w 185642"/>
                  <a:gd name="connsiteY9" fmla="*/ 22955 h 212121"/>
                  <a:gd name="connsiteX10" fmla="*/ 185642 w 185642"/>
                  <a:gd name="connsiteY10" fmla="*/ 86297 h 212121"/>
                  <a:gd name="connsiteX11" fmla="*/ 185642 w 185642"/>
                  <a:gd name="connsiteY11" fmla="*/ 207836 h 212121"/>
                  <a:gd name="connsiteX12" fmla="*/ 139827 w 185642"/>
                  <a:gd name="connsiteY12" fmla="*/ 207836 h 212121"/>
                  <a:gd name="connsiteX13" fmla="*/ 139827 w 185642"/>
                  <a:gd name="connsiteY13" fmla="*/ 182213 h 212121"/>
                  <a:gd name="connsiteX14" fmla="*/ 73057 w 185642"/>
                  <a:gd name="connsiteY14" fmla="*/ 212122 h 212121"/>
                  <a:gd name="connsiteX15" fmla="*/ 0 w 185642"/>
                  <a:gd name="connsiteY15" fmla="*/ 148780 h 212121"/>
                  <a:gd name="connsiteX16" fmla="*/ 141065 w 185642"/>
                  <a:gd name="connsiteY16" fmla="*/ 133826 h 212121"/>
                  <a:gd name="connsiteX17" fmla="*/ 141065 w 185642"/>
                  <a:gd name="connsiteY17" fmla="*/ 119825 h 212121"/>
                  <a:gd name="connsiteX18" fmla="*/ 94488 w 185642"/>
                  <a:gd name="connsiteY18" fmla="*/ 111633 h 212121"/>
                  <a:gd name="connsiteX19" fmla="*/ 46291 w 185642"/>
                  <a:gd name="connsiteY19" fmla="*/ 145828 h 212121"/>
                  <a:gd name="connsiteX20" fmla="*/ 46291 w 185642"/>
                  <a:gd name="connsiteY20" fmla="*/ 146590 h 212121"/>
                  <a:gd name="connsiteX21" fmla="*/ 86296 w 185642"/>
                  <a:gd name="connsiteY21" fmla="*/ 177641 h 212121"/>
                  <a:gd name="connsiteX22" fmla="*/ 141065 w 185642"/>
                  <a:gd name="connsiteY22" fmla="*/ 133731 h 2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642" h="212121">
                    <a:moveTo>
                      <a:pt x="95" y="148590"/>
                    </a:moveTo>
                    <a:lnTo>
                      <a:pt x="95" y="147828"/>
                    </a:lnTo>
                    <a:cubicBezTo>
                      <a:pt x="95" y="103537"/>
                      <a:pt x="35052" y="81820"/>
                      <a:pt x="85153" y="81820"/>
                    </a:cubicBezTo>
                    <a:cubicBezTo>
                      <a:pt x="108109" y="81820"/>
                      <a:pt x="124396" y="85344"/>
                      <a:pt x="140303" y="90392"/>
                    </a:cubicBezTo>
                    <a:lnTo>
                      <a:pt x="140303" y="85344"/>
                    </a:lnTo>
                    <a:cubicBezTo>
                      <a:pt x="140303" y="56198"/>
                      <a:pt x="122396" y="40672"/>
                      <a:pt x="89440" y="40672"/>
                    </a:cubicBezTo>
                    <a:cubicBezTo>
                      <a:pt x="66484" y="40672"/>
                      <a:pt x="49435" y="45720"/>
                      <a:pt x="30766" y="53531"/>
                    </a:cubicBezTo>
                    <a:lnTo>
                      <a:pt x="17907" y="16669"/>
                    </a:lnTo>
                    <a:cubicBezTo>
                      <a:pt x="40862" y="6572"/>
                      <a:pt x="62960" y="0"/>
                      <a:pt x="95536" y="0"/>
                    </a:cubicBezTo>
                    <a:cubicBezTo>
                      <a:pt x="126206" y="0"/>
                      <a:pt x="149161" y="8192"/>
                      <a:pt x="163544" y="22955"/>
                    </a:cubicBezTo>
                    <a:cubicBezTo>
                      <a:pt x="178689" y="37719"/>
                      <a:pt x="185642" y="59436"/>
                      <a:pt x="185642" y="86297"/>
                    </a:cubicBezTo>
                    <a:lnTo>
                      <a:pt x="185642" y="207836"/>
                    </a:lnTo>
                    <a:lnTo>
                      <a:pt x="139827" y="207836"/>
                    </a:lnTo>
                    <a:lnTo>
                      <a:pt x="139827" y="182213"/>
                    </a:lnTo>
                    <a:cubicBezTo>
                      <a:pt x="125825" y="198882"/>
                      <a:pt x="104489" y="212122"/>
                      <a:pt x="73057" y="212122"/>
                    </a:cubicBezTo>
                    <a:cubicBezTo>
                      <a:pt x="34576" y="212122"/>
                      <a:pt x="0" y="190024"/>
                      <a:pt x="0" y="148780"/>
                    </a:cubicBezTo>
                    <a:close/>
                    <a:moveTo>
                      <a:pt x="141065" y="133826"/>
                    </a:moveTo>
                    <a:lnTo>
                      <a:pt x="141065" y="119825"/>
                    </a:lnTo>
                    <a:cubicBezTo>
                      <a:pt x="129064" y="115157"/>
                      <a:pt x="113062" y="111633"/>
                      <a:pt x="94488" y="111633"/>
                    </a:cubicBezTo>
                    <a:cubicBezTo>
                      <a:pt x="64198" y="111633"/>
                      <a:pt x="46291" y="124492"/>
                      <a:pt x="46291" y="145828"/>
                    </a:cubicBezTo>
                    <a:lnTo>
                      <a:pt x="46291" y="146590"/>
                    </a:lnTo>
                    <a:cubicBezTo>
                      <a:pt x="46291" y="166402"/>
                      <a:pt x="63722" y="177641"/>
                      <a:pt x="86296" y="177641"/>
                    </a:cubicBezTo>
                    <a:cubicBezTo>
                      <a:pt x="117348" y="177641"/>
                      <a:pt x="141065" y="159734"/>
                      <a:pt x="141065" y="133731"/>
                    </a:cubicBezTo>
                    <a:close/>
                  </a:path>
                </a:pathLst>
              </a:custGeom>
              <a:solidFill>
                <a:srgbClr val="FFFFFF"/>
              </a:solidFill>
              <a:ln w="0"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0020749F-B7B4-0AF0-E8E7-BCBD5701AFCD}"/>
                  </a:ext>
                </a:extLst>
              </p:cNvPr>
              <p:cNvSpPr/>
              <p:nvPr/>
            </p:nvSpPr>
            <p:spPr>
              <a:xfrm>
                <a:off x="5096790" y="1922738"/>
                <a:ext cx="47339" cy="283464"/>
              </a:xfrm>
              <a:custGeom>
                <a:avLst/>
                <a:gdLst>
                  <a:gd name="connsiteX0" fmla="*/ 0 w 47339"/>
                  <a:gd name="connsiteY0" fmla="*/ 0 h 283464"/>
                  <a:gd name="connsiteX1" fmla="*/ 47339 w 47339"/>
                  <a:gd name="connsiteY1" fmla="*/ 0 h 283464"/>
                  <a:gd name="connsiteX2" fmla="*/ 47339 w 47339"/>
                  <a:gd name="connsiteY2" fmla="*/ 283464 h 283464"/>
                  <a:gd name="connsiteX3" fmla="*/ 0 w 47339"/>
                  <a:gd name="connsiteY3" fmla="*/ 283464 h 283464"/>
                  <a:gd name="connsiteX4" fmla="*/ 0 w 47339"/>
                  <a:gd name="connsiteY4" fmla="*/ 0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9" h="283464">
                    <a:moveTo>
                      <a:pt x="0" y="0"/>
                    </a:moveTo>
                    <a:lnTo>
                      <a:pt x="47339" y="0"/>
                    </a:lnTo>
                    <a:lnTo>
                      <a:pt x="47339" y="283464"/>
                    </a:lnTo>
                    <a:lnTo>
                      <a:pt x="0" y="283464"/>
                    </a:lnTo>
                    <a:lnTo>
                      <a:pt x="0" y="0"/>
                    </a:lnTo>
                    <a:close/>
                  </a:path>
                </a:pathLst>
              </a:custGeom>
              <a:solidFill>
                <a:srgbClr val="FFFFFF"/>
              </a:solidFill>
              <a:ln w="0"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E241B7B4-A0C4-C52B-6E40-3AE0CA4F54EE}"/>
                  </a:ext>
                </a:extLst>
              </p:cNvPr>
              <p:cNvSpPr/>
              <p:nvPr/>
            </p:nvSpPr>
            <p:spPr>
              <a:xfrm>
                <a:off x="5211757" y="192511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solidFill>
                <a:srgbClr val="FFFFFF"/>
              </a:solidFill>
              <a:ln w="0"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55F9567F-4439-8001-F5B5-CC4E44394DB7}"/>
                  </a:ext>
                </a:extLst>
              </p:cNvPr>
              <p:cNvSpPr/>
              <p:nvPr/>
            </p:nvSpPr>
            <p:spPr>
              <a:xfrm>
                <a:off x="5310817" y="1997699"/>
                <a:ext cx="163067" cy="212502"/>
              </a:xfrm>
              <a:custGeom>
                <a:avLst/>
                <a:gdLst>
                  <a:gd name="connsiteX0" fmla="*/ 0 w 163067"/>
                  <a:gd name="connsiteY0" fmla="*/ 181737 h 212502"/>
                  <a:gd name="connsiteX1" fmla="*/ 20955 w 163067"/>
                  <a:gd name="connsiteY1" fmla="*/ 149923 h 212502"/>
                  <a:gd name="connsiteX2" fmla="*/ 88106 w 163067"/>
                  <a:gd name="connsiteY2" fmla="*/ 175165 h 212502"/>
                  <a:gd name="connsiteX3" fmla="*/ 119920 w 163067"/>
                  <a:gd name="connsiteY3" fmla="*/ 153067 h 212502"/>
                  <a:gd name="connsiteX4" fmla="*/ 119920 w 163067"/>
                  <a:gd name="connsiteY4" fmla="*/ 152305 h 212502"/>
                  <a:gd name="connsiteX5" fmla="*/ 74104 w 163067"/>
                  <a:gd name="connsiteY5" fmla="*/ 123539 h 212502"/>
                  <a:gd name="connsiteX6" fmla="*/ 10001 w 163067"/>
                  <a:gd name="connsiteY6" fmla="*/ 63722 h 212502"/>
                  <a:gd name="connsiteX7" fmla="*/ 10001 w 163067"/>
                  <a:gd name="connsiteY7" fmla="*/ 62960 h 212502"/>
                  <a:gd name="connsiteX8" fmla="*/ 83058 w 163067"/>
                  <a:gd name="connsiteY8" fmla="*/ 0 h 212502"/>
                  <a:gd name="connsiteX9" fmla="*/ 158401 w 163067"/>
                  <a:gd name="connsiteY9" fmla="*/ 23336 h 212502"/>
                  <a:gd name="connsiteX10" fmla="*/ 139732 w 163067"/>
                  <a:gd name="connsiteY10" fmla="*/ 56769 h 212502"/>
                  <a:gd name="connsiteX11" fmla="*/ 81915 w 163067"/>
                  <a:gd name="connsiteY11" fmla="*/ 37338 h 212502"/>
                  <a:gd name="connsiteX12" fmla="*/ 53150 w 163067"/>
                  <a:gd name="connsiteY12" fmla="*/ 57531 h 212502"/>
                  <a:gd name="connsiteX13" fmla="*/ 53150 w 163067"/>
                  <a:gd name="connsiteY13" fmla="*/ 58293 h 212502"/>
                  <a:gd name="connsiteX14" fmla="*/ 99346 w 163067"/>
                  <a:gd name="connsiteY14" fmla="*/ 87440 h 212502"/>
                  <a:gd name="connsiteX15" fmla="*/ 163068 w 163067"/>
                  <a:gd name="connsiteY15" fmla="*/ 147256 h 212502"/>
                  <a:gd name="connsiteX16" fmla="*/ 163068 w 163067"/>
                  <a:gd name="connsiteY16" fmla="*/ 148019 h 212502"/>
                  <a:gd name="connsiteX17" fmla="*/ 86963 w 163067"/>
                  <a:gd name="connsiteY17" fmla="*/ 212503 h 212502"/>
                  <a:gd name="connsiteX18" fmla="*/ 0 w 163067"/>
                  <a:gd name="connsiteY18" fmla="*/ 181832 h 2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067" h="212502">
                    <a:moveTo>
                      <a:pt x="0" y="181737"/>
                    </a:moveTo>
                    <a:lnTo>
                      <a:pt x="20955" y="149923"/>
                    </a:lnTo>
                    <a:cubicBezTo>
                      <a:pt x="43434" y="166592"/>
                      <a:pt x="67151" y="175165"/>
                      <a:pt x="88106" y="175165"/>
                    </a:cubicBezTo>
                    <a:cubicBezTo>
                      <a:pt x="109061" y="175165"/>
                      <a:pt x="119920" y="166592"/>
                      <a:pt x="119920" y="153067"/>
                    </a:cubicBezTo>
                    <a:lnTo>
                      <a:pt x="119920" y="152305"/>
                    </a:lnTo>
                    <a:cubicBezTo>
                      <a:pt x="119920" y="136398"/>
                      <a:pt x="98203" y="130969"/>
                      <a:pt x="74104" y="123539"/>
                    </a:cubicBezTo>
                    <a:cubicBezTo>
                      <a:pt x="43815" y="114967"/>
                      <a:pt x="10001" y="102584"/>
                      <a:pt x="10001" y="63722"/>
                    </a:cubicBezTo>
                    <a:lnTo>
                      <a:pt x="10001" y="62960"/>
                    </a:lnTo>
                    <a:cubicBezTo>
                      <a:pt x="10001" y="23717"/>
                      <a:pt x="42196" y="0"/>
                      <a:pt x="83058" y="0"/>
                    </a:cubicBezTo>
                    <a:cubicBezTo>
                      <a:pt x="108680" y="0"/>
                      <a:pt x="136684" y="8953"/>
                      <a:pt x="158401" y="23336"/>
                    </a:cubicBezTo>
                    <a:lnTo>
                      <a:pt x="139732" y="56769"/>
                    </a:lnTo>
                    <a:cubicBezTo>
                      <a:pt x="119920" y="44767"/>
                      <a:pt x="98965" y="37338"/>
                      <a:pt x="81915" y="37338"/>
                    </a:cubicBezTo>
                    <a:cubicBezTo>
                      <a:pt x="63627" y="37338"/>
                      <a:pt x="53150" y="46291"/>
                      <a:pt x="53150" y="57531"/>
                    </a:cubicBezTo>
                    <a:lnTo>
                      <a:pt x="53150" y="58293"/>
                    </a:lnTo>
                    <a:cubicBezTo>
                      <a:pt x="53150" y="73438"/>
                      <a:pt x="75247" y="79629"/>
                      <a:pt x="99346" y="87440"/>
                    </a:cubicBezTo>
                    <a:cubicBezTo>
                      <a:pt x="129254" y="96774"/>
                      <a:pt x="163068" y="110395"/>
                      <a:pt x="163068" y="147256"/>
                    </a:cubicBezTo>
                    <a:lnTo>
                      <a:pt x="163068" y="148019"/>
                    </a:lnTo>
                    <a:cubicBezTo>
                      <a:pt x="163068" y="191167"/>
                      <a:pt x="129635" y="212503"/>
                      <a:pt x="86963" y="212503"/>
                    </a:cubicBezTo>
                    <a:cubicBezTo>
                      <a:pt x="57817" y="212503"/>
                      <a:pt x="25622" y="202406"/>
                      <a:pt x="0" y="181832"/>
                    </a:cubicBezTo>
                    <a:close/>
                  </a:path>
                </a:pathLst>
              </a:custGeom>
              <a:solidFill>
                <a:srgbClr val="FFFFFF"/>
              </a:solidFill>
              <a:ln w="0"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6484FA36-DFD3-07FB-B15E-B99D6AB2AFE3}"/>
                  </a:ext>
                </a:extLst>
              </p:cNvPr>
              <p:cNvSpPr/>
              <p:nvPr/>
            </p:nvSpPr>
            <p:spPr>
              <a:xfrm>
                <a:off x="5516271" y="1996937"/>
                <a:ext cx="198501" cy="214026"/>
              </a:xfrm>
              <a:custGeom>
                <a:avLst/>
                <a:gdLst>
                  <a:gd name="connsiteX0" fmla="*/ 0 w 198501"/>
                  <a:gd name="connsiteY0" fmla="*/ 107537 h 214026"/>
                  <a:gd name="connsiteX1" fmla="*/ 0 w 198501"/>
                  <a:gd name="connsiteY1" fmla="*/ 106775 h 214026"/>
                  <a:gd name="connsiteX2" fmla="*/ 100203 w 198501"/>
                  <a:gd name="connsiteY2" fmla="*/ 0 h 214026"/>
                  <a:gd name="connsiteX3" fmla="*/ 198501 w 198501"/>
                  <a:gd name="connsiteY3" fmla="*/ 110300 h 214026"/>
                  <a:gd name="connsiteX4" fmla="*/ 197739 w 198501"/>
                  <a:gd name="connsiteY4" fmla="*/ 123539 h 214026"/>
                  <a:gd name="connsiteX5" fmla="*/ 47054 w 198501"/>
                  <a:gd name="connsiteY5" fmla="*/ 123539 h 214026"/>
                  <a:gd name="connsiteX6" fmla="*/ 106109 w 198501"/>
                  <a:gd name="connsiteY6" fmla="*/ 175546 h 214026"/>
                  <a:gd name="connsiteX7" fmla="*/ 161639 w 198501"/>
                  <a:gd name="connsiteY7" fmla="*/ 151067 h 214026"/>
                  <a:gd name="connsiteX8" fmla="*/ 189167 w 198501"/>
                  <a:gd name="connsiteY8" fmla="*/ 175546 h 214026"/>
                  <a:gd name="connsiteX9" fmla="*/ 105251 w 198501"/>
                  <a:gd name="connsiteY9" fmla="*/ 214027 h 214026"/>
                  <a:gd name="connsiteX10" fmla="*/ 0 w 198501"/>
                  <a:gd name="connsiteY10" fmla="*/ 107632 h 214026"/>
                  <a:gd name="connsiteX11" fmla="*/ 151829 w 198501"/>
                  <a:gd name="connsiteY11" fmla="*/ 92393 h 214026"/>
                  <a:gd name="connsiteX12" fmla="*/ 99822 w 198501"/>
                  <a:gd name="connsiteY12" fmla="*/ 38386 h 214026"/>
                  <a:gd name="connsiteX13" fmla="*/ 46577 w 198501"/>
                  <a:gd name="connsiteY13" fmla="*/ 92393 h 214026"/>
                  <a:gd name="connsiteX14" fmla="*/ 151829 w 198501"/>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01" h="214026">
                    <a:moveTo>
                      <a:pt x="0" y="107537"/>
                    </a:moveTo>
                    <a:lnTo>
                      <a:pt x="0" y="106775"/>
                    </a:lnTo>
                    <a:cubicBezTo>
                      <a:pt x="0" y="48101"/>
                      <a:pt x="41529" y="0"/>
                      <a:pt x="100203" y="0"/>
                    </a:cubicBezTo>
                    <a:cubicBezTo>
                      <a:pt x="165449" y="0"/>
                      <a:pt x="198501" y="51245"/>
                      <a:pt x="198501" y="110300"/>
                    </a:cubicBezTo>
                    <a:cubicBezTo>
                      <a:pt x="198501" y="114586"/>
                      <a:pt x="198120" y="118872"/>
                      <a:pt x="197739" y="123539"/>
                    </a:cubicBezTo>
                    <a:lnTo>
                      <a:pt x="47054" y="123539"/>
                    </a:lnTo>
                    <a:cubicBezTo>
                      <a:pt x="52102" y="156972"/>
                      <a:pt x="75819" y="175546"/>
                      <a:pt x="106109" y="175546"/>
                    </a:cubicBezTo>
                    <a:cubicBezTo>
                      <a:pt x="129064" y="175546"/>
                      <a:pt x="145352" y="166973"/>
                      <a:pt x="161639"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4" y="38386"/>
                      <a:pt x="99822" y="38386"/>
                    </a:cubicBezTo>
                    <a:cubicBezTo>
                      <a:pt x="71057" y="38386"/>
                      <a:pt x="50864" y="60484"/>
                      <a:pt x="46577" y="92393"/>
                    </a:cubicBezTo>
                    <a:lnTo>
                      <a:pt x="151829" y="92393"/>
                    </a:lnTo>
                    <a:close/>
                  </a:path>
                </a:pathLst>
              </a:custGeom>
              <a:solidFill>
                <a:srgbClr val="FFFFFF"/>
              </a:solidFill>
              <a:ln w="0"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CDE87105-F781-B0B1-D9CF-C02449CF7829}"/>
                  </a:ext>
                </a:extLst>
              </p:cNvPr>
              <p:cNvSpPr/>
              <p:nvPr/>
            </p:nvSpPr>
            <p:spPr>
              <a:xfrm>
                <a:off x="5767064" y="1997240"/>
                <a:ext cx="120015" cy="209056"/>
              </a:xfrm>
              <a:custGeom>
                <a:avLst/>
                <a:gdLst>
                  <a:gd name="connsiteX0" fmla="*/ 95 w 120015"/>
                  <a:gd name="connsiteY0" fmla="*/ 3983 h 209056"/>
                  <a:gd name="connsiteX1" fmla="*/ 47435 w 120015"/>
                  <a:gd name="connsiteY1" fmla="*/ 3983 h 209056"/>
                  <a:gd name="connsiteX2" fmla="*/ 47435 w 120015"/>
                  <a:gd name="connsiteY2" fmla="*/ 50179 h 209056"/>
                  <a:gd name="connsiteX3" fmla="*/ 120015 w 120015"/>
                  <a:gd name="connsiteY3" fmla="*/ 78 h 209056"/>
                  <a:gd name="connsiteX4" fmla="*/ 120015 w 120015"/>
                  <a:gd name="connsiteY4" fmla="*/ 49798 h 209056"/>
                  <a:gd name="connsiteX5" fmla="*/ 117253 w 120015"/>
                  <a:gd name="connsiteY5" fmla="*/ 49798 h 209056"/>
                  <a:gd name="connsiteX6" fmla="*/ 47339 w 120015"/>
                  <a:gd name="connsiteY6" fmla="*/ 130952 h 209056"/>
                  <a:gd name="connsiteX7" fmla="*/ 47339 w 120015"/>
                  <a:gd name="connsiteY7" fmla="*/ 209056 h 209056"/>
                  <a:gd name="connsiteX8" fmla="*/ 0 w 120015"/>
                  <a:gd name="connsiteY8" fmla="*/ 209056 h 209056"/>
                  <a:gd name="connsiteX9" fmla="*/ 0 w 120015"/>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 h="209056">
                    <a:moveTo>
                      <a:pt x="95" y="3983"/>
                    </a:moveTo>
                    <a:lnTo>
                      <a:pt x="47435" y="3983"/>
                    </a:lnTo>
                    <a:lnTo>
                      <a:pt x="47435"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solidFill>
                <a:srgbClr val="FFFFFF"/>
              </a:solidFill>
              <a:ln w="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8546DB53-2218-F515-257A-0C55C6B38C35}"/>
                  </a:ext>
                </a:extLst>
              </p:cNvPr>
              <p:cNvSpPr/>
              <p:nvPr/>
            </p:nvSpPr>
            <p:spPr>
              <a:xfrm>
                <a:off x="5934133" y="1925119"/>
                <a:ext cx="50482" cy="281177"/>
              </a:xfrm>
              <a:custGeom>
                <a:avLst/>
                <a:gdLst>
                  <a:gd name="connsiteX0" fmla="*/ 0 w 50482"/>
                  <a:gd name="connsiteY0" fmla="*/ 0 h 281177"/>
                  <a:gd name="connsiteX1" fmla="*/ 50483 w 50482"/>
                  <a:gd name="connsiteY1" fmla="*/ 0 h 281177"/>
                  <a:gd name="connsiteX2" fmla="*/ 50483 w 50482"/>
                  <a:gd name="connsiteY2" fmla="*/ 44672 h 281177"/>
                  <a:gd name="connsiteX3" fmla="*/ 0 w 50482"/>
                  <a:gd name="connsiteY3" fmla="*/ 44672 h 281177"/>
                  <a:gd name="connsiteX4" fmla="*/ 0 w 50482"/>
                  <a:gd name="connsiteY4" fmla="*/ 0 h 281177"/>
                  <a:gd name="connsiteX5" fmla="*/ 1619 w 50482"/>
                  <a:gd name="connsiteY5" fmla="*/ 76105 h 281177"/>
                  <a:gd name="connsiteX6" fmla="*/ 48958 w 50482"/>
                  <a:gd name="connsiteY6" fmla="*/ 76105 h 281177"/>
                  <a:gd name="connsiteX7" fmla="*/ 48958 w 50482"/>
                  <a:gd name="connsiteY7" fmla="*/ 281178 h 281177"/>
                  <a:gd name="connsiteX8" fmla="*/ 1619 w 50482"/>
                  <a:gd name="connsiteY8" fmla="*/ 281178 h 281177"/>
                  <a:gd name="connsiteX9" fmla="*/ 1619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3" y="0"/>
                    </a:lnTo>
                    <a:lnTo>
                      <a:pt x="50483" y="44672"/>
                    </a:lnTo>
                    <a:lnTo>
                      <a:pt x="0" y="44672"/>
                    </a:lnTo>
                    <a:lnTo>
                      <a:pt x="0" y="0"/>
                    </a:lnTo>
                    <a:close/>
                    <a:moveTo>
                      <a:pt x="1619" y="76105"/>
                    </a:moveTo>
                    <a:lnTo>
                      <a:pt x="48958" y="76105"/>
                    </a:lnTo>
                    <a:lnTo>
                      <a:pt x="48958" y="281178"/>
                    </a:lnTo>
                    <a:lnTo>
                      <a:pt x="1619" y="281178"/>
                    </a:lnTo>
                    <a:lnTo>
                      <a:pt x="1619" y="76105"/>
                    </a:lnTo>
                    <a:close/>
                  </a:path>
                </a:pathLst>
              </a:custGeom>
              <a:solidFill>
                <a:srgbClr val="FFFFFF"/>
              </a:solidFill>
              <a:ln w="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9653F88D-0E10-5FB9-2EE3-4FAE54DEBA78}"/>
                  </a:ext>
                </a:extLst>
              </p:cNvPr>
              <p:cNvSpPr/>
              <p:nvPr/>
            </p:nvSpPr>
            <p:spPr>
              <a:xfrm>
                <a:off x="6049481" y="1996937"/>
                <a:ext cx="184499" cy="209359"/>
              </a:xfrm>
              <a:custGeom>
                <a:avLst/>
                <a:gdLst>
                  <a:gd name="connsiteX0" fmla="*/ 0 w 184499"/>
                  <a:gd name="connsiteY0" fmla="*/ 4286 h 209359"/>
                  <a:gd name="connsiteX1" fmla="*/ 47339 w 184499"/>
                  <a:gd name="connsiteY1" fmla="*/ 4286 h 209359"/>
                  <a:gd name="connsiteX2" fmla="*/ 47339 w 184499"/>
                  <a:gd name="connsiteY2" fmla="*/ 35719 h 209359"/>
                  <a:gd name="connsiteX3" fmla="*/ 111442 w 184499"/>
                  <a:gd name="connsiteY3" fmla="*/ 0 h 209359"/>
                  <a:gd name="connsiteX4" fmla="*/ 184499 w 184499"/>
                  <a:gd name="connsiteY4" fmla="*/ 78486 h 209359"/>
                  <a:gd name="connsiteX5" fmla="*/ 184499 w 184499"/>
                  <a:gd name="connsiteY5" fmla="*/ 209360 h 209359"/>
                  <a:gd name="connsiteX6" fmla="*/ 137541 w 184499"/>
                  <a:gd name="connsiteY6" fmla="*/ 209360 h 209359"/>
                  <a:gd name="connsiteX7" fmla="*/ 137541 w 184499"/>
                  <a:gd name="connsiteY7" fmla="*/ 92869 h 209359"/>
                  <a:gd name="connsiteX8" fmla="*/ 93631 w 184499"/>
                  <a:gd name="connsiteY8" fmla="*/ 42767 h 209359"/>
                  <a:gd name="connsiteX9" fmla="*/ 47434 w 184499"/>
                  <a:gd name="connsiteY9" fmla="*/ 93631 h 209359"/>
                  <a:gd name="connsiteX10" fmla="*/ 47434 w 184499"/>
                  <a:gd name="connsiteY10" fmla="*/ 209360 h 209359"/>
                  <a:gd name="connsiteX11" fmla="*/ 95 w 184499"/>
                  <a:gd name="connsiteY11" fmla="*/ 209360 h 209359"/>
                  <a:gd name="connsiteX12" fmla="*/ 95 w 184499"/>
                  <a:gd name="connsiteY12" fmla="*/ 4286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0" y="4286"/>
                    </a:moveTo>
                    <a:lnTo>
                      <a:pt x="47339" y="4286"/>
                    </a:lnTo>
                    <a:lnTo>
                      <a:pt x="47339" y="35719"/>
                    </a:lnTo>
                    <a:cubicBezTo>
                      <a:pt x="60579" y="16669"/>
                      <a:pt x="79534" y="0"/>
                      <a:pt x="111442" y="0"/>
                    </a:cubicBezTo>
                    <a:cubicBezTo>
                      <a:pt x="157639" y="0"/>
                      <a:pt x="184499" y="31052"/>
                      <a:pt x="184499" y="78486"/>
                    </a:cubicBezTo>
                    <a:lnTo>
                      <a:pt x="184499" y="209360"/>
                    </a:lnTo>
                    <a:lnTo>
                      <a:pt x="137541" y="209360"/>
                    </a:lnTo>
                    <a:lnTo>
                      <a:pt x="137541" y="92869"/>
                    </a:lnTo>
                    <a:cubicBezTo>
                      <a:pt x="137541" y="61055"/>
                      <a:pt x="121634" y="42767"/>
                      <a:pt x="93631" y="42767"/>
                    </a:cubicBezTo>
                    <a:cubicBezTo>
                      <a:pt x="65627" y="42767"/>
                      <a:pt x="47434" y="61817"/>
                      <a:pt x="47434" y="93631"/>
                    </a:cubicBezTo>
                    <a:lnTo>
                      <a:pt x="47434" y="209360"/>
                    </a:lnTo>
                    <a:lnTo>
                      <a:pt x="95" y="209360"/>
                    </a:lnTo>
                    <a:lnTo>
                      <a:pt x="95" y="4286"/>
                    </a:lnTo>
                    <a:close/>
                  </a:path>
                </a:pathLst>
              </a:custGeom>
              <a:solidFill>
                <a:srgbClr val="FFFFFF"/>
              </a:solidFill>
              <a:ln w="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B02B0A84-B3BF-F4F6-7712-F92C0B7206D0}"/>
                  </a:ext>
                </a:extLst>
              </p:cNvPr>
              <p:cNvSpPr/>
              <p:nvPr/>
            </p:nvSpPr>
            <p:spPr>
              <a:xfrm>
                <a:off x="6285605" y="1996937"/>
                <a:ext cx="212026" cy="272224"/>
              </a:xfrm>
              <a:custGeom>
                <a:avLst/>
                <a:gdLst>
                  <a:gd name="connsiteX0" fmla="*/ 10096 w 212026"/>
                  <a:gd name="connsiteY0" fmla="*/ 247745 h 272224"/>
                  <a:gd name="connsiteX1" fmla="*/ 27527 w 212026"/>
                  <a:gd name="connsiteY1" fmla="*/ 212408 h 272224"/>
                  <a:gd name="connsiteX2" fmla="*/ 100584 w 212026"/>
                  <a:gd name="connsiteY2" fmla="*/ 233744 h 272224"/>
                  <a:gd name="connsiteX3" fmla="*/ 165449 w 212026"/>
                  <a:gd name="connsiteY3" fmla="*/ 171260 h 272224"/>
                  <a:gd name="connsiteX4" fmla="*/ 165449 w 212026"/>
                  <a:gd name="connsiteY4" fmla="*/ 155734 h 272224"/>
                  <a:gd name="connsiteX5" fmla="*/ 93250 w 212026"/>
                  <a:gd name="connsiteY5" fmla="*/ 192977 h 272224"/>
                  <a:gd name="connsiteX6" fmla="*/ 0 w 212026"/>
                  <a:gd name="connsiteY6" fmla="*/ 97060 h 272224"/>
                  <a:gd name="connsiteX7" fmla="*/ 0 w 212026"/>
                  <a:gd name="connsiteY7" fmla="*/ 96298 h 272224"/>
                  <a:gd name="connsiteX8" fmla="*/ 93250 w 212026"/>
                  <a:gd name="connsiteY8" fmla="*/ 0 h 272224"/>
                  <a:gd name="connsiteX9" fmla="*/ 165068 w 212026"/>
                  <a:gd name="connsiteY9" fmla="*/ 34957 h 272224"/>
                  <a:gd name="connsiteX10" fmla="*/ 165068 w 212026"/>
                  <a:gd name="connsiteY10" fmla="*/ 4286 h 272224"/>
                  <a:gd name="connsiteX11" fmla="*/ 212026 w 212026"/>
                  <a:gd name="connsiteY11" fmla="*/ 4286 h 272224"/>
                  <a:gd name="connsiteX12" fmla="*/ 212026 w 212026"/>
                  <a:gd name="connsiteY12" fmla="*/ 167354 h 272224"/>
                  <a:gd name="connsiteX13" fmla="*/ 186023 w 212026"/>
                  <a:gd name="connsiteY13" fmla="*/ 244602 h 272224"/>
                  <a:gd name="connsiteX14" fmla="*/ 101727 w 212026"/>
                  <a:gd name="connsiteY14" fmla="*/ 272225 h 272224"/>
                  <a:gd name="connsiteX15" fmla="*/ 10096 w 212026"/>
                  <a:gd name="connsiteY15" fmla="*/ 247745 h 272224"/>
                  <a:gd name="connsiteX16" fmla="*/ 165830 w 212026"/>
                  <a:gd name="connsiteY16" fmla="*/ 96679 h 272224"/>
                  <a:gd name="connsiteX17" fmla="*/ 165830 w 212026"/>
                  <a:gd name="connsiteY17" fmla="*/ 95917 h 272224"/>
                  <a:gd name="connsiteX18" fmla="*/ 105632 w 212026"/>
                  <a:gd name="connsiteY18" fmla="*/ 40005 h 272224"/>
                  <a:gd name="connsiteX19" fmla="*/ 47339 w 212026"/>
                  <a:gd name="connsiteY19" fmla="*/ 95917 h 272224"/>
                  <a:gd name="connsiteX20" fmla="*/ 47339 w 212026"/>
                  <a:gd name="connsiteY20" fmla="*/ 96679 h 272224"/>
                  <a:gd name="connsiteX21" fmla="*/ 105632 w 212026"/>
                  <a:gd name="connsiteY21" fmla="*/ 152972 h 272224"/>
                  <a:gd name="connsiteX22" fmla="*/ 165830 w 212026"/>
                  <a:gd name="connsiteY22" fmla="*/ 96679 h 27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26" h="272224">
                    <a:moveTo>
                      <a:pt x="10096" y="247745"/>
                    </a:moveTo>
                    <a:lnTo>
                      <a:pt x="27527" y="212408"/>
                    </a:lnTo>
                    <a:cubicBezTo>
                      <a:pt x="49625" y="226028"/>
                      <a:pt x="72580" y="233744"/>
                      <a:pt x="100584" y="233744"/>
                    </a:cubicBezTo>
                    <a:cubicBezTo>
                      <a:pt x="142494" y="233744"/>
                      <a:pt x="165449" y="212408"/>
                      <a:pt x="165449" y="171260"/>
                    </a:cubicBezTo>
                    <a:lnTo>
                      <a:pt x="165449" y="155734"/>
                    </a:lnTo>
                    <a:cubicBezTo>
                      <a:pt x="148399" y="177451"/>
                      <a:pt x="126968" y="192977"/>
                      <a:pt x="93250" y="192977"/>
                    </a:cubicBezTo>
                    <a:cubicBezTo>
                      <a:pt x="44672" y="192977"/>
                      <a:pt x="0" y="157258"/>
                      <a:pt x="0" y="97060"/>
                    </a:cubicBezTo>
                    <a:lnTo>
                      <a:pt x="0" y="96298"/>
                    </a:lnTo>
                    <a:cubicBezTo>
                      <a:pt x="0" y="35719"/>
                      <a:pt x="45434" y="0"/>
                      <a:pt x="93250" y="0"/>
                    </a:cubicBezTo>
                    <a:cubicBezTo>
                      <a:pt x="127825" y="0"/>
                      <a:pt x="149161" y="15907"/>
                      <a:pt x="165068" y="34957"/>
                    </a:cubicBezTo>
                    <a:lnTo>
                      <a:pt x="165068" y="4286"/>
                    </a:lnTo>
                    <a:lnTo>
                      <a:pt x="212026" y="4286"/>
                    </a:lnTo>
                    <a:lnTo>
                      <a:pt x="212026" y="167354"/>
                    </a:lnTo>
                    <a:cubicBezTo>
                      <a:pt x="212026" y="201930"/>
                      <a:pt x="203073" y="227552"/>
                      <a:pt x="186023" y="244602"/>
                    </a:cubicBezTo>
                    <a:cubicBezTo>
                      <a:pt x="167354" y="263271"/>
                      <a:pt x="138684" y="272225"/>
                      <a:pt x="101727" y="272225"/>
                    </a:cubicBezTo>
                    <a:cubicBezTo>
                      <a:pt x="67913" y="272225"/>
                      <a:pt x="36481" y="263652"/>
                      <a:pt x="10096" y="247745"/>
                    </a:cubicBezTo>
                    <a:close/>
                    <a:moveTo>
                      <a:pt x="165830" y="96679"/>
                    </a:moveTo>
                    <a:lnTo>
                      <a:pt x="165830" y="95917"/>
                    </a:lnTo>
                    <a:cubicBezTo>
                      <a:pt x="165830" y="62484"/>
                      <a:pt x="138303" y="40005"/>
                      <a:pt x="105632" y="40005"/>
                    </a:cubicBezTo>
                    <a:cubicBezTo>
                      <a:pt x="72961" y="40005"/>
                      <a:pt x="47339" y="62103"/>
                      <a:pt x="47339" y="95917"/>
                    </a:cubicBezTo>
                    <a:lnTo>
                      <a:pt x="47339" y="96679"/>
                    </a:lnTo>
                    <a:cubicBezTo>
                      <a:pt x="47339" y="130112"/>
                      <a:pt x="73342" y="152972"/>
                      <a:pt x="105632" y="152972"/>
                    </a:cubicBezTo>
                    <a:cubicBezTo>
                      <a:pt x="137922" y="152972"/>
                      <a:pt x="165830" y="130016"/>
                      <a:pt x="165830" y="96679"/>
                    </a:cubicBezTo>
                    <a:close/>
                  </a:path>
                </a:pathLst>
              </a:custGeom>
              <a:solidFill>
                <a:srgbClr val="FFFFFF"/>
              </a:solidFill>
              <a:ln w="0" cap="flat">
                <a:noFill/>
                <a:prstDash val="solid"/>
                <a:miter/>
              </a:ln>
            </p:spPr>
            <p:txBody>
              <a:bodyPr rtlCol="0" anchor="ctr"/>
              <a:lstStyle/>
              <a:p>
                <a:endParaRPr lang="sv-SE"/>
              </a:p>
            </p:txBody>
          </p:sp>
        </p:grpSp>
      </p:grpSp>
      <p:grpSp>
        <p:nvGrpSpPr>
          <p:cNvPr id="20" name="Grupp 19">
            <a:extLst>
              <a:ext uri="{FF2B5EF4-FFF2-40B4-BE49-F238E27FC236}">
                <a16:creationId xmlns:a16="http://schemas.microsoft.com/office/drawing/2014/main" id="{3EC1FB11-C8D3-48E8-142B-43148483917D}"/>
              </a:ext>
            </a:extLst>
          </p:cNvPr>
          <p:cNvGrpSpPr/>
          <p:nvPr/>
        </p:nvGrpSpPr>
        <p:grpSpPr>
          <a:xfrm>
            <a:off x="0" y="9666286"/>
            <a:ext cx="2857501" cy="619125"/>
            <a:chOff x="3814884" y="2545423"/>
            <a:chExt cx="2857500" cy="619125"/>
          </a:xfrm>
        </p:grpSpPr>
        <p:sp>
          <p:nvSpPr>
            <p:cNvPr id="21" name="Frihandsfigur: Form 20">
              <a:extLst>
                <a:ext uri="{FF2B5EF4-FFF2-40B4-BE49-F238E27FC236}">
                  <a16:creationId xmlns:a16="http://schemas.microsoft.com/office/drawing/2014/main" id="{0CBC9987-6262-7E5B-2B23-880AC47AA128}"/>
                </a:ext>
              </a:extLst>
            </p:cNvPr>
            <p:cNvSpPr/>
            <p:nvPr/>
          </p:nvSpPr>
          <p:spPr>
            <a:xfrm>
              <a:off x="3814884" y="2545423"/>
              <a:ext cx="2857500" cy="619125"/>
            </a:xfrm>
            <a:custGeom>
              <a:avLst/>
              <a:gdLst>
                <a:gd name="connsiteX0" fmla="*/ 0 w 2857500"/>
                <a:gd name="connsiteY0" fmla="*/ 0 h 619125"/>
                <a:gd name="connsiteX1" fmla="*/ 2857500 w 2857500"/>
                <a:gd name="connsiteY1" fmla="*/ 0 h 619125"/>
                <a:gd name="connsiteX2" fmla="*/ 2857500 w 2857500"/>
                <a:gd name="connsiteY2" fmla="*/ 619125 h 619125"/>
                <a:gd name="connsiteX3" fmla="*/ 0 w 2857500"/>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2857500" h="619125">
                  <a:moveTo>
                    <a:pt x="0" y="0"/>
                  </a:moveTo>
                  <a:lnTo>
                    <a:pt x="2857500" y="0"/>
                  </a:lnTo>
                  <a:lnTo>
                    <a:pt x="2857500" y="619125"/>
                  </a:lnTo>
                  <a:lnTo>
                    <a:pt x="0" y="619125"/>
                  </a:lnTo>
                  <a:close/>
                </a:path>
              </a:pathLst>
            </a:custGeom>
            <a:solidFill>
              <a:schemeClr val="bg1"/>
            </a:solidFill>
            <a:ln w="0" cap="flat">
              <a:noFill/>
              <a:prstDash val="solid"/>
              <a:miter/>
            </a:ln>
          </p:spPr>
          <p:txBody>
            <a:bodyPr rtlCol="0" anchor="ctr"/>
            <a:lstStyle/>
            <a:p>
              <a:endParaRPr lang="sv-SE"/>
            </a:p>
          </p:txBody>
        </p:sp>
        <p:grpSp>
          <p:nvGrpSpPr>
            <p:cNvPr id="22" name="Grupp 21">
              <a:extLst>
                <a:ext uri="{FF2B5EF4-FFF2-40B4-BE49-F238E27FC236}">
                  <a16:creationId xmlns:a16="http://schemas.microsoft.com/office/drawing/2014/main" id="{6B331A2B-C527-F767-A39E-6082A953FAF4}"/>
                </a:ext>
              </a:extLst>
            </p:cNvPr>
            <p:cNvGrpSpPr/>
            <p:nvPr/>
          </p:nvGrpSpPr>
          <p:grpSpPr>
            <a:xfrm>
              <a:off x="3979476" y="2716111"/>
              <a:ext cx="2513932" cy="346423"/>
              <a:chOff x="3983699" y="1922738"/>
              <a:chExt cx="2513932" cy="346423"/>
            </a:xfrm>
            <a:solidFill>
              <a:schemeClr val="tx1"/>
            </a:solidFill>
          </p:grpSpPr>
          <p:sp>
            <p:nvSpPr>
              <p:cNvPr id="23" name="Frihandsfigur: Form 22">
                <a:extLst>
                  <a:ext uri="{FF2B5EF4-FFF2-40B4-BE49-F238E27FC236}">
                    <a16:creationId xmlns:a16="http://schemas.microsoft.com/office/drawing/2014/main" id="{0A95C9BD-FA9F-BE31-DF5E-05A3769E0246}"/>
                  </a:ext>
                </a:extLst>
              </p:cNvPr>
              <p:cNvSpPr/>
              <p:nvPr/>
            </p:nvSpPr>
            <p:spPr>
              <a:xfrm>
                <a:off x="3983699" y="1934453"/>
                <a:ext cx="267843" cy="273748"/>
              </a:xfrm>
              <a:custGeom>
                <a:avLst/>
                <a:gdLst>
                  <a:gd name="connsiteX0" fmla="*/ 0 w 267843"/>
                  <a:gd name="connsiteY0" fmla="*/ 0 h 273748"/>
                  <a:gd name="connsiteX1" fmla="*/ 52768 w 267843"/>
                  <a:gd name="connsiteY1" fmla="*/ 0 h 273748"/>
                  <a:gd name="connsiteX2" fmla="*/ 134684 w 267843"/>
                  <a:gd name="connsiteY2" fmla="*/ 208979 h 273748"/>
                  <a:gd name="connsiteX3" fmla="*/ 216217 w 267843"/>
                  <a:gd name="connsiteY3" fmla="*/ 0 h 273748"/>
                  <a:gd name="connsiteX4" fmla="*/ 267843 w 267843"/>
                  <a:gd name="connsiteY4" fmla="*/ 0 h 273748"/>
                  <a:gd name="connsiteX5" fmla="*/ 155258 w 267843"/>
                  <a:gd name="connsiteY5" fmla="*/ 273749 h 273748"/>
                  <a:gd name="connsiteX6" fmla="*/ 112586 w 267843"/>
                  <a:gd name="connsiteY6" fmla="*/ 273749 h 273748"/>
                  <a:gd name="connsiteX7" fmla="*/ 0 w 267843"/>
                  <a:gd name="connsiteY7" fmla="*/ 0 h 27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843" h="273748">
                    <a:moveTo>
                      <a:pt x="0" y="0"/>
                    </a:moveTo>
                    <a:lnTo>
                      <a:pt x="52768" y="0"/>
                    </a:lnTo>
                    <a:lnTo>
                      <a:pt x="134684" y="208979"/>
                    </a:lnTo>
                    <a:lnTo>
                      <a:pt x="216217" y="0"/>
                    </a:lnTo>
                    <a:lnTo>
                      <a:pt x="267843" y="0"/>
                    </a:lnTo>
                    <a:lnTo>
                      <a:pt x="155258" y="273749"/>
                    </a:lnTo>
                    <a:lnTo>
                      <a:pt x="112586" y="273749"/>
                    </a:lnTo>
                    <a:lnTo>
                      <a:pt x="0" y="0"/>
                    </a:lnTo>
                    <a:close/>
                  </a:path>
                </a:pathLst>
              </a:custGeom>
              <a:grpFill/>
              <a:ln w="0"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88B240FF-6999-EAE1-B1E9-7DED497F5FF8}"/>
                  </a:ext>
                </a:extLst>
              </p:cNvPr>
              <p:cNvSpPr/>
              <p:nvPr/>
            </p:nvSpPr>
            <p:spPr>
              <a:xfrm>
                <a:off x="4299071" y="192511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grpFill/>
              <a:ln w="0"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AD10959D-75E8-0B5A-FFBE-EC866C442C3E}"/>
                  </a:ext>
                </a:extLst>
              </p:cNvPr>
              <p:cNvSpPr/>
              <p:nvPr/>
            </p:nvSpPr>
            <p:spPr>
              <a:xfrm>
                <a:off x="4398131" y="1997699"/>
                <a:ext cx="163068" cy="212502"/>
              </a:xfrm>
              <a:custGeom>
                <a:avLst/>
                <a:gdLst>
                  <a:gd name="connsiteX0" fmla="*/ 0 w 163068"/>
                  <a:gd name="connsiteY0" fmla="*/ 181737 h 212502"/>
                  <a:gd name="connsiteX1" fmla="*/ 20955 w 163068"/>
                  <a:gd name="connsiteY1" fmla="*/ 149923 h 212502"/>
                  <a:gd name="connsiteX2" fmla="*/ 88106 w 163068"/>
                  <a:gd name="connsiteY2" fmla="*/ 175165 h 212502"/>
                  <a:gd name="connsiteX3" fmla="*/ 119920 w 163068"/>
                  <a:gd name="connsiteY3" fmla="*/ 153067 h 212502"/>
                  <a:gd name="connsiteX4" fmla="*/ 119920 w 163068"/>
                  <a:gd name="connsiteY4" fmla="*/ 152305 h 212502"/>
                  <a:gd name="connsiteX5" fmla="*/ 74104 w 163068"/>
                  <a:gd name="connsiteY5" fmla="*/ 123539 h 212502"/>
                  <a:gd name="connsiteX6" fmla="*/ 10001 w 163068"/>
                  <a:gd name="connsiteY6" fmla="*/ 63722 h 212502"/>
                  <a:gd name="connsiteX7" fmla="*/ 10001 w 163068"/>
                  <a:gd name="connsiteY7" fmla="*/ 62960 h 212502"/>
                  <a:gd name="connsiteX8" fmla="*/ 83058 w 163068"/>
                  <a:gd name="connsiteY8" fmla="*/ 0 h 212502"/>
                  <a:gd name="connsiteX9" fmla="*/ 158401 w 163068"/>
                  <a:gd name="connsiteY9" fmla="*/ 23336 h 212502"/>
                  <a:gd name="connsiteX10" fmla="*/ 139732 w 163068"/>
                  <a:gd name="connsiteY10" fmla="*/ 56769 h 212502"/>
                  <a:gd name="connsiteX11" fmla="*/ 81915 w 163068"/>
                  <a:gd name="connsiteY11" fmla="*/ 37338 h 212502"/>
                  <a:gd name="connsiteX12" fmla="*/ 53150 w 163068"/>
                  <a:gd name="connsiteY12" fmla="*/ 57531 h 212502"/>
                  <a:gd name="connsiteX13" fmla="*/ 53150 w 163068"/>
                  <a:gd name="connsiteY13" fmla="*/ 58293 h 212502"/>
                  <a:gd name="connsiteX14" fmla="*/ 99346 w 163068"/>
                  <a:gd name="connsiteY14" fmla="*/ 87440 h 212502"/>
                  <a:gd name="connsiteX15" fmla="*/ 163068 w 163068"/>
                  <a:gd name="connsiteY15" fmla="*/ 147256 h 212502"/>
                  <a:gd name="connsiteX16" fmla="*/ 163068 w 163068"/>
                  <a:gd name="connsiteY16" fmla="*/ 148019 h 212502"/>
                  <a:gd name="connsiteX17" fmla="*/ 86963 w 163068"/>
                  <a:gd name="connsiteY17" fmla="*/ 212503 h 212502"/>
                  <a:gd name="connsiteX18" fmla="*/ 0 w 163068"/>
                  <a:gd name="connsiteY18" fmla="*/ 181832 h 2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068" h="212502">
                    <a:moveTo>
                      <a:pt x="0" y="181737"/>
                    </a:moveTo>
                    <a:lnTo>
                      <a:pt x="20955" y="149923"/>
                    </a:lnTo>
                    <a:cubicBezTo>
                      <a:pt x="43434" y="166592"/>
                      <a:pt x="67151" y="175165"/>
                      <a:pt x="88106" y="175165"/>
                    </a:cubicBezTo>
                    <a:cubicBezTo>
                      <a:pt x="109061" y="175165"/>
                      <a:pt x="119920" y="166592"/>
                      <a:pt x="119920" y="153067"/>
                    </a:cubicBezTo>
                    <a:lnTo>
                      <a:pt x="119920" y="152305"/>
                    </a:lnTo>
                    <a:cubicBezTo>
                      <a:pt x="119920" y="136398"/>
                      <a:pt x="98203" y="130969"/>
                      <a:pt x="74104" y="123539"/>
                    </a:cubicBezTo>
                    <a:cubicBezTo>
                      <a:pt x="43815" y="114967"/>
                      <a:pt x="10001" y="102584"/>
                      <a:pt x="10001" y="63722"/>
                    </a:cubicBezTo>
                    <a:lnTo>
                      <a:pt x="10001" y="62960"/>
                    </a:lnTo>
                    <a:cubicBezTo>
                      <a:pt x="10001" y="23717"/>
                      <a:pt x="42196" y="0"/>
                      <a:pt x="83058" y="0"/>
                    </a:cubicBezTo>
                    <a:cubicBezTo>
                      <a:pt x="108680" y="0"/>
                      <a:pt x="136684" y="8953"/>
                      <a:pt x="158401" y="23336"/>
                    </a:cubicBezTo>
                    <a:lnTo>
                      <a:pt x="139732" y="56769"/>
                    </a:lnTo>
                    <a:cubicBezTo>
                      <a:pt x="119920" y="44767"/>
                      <a:pt x="98965" y="37338"/>
                      <a:pt x="81915" y="37338"/>
                    </a:cubicBezTo>
                    <a:cubicBezTo>
                      <a:pt x="63627" y="37338"/>
                      <a:pt x="53150" y="46291"/>
                      <a:pt x="53150" y="57531"/>
                    </a:cubicBezTo>
                    <a:lnTo>
                      <a:pt x="53150" y="58293"/>
                    </a:lnTo>
                    <a:cubicBezTo>
                      <a:pt x="53150" y="73438"/>
                      <a:pt x="75248" y="79629"/>
                      <a:pt x="99346" y="87440"/>
                    </a:cubicBezTo>
                    <a:cubicBezTo>
                      <a:pt x="129254" y="96774"/>
                      <a:pt x="163068" y="110395"/>
                      <a:pt x="163068" y="147256"/>
                    </a:cubicBezTo>
                    <a:lnTo>
                      <a:pt x="163068" y="148019"/>
                    </a:lnTo>
                    <a:cubicBezTo>
                      <a:pt x="163068" y="191167"/>
                      <a:pt x="129635" y="212503"/>
                      <a:pt x="86963" y="212503"/>
                    </a:cubicBezTo>
                    <a:cubicBezTo>
                      <a:pt x="57817" y="212503"/>
                      <a:pt x="25622" y="202406"/>
                      <a:pt x="0" y="181832"/>
                    </a:cubicBezTo>
                    <a:close/>
                  </a:path>
                </a:pathLst>
              </a:custGeom>
              <a:grpFill/>
              <a:ln w="0"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93BEAD-925C-0ACF-8FEC-DB3DD4849B16}"/>
                  </a:ext>
                </a:extLst>
              </p:cNvPr>
              <p:cNvSpPr/>
              <p:nvPr/>
            </p:nvSpPr>
            <p:spPr>
              <a:xfrm>
                <a:off x="4612348" y="2001223"/>
                <a:ext cx="184499" cy="209359"/>
              </a:xfrm>
              <a:custGeom>
                <a:avLst/>
                <a:gdLst>
                  <a:gd name="connsiteX0" fmla="*/ 95 w 184499"/>
                  <a:gd name="connsiteY0" fmla="*/ 130493 h 209359"/>
                  <a:gd name="connsiteX1" fmla="*/ 95 w 184499"/>
                  <a:gd name="connsiteY1" fmla="*/ 0 h 209359"/>
                  <a:gd name="connsiteX2" fmla="*/ 47054 w 184499"/>
                  <a:gd name="connsiteY2" fmla="*/ 0 h 209359"/>
                  <a:gd name="connsiteX3" fmla="*/ 47054 w 184499"/>
                  <a:gd name="connsiteY3" fmla="*/ 116491 h 209359"/>
                  <a:gd name="connsiteX4" fmla="*/ 90964 w 184499"/>
                  <a:gd name="connsiteY4" fmla="*/ 166211 h 209359"/>
                  <a:gd name="connsiteX5" fmla="*/ 137160 w 184499"/>
                  <a:gd name="connsiteY5" fmla="*/ 115729 h 209359"/>
                  <a:gd name="connsiteX6" fmla="*/ 137160 w 184499"/>
                  <a:gd name="connsiteY6" fmla="*/ 0 h 209359"/>
                  <a:gd name="connsiteX7" fmla="*/ 184499 w 184499"/>
                  <a:gd name="connsiteY7" fmla="*/ 0 h 209359"/>
                  <a:gd name="connsiteX8" fmla="*/ 184499 w 184499"/>
                  <a:gd name="connsiteY8" fmla="*/ 205073 h 209359"/>
                  <a:gd name="connsiteX9" fmla="*/ 137160 w 184499"/>
                  <a:gd name="connsiteY9" fmla="*/ 205073 h 209359"/>
                  <a:gd name="connsiteX10" fmla="*/ 137160 w 184499"/>
                  <a:gd name="connsiteY10" fmla="*/ 173260 h 209359"/>
                  <a:gd name="connsiteX11" fmla="*/ 73057 w 184499"/>
                  <a:gd name="connsiteY11" fmla="*/ 209360 h 209359"/>
                  <a:gd name="connsiteX12" fmla="*/ 0 w 184499"/>
                  <a:gd name="connsiteY12" fmla="*/ 130493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95" y="130493"/>
                    </a:moveTo>
                    <a:lnTo>
                      <a:pt x="95" y="0"/>
                    </a:lnTo>
                    <a:lnTo>
                      <a:pt x="47054" y="0"/>
                    </a:lnTo>
                    <a:lnTo>
                      <a:pt x="47054" y="116491"/>
                    </a:lnTo>
                    <a:cubicBezTo>
                      <a:pt x="47054" y="148304"/>
                      <a:pt x="62960" y="166211"/>
                      <a:pt x="90964" y="166211"/>
                    </a:cubicBezTo>
                    <a:cubicBezTo>
                      <a:pt x="118967" y="166211"/>
                      <a:pt x="137160" y="147542"/>
                      <a:pt x="137160" y="115729"/>
                    </a:cubicBezTo>
                    <a:lnTo>
                      <a:pt x="137160" y="0"/>
                    </a:lnTo>
                    <a:lnTo>
                      <a:pt x="184499" y="0"/>
                    </a:lnTo>
                    <a:lnTo>
                      <a:pt x="184499" y="205073"/>
                    </a:lnTo>
                    <a:lnTo>
                      <a:pt x="137160" y="205073"/>
                    </a:lnTo>
                    <a:lnTo>
                      <a:pt x="137160" y="173260"/>
                    </a:lnTo>
                    <a:cubicBezTo>
                      <a:pt x="123920" y="192691"/>
                      <a:pt x="104966" y="209360"/>
                      <a:pt x="73057" y="209360"/>
                    </a:cubicBezTo>
                    <a:cubicBezTo>
                      <a:pt x="26860" y="209360"/>
                      <a:pt x="0" y="178308"/>
                      <a:pt x="0" y="130493"/>
                    </a:cubicBezTo>
                    <a:close/>
                  </a:path>
                </a:pathLst>
              </a:custGeom>
              <a:grpFill/>
              <a:ln w="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90D9CED3-FDE1-A27A-0FCD-3B5C37AF6380}"/>
                  </a:ext>
                </a:extLst>
              </p:cNvPr>
              <p:cNvSpPr/>
              <p:nvPr/>
            </p:nvSpPr>
            <p:spPr>
              <a:xfrm>
                <a:off x="4846949" y="1998652"/>
                <a:ext cx="185642" cy="212121"/>
              </a:xfrm>
              <a:custGeom>
                <a:avLst/>
                <a:gdLst>
                  <a:gd name="connsiteX0" fmla="*/ 95 w 185642"/>
                  <a:gd name="connsiteY0" fmla="*/ 148590 h 212121"/>
                  <a:gd name="connsiteX1" fmla="*/ 95 w 185642"/>
                  <a:gd name="connsiteY1" fmla="*/ 147828 h 212121"/>
                  <a:gd name="connsiteX2" fmla="*/ 85153 w 185642"/>
                  <a:gd name="connsiteY2" fmla="*/ 81820 h 212121"/>
                  <a:gd name="connsiteX3" fmla="*/ 140303 w 185642"/>
                  <a:gd name="connsiteY3" fmla="*/ 90392 h 212121"/>
                  <a:gd name="connsiteX4" fmla="*/ 140303 w 185642"/>
                  <a:gd name="connsiteY4" fmla="*/ 85344 h 212121"/>
                  <a:gd name="connsiteX5" fmla="*/ 89440 w 185642"/>
                  <a:gd name="connsiteY5" fmla="*/ 40672 h 212121"/>
                  <a:gd name="connsiteX6" fmla="*/ 30766 w 185642"/>
                  <a:gd name="connsiteY6" fmla="*/ 53531 h 212121"/>
                  <a:gd name="connsiteX7" fmla="*/ 17907 w 185642"/>
                  <a:gd name="connsiteY7" fmla="*/ 16669 h 212121"/>
                  <a:gd name="connsiteX8" fmla="*/ 95536 w 185642"/>
                  <a:gd name="connsiteY8" fmla="*/ 0 h 212121"/>
                  <a:gd name="connsiteX9" fmla="*/ 163544 w 185642"/>
                  <a:gd name="connsiteY9" fmla="*/ 22955 h 212121"/>
                  <a:gd name="connsiteX10" fmla="*/ 185642 w 185642"/>
                  <a:gd name="connsiteY10" fmla="*/ 86297 h 212121"/>
                  <a:gd name="connsiteX11" fmla="*/ 185642 w 185642"/>
                  <a:gd name="connsiteY11" fmla="*/ 207836 h 212121"/>
                  <a:gd name="connsiteX12" fmla="*/ 139827 w 185642"/>
                  <a:gd name="connsiteY12" fmla="*/ 207836 h 212121"/>
                  <a:gd name="connsiteX13" fmla="*/ 139827 w 185642"/>
                  <a:gd name="connsiteY13" fmla="*/ 182213 h 212121"/>
                  <a:gd name="connsiteX14" fmla="*/ 73057 w 185642"/>
                  <a:gd name="connsiteY14" fmla="*/ 212122 h 212121"/>
                  <a:gd name="connsiteX15" fmla="*/ 0 w 185642"/>
                  <a:gd name="connsiteY15" fmla="*/ 148780 h 212121"/>
                  <a:gd name="connsiteX16" fmla="*/ 141065 w 185642"/>
                  <a:gd name="connsiteY16" fmla="*/ 133826 h 212121"/>
                  <a:gd name="connsiteX17" fmla="*/ 141065 w 185642"/>
                  <a:gd name="connsiteY17" fmla="*/ 119825 h 212121"/>
                  <a:gd name="connsiteX18" fmla="*/ 94488 w 185642"/>
                  <a:gd name="connsiteY18" fmla="*/ 111633 h 212121"/>
                  <a:gd name="connsiteX19" fmla="*/ 46291 w 185642"/>
                  <a:gd name="connsiteY19" fmla="*/ 145828 h 212121"/>
                  <a:gd name="connsiteX20" fmla="*/ 46291 w 185642"/>
                  <a:gd name="connsiteY20" fmla="*/ 146590 h 212121"/>
                  <a:gd name="connsiteX21" fmla="*/ 86296 w 185642"/>
                  <a:gd name="connsiteY21" fmla="*/ 177641 h 212121"/>
                  <a:gd name="connsiteX22" fmla="*/ 141065 w 185642"/>
                  <a:gd name="connsiteY22" fmla="*/ 133731 h 2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642" h="212121">
                    <a:moveTo>
                      <a:pt x="95" y="148590"/>
                    </a:moveTo>
                    <a:lnTo>
                      <a:pt x="95" y="147828"/>
                    </a:lnTo>
                    <a:cubicBezTo>
                      <a:pt x="95" y="103537"/>
                      <a:pt x="35052" y="81820"/>
                      <a:pt x="85153" y="81820"/>
                    </a:cubicBezTo>
                    <a:cubicBezTo>
                      <a:pt x="108109" y="81820"/>
                      <a:pt x="124396" y="85344"/>
                      <a:pt x="140303" y="90392"/>
                    </a:cubicBezTo>
                    <a:lnTo>
                      <a:pt x="140303" y="85344"/>
                    </a:lnTo>
                    <a:cubicBezTo>
                      <a:pt x="140303" y="56198"/>
                      <a:pt x="122396" y="40672"/>
                      <a:pt x="89440" y="40672"/>
                    </a:cubicBezTo>
                    <a:cubicBezTo>
                      <a:pt x="66484" y="40672"/>
                      <a:pt x="49435" y="45720"/>
                      <a:pt x="30766" y="53531"/>
                    </a:cubicBezTo>
                    <a:lnTo>
                      <a:pt x="17907" y="16669"/>
                    </a:lnTo>
                    <a:cubicBezTo>
                      <a:pt x="40862" y="6572"/>
                      <a:pt x="62960" y="0"/>
                      <a:pt x="95536" y="0"/>
                    </a:cubicBezTo>
                    <a:cubicBezTo>
                      <a:pt x="126206" y="0"/>
                      <a:pt x="149161" y="8192"/>
                      <a:pt x="163544" y="22955"/>
                    </a:cubicBezTo>
                    <a:cubicBezTo>
                      <a:pt x="178689" y="37719"/>
                      <a:pt x="185642" y="59436"/>
                      <a:pt x="185642" y="86297"/>
                    </a:cubicBezTo>
                    <a:lnTo>
                      <a:pt x="185642" y="207836"/>
                    </a:lnTo>
                    <a:lnTo>
                      <a:pt x="139827" y="207836"/>
                    </a:lnTo>
                    <a:lnTo>
                      <a:pt x="139827" y="182213"/>
                    </a:lnTo>
                    <a:cubicBezTo>
                      <a:pt x="125825" y="198882"/>
                      <a:pt x="104489" y="212122"/>
                      <a:pt x="73057" y="212122"/>
                    </a:cubicBezTo>
                    <a:cubicBezTo>
                      <a:pt x="34576" y="212122"/>
                      <a:pt x="0" y="190024"/>
                      <a:pt x="0" y="148780"/>
                    </a:cubicBezTo>
                    <a:close/>
                    <a:moveTo>
                      <a:pt x="141065" y="133826"/>
                    </a:moveTo>
                    <a:lnTo>
                      <a:pt x="141065" y="119825"/>
                    </a:lnTo>
                    <a:cubicBezTo>
                      <a:pt x="129064" y="115157"/>
                      <a:pt x="113062" y="111633"/>
                      <a:pt x="94488" y="111633"/>
                    </a:cubicBezTo>
                    <a:cubicBezTo>
                      <a:pt x="64198" y="111633"/>
                      <a:pt x="46291" y="124492"/>
                      <a:pt x="46291" y="145828"/>
                    </a:cubicBezTo>
                    <a:lnTo>
                      <a:pt x="46291" y="146590"/>
                    </a:lnTo>
                    <a:cubicBezTo>
                      <a:pt x="46291" y="166402"/>
                      <a:pt x="63722" y="177641"/>
                      <a:pt x="86296" y="177641"/>
                    </a:cubicBezTo>
                    <a:cubicBezTo>
                      <a:pt x="117348" y="177641"/>
                      <a:pt x="141065" y="159734"/>
                      <a:pt x="141065" y="133731"/>
                    </a:cubicBezTo>
                    <a:close/>
                  </a:path>
                </a:pathLst>
              </a:custGeom>
              <a:grpFill/>
              <a:ln w="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48F35372-0926-176F-90D1-7C6503F4D811}"/>
                  </a:ext>
                </a:extLst>
              </p:cNvPr>
              <p:cNvSpPr/>
              <p:nvPr/>
            </p:nvSpPr>
            <p:spPr>
              <a:xfrm>
                <a:off x="5096790" y="1922738"/>
                <a:ext cx="47339" cy="283464"/>
              </a:xfrm>
              <a:custGeom>
                <a:avLst/>
                <a:gdLst>
                  <a:gd name="connsiteX0" fmla="*/ 0 w 47339"/>
                  <a:gd name="connsiteY0" fmla="*/ 0 h 283464"/>
                  <a:gd name="connsiteX1" fmla="*/ 47339 w 47339"/>
                  <a:gd name="connsiteY1" fmla="*/ 0 h 283464"/>
                  <a:gd name="connsiteX2" fmla="*/ 47339 w 47339"/>
                  <a:gd name="connsiteY2" fmla="*/ 283464 h 283464"/>
                  <a:gd name="connsiteX3" fmla="*/ 0 w 47339"/>
                  <a:gd name="connsiteY3" fmla="*/ 283464 h 283464"/>
                  <a:gd name="connsiteX4" fmla="*/ 0 w 47339"/>
                  <a:gd name="connsiteY4" fmla="*/ 0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9" h="283464">
                    <a:moveTo>
                      <a:pt x="0" y="0"/>
                    </a:moveTo>
                    <a:lnTo>
                      <a:pt x="47339" y="0"/>
                    </a:lnTo>
                    <a:lnTo>
                      <a:pt x="47339" y="283464"/>
                    </a:lnTo>
                    <a:lnTo>
                      <a:pt x="0" y="283464"/>
                    </a:lnTo>
                    <a:lnTo>
                      <a:pt x="0" y="0"/>
                    </a:lnTo>
                    <a:close/>
                  </a:path>
                </a:pathLst>
              </a:custGeom>
              <a:grpFill/>
              <a:ln w="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97FF7844-C351-A41A-5AD8-D0998B720653}"/>
                  </a:ext>
                </a:extLst>
              </p:cNvPr>
              <p:cNvSpPr/>
              <p:nvPr/>
            </p:nvSpPr>
            <p:spPr>
              <a:xfrm>
                <a:off x="5211757" y="192511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grpFill/>
              <a:ln w="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33938FD4-27E1-CCD8-9E9A-84C8332DFF76}"/>
                  </a:ext>
                </a:extLst>
              </p:cNvPr>
              <p:cNvSpPr/>
              <p:nvPr/>
            </p:nvSpPr>
            <p:spPr>
              <a:xfrm>
                <a:off x="5310817" y="1997699"/>
                <a:ext cx="163067" cy="212502"/>
              </a:xfrm>
              <a:custGeom>
                <a:avLst/>
                <a:gdLst>
                  <a:gd name="connsiteX0" fmla="*/ 0 w 163067"/>
                  <a:gd name="connsiteY0" fmla="*/ 181737 h 212502"/>
                  <a:gd name="connsiteX1" fmla="*/ 20955 w 163067"/>
                  <a:gd name="connsiteY1" fmla="*/ 149923 h 212502"/>
                  <a:gd name="connsiteX2" fmla="*/ 88106 w 163067"/>
                  <a:gd name="connsiteY2" fmla="*/ 175165 h 212502"/>
                  <a:gd name="connsiteX3" fmla="*/ 119920 w 163067"/>
                  <a:gd name="connsiteY3" fmla="*/ 153067 h 212502"/>
                  <a:gd name="connsiteX4" fmla="*/ 119920 w 163067"/>
                  <a:gd name="connsiteY4" fmla="*/ 152305 h 212502"/>
                  <a:gd name="connsiteX5" fmla="*/ 74104 w 163067"/>
                  <a:gd name="connsiteY5" fmla="*/ 123539 h 212502"/>
                  <a:gd name="connsiteX6" fmla="*/ 10001 w 163067"/>
                  <a:gd name="connsiteY6" fmla="*/ 63722 h 212502"/>
                  <a:gd name="connsiteX7" fmla="*/ 10001 w 163067"/>
                  <a:gd name="connsiteY7" fmla="*/ 62960 h 212502"/>
                  <a:gd name="connsiteX8" fmla="*/ 83058 w 163067"/>
                  <a:gd name="connsiteY8" fmla="*/ 0 h 212502"/>
                  <a:gd name="connsiteX9" fmla="*/ 158401 w 163067"/>
                  <a:gd name="connsiteY9" fmla="*/ 23336 h 212502"/>
                  <a:gd name="connsiteX10" fmla="*/ 139732 w 163067"/>
                  <a:gd name="connsiteY10" fmla="*/ 56769 h 212502"/>
                  <a:gd name="connsiteX11" fmla="*/ 81915 w 163067"/>
                  <a:gd name="connsiteY11" fmla="*/ 37338 h 212502"/>
                  <a:gd name="connsiteX12" fmla="*/ 53150 w 163067"/>
                  <a:gd name="connsiteY12" fmla="*/ 57531 h 212502"/>
                  <a:gd name="connsiteX13" fmla="*/ 53150 w 163067"/>
                  <a:gd name="connsiteY13" fmla="*/ 58293 h 212502"/>
                  <a:gd name="connsiteX14" fmla="*/ 99346 w 163067"/>
                  <a:gd name="connsiteY14" fmla="*/ 87440 h 212502"/>
                  <a:gd name="connsiteX15" fmla="*/ 163068 w 163067"/>
                  <a:gd name="connsiteY15" fmla="*/ 147256 h 212502"/>
                  <a:gd name="connsiteX16" fmla="*/ 163068 w 163067"/>
                  <a:gd name="connsiteY16" fmla="*/ 148019 h 212502"/>
                  <a:gd name="connsiteX17" fmla="*/ 86963 w 163067"/>
                  <a:gd name="connsiteY17" fmla="*/ 212503 h 212502"/>
                  <a:gd name="connsiteX18" fmla="*/ 0 w 163067"/>
                  <a:gd name="connsiteY18" fmla="*/ 181832 h 2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067" h="212502">
                    <a:moveTo>
                      <a:pt x="0" y="181737"/>
                    </a:moveTo>
                    <a:lnTo>
                      <a:pt x="20955" y="149923"/>
                    </a:lnTo>
                    <a:cubicBezTo>
                      <a:pt x="43434" y="166592"/>
                      <a:pt x="67151" y="175165"/>
                      <a:pt x="88106" y="175165"/>
                    </a:cubicBezTo>
                    <a:cubicBezTo>
                      <a:pt x="109061" y="175165"/>
                      <a:pt x="119920" y="166592"/>
                      <a:pt x="119920" y="153067"/>
                    </a:cubicBezTo>
                    <a:lnTo>
                      <a:pt x="119920" y="152305"/>
                    </a:lnTo>
                    <a:cubicBezTo>
                      <a:pt x="119920" y="136398"/>
                      <a:pt x="98203" y="130969"/>
                      <a:pt x="74104" y="123539"/>
                    </a:cubicBezTo>
                    <a:cubicBezTo>
                      <a:pt x="43815" y="114967"/>
                      <a:pt x="10001" y="102584"/>
                      <a:pt x="10001" y="63722"/>
                    </a:cubicBezTo>
                    <a:lnTo>
                      <a:pt x="10001" y="62960"/>
                    </a:lnTo>
                    <a:cubicBezTo>
                      <a:pt x="10001" y="23717"/>
                      <a:pt x="42196" y="0"/>
                      <a:pt x="83058" y="0"/>
                    </a:cubicBezTo>
                    <a:cubicBezTo>
                      <a:pt x="108680" y="0"/>
                      <a:pt x="136684" y="8953"/>
                      <a:pt x="158401" y="23336"/>
                    </a:cubicBezTo>
                    <a:lnTo>
                      <a:pt x="139732" y="56769"/>
                    </a:lnTo>
                    <a:cubicBezTo>
                      <a:pt x="119920" y="44767"/>
                      <a:pt x="98965" y="37338"/>
                      <a:pt x="81915" y="37338"/>
                    </a:cubicBezTo>
                    <a:cubicBezTo>
                      <a:pt x="63627" y="37338"/>
                      <a:pt x="53150" y="46291"/>
                      <a:pt x="53150" y="57531"/>
                    </a:cubicBezTo>
                    <a:lnTo>
                      <a:pt x="53150" y="58293"/>
                    </a:lnTo>
                    <a:cubicBezTo>
                      <a:pt x="53150" y="73438"/>
                      <a:pt x="75247" y="79629"/>
                      <a:pt x="99346" y="87440"/>
                    </a:cubicBezTo>
                    <a:cubicBezTo>
                      <a:pt x="129254" y="96774"/>
                      <a:pt x="163068" y="110395"/>
                      <a:pt x="163068" y="147256"/>
                    </a:cubicBezTo>
                    <a:lnTo>
                      <a:pt x="163068" y="148019"/>
                    </a:lnTo>
                    <a:cubicBezTo>
                      <a:pt x="163068" y="191167"/>
                      <a:pt x="129635" y="212503"/>
                      <a:pt x="86963" y="212503"/>
                    </a:cubicBezTo>
                    <a:cubicBezTo>
                      <a:pt x="57817" y="212503"/>
                      <a:pt x="25622" y="202406"/>
                      <a:pt x="0" y="181832"/>
                    </a:cubicBezTo>
                    <a:close/>
                  </a:path>
                </a:pathLst>
              </a:custGeom>
              <a:grpFill/>
              <a:ln w="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E50EACD1-BEF3-5967-1BAC-94D5CEA0F503}"/>
                  </a:ext>
                </a:extLst>
              </p:cNvPr>
              <p:cNvSpPr/>
              <p:nvPr/>
            </p:nvSpPr>
            <p:spPr>
              <a:xfrm>
                <a:off x="5516271" y="1996937"/>
                <a:ext cx="198501" cy="214026"/>
              </a:xfrm>
              <a:custGeom>
                <a:avLst/>
                <a:gdLst>
                  <a:gd name="connsiteX0" fmla="*/ 0 w 198501"/>
                  <a:gd name="connsiteY0" fmla="*/ 107537 h 214026"/>
                  <a:gd name="connsiteX1" fmla="*/ 0 w 198501"/>
                  <a:gd name="connsiteY1" fmla="*/ 106775 h 214026"/>
                  <a:gd name="connsiteX2" fmla="*/ 100203 w 198501"/>
                  <a:gd name="connsiteY2" fmla="*/ 0 h 214026"/>
                  <a:gd name="connsiteX3" fmla="*/ 198501 w 198501"/>
                  <a:gd name="connsiteY3" fmla="*/ 110300 h 214026"/>
                  <a:gd name="connsiteX4" fmla="*/ 197739 w 198501"/>
                  <a:gd name="connsiteY4" fmla="*/ 123539 h 214026"/>
                  <a:gd name="connsiteX5" fmla="*/ 47054 w 198501"/>
                  <a:gd name="connsiteY5" fmla="*/ 123539 h 214026"/>
                  <a:gd name="connsiteX6" fmla="*/ 106109 w 198501"/>
                  <a:gd name="connsiteY6" fmla="*/ 175546 h 214026"/>
                  <a:gd name="connsiteX7" fmla="*/ 161639 w 198501"/>
                  <a:gd name="connsiteY7" fmla="*/ 151067 h 214026"/>
                  <a:gd name="connsiteX8" fmla="*/ 189167 w 198501"/>
                  <a:gd name="connsiteY8" fmla="*/ 175546 h 214026"/>
                  <a:gd name="connsiteX9" fmla="*/ 105251 w 198501"/>
                  <a:gd name="connsiteY9" fmla="*/ 214027 h 214026"/>
                  <a:gd name="connsiteX10" fmla="*/ 0 w 198501"/>
                  <a:gd name="connsiteY10" fmla="*/ 107632 h 214026"/>
                  <a:gd name="connsiteX11" fmla="*/ 151829 w 198501"/>
                  <a:gd name="connsiteY11" fmla="*/ 92393 h 214026"/>
                  <a:gd name="connsiteX12" fmla="*/ 99822 w 198501"/>
                  <a:gd name="connsiteY12" fmla="*/ 38386 h 214026"/>
                  <a:gd name="connsiteX13" fmla="*/ 46577 w 198501"/>
                  <a:gd name="connsiteY13" fmla="*/ 92393 h 214026"/>
                  <a:gd name="connsiteX14" fmla="*/ 151829 w 198501"/>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01" h="214026">
                    <a:moveTo>
                      <a:pt x="0" y="107537"/>
                    </a:moveTo>
                    <a:lnTo>
                      <a:pt x="0" y="106775"/>
                    </a:lnTo>
                    <a:cubicBezTo>
                      <a:pt x="0" y="48101"/>
                      <a:pt x="41529" y="0"/>
                      <a:pt x="100203" y="0"/>
                    </a:cubicBezTo>
                    <a:cubicBezTo>
                      <a:pt x="165449" y="0"/>
                      <a:pt x="198501" y="51245"/>
                      <a:pt x="198501" y="110300"/>
                    </a:cubicBezTo>
                    <a:cubicBezTo>
                      <a:pt x="198501" y="114586"/>
                      <a:pt x="198120" y="118872"/>
                      <a:pt x="197739" y="123539"/>
                    </a:cubicBezTo>
                    <a:lnTo>
                      <a:pt x="47054" y="123539"/>
                    </a:lnTo>
                    <a:cubicBezTo>
                      <a:pt x="52102" y="156972"/>
                      <a:pt x="75819" y="175546"/>
                      <a:pt x="106109" y="175546"/>
                    </a:cubicBezTo>
                    <a:cubicBezTo>
                      <a:pt x="129064" y="175546"/>
                      <a:pt x="145352" y="166973"/>
                      <a:pt x="161639"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4" y="38386"/>
                      <a:pt x="99822" y="38386"/>
                    </a:cubicBezTo>
                    <a:cubicBezTo>
                      <a:pt x="71057" y="38386"/>
                      <a:pt x="50864" y="60484"/>
                      <a:pt x="46577" y="92393"/>
                    </a:cubicBezTo>
                    <a:lnTo>
                      <a:pt x="151829" y="92393"/>
                    </a:lnTo>
                    <a:close/>
                  </a:path>
                </a:pathLst>
              </a:custGeom>
              <a:grpFill/>
              <a:ln w="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5B199B55-237B-0BF5-EE68-D740B84FA086}"/>
                  </a:ext>
                </a:extLst>
              </p:cNvPr>
              <p:cNvSpPr/>
              <p:nvPr/>
            </p:nvSpPr>
            <p:spPr>
              <a:xfrm>
                <a:off x="5767064" y="1997240"/>
                <a:ext cx="120015" cy="209056"/>
              </a:xfrm>
              <a:custGeom>
                <a:avLst/>
                <a:gdLst>
                  <a:gd name="connsiteX0" fmla="*/ 95 w 120015"/>
                  <a:gd name="connsiteY0" fmla="*/ 3983 h 209056"/>
                  <a:gd name="connsiteX1" fmla="*/ 47435 w 120015"/>
                  <a:gd name="connsiteY1" fmla="*/ 3983 h 209056"/>
                  <a:gd name="connsiteX2" fmla="*/ 47435 w 120015"/>
                  <a:gd name="connsiteY2" fmla="*/ 50179 h 209056"/>
                  <a:gd name="connsiteX3" fmla="*/ 120015 w 120015"/>
                  <a:gd name="connsiteY3" fmla="*/ 78 h 209056"/>
                  <a:gd name="connsiteX4" fmla="*/ 120015 w 120015"/>
                  <a:gd name="connsiteY4" fmla="*/ 49798 h 209056"/>
                  <a:gd name="connsiteX5" fmla="*/ 117253 w 120015"/>
                  <a:gd name="connsiteY5" fmla="*/ 49798 h 209056"/>
                  <a:gd name="connsiteX6" fmla="*/ 47339 w 120015"/>
                  <a:gd name="connsiteY6" fmla="*/ 130952 h 209056"/>
                  <a:gd name="connsiteX7" fmla="*/ 47339 w 120015"/>
                  <a:gd name="connsiteY7" fmla="*/ 209056 h 209056"/>
                  <a:gd name="connsiteX8" fmla="*/ 0 w 120015"/>
                  <a:gd name="connsiteY8" fmla="*/ 209056 h 209056"/>
                  <a:gd name="connsiteX9" fmla="*/ 0 w 120015"/>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 h="209056">
                    <a:moveTo>
                      <a:pt x="95" y="3983"/>
                    </a:moveTo>
                    <a:lnTo>
                      <a:pt x="47435" y="3983"/>
                    </a:lnTo>
                    <a:lnTo>
                      <a:pt x="47435"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grpFill/>
              <a:ln w="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E7EFE90B-11A0-86EF-4FD8-D1F700FA89AD}"/>
                  </a:ext>
                </a:extLst>
              </p:cNvPr>
              <p:cNvSpPr/>
              <p:nvPr/>
            </p:nvSpPr>
            <p:spPr>
              <a:xfrm>
                <a:off x="5934133" y="1925119"/>
                <a:ext cx="50482" cy="281177"/>
              </a:xfrm>
              <a:custGeom>
                <a:avLst/>
                <a:gdLst>
                  <a:gd name="connsiteX0" fmla="*/ 0 w 50482"/>
                  <a:gd name="connsiteY0" fmla="*/ 0 h 281177"/>
                  <a:gd name="connsiteX1" fmla="*/ 50483 w 50482"/>
                  <a:gd name="connsiteY1" fmla="*/ 0 h 281177"/>
                  <a:gd name="connsiteX2" fmla="*/ 50483 w 50482"/>
                  <a:gd name="connsiteY2" fmla="*/ 44672 h 281177"/>
                  <a:gd name="connsiteX3" fmla="*/ 0 w 50482"/>
                  <a:gd name="connsiteY3" fmla="*/ 44672 h 281177"/>
                  <a:gd name="connsiteX4" fmla="*/ 0 w 50482"/>
                  <a:gd name="connsiteY4" fmla="*/ 0 h 281177"/>
                  <a:gd name="connsiteX5" fmla="*/ 1619 w 50482"/>
                  <a:gd name="connsiteY5" fmla="*/ 76105 h 281177"/>
                  <a:gd name="connsiteX6" fmla="*/ 48958 w 50482"/>
                  <a:gd name="connsiteY6" fmla="*/ 76105 h 281177"/>
                  <a:gd name="connsiteX7" fmla="*/ 48958 w 50482"/>
                  <a:gd name="connsiteY7" fmla="*/ 281178 h 281177"/>
                  <a:gd name="connsiteX8" fmla="*/ 1619 w 50482"/>
                  <a:gd name="connsiteY8" fmla="*/ 281178 h 281177"/>
                  <a:gd name="connsiteX9" fmla="*/ 1619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3" y="0"/>
                    </a:lnTo>
                    <a:lnTo>
                      <a:pt x="50483" y="44672"/>
                    </a:lnTo>
                    <a:lnTo>
                      <a:pt x="0" y="44672"/>
                    </a:lnTo>
                    <a:lnTo>
                      <a:pt x="0" y="0"/>
                    </a:lnTo>
                    <a:close/>
                    <a:moveTo>
                      <a:pt x="1619" y="76105"/>
                    </a:moveTo>
                    <a:lnTo>
                      <a:pt x="48958" y="76105"/>
                    </a:lnTo>
                    <a:lnTo>
                      <a:pt x="48958" y="281178"/>
                    </a:lnTo>
                    <a:lnTo>
                      <a:pt x="1619" y="281178"/>
                    </a:lnTo>
                    <a:lnTo>
                      <a:pt x="1619" y="76105"/>
                    </a:lnTo>
                    <a:close/>
                  </a:path>
                </a:pathLst>
              </a:custGeom>
              <a:grpFill/>
              <a:ln w="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2DC11070-3BE4-4BF8-28BA-31B8F53256D9}"/>
                  </a:ext>
                </a:extLst>
              </p:cNvPr>
              <p:cNvSpPr/>
              <p:nvPr/>
            </p:nvSpPr>
            <p:spPr>
              <a:xfrm>
                <a:off x="6049481" y="1996937"/>
                <a:ext cx="184499" cy="209359"/>
              </a:xfrm>
              <a:custGeom>
                <a:avLst/>
                <a:gdLst>
                  <a:gd name="connsiteX0" fmla="*/ 0 w 184499"/>
                  <a:gd name="connsiteY0" fmla="*/ 4286 h 209359"/>
                  <a:gd name="connsiteX1" fmla="*/ 47339 w 184499"/>
                  <a:gd name="connsiteY1" fmla="*/ 4286 h 209359"/>
                  <a:gd name="connsiteX2" fmla="*/ 47339 w 184499"/>
                  <a:gd name="connsiteY2" fmla="*/ 35719 h 209359"/>
                  <a:gd name="connsiteX3" fmla="*/ 111442 w 184499"/>
                  <a:gd name="connsiteY3" fmla="*/ 0 h 209359"/>
                  <a:gd name="connsiteX4" fmla="*/ 184499 w 184499"/>
                  <a:gd name="connsiteY4" fmla="*/ 78486 h 209359"/>
                  <a:gd name="connsiteX5" fmla="*/ 184499 w 184499"/>
                  <a:gd name="connsiteY5" fmla="*/ 209360 h 209359"/>
                  <a:gd name="connsiteX6" fmla="*/ 137541 w 184499"/>
                  <a:gd name="connsiteY6" fmla="*/ 209360 h 209359"/>
                  <a:gd name="connsiteX7" fmla="*/ 137541 w 184499"/>
                  <a:gd name="connsiteY7" fmla="*/ 92869 h 209359"/>
                  <a:gd name="connsiteX8" fmla="*/ 93631 w 184499"/>
                  <a:gd name="connsiteY8" fmla="*/ 42767 h 209359"/>
                  <a:gd name="connsiteX9" fmla="*/ 47434 w 184499"/>
                  <a:gd name="connsiteY9" fmla="*/ 93631 h 209359"/>
                  <a:gd name="connsiteX10" fmla="*/ 47434 w 184499"/>
                  <a:gd name="connsiteY10" fmla="*/ 209360 h 209359"/>
                  <a:gd name="connsiteX11" fmla="*/ 95 w 184499"/>
                  <a:gd name="connsiteY11" fmla="*/ 209360 h 209359"/>
                  <a:gd name="connsiteX12" fmla="*/ 95 w 184499"/>
                  <a:gd name="connsiteY12" fmla="*/ 4286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0" y="4286"/>
                    </a:moveTo>
                    <a:lnTo>
                      <a:pt x="47339" y="4286"/>
                    </a:lnTo>
                    <a:lnTo>
                      <a:pt x="47339" y="35719"/>
                    </a:lnTo>
                    <a:cubicBezTo>
                      <a:pt x="60579" y="16669"/>
                      <a:pt x="79534" y="0"/>
                      <a:pt x="111442" y="0"/>
                    </a:cubicBezTo>
                    <a:cubicBezTo>
                      <a:pt x="157639" y="0"/>
                      <a:pt x="184499" y="31052"/>
                      <a:pt x="184499" y="78486"/>
                    </a:cubicBezTo>
                    <a:lnTo>
                      <a:pt x="184499" y="209360"/>
                    </a:lnTo>
                    <a:lnTo>
                      <a:pt x="137541" y="209360"/>
                    </a:lnTo>
                    <a:lnTo>
                      <a:pt x="137541" y="92869"/>
                    </a:lnTo>
                    <a:cubicBezTo>
                      <a:pt x="137541" y="61055"/>
                      <a:pt x="121634" y="42767"/>
                      <a:pt x="93631" y="42767"/>
                    </a:cubicBezTo>
                    <a:cubicBezTo>
                      <a:pt x="65627" y="42767"/>
                      <a:pt x="47434" y="61817"/>
                      <a:pt x="47434" y="93631"/>
                    </a:cubicBezTo>
                    <a:lnTo>
                      <a:pt x="47434" y="209360"/>
                    </a:lnTo>
                    <a:lnTo>
                      <a:pt x="95" y="209360"/>
                    </a:lnTo>
                    <a:lnTo>
                      <a:pt x="95" y="4286"/>
                    </a:lnTo>
                    <a:close/>
                  </a:path>
                </a:pathLst>
              </a:custGeom>
              <a:grpFill/>
              <a:ln w="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1E3BB0B0-BEA4-297D-2239-4210DFB4BBBC}"/>
                  </a:ext>
                </a:extLst>
              </p:cNvPr>
              <p:cNvSpPr/>
              <p:nvPr/>
            </p:nvSpPr>
            <p:spPr>
              <a:xfrm>
                <a:off x="6285605" y="1996937"/>
                <a:ext cx="212026" cy="272224"/>
              </a:xfrm>
              <a:custGeom>
                <a:avLst/>
                <a:gdLst>
                  <a:gd name="connsiteX0" fmla="*/ 10096 w 212026"/>
                  <a:gd name="connsiteY0" fmla="*/ 247745 h 272224"/>
                  <a:gd name="connsiteX1" fmla="*/ 27527 w 212026"/>
                  <a:gd name="connsiteY1" fmla="*/ 212408 h 272224"/>
                  <a:gd name="connsiteX2" fmla="*/ 100584 w 212026"/>
                  <a:gd name="connsiteY2" fmla="*/ 233744 h 272224"/>
                  <a:gd name="connsiteX3" fmla="*/ 165449 w 212026"/>
                  <a:gd name="connsiteY3" fmla="*/ 171260 h 272224"/>
                  <a:gd name="connsiteX4" fmla="*/ 165449 w 212026"/>
                  <a:gd name="connsiteY4" fmla="*/ 155734 h 272224"/>
                  <a:gd name="connsiteX5" fmla="*/ 93250 w 212026"/>
                  <a:gd name="connsiteY5" fmla="*/ 192977 h 272224"/>
                  <a:gd name="connsiteX6" fmla="*/ 0 w 212026"/>
                  <a:gd name="connsiteY6" fmla="*/ 97060 h 272224"/>
                  <a:gd name="connsiteX7" fmla="*/ 0 w 212026"/>
                  <a:gd name="connsiteY7" fmla="*/ 96298 h 272224"/>
                  <a:gd name="connsiteX8" fmla="*/ 93250 w 212026"/>
                  <a:gd name="connsiteY8" fmla="*/ 0 h 272224"/>
                  <a:gd name="connsiteX9" fmla="*/ 165068 w 212026"/>
                  <a:gd name="connsiteY9" fmla="*/ 34957 h 272224"/>
                  <a:gd name="connsiteX10" fmla="*/ 165068 w 212026"/>
                  <a:gd name="connsiteY10" fmla="*/ 4286 h 272224"/>
                  <a:gd name="connsiteX11" fmla="*/ 212026 w 212026"/>
                  <a:gd name="connsiteY11" fmla="*/ 4286 h 272224"/>
                  <a:gd name="connsiteX12" fmla="*/ 212026 w 212026"/>
                  <a:gd name="connsiteY12" fmla="*/ 167354 h 272224"/>
                  <a:gd name="connsiteX13" fmla="*/ 186023 w 212026"/>
                  <a:gd name="connsiteY13" fmla="*/ 244602 h 272224"/>
                  <a:gd name="connsiteX14" fmla="*/ 101727 w 212026"/>
                  <a:gd name="connsiteY14" fmla="*/ 272225 h 272224"/>
                  <a:gd name="connsiteX15" fmla="*/ 10096 w 212026"/>
                  <a:gd name="connsiteY15" fmla="*/ 247745 h 272224"/>
                  <a:gd name="connsiteX16" fmla="*/ 165830 w 212026"/>
                  <a:gd name="connsiteY16" fmla="*/ 96679 h 272224"/>
                  <a:gd name="connsiteX17" fmla="*/ 165830 w 212026"/>
                  <a:gd name="connsiteY17" fmla="*/ 95917 h 272224"/>
                  <a:gd name="connsiteX18" fmla="*/ 105632 w 212026"/>
                  <a:gd name="connsiteY18" fmla="*/ 40005 h 272224"/>
                  <a:gd name="connsiteX19" fmla="*/ 47339 w 212026"/>
                  <a:gd name="connsiteY19" fmla="*/ 95917 h 272224"/>
                  <a:gd name="connsiteX20" fmla="*/ 47339 w 212026"/>
                  <a:gd name="connsiteY20" fmla="*/ 96679 h 272224"/>
                  <a:gd name="connsiteX21" fmla="*/ 105632 w 212026"/>
                  <a:gd name="connsiteY21" fmla="*/ 152972 h 272224"/>
                  <a:gd name="connsiteX22" fmla="*/ 165830 w 212026"/>
                  <a:gd name="connsiteY22" fmla="*/ 96679 h 27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26" h="272224">
                    <a:moveTo>
                      <a:pt x="10096" y="247745"/>
                    </a:moveTo>
                    <a:lnTo>
                      <a:pt x="27527" y="212408"/>
                    </a:lnTo>
                    <a:cubicBezTo>
                      <a:pt x="49625" y="226028"/>
                      <a:pt x="72580" y="233744"/>
                      <a:pt x="100584" y="233744"/>
                    </a:cubicBezTo>
                    <a:cubicBezTo>
                      <a:pt x="142494" y="233744"/>
                      <a:pt x="165449" y="212408"/>
                      <a:pt x="165449" y="171260"/>
                    </a:cubicBezTo>
                    <a:lnTo>
                      <a:pt x="165449" y="155734"/>
                    </a:lnTo>
                    <a:cubicBezTo>
                      <a:pt x="148399" y="177451"/>
                      <a:pt x="126968" y="192977"/>
                      <a:pt x="93250" y="192977"/>
                    </a:cubicBezTo>
                    <a:cubicBezTo>
                      <a:pt x="44672" y="192977"/>
                      <a:pt x="0" y="157258"/>
                      <a:pt x="0" y="97060"/>
                    </a:cubicBezTo>
                    <a:lnTo>
                      <a:pt x="0" y="96298"/>
                    </a:lnTo>
                    <a:cubicBezTo>
                      <a:pt x="0" y="35719"/>
                      <a:pt x="45434" y="0"/>
                      <a:pt x="93250" y="0"/>
                    </a:cubicBezTo>
                    <a:cubicBezTo>
                      <a:pt x="127825" y="0"/>
                      <a:pt x="149161" y="15907"/>
                      <a:pt x="165068" y="34957"/>
                    </a:cubicBezTo>
                    <a:lnTo>
                      <a:pt x="165068" y="4286"/>
                    </a:lnTo>
                    <a:lnTo>
                      <a:pt x="212026" y="4286"/>
                    </a:lnTo>
                    <a:lnTo>
                      <a:pt x="212026" y="167354"/>
                    </a:lnTo>
                    <a:cubicBezTo>
                      <a:pt x="212026" y="201930"/>
                      <a:pt x="203073" y="227552"/>
                      <a:pt x="186023" y="244602"/>
                    </a:cubicBezTo>
                    <a:cubicBezTo>
                      <a:pt x="167354" y="263271"/>
                      <a:pt x="138684" y="272225"/>
                      <a:pt x="101727" y="272225"/>
                    </a:cubicBezTo>
                    <a:cubicBezTo>
                      <a:pt x="67913" y="272225"/>
                      <a:pt x="36481" y="263652"/>
                      <a:pt x="10096" y="247745"/>
                    </a:cubicBezTo>
                    <a:close/>
                    <a:moveTo>
                      <a:pt x="165830" y="96679"/>
                    </a:moveTo>
                    <a:lnTo>
                      <a:pt x="165830" y="95917"/>
                    </a:lnTo>
                    <a:cubicBezTo>
                      <a:pt x="165830" y="62484"/>
                      <a:pt x="138303" y="40005"/>
                      <a:pt x="105632" y="40005"/>
                    </a:cubicBezTo>
                    <a:cubicBezTo>
                      <a:pt x="72961" y="40005"/>
                      <a:pt x="47339" y="62103"/>
                      <a:pt x="47339" y="95917"/>
                    </a:cubicBezTo>
                    <a:lnTo>
                      <a:pt x="47339" y="96679"/>
                    </a:lnTo>
                    <a:cubicBezTo>
                      <a:pt x="47339" y="130112"/>
                      <a:pt x="73342" y="152972"/>
                      <a:pt x="105632" y="152972"/>
                    </a:cubicBezTo>
                    <a:cubicBezTo>
                      <a:pt x="137922" y="152972"/>
                      <a:pt x="165830" y="130016"/>
                      <a:pt x="165830" y="96679"/>
                    </a:cubicBezTo>
                    <a:close/>
                  </a:path>
                </a:pathLst>
              </a:custGeom>
              <a:grpFill/>
              <a:ln w="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33920835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theme/theme1.xml><?xml version="1.0" encoding="utf-8"?>
<a:theme xmlns:a="http://schemas.openxmlformats.org/drawingml/2006/main" name="Instagram inlägg - vit">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inlägg_1080x1080.potx" id="{A4644983-0DE1-49A4-8320-55DEED02377A}" vid="{0B69B4F6-A77A-4EEB-99AA-7C1D57182CB1}"/>
    </a:ext>
  </a:extLst>
</a:theme>
</file>

<file path=ppt/theme/theme10.xml><?xml version="1.0" encoding="utf-8"?>
<a:theme xmlns:a="http://schemas.openxmlformats.org/drawingml/2006/main" name="Instagram inlägg - ljusblå">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inlägg_1080x1080.potx" id="{A4644983-0DE1-49A4-8320-55DEED02377A}" vid="{5E51BC59-0EAE-4238-BE64-1BABCC7D9C0B}"/>
    </a:ext>
  </a:extLst>
</a:theme>
</file>

<file path=ppt/theme/theme11.xml><?xml version="1.0" encoding="utf-8"?>
<a:theme xmlns:a="http://schemas.openxmlformats.org/drawingml/2006/main" name="Instagram inlägg - ljusgrön">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inlägg_1080x1080.potx" id="{A4644983-0DE1-49A4-8320-55DEED02377A}" vid="{50C1BBCD-1CE4-4AE0-B640-CA6CF2EF6DFA}"/>
    </a:ext>
  </a:extLst>
</a:theme>
</file>

<file path=ppt/theme/theme12.xml><?xml version="1.0" encoding="utf-8"?>
<a:theme xmlns:a="http://schemas.openxmlformats.org/drawingml/2006/main" name="Instagram inlägg - aprikos">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inlägg_1080x1080.potx" id="{A4644983-0DE1-49A4-8320-55DEED02377A}" vid="{8AAC30CF-99CD-4FCD-AA40-1EC33D6128AB}"/>
    </a:ext>
  </a:extLst>
</a:theme>
</file>

<file path=ppt/theme/theme13.xml><?xml version="1.0" encoding="utf-8"?>
<a:theme xmlns:a="http://schemas.openxmlformats.org/drawingml/2006/main" name="Instagram inlägg - ljusrosa">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inlägg_1080x1080.potx" id="{A4644983-0DE1-49A4-8320-55DEED02377A}" vid="{6B36A2FD-2F6A-43DB-B270-082D1A493405}"/>
    </a:ext>
  </a:extLst>
</a:theme>
</file>

<file path=ppt/theme/theme14.xml><?xml version="1.0" encoding="utf-8"?>
<a:theme xmlns:a="http://schemas.openxmlformats.org/drawingml/2006/main" name="Instagram inlägg - violett">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inlägg_1080x1080.potx" id="{A4644983-0DE1-49A4-8320-55DEED02377A}" vid="{9CCEADD0-C1AC-4F5E-AFF6-B0CE8A53B99B}"/>
    </a:ext>
  </a:extLst>
</a:theme>
</file>

<file path=ppt/theme/theme15.xml><?xml version="1.0" encoding="utf-8"?>
<a:theme xmlns:a="http://schemas.openxmlformats.org/drawingml/2006/main" name="Instagram inlägg - ljusgul">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inlägg_1080x1080.potx" id="{A4644983-0DE1-49A4-8320-55DEED02377A}" vid="{169A68BC-6F4E-4635-BB96-FC5B8D0885FD}"/>
    </a:ext>
  </a:extLst>
</a:theme>
</file>

<file path=ppt/theme/theme2.xml><?xml version="1.0" encoding="utf-8"?>
<a:theme xmlns:a="http://schemas.openxmlformats.org/drawingml/2006/main" name="Instagram inlägg - mörkblå">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inlägg_1080x1080.potx" id="{A4644983-0DE1-49A4-8320-55DEED02377A}" vid="{B2FB3F4A-83A6-4802-A359-A49F934EEF5B}"/>
    </a:ext>
  </a:extLst>
</a:theme>
</file>

<file path=ppt/theme/theme3.xml><?xml version="1.0" encoding="utf-8"?>
<a:theme xmlns:a="http://schemas.openxmlformats.org/drawingml/2006/main" name="Instagram inlägg - röd">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inlägg_1080x1080.potx" id="{A4644983-0DE1-49A4-8320-55DEED02377A}" vid="{50F0E1C7-4E60-4FDF-9E39-25B4CCA87F97}"/>
    </a:ext>
  </a:extLst>
</a:theme>
</file>

<file path=ppt/theme/theme4.xml><?xml version="1.0" encoding="utf-8"?>
<a:theme xmlns:a="http://schemas.openxmlformats.org/drawingml/2006/main" name="Instagram inlägg - turkos">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inlägg_1080x1080.potx" id="{A4644983-0DE1-49A4-8320-55DEED02377A}" vid="{9354C17F-4E70-4F14-8909-4D52E2A4C7DC}"/>
    </a:ext>
  </a:extLst>
</a:theme>
</file>

<file path=ppt/theme/theme5.xml><?xml version="1.0" encoding="utf-8"?>
<a:theme xmlns:a="http://schemas.openxmlformats.org/drawingml/2006/main" name="Instagram inlägg - rosa">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inlägg_1080x1080.potx" id="{A4644983-0DE1-49A4-8320-55DEED02377A}" vid="{5F0EA294-141E-4384-BA78-81DC28DC26BC}"/>
    </a:ext>
  </a:extLst>
</a:theme>
</file>

<file path=ppt/theme/theme6.xml><?xml version="1.0" encoding="utf-8"?>
<a:theme xmlns:a="http://schemas.openxmlformats.org/drawingml/2006/main" name="Instagram inlägg - grön">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inlägg_1080x1080.potx" id="{A4644983-0DE1-49A4-8320-55DEED02377A}" vid="{F98CA23B-9CC7-45A1-AEF2-1CE39AD21A08}"/>
    </a:ext>
  </a:extLst>
</a:theme>
</file>

<file path=ppt/theme/theme7.xml><?xml version="1.0" encoding="utf-8"?>
<a:theme xmlns:a="http://schemas.openxmlformats.org/drawingml/2006/main" name="Instagram inlägg - lila">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inlägg_1080x1080.potx" id="{A4644983-0DE1-49A4-8320-55DEED02377A}" vid="{5A3937A0-0FD8-4338-9F90-DAD1284C211F}"/>
    </a:ext>
  </a:extLst>
</a:theme>
</file>

<file path=ppt/theme/theme8.xml><?xml version="1.0" encoding="utf-8"?>
<a:theme xmlns:a="http://schemas.openxmlformats.org/drawingml/2006/main" name="Instagram inlägg - gul">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inlägg_1080x1080.potx" id="{A4644983-0DE1-49A4-8320-55DEED02377A}" vid="{B44607AC-A813-4C96-A3E9-A95997859224}"/>
    </a:ext>
  </a:extLst>
</a:theme>
</file>

<file path=ppt/theme/theme9.xml><?xml version="1.0" encoding="utf-8"?>
<a:theme xmlns:a="http://schemas.openxmlformats.org/drawingml/2006/main" name="Instagram inlägg - ljusgrå">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inlägg_1080x1080.potx" id="{A4644983-0DE1-49A4-8320-55DEED02377A}" vid="{6F1A7577-5284-45E5-86F3-6032D53A5E20}"/>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D5ADC00-E20D-484E-BDF2-FA2BC06655A6}">
  <we:reference id="2168fe81-07f3-4041-831f-380a3af458b5" version="1.0.0.0" store="EXCatalog" storeType="EXCatalog"/>
  <we:alternateReferences/>
  <we:properties/>
  <we:bindings/>
  <we:snapshot xmlns:r="http://schemas.openxmlformats.org/officeDocument/2006/relationships"/>
</we:webextension>
</file>

<file path=docProps/app.xml><?xml version="1.0" encoding="utf-8"?>
<ap:Properties xmlns:vt="http://schemas.openxmlformats.org/officeDocument/2006/docPropsVTypes" xmlns:ap="http://schemas.openxmlformats.org/officeDocument/2006/extended-properties">
  <ap:Template/>
  <ap:TotalTime>0</ap:TotalTime>
  <ap:Words>327</ap:Words>
  <ap:Application>Microsoft Office PowerPoint</ap:Application>
  <ap:PresentationFormat>Anpassad</ap:PresentationFormat>
  <ap:Paragraphs>23</ap:Paragraphs>
  <ap:Slides>8</ap:Slides>
  <ap:Notes>0</ap:Notes>
  <ap:HiddenSlides>2</ap:HiddenSlides>
  <ap:MMClips>0</ap:MMClips>
  <ap:ScaleCrop>false</ap:ScaleCrop>
  <ap:HeadingPairs>
    <vt:vector baseType="variant" size="6">
      <vt:variant>
        <vt:lpstr>Använt teckensnitt</vt:lpstr>
      </vt:variant>
      <vt:variant>
        <vt:i4>3</vt:i4>
      </vt:variant>
      <vt:variant>
        <vt:lpstr>Tema</vt:lpstr>
      </vt:variant>
      <vt:variant>
        <vt:i4>15</vt:i4>
      </vt:variant>
      <vt:variant>
        <vt:lpstr>Bildrubriker</vt:lpstr>
      </vt:variant>
      <vt:variant>
        <vt:i4>8</vt:i4>
      </vt:variant>
    </vt:vector>
  </ap:HeadingPairs>
  <ap:TitlesOfParts>
    <vt:vector baseType="lpstr" size="26">
      <vt:lpstr>Arial</vt:lpstr>
      <vt:lpstr>Open Sans Extrabold</vt:lpstr>
      <vt:lpstr>Open Sans</vt:lpstr>
      <vt:lpstr>Instagram inlägg - vit</vt:lpstr>
      <vt:lpstr>Instagram inlägg - mörkblå</vt:lpstr>
      <vt:lpstr>Instagram inlägg - röd</vt:lpstr>
      <vt:lpstr>Instagram inlägg - turkos</vt:lpstr>
      <vt:lpstr>Instagram inlägg - rosa</vt:lpstr>
      <vt:lpstr>Instagram inlägg - grön</vt:lpstr>
      <vt:lpstr>Instagram inlägg - lila</vt:lpstr>
      <vt:lpstr>Instagram inlägg - gul</vt:lpstr>
      <vt:lpstr>Instagram inlägg - ljusgrå</vt:lpstr>
      <vt:lpstr>Instagram inlägg - ljusblå</vt:lpstr>
      <vt:lpstr>Instagram inlägg - ljusgrön</vt:lpstr>
      <vt:lpstr>Instagram inlägg - aprikos</vt:lpstr>
      <vt:lpstr>Instagram inlägg - ljusrosa</vt:lpstr>
      <vt:lpstr>Instagram inlägg - violett</vt:lpstr>
      <vt:lpstr>Instagram inlägg - ljusgul</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Instagram inlägg 1080x1080</dc:title>
  <dc:creator>Förvaltning</dc:creator>
  <lastModifiedBy>Cazuma Mori</lastModifiedBy>
  <revision>2</revision>
  <dcterms:created xsi:type="dcterms:W3CDTF">2024-06-27T10:11:31.0000000Z</dcterms:created>
  <dcterms:modified xsi:type="dcterms:W3CDTF">2024-08-15T13:58:24.0000000Z</dcterms:modified>
</coreProperties>
</file>