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7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8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theme/theme9.xml" ContentType="application/vnd.openxmlformats-officedocument.theme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theme/theme10.xml" ContentType="application/vnd.openxmlformats-officedocument.theme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1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12.xml" ContentType="application/vnd.openxmlformats-officedocument.theme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theme/theme13.xml" ContentType="application/vnd.openxmlformats-officedocument.theme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theme/theme14.xml" ContentType="application/vnd.openxmlformats-officedocument.theme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theme/theme15.xml" ContentType="application/vnd.openxmlformats-officedocument.theme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6.xml" ContentType="application/vnd.openxmlformats-officedocument.theme+xml"/>
  <Override PartName="/ppt/theme/theme1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E1C8"/>
    <a:srgbClr val="C0E4F2"/>
    <a:srgbClr val="E1D1E8"/>
    <a:srgbClr val="F8CCDC"/>
    <a:srgbClr val="FBCFB9"/>
    <a:srgbClr val="FFF3B0"/>
    <a:srgbClr val="D1D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  <p:sldMasterId id="2147483665" r:id="rId2"/>
    <p:sldMasterId id="2147483717" r:id="rId3"/>
    <p:sldMasterId id="2147483743" r:id="rId4"/>
    <p:sldMasterId id="2147483821" r:id="rId5"/>
    <p:sldMasterId id="2147483704" r:id="rId6"/>
    <p:sldMasterId id="2147483730" r:id="rId7"/>
    <p:sldMasterId id="2147483756" r:id="rId8"/>
    <p:sldMasterId id="2147483875" r:id="rId9"/>
    <p:sldMasterId id="2147483691" r:id="rId10"/>
    <p:sldMasterId id="2147483678" r:id="rId11"/>
    <p:sldMasterId id="2147483834" r:id="rId12"/>
    <p:sldMasterId id="2147483769" r:id="rId13"/>
    <p:sldMasterId id="2147483782" r:id="rId14"/>
    <p:sldMasterId id="2147483795" r:id="rId15"/>
    <p:sldMasterId id="2147483808" r:id="rId16"/>
  </p:sldMasterIdLst>
  <p:notesMasterIdLst>
    <p:notesMasterId r:id="rId32"/>
  </p:notesMasterIdLst>
  <p:sldIdLst>
    <p:sldId id="297" r:id="rId17"/>
    <p:sldId id="298" r:id="rId18"/>
    <p:sldId id="299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8" r:id="rId27"/>
    <p:sldId id="307" r:id="rId28"/>
    <p:sldId id="309" r:id="rId29"/>
    <p:sldId id="310" r:id="rId30"/>
    <p:sldId id="311" r:id="rId31"/>
  </p:sldIdLst>
  <p:sldSz cx="18288000" cy="10287000"/>
  <p:notesSz cx="6858000" cy="9144000"/>
  <p:defaultTextStyle>
    <a:defPPr>
      <a:defRPr lang="sv-SE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068" autoAdjust="0"/>
    <p:restoredTop sz="94704" autoAdjust="0"/>
  </p:normalViewPr>
  <p:slideViewPr>
    <p:cSldViewPr snapToGrid="0" showGuides="1">
      <p:cViewPr varScale="1">
        <p:scale>
          <a:sx n="69" d="100"/>
          <a:sy n="69" d="100"/>
        </p:scale>
        <p:origin x="136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3.xml" Id="rId13" /><Relationship Type="http://schemas.openxmlformats.org/officeDocument/2006/relationships/slide" Target="/ppt/slides/slide2.xml" Id="rId18" /><Relationship Type="http://schemas.openxmlformats.org/officeDocument/2006/relationships/slide" Target="/ppt/slides/slide10.xml" Id="rId26" /><Relationship Type="http://schemas.openxmlformats.org/officeDocument/2006/relationships/slideMaster" Target="/ppt/slideMasters/slideMaster3.xml" Id="rId3" /><Relationship Type="http://schemas.openxmlformats.org/officeDocument/2006/relationships/slide" Target="/ppt/slides/slide5.xml" Id="rId21" /><Relationship Type="http://schemas.openxmlformats.org/officeDocument/2006/relationships/viewProps" Target="/ppt/viewProps.xml" Id="rId34" /><Relationship Type="http://schemas.openxmlformats.org/officeDocument/2006/relationships/slideMaster" Target="/ppt/slideMasters/slideMaster7.xml" Id="rId7" /><Relationship Type="http://schemas.openxmlformats.org/officeDocument/2006/relationships/slideMaster" Target="/ppt/slideMasters/slideMaster12.xml" Id="rId12" /><Relationship Type="http://schemas.openxmlformats.org/officeDocument/2006/relationships/slide" Target="/ppt/slides/slide1.xml" Id="rId17" /><Relationship Type="http://schemas.openxmlformats.org/officeDocument/2006/relationships/slide" Target="/ppt/slides/slide9.xml" Id="rId25" /><Relationship Type="http://schemas.openxmlformats.org/officeDocument/2006/relationships/presProps" Target="/ppt/presProps.xml" Id="rId33" /><Relationship Type="http://schemas.openxmlformats.org/officeDocument/2006/relationships/slideMaster" Target="/ppt/slideMasters/slideMaster2.xml" Id="rId2" /><Relationship Type="http://schemas.openxmlformats.org/officeDocument/2006/relationships/slideMaster" Target="/ppt/slideMasters/slideMaster16.xml" Id="rId16" /><Relationship Type="http://schemas.openxmlformats.org/officeDocument/2006/relationships/slide" Target="/ppt/slides/slide4.xml" Id="rId20" /><Relationship Type="http://schemas.openxmlformats.org/officeDocument/2006/relationships/slide" Target="/ppt/slides/slide13.xml" Id="rId29" /><Relationship Type="http://schemas.openxmlformats.org/officeDocument/2006/relationships/slideMaster" Target="/ppt/slideMasters/slideMaster1.xml" Id="rId1" /><Relationship Type="http://schemas.openxmlformats.org/officeDocument/2006/relationships/slideMaster" Target="/ppt/slideMasters/slideMaster6.xml" Id="rId6" /><Relationship Type="http://schemas.openxmlformats.org/officeDocument/2006/relationships/slideMaster" Target="/ppt/slideMasters/slideMaster11.xml" Id="rId11" /><Relationship Type="http://schemas.openxmlformats.org/officeDocument/2006/relationships/slide" Target="/ppt/slides/slide8.xml" Id="rId24" /><Relationship Type="http://schemas.openxmlformats.org/officeDocument/2006/relationships/notesMaster" Target="/ppt/notesMasters/notesMaster1.xml" Id="rId32" /><Relationship Type="http://schemas.openxmlformats.org/officeDocument/2006/relationships/slideMaster" Target="/ppt/slideMasters/slideMaster5.xml" Id="rId5" /><Relationship Type="http://schemas.openxmlformats.org/officeDocument/2006/relationships/slideMaster" Target="/ppt/slideMasters/slideMaster15.xml" Id="rId15" /><Relationship Type="http://schemas.openxmlformats.org/officeDocument/2006/relationships/slide" Target="/ppt/slides/slide7.xml" Id="rId23" /><Relationship Type="http://schemas.openxmlformats.org/officeDocument/2006/relationships/slide" Target="/ppt/slides/slide12.xml" Id="rId28" /><Relationship Type="http://schemas.openxmlformats.org/officeDocument/2006/relationships/tableStyles" Target="/ppt/tableStyles.xml" Id="rId36" /><Relationship Type="http://schemas.openxmlformats.org/officeDocument/2006/relationships/slideMaster" Target="/ppt/slideMasters/slideMaster10.xml" Id="rId10" /><Relationship Type="http://schemas.openxmlformats.org/officeDocument/2006/relationships/slide" Target="/ppt/slides/slide3.xml" Id="rId19" /><Relationship Type="http://schemas.openxmlformats.org/officeDocument/2006/relationships/slide" Target="/ppt/slides/slide15.xml" Id="rId31" /><Relationship Type="http://schemas.openxmlformats.org/officeDocument/2006/relationships/slideMaster" Target="/ppt/slideMasters/slideMaster4.xml" Id="rId4" /><Relationship Type="http://schemas.openxmlformats.org/officeDocument/2006/relationships/slideMaster" Target="/ppt/slideMasters/slideMaster9.xml" Id="rId9" /><Relationship Type="http://schemas.openxmlformats.org/officeDocument/2006/relationships/slideMaster" Target="/ppt/slideMasters/slideMaster14.xml" Id="rId14" /><Relationship Type="http://schemas.openxmlformats.org/officeDocument/2006/relationships/slide" Target="/ppt/slides/slide6.xml" Id="rId22" /><Relationship Type="http://schemas.openxmlformats.org/officeDocument/2006/relationships/slide" Target="/ppt/slides/slide11.xml" Id="rId27" /><Relationship Type="http://schemas.openxmlformats.org/officeDocument/2006/relationships/slide" Target="/ppt/slides/slide14.xml" Id="rId30" /><Relationship Type="http://schemas.openxmlformats.org/officeDocument/2006/relationships/theme" Target="/ppt/theme/theme1.xml" Id="rId35" /><Relationship Type="http://schemas.openxmlformats.org/officeDocument/2006/relationships/slideMaster" Target="/ppt/slideMasters/slideMaster8.xml" Id="rId8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2C049-A941-4260-B662-18A218BB1FA9}" type="datetimeFigureOut">
              <a:rPr lang="sv-SE" smtClean="0"/>
              <a:t>2024-12-04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09721-0A96-489E-87E0-E59302639A3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336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5750847"/>
      </p:ext>
    </p:extLst>
  </p:cSld>
  <p:clrMapOvr>
    <a:masterClrMapping/>
  </p:clrMapOvr>
  <p:hf sldNum="0" hdr="0" dt="0"/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4977295"/>
      </p:ext>
    </p:extLst>
  </p:cSld>
  <p:clrMapOvr>
    <a:masterClrMapping/>
  </p:clrMapOvr>
</p:sldLayout>
</file>

<file path=ppt/slideLayouts/slideLayout10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0358241"/>
      </p:ext>
    </p:extLst>
  </p:cSld>
  <p:clrMapOvr>
    <a:masterClrMapping/>
  </p:clrMapOvr>
</p:sldLayout>
</file>

<file path=ppt/slideLayouts/slideLayout10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2601846"/>
      </p:ext>
    </p:extLst>
  </p:cSld>
  <p:clrMapOvr>
    <a:masterClrMapping/>
  </p:clrMapOvr>
</p:sldLayout>
</file>

<file path=ppt/slideLayouts/slideLayout10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3511509"/>
      </p:ext>
    </p:extLst>
  </p:cSld>
  <p:clrMapOvr>
    <a:masterClrMapping/>
  </p:clrMapOvr>
</p:sldLayout>
</file>

<file path=ppt/slideLayouts/slideLayout10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069949480"/>
      </p:ext>
    </p:extLst>
  </p:cSld>
  <p:clrMapOvr>
    <a:masterClrMapping/>
  </p:clrMapOvr>
</p:sldLayout>
</file>

<file path=ppt/slideLayouts/slideLayout10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478141869"/>
      </p:ext>
    </p:extLst>
  </p:cSld>
  <p:clrMapOvr>
    <a:masterClrMapping/>
  </p:clrMapOvr>
</p:sldLayout>
</file>

<file path=ppt/slideLayouts/slideLayout10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7026760"/>
      </p:ext>
    </p:extLst>
  </p:cSld>
  <p:clrMapOvr>
    <a:masterClrMapping/>
  </p:clrMapOvr>
</p:sldLayout>
</file>

<file path=ppt/slideLayouts/slideLayout10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43733693"/>
      </p:ext>
    </p:extLst>
  </p:cSld>
  <p:clrMapOvr>
    <a:masterClrMapping/>
  </p:clrMapOvr>
</p:sldLayout>
</file>

<file path=ppt/slideLayouts/slideLayout10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9228456"/>
      </p:ext>
    </p:extLst>
  </p:cSld>
  <p:clrMapOvr>
    <a:masterClrMapping/>
  </p:clrMapOvr>
</p:sldLayout>
</file>

<file path=ppt/slideLayouts/slideLayout10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8858429"/>
      </p:ext>
    </p:extLst>
  </p:cSld>
  <p:clrMapOvr>
    <a:masterClrMapping/>
  </p:clrMapOvr>
</p:sldLayout>
</file>

<file path=ppt/slideLayouts/slideLayout10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4072389"/>
      </p:ext>
    </p:extLst>
  </p:cSld>
  <p:clrMapOvr>
    <a:masterClrMapping/>
  </p:clrMapOvr>
</p:sldLayout>
</file>

<file path=ppt/slideLayouts/slideLayout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5013508"/>
      </p:ext>
    </p:extLst>
  </p:cSld>
  <p:clrMapOvr>
    <a:masterClrMapping/>
  </p:clrMapOvr>
</p:sldLayout>
</file>

<file path=ppt/slideLayouts/slideLayout1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6274442"/>
      </p:ext>
    </p:extLst>
  </p:cSld>
  <p:clrMapOvr>
    <a:masterClrMapping/>
  </p:clrMapOvr>
</p:sldLayout>
</file>

<file path=ppt/slideLayouts/slideLayout1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192298262"/>
      </p:ext>
    </p:extLst>
  </p:cSld>
  <p:clrMapOvr>
    <a:masterClrMapping/>
  </p:clrMapOvr>
</p:sldLayout>
</file>

<file path=ppt/slideLayouts/slideLayout1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612595657"/>
      </p:ext>
    </p:extLst>
  </p:cSld>
  <p:clrMapOvr>
    <a:masterClrMapping/>
  </p:clrMapOvr>
</p:sldLayout>
</file>

<file path=ppt/slideLayouts/slideLayout1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1337008"/>
      </p:ext>
    </p:extLst>
  </p:cSld>
  <p:clrMapOvr>
    <a:masterClrMapping/>
  </p:clrMapOvr>
  <p:hf sldNum="0" hdr="0" dt="0"/>
</p:sldLayout>
</file>

<file path=ppt/slideLayouts/slideLayout1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4884327"/>
      </p:ext>
    </p:extLst>
  </p:cSld>
  <p:clrMapOvr>
    <a:masterClrMapping/>
  </p:clrMapOvr>
</p:sldLayout>
</file>

<file path=ppt/slideLayouts/slideLayout1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22834980"/>
      </p:ext>
    </p:extLst>
  </p:cSld>
  <p:clrMapOvr>
    <a:masterClrMapping/>
  </p:clrMapOvr>
</p:sldLayout>
</file>

<file path=ppt/slideLayouts/slideLayout1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93520819"/>
      </p:ext>
    </p:extLst>
  </p:cSld>
  <p:clrMapOvr>
    <a:masterClrMapping/>
  </p:clrMapOvr>
</p:sldLayout>
</file>

<file path=ppt/slideLayouts/slideLayout1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702501689"/>
      </p:ext>
    </p:extLst>
  </p:cSld>
  <p:clrMapOvr>
    <a:masterClrMapping/>
  </p:clrMapOvr>
</p:sldLayout>
</file>

<file path=ppt/slideLayouts/slideLayout1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432315204"/>
      </p:ext>
    </p:extLst>
  </p:cSld>
  <p:clrMapOvr>
    <a:masterClrMapping/>
  </p:clrMapOvr>
</p:sldLayout>
</file>

<file path=ppt/slideLayouts/slideLayout1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5970408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4528193"/>
      </p:ext>
    </p:extLst>
  </p:cSld>
  <p:clrMapOvr>
    <a:masterClrMapping/>
  </p:clrMapOvr>
</p:sldLayout>
</file>

<file path=ppt/slideLayouts/slideLayout1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9142518"/>
      </p:ext>
    </p:extLst>
  </p:cSld>
  <p:clrMapOvr>
    <a:masterClrMapping/>
  </p:clrMapOvr>
</p:sldLayout>
</file>

<file path=ppt/slideLayouts/slideLayout1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0116300"/>
      </p:ext>
    </p:extLst>
  </p:cSld>
  <p:clrMapOvr>
    <a:masterClrMapping/>
  </p:clrMapOvr>
</p:sldLayout>
</file>

<file path=ppt/slideLayouts/slideLayout1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34231342"/>
      </p:ext>
    </p:extLst>
  </p:cSld>
  <p:clrMapOvr>
    <a:masterClrMapping/>
  </p:clrMapOvr>
</p:sldLayout>
</file>

<file path=ppt/slideLayouts/slideLayout1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40970899"/>
      </p:ext>
    </p:extLst>
  </p:cSld>
  <p:clrMapOvr>
    <a:masterClrMapping/>
  </p:clrMapOvr>
</p:sldLayout>
</file>

<file path=ppt/slideLayouts/slideLayout1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9540431"/>
      </p:ext>
    </p:extLst>
  </p:cSld>
  <p:clrMapOvr>
    <a:masterClrMapping/>
  </p:clrMapOvr>
</p:sldLayout>
</file>

<file path=ppt/slideLayouts/slideLayout1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1758504148"/>
      </p:ext>
    </p:extLst>
  </p:cSld>
  <p:clrMapOvr>
    <a:masterClrMapping/>
  </p:clrMapOvr>
</p:sldLayout>
</file>

<file path=ppt/slideLayouts/slideLayout1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211336793"/>
      </p:ext>
    </p:extLst>
  </p:cSld>
  <p:clrMapOvr>
    <a:masterClrMapping/>
  </p:clrMapOvr>
</p:sldLayout>
</file>

<file path=ppt/slideLayouts/slideLayout1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184749"/>
      </p:ext>
    </p:extLst>
  </p:cSld>
  <p:clrMapOvr>
    <a:masterClrMapping/>
  </p:clrMapOvr>
  <p:hf sldNum="0" hdr="0" dt="0"/>
</p:sldLayout>
</file>

<file path=ppt/slideLayouts/slideLayout1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5436603"/>
      </p:ext>
    </p:extLst>
  </p:cSld>
  <p:clrMapOvr>
    <a:masterClrMapping/>
  </p:clrMapOvr>
</p:sldLayout>
</file>

<file path=ppt/slideLayouts/slideLayout1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3367498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120134967"/>
      </p:ext>
    </p:extLst>
  </p:cSld>
  <p:clrMapOvr>
    <a:masterClrMapping/>
  </p:clrMapOvr>
</p:sldLayout>
</file>

<file path=ppt/slideLayouts/slideLayout13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386656"/>
      </p:ext>
    </p:extLst>
  </p:cSld>
  <p:clrMapOvr>
    <a:masterClrMapping/>
  </p:clrMapOvr>
</p:sldLayout>
</file>

<file path=ppt/slideLayouts/slideLayout1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4160794132"/>
      </p:ext>
    </p:extLst>
  </p:cSld>
  <p:clrMapOvr>
    <a:masterClrMapping/>
  </p:clrMapOvr>
</p:sldLayout>
</file>

<file path=ppt/slideLayouts/slideLayout1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814062352"/>
      </p:ext>
    </p:extLst>
  </p:cSld>
  <p:clrMapOvr>
    <a:masterClrMapping/>
  </p:clrMapOvr>
</p:sldLayout>
</file>

<file path=ppt/slideLayouts/slideLayout1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0363184"/>
      </p:ext>
    </p:extLst>
  </p:cSld>
  <p:clrMapOvr>
    <a:masterClrMapping/>
  </p:clrMapOvr>
</p:sldLayout>
</file>

<file path=ppt/slideLayouts/slideLayout1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57877"/>
      </p:ext>
    </p:extLst>
  </p:cSld>
  <p:clrMapOvr>
    <a:masterClrMapping/>
  </p:clrMapOvr>
</p:sldLayout>
</file>

<file path=ppt/slideLayouts/slideLayout1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7068673"/>
      </p:ext>
    </p:extLst>
  </p:cSld>
  <p:clrMapOvr>
    <a:masterClrMapping/>
  </p:clrMapOvr>
</p:sldLayout>
</file>

<file path=ppt/slideLayouts/slideLayout1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8642663"/>
      </p:ext>
    </p:extLst>
  </p:cSld>
  <p:clrMapOvr>
    <a:masterClrMapping/>
  </p:clrMapOvr>
</p:sldLayout>
</file>

<file path=ppt/slideLayouts/slideLayout1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6979674"/>
      </p:ext>
    </p:extLst>
  </p:cSld>
  <p:clrMapOvr>
    <a:masterClrMapping/>
  </p:clrMapOvr>
</p:sldLayout>
</file>

<file path=ppt/slideLayouts/slideLayout1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7965936"/>
      </p:ext>
    </p:extLst>
  </p:cSld>
  <p:clrMapOvr>
    <a:masterClrMapping/>
  </p:clrMapOvr>
</p:sldLayout>
</file>

<file path=ppt/slideLayouts/slideLayout1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030866847"/>
      </p:ext>
    </p:extLst>
  </p:cSld>
  <p:clrMapOvr>
    <a:masterClrMapping/>
  </p:clrMapOvr>
</p:sldLayout>
</file>

<file path=ppt/slideLayouts/slideLayout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175097948"/>
      </p:ext>
    </p:extLst>
  </p:cSld>
  <p:clrMapOvr>
    <a:masterClrMapping/>
  </p:clrMapOvr>
</p:sldLayout>
</file>

<file path=ppt/slideLayouts/slideLayout1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4290270766"/>
      </p:ext>
    </p:extLst>
  </p:cSld>
  <p:clrMapOvr>
    <a:masterClrMapping/>
  </p:clrMapOvr>
</p:sldLayout>
</file>

<file path=ppt/slideLayouts/slideLayout1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82094131"/>
      </p:ext>
    </p:extLst>
  </p:cSld>
  <p:clrMapOvr>
    <a:masterClrMapping/>
  </p:clrMapOvr>
  <p:hf sldNum="0" hdr="0" dt="0"/>
</p:sldLayout>
</file>

<file path=ppt/slideLayouts/slideLayout1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2216500"/>
      </p:ext>
    </p:extLst>
  </p:cSld>
  <p:clrMapOvr>
    <a:masterClrMapping/>
  </p:clrMapOvr>
</p:sldLayout>
</file>

<file path=ppt/slideLayouts/slideLayout1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4917144"/>
      </p:ext>
    </p:extLst>
  </p:cSld>
  <p:clrMapOvr>
    <a:masterClrMapping/>
  </p:clrMapOvr>
</p:sldLayout>
</file>

<file path=ppt/slideLayouts/slideLayout14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5191288"/>
      </p:ext>
    </p:extLst>
  </p:cSld>
  <p:clrMapOvr>
    <a:masterClrMapping/>
  </p:clrMapOvr>
</p:sldLayout>
</file>

<file path=ppt/slideLayouts/slideLayout1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743643094"/>
      </p:ext>
    </p:extLst>
  </p:cSld>
  <p:clrMapOvr>
    <a:masterClrMapping/>
  </p:clrMapOvr>
</p:sldLayout>
</file>

<file path=ppt/slideLayouts/slideLayout1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949783615"/>
      </p:ext>
    </p:extLst>
  </p:cSld>
  <p:clrMapOvr>
    <a:masterClrMapping/>
  </p:clrMapOvr>
</p:sldLayout>
</file>

<file path=ppt/slideLayouts/slideLayout14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2145972"/>
      </p:ext>
    </p:extLst>
  </p:cSld>
  <p:clrMapOvr>
    <a:masterClrMapping/>
  </p:clrMapOvr>
</p:sldLayout>
</file>

<file path=ppt/slideLayouts/slideLayout1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4331418"/>
      </p:ext>
    </p:extLst>
  </p:cSld>
  <p:clrMapOvr>
    <a:masterClrMapping/>
  </p:clrMapOvr>
</p:sldLayout>
</file>

<file path=ppt/slideLayouts/slideLayout14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6140483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3018241"/>
      </p:ext>
    </p:extLst>
  </p:cSld>
  <p:clrMapOvr>
    <a:masterClrMapping/>
  </p:clrMapOvr>
  <p:hf sldNum="0" hdr="0" dt="0"/>
</p:sldLayout>
</file>

<file path=ppt/slideLayouts/slideLayout1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96642511"/>
      </p:ext>
    </p:extLst>
  </p:cSld>
  <p:clrMapOvr>
    <a:masterClrMapping/>
  </p:clrMapOvr>
</p:sldLayout>
</file>

<file path=ppt/slideLayouts/slideLayout1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8826392"/>
      </p:ext>
    </p:extLst>
  </p:cSld>
  <p:clrMapOvr>
    <a:masterClrMapping/>
  </p:clrMapOvr>
</p:sldLayout>
</file>

<file path=ppt/slideLayouts/slideLayout15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0332620"/>
      </p:ext>
    </p:extLst>
  </p:cSld>
  <p:clrMapOvr>
    <a:masterClrMapping/>
  </p:clrMapOvr>
</p:sldLayout>
</file>

<file path=ppt/slideLayouts/slideLayout1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3769120855"/>
      </p:ext>
    </p:extLst>
  </p:cSld>
  <p:clrMapOvr>
    <a:masterClrMapping/>
  </p:clrMapOvr>
</p:sldLayout>
</file>

<file path=ppt/slideLayouts/slideLayout1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403594102"/>
      </p:ext>
    </p:extLst>
  </p:cSld>
  <p:clrMapOvr>
    <a:masterClrMapping/>
  </p:clrMapOvr>
</p:sldLayout>
</file>

<file path=ppt/slideLayouts/slideLayout1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1763595"/>
      </p:ext>
    </p:extLst>
  </p:cSld>
  <p:clrMapOvr>
    <a:masterClrMapping/>
  </p:clrMapOvr>
  <p:hf sldNum="0" hdr="0" dt="0"/>
</p:sldLayout>
</file>

<file path=ppt/slideLayouts/slideLayout1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0303137"/>
      </p:ext>
    </p:extLst>
  </p:cSld>
  <p:clrMapOvr>
    <a:masterClrMapping/>
  </p:clrMapOvr>
</p:sldLayout>
</file>

<file path=ppt/slideLayouts/slideLayout1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6768382"/>
      </p:ext>
    </p:extLst>
  </p:cSld>
  <p:clrMapOvr>
    <a:masterClrMapping/>
  </p:clrMapOvr>
</p:sldLayout>
</file>

<file path=ppt/slideLayouts/slideLayout1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6586367"/>
      </p:ext>
    </p:extLst>
  </p:cSld>
  <p:clrMapOvr>
    <a:masterClrMapping/>
  </p:clrMapOvr>
</p:sldLayout>
</file>

<file path=ppt/slideLayouts/slideLayout1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62463968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537039"/>
      </p:ext>
    </p:extLst>
  </p:cSld>
  <p:clrMapOvr>
    <a:masterClrMapping/>
  </p:clrMapOvr>
</p:sldLayout>
</file>

<file path=ppt/slideLayouts/slideLayout1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627106580"/>
      </p:ext>
    </p:extLst>
  </p:cSld>
  <p:clrMapOvr>
    <a:masterClrMapping/>
  </p:clrMapOvr>
</p:sldLayout>
</file>

<file path=ppt/slideLayouts/slideLayout16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4418008"/>
      </p:ext>
    </p:extLst>
  </p:cSld>
  <p:clrMapOvr>
    <a:masterClrMapping/>
  </p:clrMapOvr>
</p:sldLayout>
</file>

<file path=ppt/slideLayouts/slideLayout1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036460"/>
      </p:ext>
    </p:extLst>
  </p:cSld>
  <p:clrMapOvr>
    <a:masterClrMapping/>
  </p:clrMapOvr>
</p:sldLayout>
</file>

<file path=ppt/slideLayouts/slideLayout16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767117"/>
      </p:ext>
    </p:extLst>
  </p:cSld>
  <p:clrMapOvr>
    <a:masterClrMapping/>
  </p:clrMapOvr>
</p:sldLayout>
</file>

<file path=ppt/slideLayouts/slideLayout1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891366"/>
      </p:ext>
    </p:extLst>
  </p:cSld>
  <p:clrMapOvr>
    <a:masterClrMapping/>
  </p:clrMapOvr>
</p:sldLayout>
</file>

<file path=ppt/slideLayouts/slideLayout1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9256127"/>
      </p:ext>
    </p:extLst>
  </p:cSld>
  <p:clrMapOvr>
    <a:masterClrMapping/>
  </p:clrMapOvr>
</p:sldLayout>
</file>

<file path=ppt/slideLayouts/slideLayout16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2152859"/>
      </p:ext>
    </p:extLst>
  </p:cSld>
  <p:clrMapOvr>
    <a:masterClrMapping/>
  </p:clrMapOvr>
</p:sldLayout>
</file>

<file path=ppt/slideLayouts/slideLayout1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4135069440"/>
      </p:ext>
    </p:extLst>
  </p:cSld>
  <p:clrMapOvr>
    <a:masterClrMapping/>
  </p:clrMapOvr>
</p:sldLayout>
</file>

<file path=ppt/slideLayouts/slideLayout16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1770896509"/>
      </p:ext>
    </p:extLst>
  </p:cSld>
  <p:clrMapOvr>
    <a:masterClrMapping/>
  </p:clrMapOvr>
</p:sldLayout>
</file>

<file path=ppt/slideLayouts/slideLayout16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0788573"/>
      </p:ext>
    </p:extLst>
  </p:cSld>
  <p:clrMapOvr>
    <a:masterClrMapping/>
  </p:clrMapOvr>
  <p:hf sldNum="0" hdr="0" dt="0"/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4868215"/>
      </p:ext>
    </p:extLst>
  </p:cSld>
  <p:clrMapOvr>
    <a:masterClrMapping/>
  </p:clrMapOvr>
</p:sldLayout>
</file>

<file path=ppt/slideLayouts/slideLayout17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4879300"/>
      </p:ext>
    </p:extLst>
  </p:cSld>
  <p:clrMapOvr>
    <a:masterClrMapping/>
  </p:clrMapOvr>
</p:sldLayout>
</file>

<file path=ppt/slideLayouts/slideLayout17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1202239"/>
      </p:ext>
    </p:extLst>
  </p:cSld>
  <p:clrMapOvr>
    <a:masterClrMapping/>
  </p:clrMapOvr>
</p:sldLayout>
</file>

<file path=ppt/slideLayouts/slideLayout17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6262381"/>
      </p:ext>
    </p:extLst>
  </p:cSld>
  <p:clrMapOvr>
    <a:masterClrMapping/>
  </p:clrMapOvr>
</p:sldLayout>
</file>

<file path=ppt/slideLayouts/slideLayout17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637127871"/>
      </p:ext>
    </p:extLst>
  </p:cSld>
  <p:clrMapOvr>
    <a:masterClrMapping/>
  </p:clrMapOvr>
</p:sldLayout>
</file>

<file path=ppt/slideLayouts/slideLayout1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370774770"/>
      </p:ext>
    </p:extLst>
  </p:cSld>
  <p:clrMapOvr>
    <a:masterClrMapping/>
  </p:clrMapOvr>
</p:sldLayout>
</file>

<file path=ppt/slideLayouts/slideLayout17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4005849"/>
      </p:ext>
    </p:extLst>
  </p:cSld>
  <p:clrMapOvr>
    <a:masterClrMapping/>
  </p:clrMapOvr>
</p:sldLayout>
</file>

<file path=ppt/slideLayouts/slideLayout17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1564044"/>
      </p:ext>
    </p:extLst>
  </p:cSld>
  <p:clrMapOvr>
    <a:masterClrMapping/>
  </p:clrMapOvr>
</p:sldLayout>
</file>

<file path=ppt/slideLayouts/slideLayout17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9599231"/>
      </p:ext>
    </p:extLst>
  </p:cSld>
  <p:clrMapOvr>
    <a:masterClrMapping/>
  </p:clrMapOvr>
</p:sldLayout>
</file>

<file path=ppt/slideLayouts/slideLayout17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610224"/>
      </p:ext>
    </p:extLst>
  </p:cSld>
  <p:clrMapOvr>
    <a:masterClrMapping/>
  </p:clrMapOvr>
</p:sldLayout>
</file>

<file path=ppt/slideLayouts/slideLayout17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2629492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7095813"/>
      </p:ext>
    </p:extLst>
  </p:cSld>
  <p:clrMapOvr>
    <a:masterClrMapping/>
  </p:clrMapOvr>
</p:sldLayout>
</file>

<file path=ppt/slideLayouts/slideLayout18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75596537"/>
      </p:ext>
    </p:extLst>
  </p:cSld>
  <p:clrMapOvr>
    <a:masterClrMapping/>
  </p:clrMapOvr>
</p:sldLayout>
</file>

<file path=ppt/slideLayouts/slideLayout18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1581498783"/>
      </p:ext>
    </p:extLst>
  </p:cSld>
  <p:clrMapOvr>
    <a:masterClrMapping/>
  </p:clrMapOvr>
</p:sldLayout>
</file>

<file path=ppt/slideLayouts/slideLayout18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118535769"/>
      </p:ext>
    </p:extLst>
  </p:cSld>
  <p:clrMapOvr>
    <a:masterClrMapping/>
  </p:clrMapOvr>
</p:sldLayout>
</file>

<file path=ppt/slideLayouts/slideLayout18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971322"/>
      </p:ext>
    </p:extLst>
  </p:cSld>
  <p:clrMapOvr>
    <a:masterClrMapping/>
  </p:clrMapOvr>
  <p:hf sldNum="0" hdr="0" dt="0"/>
</p:sldLayout>
</file>

<file path=ppt/slideLayouts/slideLayout18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3674287"/>
      </p:ext>
    </p:extLst>
  </p:cSld>
  <p:clrMapOvr>
    <a:masterClrMapping/>
  </p:clrMapOvr>
</p:sldLayout>
</file>

<file path=ppt/slideLayouts/slideLayout18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10458756"/>
      </p:ext>
    </p:extLst>
  </p:cSld>
  <p:clrMapOvr>
    <a:masterClrMapping/>
  </p:clrMapOvr>
</p:sldLayout>
</file>

<file path=ppt/slideLayouts/slideLayout18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6799949"/>
      </p:ext>
    </p:extLst>
  </p:cSld>
  <p:clrMapOvr>
    <a:masterClrMapping/>
  </p:clrMapOvr>
</p:sldLayout>
</file>

<file path=ppt/slideLayouts/slideLayout18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277615738"/>
      </p:ext>
    </p:extLst>
  </p:cSld>
  <p:clrMapOvr>
    <a:masterClrMapping/>
  </p:clrMapOvr>
</p:sldLayout>
</file>

<file path=ppt/slideLayouts/slideLayout18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015257410"/>
      </p:ext>
    </p:extLst>
  </p:cSld>
  <p:clrMapOvr>
    <a:masterClrMapping/>
  </p:clrMapOvr>
</p:sldLayout>
</file>

<file path=ppt/slideLayouts/slideLayout18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1722455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915388323"/>
      </p:ext>
    </p:extLst>
  </p:cSld>
  <p:clrMapOvr>
    <a:masterClrMapping/>
  </p:clrMapOvr>
</p:sldLayout>
</file>

<file path=ppt/slideLayouts/slideLayout19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4929045"/>
      </p:ext>
    </p:extLst>
  </p:cSld>
  <p:clrMapOvr>
    <a:masterClrMapping/>
  </p:clrMapOvr>
</p:sldLayout>
</file>

<file path=ppt/slideLayouts/slideLayout19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3038263"/>
      </p:ext>
    </p:extLst>
  </p:cSld>
  <p:clrMapOvr>
    <a:masterClrMapping/>
  </p:clrMapOvr>
</p:sldLayout>
</file>

<file path=ppt/slideLayouts/slideLayout19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9508237"/>
      </p:ext>
    </p:extLst>
  </p:cSld>
  <p:clrMapOvr>
    <a:masterClrMapping/>
  </p:clrMapOvr>
</p:sldLayout>
</file>

<file path=ppt/slideLayouts/slideLayout19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5812759"/>
      </p:ext>
    </p:extLst>
  </p:cSld>
  <p:clrMapOvr>
    <a:masterClrMapping/>
  </p:clrMapOvr>
</p:sldLayout>
</file>

<file path=ppt/slideLayouts/slideLayout19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0177629"/>
      </p:ext>
    </p:extLst>
  </p:cSld>
  <p:clrMapOvr>
    <a:masterClrMapping/>
  </p:clrMapOvr>
</p:sldLayout>
</file>

<file path=ppt/slideLayouts/slideLayout19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643903877"/>
      </p:ext>
    </p:extLst>
  </p:cSld>
  <p:clrMapOvr>
    <a:masterClrMapping/>
  </p:clrMapOvr>
</p:sldLayout>
</file>

<file path=ppt/slideLayouts/slideLayout19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110773160"/>
      </p:ext>
    </p:extLst>
  </p:cSld>
  <p:clrMapOvr>
    <a:masterClrMapping/>
  </p:clrMapOvr>
</p:sldLayout>
</file>

<file path=ppt/slideLayouts/slideLayout19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6029125"/>
      </p:ext>
    </p:extLst>
  </p:cSld>
  <p:clrMapOvr>
    <a:masterClrMapping/>
  </p:clrMapOvr>
  <p:hf sldNum="0" hdr="0" dt="0"/>
</p:sldLayout>
</file>

<file path=ppt/slideLayouts/slideLayout19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389459"/>
      </p:ext>
    </p:extLst>
  </p:cSld>
  <p:clrMapOvr>
    <a:masterClrMapping/>
  </p:clrMapOvr>
</p:sldLayout>
</file>

<file path=ppt/slideLayouts/slideLayout19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0782195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2047088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869574260"/>
      </p:ext>
    </p:extLst>
  </p:cSld>
  <p:clrMapOvr>
    <a:masterClrMapping/>
  </p:clrMapOvr>
</p:sldLayout>
</file>

<file path=ppt/slideLayouts/slideLayout20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0384769"/>
      </p:ext>
    </p:extLst>
  </p:cSld>
  <p:clrMapOvr>
    <a:masterClrMapping/>
  </p:clrMapOvr>
</p:sldLayout>
</file>

<file path=ppt/slideLayouts/slideLayout20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491181107"/>
      </p:ext>
    </p:extLst>
  </p:cSld>
  <p:clrMapOvr>
    <a:masterClrMapping/>
  </p:clrMapOvr>
</p:sldLayout>
</file>

<file path=ppt/slideLayouts/slideLayout20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4086456852"/>
      </p:ext>
    </p:extLst>
  </p:cSld>
  <p:clrMapOvr>
    <a:masterClrMapping/>
  </p:clrMapOvr>
</p:sldLayout>
</file>

<file path=ppt/slideLayouts/slideLayout20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7167124"/>
      </p:ext>
    </p:extLst>
  </p:cSld>
  <p:clrMapOvr>
    <a:masterClrMapping/>
  </p:clrMapOvr>
</p:sldLayout>
</file>

<file path=ppt/slideLayouts/slideLayout20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27638992"/>
      </p:ext>
    </p:extLst>
  </p:cSld>
  <p:clrMapOvr>
    <a:masterClrMapping/>
  </p:clrMapOvr>
</p:sldLayout>
</file>

<file path=ppt/slideLayouts/slideLayout20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50257515"/>
      </p:ext>
    </p:extLst>
  </p:cSld>
  <p:clrMapOvr>
    <a:masterClrMapping/>
  </p:clrMapOvr>
</p:sldLayout>
</file>

<file path=ppt/slideLayouts/slideLayout20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29414857"/>
      </p:ext>
    </p:extLst>
  </p:cSld>
  <p:clrMapOvr>
    <a:masterClrMapping/>
  </p:clrMapOvr>
</p:sldLayout>
</file>

<file path=ppt/slideLayouts/slideLayout20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0441944"/>
      </p:ext>
    </p:extLst>
  </p:cSld>
  <p:clrMapOvr>
    <a:masterClrMapping/>
  </p:clrMapOvr>
</p:sldLayout>
</file>

<file path=ppt/slideLayouts/slideLayout20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5901358"/>
      </p:ext>
    </p:extLst>
  </p:cSld>
  <p:clrMapOvr>
    <a:masterClrMapping/>
  </p:clrMapOvr>
</p:sldLayout>
</file>

<file path=ppt/slideLayouts/slideLayout20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3634006329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504517"/>
      </p:ext>
    </p:extLst>
  </p:cSld>
  <p:clrMapOvr>
    <a:masterClrMapping/>
  </p:clrMapOvr>
</p:sldLayout>
</file>

<file path=ppt/slideLayouts/slideLayout2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052713656"/>
      </p:ext>
    </p:extLst>
  </p:cSld>
  <p:clrMapOvr>
    <a:masterClrMapping/>
  </p:clrMapOvr>
</p:sldLayout>
</file>

<file path=ppt/slideLayouts/slideLayout2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3916343"/>
      </p:ext>
    </p:extLst>
  </p:cSld>
  <p:clrMapOvr>
    <a:masterClrMapping/>
  </p:clrMapOvr>
  <p:hf sldNum="0" hdr="0" dt="0"/>
</p:sldLayout>
</file>

<file path=ppt/slideLayouts/slideLayout2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35318"/>
      </p:ext>
    </p:extLst>
  </p:cSld>
  <p:clrMapOvr>
    <a:masterClrMapping/>
  </p:clrMapOvr>
</p:sldLayout>
</file>

<file path=ppt/slideLayouts/slideLayout2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39351657"/>
      </p:ext>
    </p:extLst>
  </p:cSld>
  <p:clrMapOvr>
    <a:masterClrMapping/>
  </p:clrMapOvr>
</p:sldLayout>
</file>

<file path=ppt/slideLayouts/slideLayout2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4702144"/>
      </p:ext>
    </p:extLst>
  </p:cSld>
  <p:clrMapOvr>
    <a:masterClrMapping/>
  </p:clrMapOvr>
</p:sldLayout>
</file>

<file path=ppt/slideLayouts/slideLayout2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422632003"/>
      </p:ext>
    </p:extLst>
  </p:cSld>
  <p:clrMapOvr>
    <a:masterClrMapping/>
  </p:clrMapOvr>
</p:sldLayout>
</file>

<file path=ppt/slideLayouts/slideLayout2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649746259"/>
      </p:ext>
    </p:extLst>
  </p:cSld>
  <p:clrMapOvr>
    <a:masterClrMapping/>
  </p:clrMapOvr>
</p:sldLayout>
</file>

<file path=ppt/slideLayouts/slideLayout2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1206627"/>
      </p:ext>
    </p:extLst>
  </p:cSld>
  <p:clrMapOvr>
    <a:masterClrMapping/>
  </p:clrMapOvr>
</p:sldLayout>
</file>

<file path=ppt/slideLayouts/slideLayout2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7881114"/>
      </p:ext>
    </p:extLst>
  </p:cSld>
  <p:clrMapOvr>
    <a:masterClrMapping/>
  </p:clrMapOvr>
</p:sldLayout>
</file>

<file path=ppt/slideLayouts/slideLayout2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0717686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0402491"/>
      </p:ext>
    </p:extLst>
  </p:cSld>
  <p:clrMapOvr>
    <a:masterClrMapping/>
  </p:clrMapOvr>
</p:sldLayout>
</file>

<file path=ppt/slideLayouts/slideLayout2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3222753"/>
      </p:ext>
    </p:extLst>
  </p:cSld>
  <p:clrMapOvr>
    <a:masterClrMapping/>
  </p:clrMapOvr>
</p:sldLayout>
</file>

<file path=ppt/slideLayouts/slideLayout2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2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1572384"/>
      </p:ext>
    </p:extLst>
  </p:cSld>
  <p:clrMapOvr>
    <a:masterClrMapping/>
  </p:clrMapOvr>
</p:sldLayout>
</file>

<file path=ppt/slideLayouts/slideLayout2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3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1094737"/>
      </p:ext>
    </p:extLst>
  </p:cSld>
  <p:clrMapOvr>
    <a:masterClrMapping/>
  </p:clrMapOvr>
</p:sldLayout>
</file>

<file path=ppt/slideLayouts/slideLayout2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443169830"/>
      </p:ext>
    </p:extLst>
  </p:cSld>
  <p:clrMapOvr>
    <a:masterClrMapping/>
  </p:clrMapOvr>
</p:sldLayout>
</file>

<file path=ppt/slideLayouts/slideLayout2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1714055217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5868337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5778360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5848969"/>
      </p:ext>
    </p:extLst>
  </p:cSld>
  <p:clrMapOvr>
    <a:masterClrMapping/>
  </p:clrMapOvr>
</p:sldLayout>
</file>

<file path=ppt/slideLayouts/slideLayout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9920832"/>
      </p:ext>
    </p:extLst>
  </p:cSld>
  <p:clrMapOvr>
    <a:masterClrMapping/>
  </p:clrMapOvr>
</p:sldLayout>
</file>

<file path=ppt/slideLayouts/slideLayout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3123951803"/>
      </p:ext>
    </p:extLst>
  </p:cSld>
  <p:clrMapOvr>
    <a:masterClrMapping/>
  </p:clrMapOvr>
</p:sldLayout>
</file>

<file path=ppt/slideLayouts/slideLayout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3096771737"/>
      </p:ext>
    </p:extLst>
  </p:cSld>
  <p:clrMapOvr>
    <a:masterClrMapping/>
  </p:clrMapOvr>
</p:sldLayout>
</file>

<file path=ppt/slideLayouts/slideLayout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6029336"/>
      </p:ext>
    </p:extLst>
  </p:cSld>
  <p:clrMapOvr>
    <a:masterClrMapping/>
  </p:clrMapOvr>
  <p:hf sldNum="0" hdr="0" dt="0"/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1368574"/>
      </p:ext>
    </p:extLst>
  </p:cSld>
  <p:clrMapOvr>
    <a:masterClrMapping/>
  </p:clrMapOvr>
</p:sldLayout>
</file>

<file path=ppt/slideLayouts/slideLayout3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1549215"/>
      </p:ext>
    </p:extLst>
  </p:cSld>
  <p:clrMapOvr>
    <a:masterClrMapping/>
  </p:clrMapOvr>
</p:sldLayout>
</file>

<file path=ppt/slideLayouts/slideLayout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7876477"/>
      </p:ext>
    </p:extLst>
  </p:cSld>
  <p:clrMapOvr>
    <a:masterClrMapping/>
  </p:clrMapOvr>
</p:sldLayout>
</file>

<file path=ppt/slideLayouts/slideLayout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3414997"/>
      </p:ext>
    </p:extLst>
  </p:cSld>
  <p:clrMapOvr>
    <a:masterClrMapping/>
  </p:clrMapOvr>
</p:sldLayout>
</file>

<file path=ppt/slideLayouts/slideLayout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325920859"/>
      </p:ext>
    </p:extLst>
  </p:cSld>
  <p:clrMapOvr>
    <a:masterClrMapping/>
  </p:clrMapOvr>
</p:sldLayout>
</file>

<file path=ppt/slideLayouts/slideLayout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608329779"/>
      </p:ext>
    </p:extLst>
  </p:cSld>
  <p:clrMapOvr>
    <a:masterClrMapping/>
  </p:clrMapOvr>
</p:sldLayout>
</file>

<file path=ppt/slideLayouts/slideLayout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9043150"/>
      </p:ext>
    </p:extLst>
  </p:cSld>
  <p:clrMapOvr>
    <a:masterClrMapping/>
  </p:clrMapOvr>
</p:sldLayout>
</file>

<file path=ppt/slideLayouts/slideLayout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1730458"/>
      </p:ext>
    </p:extLst>
  </p:cSld>
  <p:clrMapOvr>
    <a:masterClrMapping/>
  </p:clrMapOvr>
</p:sldLayout>
</file>

<file path=ppt/slideLayouts/slideLayout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7650870"/>
      </p:ext>
    </p:extLst>
  </p:cSld>
  <p:clrMapOvr>
    <a:masterClrMapping/>
  </p:clrMapOvr>
</p:sldLayout>
</file>

<file path=ppt/slideLayouts/slideLayout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5698130"/>
      </p:ext>
    </p:extLst>
  </p:cSld>
  <p:clrMapOvr>
    <a:masterClrMapping/>
  </p:clrMapOvr>
</p:sldLayout>
</file>

<file path=ppt/slideLayouts/slideLayout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2764539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2931354"/>
      </p:ext>
    </p:extLst>
  </p:cSld>
  <p:clrMapOvr>
    <a:masterClrMapping/>
  </p:clrMapOvr>
</p:sldLayout>
</file>

<file path=ppt/slideLayouts/slideLayout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1142879"/>
      </p:ext>
    </p:extLst>
  </p:cSld>
  <p:clrMapOvr>
    <a:masterClrMapping/>
  </p:clrMapOvr>
</p:sldLayout>
</file>

<file path=ppt/slideLayouts/slideLayout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3179984940"/>
      </p:ext>
    </p:extLst>
  </p:cSld>
  <p:clrMapOvr>
    <a:masterClrMapping/>
  </p:clrMapOvr>
</p:sldLayout>
</file>

<file path=ppt/slideLayouts/slideLayout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3908980448"/>
      </p:ext>
    </p:extLst>
  </p:cSld>
  <p:clrMapOvr>
    <a:masterClrMapping/>
  </p:clrMapOvr>
</p:sldLayout>
</file>

<file path=ppt/slideLayouts/slideLayout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69723608"/>
      </p:ext>
    </p:extLst>
  </p:cSld>
  <p:clrMapOvr>
    <a:masterClrMapping/>
  </p:clrMapOvr>
  <p:hf sldNum="0" hdr="0" dt="0"/>
</p:sldLayout>
</file>

<file path=ppt/slideLayouts/slideLayout4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9191579"/>
      </p:ext>
    </p:extLst>
  </p:cSld>
  <p:clrMapOvr>
    <a:masterClrMapping/>
  </p:clrMapOvr>
</p:sldLayout>
</file>

<file path=ppt/slideLayouts/slideLayout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8720082"/>
      </p:ext>
    </p:extLst>
  </p:cSld>
  <p:clrMapOvr>
    <a:masterClrMapping/>
  </p:clrMapOvr>
</p:sldLayout>
</file>

<file path=ppt/slideLayouts/slideLayout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5545629"/>
      </p:ext>
    </p:extLst>
  </p:cSld>
  <p:clrMapOvr>
    <a:masterClrMapping/>
  </p:clrMapOvr>
</p:sldLayout>
</file>

<file path=ppt/slideLayouts/slideLayout4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614062803"/>
      </p:ext>
    </p:extLst>
  </p:cSld>
  <p:clrMapOvr>
    <a:masterClrMapping/>
  </p:clrMapOvr>
</p:sldLayout>
</file>

<file path=ppt/slideLayouts/slideLayout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713765005"/>
      </p:ext>
    </p:extLst>
  </p:cSld>
  <p:clrMapOvr>
    <a:masterClrMapping/>
  </p:clrMapOvr>
</p:sldLayout>
</file>

<file path=ppt/slideLayouts/slideLayout4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36278558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4105994251"/>
      </p:ext>
    </p:extLst>
  </p:cSld>
  <p:clrMapOvr>
    <a:masterClrMapping/>
  </p:clrMapOvr>
</p:sldLayout>
</file>

<file path=ppt/slideLayouts/slideLayout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7594220"/>
      </p:ext>
    </p:extLst>
  </p:cSld>
  <p:clrMapOvr>
    <a:masterClrMapping/>
  </p:clrMapOvr>
</p:sldLayout>
</file>

<file path=ppt/slideLayouts/slideLayout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1089238"/>
      </p:ext>
    </p:extLst>
  </p:cSld>
  <p:clrMapOvr>
    <a:masterClrMapping/>
  </p:clrMapOvr>
</p:sldLayout>
</file>

<file path=ppt/slideLayouts/slideLayout5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3052357"/>
      </p:ext>
    </p:extLst>
  </p:cSld>
  <p:clrMapOvr>
    <a:masterClrMapping/>
  </p:clrMapOvr>
</p:sldLayout>
</file>

<file path=ppt/slideLayouts/slideLayout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32886195"/>
      </p:ext>
    </p:extLst>
  </p:cSld>
  <p:clrMapOvr>
    <a:masterClrMapping/>
  </p:clrMapOvr>
</p:sldLayout>
</file>

<file path=ppt/slideLayouts/slideLayout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2152937"/>
      </p:ext>
    </p:extLst>
  </p:cSld>
  <p:clrMapOvr>
    <a:masterClrMapping/>
  </p:clrMapOvr>
</p:sldLayout>
</file>

<file path=ppt/slideLayouts/slideLayout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693738011"/>
      </p:ext>
    </p:extLst>
  </p:cSld>
  <p:clrMapOvr>
    <a:masterClrMapping/>
  </p:clrMapOvr>
</p:sldLayout>
</file>

<file path=ppt/slideLayouts/slideLayout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347781822"/>
      </p:ext>
    </p:extLst>
  </p:cSld>
  <p:clrMapOvr>
    <a:masterClrMapping/>
  </p:clrMapOvr>
</p:sldLayout>
</file>

<file path=ppt/slideLayouts/slideLayout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6255101"/>
      </p:ext>
    </p:extLst>
  </p:cSld>
  <p:clrMapOvr>
    <a:masterClrMapping/>
  </p:clrMapOvr>
  <p:hf sldNum="0" hdr="0" dt="0"/>
</p:sldLayout>
</file>

<file path=ppt/slideLayouts/slideLayout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9209378"/>
      </p:ext>
    </p:extLst>
  </p:cSld>
  <p:clrMapOvr>
    <a:masterClrMapping/>
  </p:clrMapOvr>
</p:sldLayout>
</file>

<file path=ppt/slideLayouts/slideLayout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4584700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443019499"/>
      </p:ext>
    </p:extLst>
  </p:cSld>
  <p:clrMapOvr>
    <a:masterClrMapping/>
  </p:clrMapOvr>
</p:sldLayout>
</file>

<file path=ppt/slideLayouts/slideLayout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4225756"/>
      </p:ext>
    </p:extLst>
  </p:cSld>
  <p:clrMapOvr>
    <a:masterClrMapping/>
  </p:clrMapOvr>
</p:sldLayout>
</file>

<file path=ppt/slideLayouts/slideLayout6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3840699086"/>
      </p:ext>
    </p:extLst>
  </p:cSld>
  <p:clrMapOvr>
    <a:masterClrMapping/>
  </p:clrMapOvr>
</p:sldLayout>
</file>

<file path=ppt/slideLayouts/slideLayout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85512033"/>
      </p:ext>
    </p:extLst>
  </p:cSld>
  <p:clrMapOvr>
    <a:masterClrMapping/>
  </p:clrMapOvr>
</p:sldLayout>
</file>

<file path=ppt/slideLayouts/slideLayout6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2726446"/>
      </p:ext>
    </p:extLst>
  </p:cSld>
  <p:clrMapOvr>
    <a:masterClrMapping/>
  </p:clrMapOvr>
</p:sldLayout>
</file>

<file path=ppt/slideLayouts/slideLayout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8914384"/>
      </p:ext>
    </p:extLst>
  </p:cSld>
  <p:clrMapOvr>
    <a:masterClrMapping/>
  </p:clrMapOvr>
</p:sldLayout>
</file>

<file path=ppt/slideLayouts/slideLayout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21674945"/>
      </p:ext>
    </p:extLst>
  </p:cSld>
  <p:clrMapOvr>
    <a:masterClrMapping/>
  </p:clrMapOvr>
</p:sldLayout>
</file>

<file path=ppt/slideLayouts/slideLayout6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8384052"/>
      </p:ext>
    </p:extLst>
  </p:cSld>
  <p:clrMapOvr>
    <a:masterClrMapping/>
  </p:clrMapOvr>
</p:sldLayout>
</file>

<file path=ppt/slideLayouts/slideLayout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0289307"/>
      </p:ext>
    </p:extLst>
  </p:cSld>
  <p:clrMapOvr>
    <a:masterClrMapping/>
  </p:clrMapOvr>
</p:sldLayout>
</file>

<file path=ppt/slideLayouts/slideLayout6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2029094"/>
      </p:ext>
    </p:extLst>
  </p:cSld>
  <p:clrMapOvr>
    <a:masterClrMapping/>
  </p:clrMapOvr>
</p:sldLayout>
</file>

<file path=ppt/slideLayouts/slideLayout6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645570171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22913079"/>
      </p:ext>
    </p:extLst>
  </p:cSld>
  <p:clrMapOvr>
    <a:masterClrMapping/>
  </p:clrMapOvr>
</p:sldLayout>
</file>

<file path=ppt/slideLayouts/slideLayout7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305946019"/>
      </p:ext>
    </p:extLst>
  </p:cSld>
  <p:clrMapOvr>
    <a:masterClrMapping/>
  </p:clrMapOvr>
</p:sldLayout>
</file>

<file path=ppt/slideLayouts/slideLayout7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007108"/>
      </p:ext>
    </p:extLst>
  </p:cSld>
  <p:clrMapOvr>
    <a:masterClrMapping/>
  </p:clrMapOvr>
  <p:hf sldNum="0" hdr="0" dt="0"/>
</p:sldLayout>
</file>

<file path=ppt/slideLayouts/slideLayout7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5154653"/>
      </p:ext>
    </p:extLst>
  </p:cSld>
  <p:clrMapOvr>
    <a:masterClrMapping/>
  </p:clrMapOvr>
</p:sldLayout>
</file>

<file path=ppt/slideLayouts/slideLayout7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1128655"/>
      </p:ext>
    </p:extLst>
  </p:cSld>
  <p:clrMapOvr>
    <a:masterClrMapping/>
  </p:clrMapOvr>
</p:sldLayout>
</file>

<file path=ppt/slideLayouts/slideLayout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619676"/>
      </p:ext>
    </p:extLst>
  </p:cSld>
  <p:clrMapOvr>
    <a:masterClrMapping/>
  </p:clrMapOvr>
</p:sldLayout>
</file>

<file path=ppt/slideLayouts/slideLayout7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1243639546"/>
      </p:ext>
    </p:extLst>
  </p:cSld>
  <p:clrMapOvr>
    <a:masterClrMapping/>
  </p:clrMapOvr>
</p:sldLayout>
</file>

<file path=ppt/slideLayouts/slideLayout7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7177508"/>
      </p:ext>
    </p:extLst>
  </p:cSld>
  <p:clrMapOvr>
    <a:masterClrMapping/>
  </p:clrMapOvr>
</p:sldLayout>
</file>

<file path=ppt/slideLayouts/slideLayout7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3978001"/>
      </p:ext>
    </p:extLst>
  </p:cSld>
  <p:clrMapOvr>
    <a:masterClrMapping/>
  </p:clrMapOvr>
</p:sldLayout>
</file>

<file path=ppt/slideLayouts/slideLayout7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75182601"/>
      </p:ext>
    </p:extLst>
  </p:cSld>
  <p:clrMapOvr>
    <a:masterClrMapping/>
  </p:clrMapOvr>
</p:sldLayout>
</file>

<file path=ppt/slideLayouts/slideLayout7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09969717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49272009"/>
      </p:ext>
    </p:extLst>
  </p:cSld>
  <p:clrMapOvr>
    <a:masterClrMapping/>
  </p:clrMapOvr>
</p:sldLayout>
</file>

<file path=ppt/slideLayouts/slideLayout8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2986543"/>
      </p:ext>
    </p:extLst>
  </p:cSld>
  <p:clrMapOvr>
    <a:masterClrMapping/>
  </p:clrMapOvr>
</p:sldLayout>
</file>

<file path=ppt/slideLayouts/slideLayout8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84360909"/>
      </p:ext>
    </p:extLst>
  </p:cSld>
  <p:clrMapOvr>
    <a:masterClrMapping/>
  </p:clrMapOvr>
</p:sldLayout>
</file>

<file path=ppt/slideLayouts/slideLayout8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09200282"/>
      </p:ext>
    </p:extLst>
  </p:cSld>
  <p:clrMapOvr>
    <a:masterClrMapping/>
  </p:clrMapOvr>
</p:sldLayout>
</file>

<file path=ppt/slideLayouts/slideLayout8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079177631"/>
      </p:ext>
    </p:extLst>
  </p:cSld>
  <p:clrMapOvr>
    <a:masterClrMapping/>
  </p:clrMapOvr>
</p:sldLayout>
</file>

<file path=ppt/slideLayouts/slideLayout8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631254306"/>
      </p:ext>
    </p:extLst>
  </p:cSld>
  <p:clrMapOvr>
    <a:masterClrMapping/>
  </p:clrMapOvr>
</p:sldLayout>
</file>

<file path=ppt/slideLayouts/slideLayout8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5979455"/>
      </p:ext>
    </p:extLst>
  </p:cSld>
  <p:clrMapOvr>
    <a:masterClrMapping/>
  </p:clrMapOvr>
  <p:hf sldNum="0" hdr="0" dt="0"/>
</p:sldLayout>
</file>

<file path=ppt/slideLayouts/slideLayout8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title" preserve="1">
  <p:cSld name="Rubrikbil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376381"/>
            <a:ext cx="8572500" cy="2246310"/>
          </a:xfrm>
        </p:spPr>
        <p:txBody>
          <a:bodyPr lIns="0" tIns="0" rIns="0" bIns="0" anchor="b">
            <a:noAutofit/>
          </a:bodyPr>
          <a:lstStyle>
            <a:lvl1pPr algn="l">
              <a:defRPr sz="7200" spc="-80" baseline="0"/>
            </a:lvl1pPr>
          </a:lstStyle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ECA67C7-38DF-4AD9-A4D8-A5D5EC2AF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4016" y="5029992"/>
            <a:ext cx="8572500" cy="2483643"/>
          </a:xfrm>
        </p:spPr>
        <p:txBody>
          <a:bodyPr lIns="0" tIns="0" rIns="0" bIns="0"/>
          <a:lstStyle>
            <a:lvl1pPr marL="0" indent="0" algn="l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1D6FF09-CB9F-468B-8D09-07D69685C8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14668557"/>
      </p:ext>
    </p:extLst>
  </p:cSld>
  <p:clrMapOvr>
    <a:masterClrMapping/>
  </p:clrMapOvr>
</p:sldLayout>
</file>

<file path=ppt/slideLayouts/slideLayout8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206171"/>
            <a:ext cx="10845800" cy="4850948"/>
          </a:xfrm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5000"/>
              </a:lnSpc>
              <a:defRPr sz="7200" spc="-100" baseline="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A99C6778-E1B2-4F7A-804A-06AAB2D4E6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1451880"/>
      </p:ext>
    </p:extLst>
  </p:cSld>
  <p:clrMapOvr>
    <a:masterClrMapping/>
  </p:clrMapOvr>
</p:sldLayout>
</file>

<file path=ppt/slideLayouts/slideLayout8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4016" y="2019300"/>
            <a:ext cx="10072914" cy="525371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100000"/>
              </a:lnSpc>
              <a:defRPr sz="4700"/>
            </a:lvl1pPr>
          </a:lstStyle>
          <a:p>
            <a:endParaRPr lang="sv-SE" dirty="0"/>
          </a:p>
        </p:txBody>
      </p:sp>
      <p:sp>
        <p:nvSpPr>
          <p:cNvPr id="5" name="Platshållare för sidfot 3">
            <a:extLst>
              <a:ext uri="{FF2B5EF4-FFF2-40B4-BE49-F238E27FC236}">
                <a16:creationId xmlns:a16="http://schemas.microsoft.com/office/drawing/2014/main" id="{21C5ED0E-2CF3-4A5B-A9B8-515EB3D37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9722526"/>
      </p:ext>
    </p:extLst>
  </p:cSld>
  <p:clrMapOvr>
    <a:masterClrMapping/>
  </p:clrMapOvr>
</p:sldLayout>
</file>

<file path=ppt/slideLayouts/slideLayout8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E2ED74A2-F527-4C98-96A6-26005AF1C0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20750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1" name="Platshållare för text 20">
            <a:extLst>
              <a:ext uri="{FF2B5EF4-FFF2-40B4-BE49-F238E27FC236}">
                <a16:creationId xmlns:a16="http://schemas.microsoft.com/office/drawing/2014/main" id="{22BDAC67-042D-479B-B3D2-7091D46691D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1900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E2FD24AE-1339-4BE0-B49C-AA7AA5572F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1C632570-47E5-1651-6E25-033A28604D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1547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28046CD1-1974-70C6-6CA4-42AE2893AC5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7358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15B67DC6-07D5-FA3C-6FFE-05D8ABFAC6B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1679238" y="3443288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F156373B-01A0-EC17-E4E2-D06B2078718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3260388" y="3443288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701F286-0A7E-EA22-B9FD-8EEA715A2C2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547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87C87EEA-8036-E950-90CC-5502804261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7358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7" name="Platshållare för text 10">
            <a:extLst>
              <a:ext uri="{FF2B5EF4-FFF2-40B4-BE49-F238E27FC236}">
                <a16:creationId xmlns:a16="http://schemas.microsoft.com/office/drawing/2014/main" id="{BF6222DE-9A40-D989-843F-5564905C8F5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1679238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8" name="Platshållare för text 20">
            <a:extLst>
              <a:ext uri="{FF2B5EF4-FFF2-40B4-BE49-F238E27FC236}">
                <a16:creationId xmlns:a16="http://schemas.microsoft.com/office/drawing/2014/main" id="{4DFDC138-44C3-35A0-DB0B-68AF58BA04E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3260388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0BF9759D-7E60-69A3-1E88-14FCBB2DB00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1547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4" name="Platshållare för text 20">
            <a:extLst>
              <a:ext uri="{FF2B5EF4-FFF2-40B4-BE49-F238E27FC236}">
                <a16:creationId xmlns:a16="http://schemas.microsoft.com/office/drawing/2014/main" id="{572D03E2-F2ED-5612-7148-3AB69081CC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358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5" name="Platshållare för text 10">
            <a:extLst>
              <a:ext uri="{FF2B5EF4-FFF2-40B4-BE49-F238E27FC236}">
                <a16:creationId xmlns:a16="http://schemas.microsoft.com/office/drawing/2014/main" id="{D8D1AB50-0C39-13C3-0C10-C19D06B41B8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1679238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6" name="Platshållare för text 20">
            <a:extLst>
              <a:ext uri="{FF2B5EF4-FFF2-40B4-BE49-F238E27FC236}">
                <a16:creationId xmlns:a16="http://schemas.microsoft.com/office/drawing/2014/main" id="{11E72302-4241-654E-D431-428968A5386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3260388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7" name="Platshållare för text 10">
            <a:extLst>
              <a:ext uri="{FF2B5EF4-FFF2-40B4-BE49-F238E27FC236}">
                <a16:creationId xmlns:a16="http://schemas.microsoft.com/office/drawing/2014/main" id="{B026A9C7-1022-3646-72F2-AC033D2182D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0750" y="5234101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8" name="Platshållare för text 20">
            <a:extLst>
              <a:ext uri="{FF2B5EF4-FFF2-40B4-BE49-F238E27FC236}">
                <a16:creationId xmlns:a16="http://schemas.microsoft.com/office/drawing/2014/main" id="{B064B024-8628-02BF-5B59-7323B3E7946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501900" y="5234101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9" name="Platshållare för text 10">
            <a:extLst>
              <a:ext uri="{FF2B5EF4-FFF2-40B4-BE49-F238E27FC236}">
                <a16:creationId xmlns:a16="http://schemas.microsoft.com/office/drawing/2014/main" id="{CA4B17B8-043C-EB3F-9D77-E70F48AD7D1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0750" y="6925013"/>
            <a:ext cx="1408113" cy="144621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30" name="Platshållare för text 20">
            <a:extLst>
              <a:ext uri="{FF2B5EF4-FFF2-40B4-BE49-F238E27FC236}">
                <a16:creationId xmlns:a16="http://schemas.microsoft.com/office/drawing/2014/main" id="{87B91484-F62B-566A-5C69-F49A36308D0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2501900" y="6925013"/>
            <a:ext cx="3276600" cy="1446212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423906032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7374270"/>
      </p:ext>
    </p:extLst>
  </p:cSld>
  <p:clrMapOvr>
    <a:masterClrMapping/>
  </p:clrMapOvr>
</p:sldLayout>
</file>

<file path=ppt/slideLayouts/slideLayout9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Schema/matsedel färre 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612C9F-79AA-44EB-BEB8-370CA9225D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827314"/>
            <a:ext cx="15773400" cy="653143"/>
          </a:xfrm>
        </p:spPr>
        <p:txBody>
          <a:bodyPr lIns="0" tIns="0" rIns="0" bIns="0" anchor="t" anchorCtr="0">
            <a:normAutofit/>
          </a:bodyPr>
          <a:lstStyle>
            <a:lvl1pPr>
              <a:defRPr sz="5400"/>
            </a:lvl1pPr>
          </a:lstStyle>
          <a:p>
            <a:r>
              <a:rPr lang="sv-SE" dirty="0"/>
              <a:t>Namn på verksamhet hus/lokal/byggnad mm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FC14BBD0-BC75-4778-B492-0F4E775CDE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0749" y="1631950"/>
            <a:ext cx="5912757" cy="498475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sv-SE" dirty="0"/>
              <a:t>Händer i </a:t>
            </a:r>
            <a:r>
              <a:rPr lang="sv-SE" dirty="0" err="1"/>
              <a:t>xxMånad</a:t>
            </a:r>
            <a:endParaRPr lang="sv-SE" dirty="0"/>
          </a:p>
        </p:txBody>
      </p:sp>
      <p:sp>
        <p:nvSpPr>
          <p:cNvPr id="50" name="Platshållare för sidfot 3">
            <a:extLst>
              <a:ext uri="{FF2B5EF4-FFF2-40B4-BE49-F238E27FC236}">
                <a16:creationId xmlns:a16="http://schemas.microsoft.com/office/drawing/2014/main" id="{D03BD8AC-6B89-4922-A5B9-B90B229B01E5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text 10">
            <a:extLst>
              <a:ext uri="{FF2B5EF4-FFF2-40B4-BE49-F238E27FC236}">
                <a16:creationId xmlns:a16="http://schemas.microsoft.com/office/drawing/2014/main" id="{DB4E3024-98CA-2D4D-ECFF-6C9F4F40A4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0750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5" name="Platshållare för text 20">
            <a:extLst>
              <a:ext uri="{FF2B5EF4-FFF2-40B4-BE49-F238E27FC236}">
                <a16:creationId xmlns:a16="http://schemas.microsoft.com/office/drawing/2014/main" id="{94EC960E-D243-42F1-8CDE-629AD594158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9149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6" name="Platshållare för text 10">
            <a:extLst>
              <a:ext uri="{FF2B5EF4-FFF2-40B4-BE49-F238E27FC236}">
                <a16:creationId xmlns:a16="http://schemas.microsoft.com/office/drawing/2014/main" id="{00C32017-3FAB-7ED7-6E90-73C270D91CF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90843" y="3200457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8" name="Platshållare för text 20">
            <a:extLst>
              <a:ext uri="{FF2B5EF4-FFF2-40B4-BE49-F238E27FC236}">
                <a16:creationId xmlns:a16="http://schemas.microsoft.com/office/drawing/2014/main" id="{C244E656-459F-9EF2-F58A-B5500F59F89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729242" y="3200457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EDA43943-FAF8-6CBD-6635-387B494A2CD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90843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5" name="Platshållare för text 20">
            <a:extLst>
              <a:ext uri="{FF2B5EF4-FFF2-40B4-BE49-F238E27FC236}">
                <a16:creationId xmlns:a16="http://schemas.microsoft.com/office/drawing/2014/main" id="{2AB94183-DB63-4AC2-F40B-A0E8B65C378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1729242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6" name="Platshållare för text 10">
            <a:extLst>
              <a:ext uri="{FF2B5EF4-FFF2-40B4-BE49-F238E27FC236}">
                <a16:creationId xmlns:a16="http://schemas.microsoft.com/office/drawing/2014/main" id="{51A850C9-6F86-825C-5AC4-E110D76A26F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290843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7" name="Platshållare för text 20">
            <a:extLst>
              <a:ext uri="{FF2B5EF4-FFF2-40B4-BE49-F238E27FC236}">
                <a16:creationId xmlns:a16="http://schemas.microsoft.com/office/drawing/2014/main" id="{C049473E-B75C-2C79-84F2-ED141EEBA80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1729242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18" name="Platshållare för text 10">
            <a:extLst>
              <a:ext uri="{FF2B5EF4-FFF2-40B4-BE49-F238E27FC236}">
                <a16:creationId xmlns:a16="http://schemas.microsoft.com/office/drawing/2014/main" id="{BC674683-72B4-3036-25DF-389114BF9C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914399" y="4869456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19" name="Platshållare för text 20">
            <a:extLst>
              <a:ext uri="{FF2B5EF4-FFF2-40B4-BE49-F238E27FC236}">
                <a16:creationId xmlns:a16="http://schemas.microsoft.com/office/drawing/2014/main" id="{57CDFED2-7C2D-F928-2451-55AE9EC4B8AF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352798" y="4869456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  <p:sp>
        <p:nvSpPr>
          <p:cNvPr id="20" name="Platshållare för text 10">
            <a:extLst>
              <a:ext uri="{FF2B5EF4-FFF2-40B4-BE49-F238E27FC236}">
                <a16:creationId xmlns:a16="http://schemas.microsoft.com/office/drawing/2014/main" id="{A8C22901-891C-54D7-635D-B99EDA9CB6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399" y="6538455"/>
            <a:ext cx="1974056" cy="1285677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0"/>
              </a:spcBef>
              <a:defRPr sz="3800">
                <a:latin typeface="+mj-lt"/>
              </a:defRPr>
            </a:lvl1pPr>
            <a:lvl2pPr>
              <a:defRPr sz="3800"/>
            </a:lvl2pPr>
          </a:lstStyle>
          <a:p>
            <a:pPr lvl="0"/>
            <a:r>
              <a:rPr lang="sv-SE" dirty="0"/>
              <a:t>X/X</a:t>
            </a:r>
          </a:p>
        </p:txBody>
      </p:sp>
      <p:sp>
        <p:nvSpPr>
          <p:cNvPr id="22" name="Platshållare för text 20">
            <a:extLst>
              <a:ext uri="{FF2B5EF4-FFF2-40B4-BE49-F238E27FC236}">
                <a16:creationId xmlns:a16="http://schemas.microsoft.com/office/drawing/2014/main" id="{DDCAAEE4-B78C-8251-3E6C-3BCF40ACA2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352798" y="6538455"/>
            <a:ext cx="4901405" cy="1285677"/>
          </a:xfrm>
        </p:spPr>
        <p:txBody>
          <a:bodyPr/>
          <a:lstStyle>
            <a:lvl1pPr>
              <a:spcBef>
                <a:spcPts val="600"/>
              </a:spcBef>
              <a:spcAft>
                <a:spcPts val="200"/>
              </a:spcAft>
              <a:defRPr sz="2000" b="1">
                <a:latin typeface="+mj-lt"/>
              </a:defRPr>
            </a:lvl1pPr>
            <a:lvl2pPr>
              <a:lnSpc>
                <a:spcPct val="100000"/>
              </a:lnSpc>
              <a:spcBef>
                <a:spcPts val="100"/>
              </a:spcBef>
              <a:defRPr sz="2000">
                <a:latin typeface="+mn-lt"/>
              </a:defRPr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2000"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000"/>
            </a:lvl5pPr>
          </a:lstStyle>
          <a:p>
            <a:pPr lvl="0"/>
            <a:r>
              <a:rPr lang="sv-SE" dirty="0"/>
              <a:t>Evenemangsrubrik</a:t>
            </a:r>
          </a:p>
          <a:p>
            <a:pPr lvl="1"/>
            <a:r>
              <a:rPr lang="sv-SE" dirty="0"/>
              <a:t>Plats, rum, våning</a:t>
            </a:r>
          </a:p>
          <a:p>
            <a:pPr lvl="1"/>
            <a:r>
              <a:rPr lang="sv-SE" dirty="0"/>
              <a:t>Kl. 14.00</a:t>
            </a:r>
          </a:p>
        </p:txBody>
      </p:sp>
    </p:spTree>
    <p:extLst>
      <p:ext uri="{BB962C8B-B14F-4D97-AF65-F5344CB8AC3E}">
        <p14:creationId xmlns:p14="http://schemas.microsoft.com/office/powerpoint/2010/main" val="267618907"/>
      </p:ext>
    </p:extLst>
  </p:cSld>
  <p:clrMapOvr>
    <a:masterClrMapping/>
  </p:clrMapOvr>
</p:sldLayout>
</file>

<file path=ppt/slideLayouts/slideLayout9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akgrunds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528B667F-30A4-43F8-85EC-BE1722A31B4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8000" cy="8888413"/>
          </a:xfrm>
          <a:solidFill>
            <a:schemeClr val="bg1">
              <a:lumMod val="85000"/>
            </a:schemeClr>
          </a:solidFill>
        </p:spPr>
        <p:txBody>
          <a:bodyPr tIns="1800000">
            <a:normAutofit/>
          </a:bodyPr>
          <a:lstStyle>
            <a:lvl1pPr algn="ctr"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872DF7A-B513-4875-B8E2-85F76DD91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4364591"/>
      </p:ext>
    </p:extLst>
  </p:cSld>
  <p:clrMapOvr>
    <a:masterClrMapping/>
  </p:clrMapOvr>
</p:sldLayout>
</file>

<file path=ppt/slideLayouts/slideLayout9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C5406C-FC8F-4EF0-8BB7-0A2C45A46F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84793747"/>
      </p:ext>
    </p:extLst>
  </p:cSld>
  <p:clrMapOvr>
    <a:masterClrMapping/>
  </p:clrMapOvr>
</p:sldLayout>
</file>

<file path=ppt/slideLayouts/slideLayout9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568000" y="-1"/>
            <a:ext cx="9720000" cy="8888413"/>
          </a:xfrm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1065165"/>
      </p:ext>
    </p:extLst>
  </p:cSld>
  <p:clrMapOvr>
    <a:masterClrMapping/>
  </p:clrMapOvr>
</p:sldLayout>
</file>

<file path=ppt/slideLayouts/slideLayout9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720000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här genom att klicka på ikonen i mitten.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4608955"/>
      </p:ext>
    </p:extLst>
  </p:cSld>
  <p:clrMapOvr>
    <a:masterClrMapping/>
  </p:clrMapOvr>
</p:sldLayout>
</file>

<file path=ppt/slideLayouts/slideLayout9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59682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2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743951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42019129"/>
      </p:ext>
    </p:extLst>
  </p:cSld>
  <p:clrMapOvr>
    <a:masterClrMapping/>
  </p:clrMapOvr>
</p:sldLayout>
</file>

<file path=ppt/slideLayouts/slideLayout9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3D85C5-BD3F-4F54-B177-894B8B6BA1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56120" y="1939846"/>
            <a:ext cx="6172199" cy="2400300"/>
          </a:xfrm>
        </p:spPr>
        <p:txBody>
          <a:bodyPr lIns="0" tIns="0" rIns="0" bIns="0" anchor="b">
            <a:noAutofit/>
          </a:bodyPr>
          <a:lstStyle>
            <a:lvl1pPr>
              <a:defRPr sz="700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86039D-5DF3-4D3D-ABBC-29AE51F93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56120" y="4857750"/>
            <a:ext cx="6172199" cy="3082846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36478D41-85B2-4C52-AAD9-FBB6478B2BE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943099" y="1724106"/>
            <a:ext cx="7586662" cy="6126002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Plats för illustration</a:t>
            </a:r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7A774E3A-F099-4D1C-9E8F-4C7DEA2EB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935404"/>
      </p:ext>
    </p:extLst>
  </p:cSld>
  <p:clrMapOvr>
    <a:masterClrMapping/>
  </p:clrMapOvr>
</p:sldLayout>
</file>

<file path=ppt/slideLayouts/slideLayout9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213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8213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38213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38213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2423427019"/>
      </p:ext>
    </p:extLst>
  </p:cSld>
  <p:clrMapOvr>
    <a:masterClrMapping/>
  </p:clrMapOvr>
</p:sldLayout>
</file>

<file path=ppt/slideLayouts/slideLayout9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1_Evenemang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4A4EAE-A29C-4F2B-A68F-93CCDA6AD7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46669" y="723899"/>
            <a:ext cx="5898356" cy="1742701"/>
          </a:xfrm>
        </p:spPr>
        <p:txBody>
          <a:bodyPr lIns="0" tIns="0" rIns="0" bIns="0" anchor="ctr" anchorCtr="0">
            <a:noAutofit/>
          </a:bodyPr>
          <a:lstStyle>
            <a:lvl1pPr>
              <a:defRPr sz="6000"/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rad två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C0E43EC-A8AD-487C-AAA6-6BB181A503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-1"/>
            <a:ext cx="10513218" cy="8888413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4796DD9-BBC4-41B7-BF8D-6169ED8C06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03A570B2-EC8E-4A87-8419-E25EA5304A5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46669" y="2743200"/>
            <a:ext cx="5899150" cy="723900"/>
          </a:xfrm>
        </p:spPr>
        <p:txBody>
          <a:bodyPr>
            <a:normAutofit/>
          </a:bodyPr>
          <a:lstStyle>
            <a:lvl1pPr>
              <a:defRPr sz="3600">
                <a:latin typeface="+mj-lt"/>
              </a:defRPr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6" name="Platshållare för text 11">
            <a:extLst>
              <a:ext uri="{FF2B5EF4-FFF2-40B4-BE49-F238E27FC236}">
                <a16:creationId xmlns:a16="http://schemas.microsoft.com/office/drawing/2014/main" id="{962F03B3-2F5D-1BCF-ACC1-89C619245C9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46669" y="3565478"/>
            <a:ext cx="5899150" cy="213047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7" name="Platshållare för text 11">
            <a:extLst>
              <a:ext uri="{FF2B5EF4-FFF2-40B4-BE49-F238E27FC236}">
                <a16:creationId xmlns:a16="http://schemas.microsoft.com/office/drawing/2014/main" id="{59CD2142-16B4-3177-E809-1CB3BD0E2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46669" y="5972548"/>
            <a:ext cx="5899150" cy="876300"/>
          </a:xfrm>
        </p:spPr>
        <p:txBody>
          <a:bodyPr>
            <a:noAutofit/>
          </a:bodyPr>
          <a:lstStyle>
            <a:lvl1pPr>
              <a:spcBef>
                <a:spcPts val="200"/>
              </a:spcBef>
              <a:defRPr sz="3600">
                <a:latin typeface="+mn-lt"/>
              </a:defRPr>
            </a:lvl1pPr>
          </a:lstStyle>
          <a:p>
            <a:pPr lvl="0"/>
            <a:r>
              <a:rPr lang="sv-SE" dirty="0"/>
              <a:t>Tisdag XX månad</a:t>
            </a:r>
          </a:p>
          <a:p>
            <a:pPr lvl="0"/>
            <a:r>
              <a:rPr lang="sv-SE" dirty="0"/>
              <a:t>Kl. XX–XX</a:t>
            </a:r>
          </a:p>
        </p:txBody>
      </p:sp>
    </p:spTree>
    <p:extLst>
      <p:ext uri="{BB962C8B-B14F-4D97-AF65-F5344CB8AC3E}">
        <p14:creationId xmlns:p14="http://schemas.microsoft.com/office/powerpoint/2010/main" val="3161842740"/>
      </p:ext>
    </p:extLst>
  </p:cSld>
  <p:clrMapOvr>
    <a:masterClrMapping/>
  </p:clrMapOvr>
</p:sldLayout>
</file>

<file path=ppt/slideLayouts/slideLayout9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CDA0AD-544A-4A27-9AD7-13E4DD9EFC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4057" y="2434437"/>
            <a:ext cx="11059886" cy="4546938"/>
          </a:xfrm>
        </p:spPr>
        <p:txBody>
          <a:bodyPr lIns="0" tIns="0" rIns="0" bIns="0" anchor="ctr" anchorCtr="0">
            <a:noAutofit/>
          </a:bodyPr>
          <a:lstStyle>
            <a:lvl1pPr algn="l">
              <a:lnSpc>
                <a:spcPct val="90000"/>
              </a:lnSpc>
              <a:defRPr sz="10600" baseline="0"/>
            </a:lvl1pPr>
          </a:lstStyle>
          <a:p>
            <a:endParaRPr lang="sv-SE" dirty="0"/>
          </a:p>
        </p:txBody>
      </p:sp>
      <p:sp>
        <p:nvSpPr>
          <p:cNvPr id="9" name="Platshållare för sidfot 3">
            <a:extLst>
              <a:ext uri="{FF2B5EF4-FFF2-40B4-BE49-F238E27FC236}">
                <a16:creationId xmlns:a16="http://schemas.microsoft.com/office/drawing/2014/main" id="{A9A93583-32FE-4644-9C1B-2E3091C191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81000" y="9402670"/>
            <a:ext cx="6172200" cy="547688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630881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4.xml"/><Relationship Id="rId13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33.xml"/><Relationship Id="rId12" Type="http://schemas.openxmlformats.org/officeDocument/2006/relationships/slideLayout" Target="../slideLayouts/slideLayout138.xml"/><Relationship Id="rId2" Type="http://schemas.openxmlformats.org/officeDocument/2006/relationships/slideLayout" Target="../slideLayouts/slideLayout128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27.xml"/><Relationship Id="rId6" Type="http://schemas.openxmlformats.org/officeDocument/2006/relationships/slideLayout" Target="../slideLayouts/slideLayout132.xml"/><Relationship Id="rId11" Type="http://schemas.openxmlformats.org/officeDocument/2006/relationships/slideLayout" Target="../slideLayouts/slideLayout137.xml"/><Relationship Id="rId5" Type="http://schemas.openxmlformats.org/officeDocument/2006/relationships/slideLayout" Target="../slideLayouts/slideLayout131.xml"/><Relationship Id="rId15" Type="http://schemas.openxmlformats.org/officeDocument/2006/relationships/theme" Target="../theme/theme10.xml"/><Relationship Id="rId10" Type="http://schemas.openxmlformats.org/officeDocument/2006/relationships/slideLayout" Target="../slideLayouts/slideLayout136.xml"/><Relationship Id="rId4" Type="http://schemas.openxmlformats.org/officeDocument/2006/relationships/slideLayout" Target="../slideLayouts/slideLayout130.xml"/><Relationship Id="rId9" Type="http://schemas.openxmlformats.org/officeDocument/2006/relationships/slideLayout" Target="../slideLayouts/slideLayout135.xml"/><Relationship Id="rId14" Type="http://schemas.openxmlformats.org/officeDocument/2006/relationships/slideLayout" Target="../slideLayouts/slideLayout14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8.xml"/><Relationship Id="rId13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3.xml"/><Relationship Id="rId7" Type="http://schemas.openxmlformats.org/officeDocument/2006/relationships/slideLayout" Target="../slideLayouts/slideLayout147.xml"/><Relationship Id="rId12" Type="http://schemas.openxmlformats.org/officeDocument/2006/relationships/slideLayout" Target="../slideLayouts/slideLayout152.xml"/><Relationship Id="rId2" Type="http://schemas.openxmlformats.org/officeDocument/2006/relationships/slideLayout" Target="../slideLayouts/slideLayout14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41.xml"/><Relationship Id="rId6" Type="http://schemas.openxmlformats.org/officeDocument/2006/relationships/slideLayout" Target="../slideLayouts/slideLayout146.xml"/><Relationship Id="rId11" Type="http://schemas.openxmlformats.org/officeDocument/2006/relationships/slideLayout" Target="../slideLayouts/slideLayout151.xml"/><Relationship Id="rId5" Type="http://schemas.openxmlformats.org/officeDocument/2006/relationships/slideLayout" Target="../slideLayouts/slideLayout145.xml"/><Relationship Id="rId15" Type="http://schemas.openxmlformats.org/officeDocument/2006/relationships/theme" Target="../theme/theme11.xml"/><Relationship Id="rId10" Type="http://schemas.openxmlformats.org/officeDocument/2006/relationships/slideLayout" Target="../slideLayouts/slideLayout150.xml"/><Relationship Id="rId4" Type="http://schemas.openxmlformats.org/officeDocument/2006/relationships/slideLayout" Target="../slideLayouts/slideLayout144.xml"/><Relationship Id="rId9" Type="http://schemas.openxmlformats.org/officeDocument/2006/relationships/slideLayout" Target="../slideLayouts/slideLayout149.xml"/><Relationship Id="rId14" Type="http://schemas.openxmlformats.org/officeDocument/2006/relationships/slideLayout" Target="../slideLayouts/slideLayout15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5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5" Type="http://schemas.openxmlformats.org/officeDocument/2006/relationships/theme" Target="../theme/theme12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Relationship Id="rId14" Type="http://schemas.openxmlformats.org/officeDocument/2006/relationships/slideLayout" Target="../slideLayouts/slideLayout168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6.xml"/><Relationship Id="rId13" Type="http://schemas.openxmlformats.org/officeDocument/2006/relationships/slideLayout" Target="../slideLayouts/slideLayout181.xml"/><Relationship Id="rId3" Type="http://schemas.openxmlformats.org/officeDocument/2006/relationships/slideLayout" Target="../slideLayouts/slideLayout171.xml"/><Relationship Id="rId7" Type="http://schemas.openxmlformats.org/officeDocument/2006/relationships/slideLayout" Target="../slideLayouts/slideLayout175.xml"/><Relationship Id="rId12" Type="http://schemas.openxmlformats.org/officeDocument/2006/relationships/slideLayout" Target="../slideLayouts/slideLayout180.xml"/><Relationship Id="rId2" Type="http://schemas.openxmlformats.org/officeDocument/2006/relationships/slideLayout" Target="../slideLayouts/slideLayout17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69.xml"/><Relationship Id="rId6" Type="http://schemas.openxmlformats.org/officeDocument/2006/relationships/slideLayout" Target="../slideLayouts/slideLayout174.xml"/><Relationship Id="rId11" Type="http://schemas.openxmlformats.org/officeDocument/2006/relationships/slideLayout" Target="../slideLayouts/slideLayout179.xml"/><Relationship Id="rId5" Type="http://schemas.openxmlformats.org/officeDocument/2006/relationships/slideLayout" Target="../slideLayouts/slideLayout173.xml"/><Relationship Id="rId15" Type="http://schemas.openxmlformats.org/officeDocument/2006/relationships/theme" Target="../theme/theme13.xml"/><Relationship Id="rId10" Type="http://schemas.openxmlformats.org/officeDocument/2006/relationships/slideLayout" Target="../slideLayouts/slideLayout178.xml"/><Relationship Id="rId4" Type="http://schemas.openxmlformats.org/officeDocument/2006/relationships/slideLayout" Target="../slideLayouts/slideLayout172.xml"/><Relationship Id="rId9" Type="http://schemas.openxmlformats.org/officeDocument/2006/relationships/slideLayout" Target="../slideLayouts/slideLayout177.xml"/><Relationship Id="rId14" Type="http://schemas.openxmlformats.org/officeDocument/2006/relationships/slideLayout" Target="../slideLayouts/slideLayout182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0.xml"/><Relationship Id="rId13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85.xml"/><Relationship Id="rId7" Type="http://schemas.openxmlformats.org/officeDocument/2006/relationships/slideLayout" Target="../slideLayouts/slideLayout189.xml"/><Relationship Id="rId12" Type="http://schemas.openxmlformats.org/officeDocument/2006/relationships/slideLayout" Target="../slideLayouts/slideLayout194.xml"/><Relationship Id="rId2" Type="http://schemas.openxmlformats.org/officeDocument/2006/relationships/slideLayout" Target="../slideLayouts/slideLayout184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83.xml"/><Relationship Id="rId6" Type="http://schemas.openxmlformats.org/officeDocument/2006/relationships/slideLayout" Target="../slideLayouts/slideLayout188.xml"/><Relationship Id="rId11" Type="http://schemas.openxmlformats.org/officeDocument/2006/relationships/slideLayout" Target="../slideLayouts/slideLayout193.xml"/><Relationship Id="rId5" Type="http://schemas.openxmlformats.org/officeDocument/2006/relationships/slideLayout" Target="../slideLayouts/slideLayout187.xml"/><Relationship Id="rId15" Type="http://schemas.openxmlformats.org/officeDocument/2006/relationships/theme" Target="../theme/theme14.xml"/><Relationship Id="rId10" Type="http://schemas.openxmlformats.org/officeDocument/2006/relationships/slideLayout" Target="../slideLayouts/slideLayout192.xml"/><Relationship Id="rId4" Type="http://schemas.openxmlformats.org/officeDocument/2006/relationships/slideLayout" Target="../slideLayouts/slideLayout186.xml"/><Relationship Id="rId9" Type="http://schemas.openxmlformats.org/officeDocument/2006/relationships/slideLayout" Target="../slideLayouts/slideLayout191.xml"/><Relationship Id="rId14" Type="http://schemas.openxmlformats.org/officeDocument/2006/relationships/slideLayout" Target="../slideLayouts/slideLayout196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4.xml"/><Relationship Id="rId13" Type="http://schemas.openxmlformats.org/officeDocument/2006/relationships/slideLayout" Target="../slideLayouts/slideLayout209.xml"/><Relationship Id="rId3" Type="http://schemas.openxmlformats.org/officeDocument/2006/relationships/slideLayout" Target="../slideLayouts/slideLayout199.xml"/><Relationship Id="rId7" Type="http://schemas.openxmlformats.org/officeDocument/2006/relationships/slideLayout" Target="../slideLayouts/slideLayout203.xml"/><Relationship Id="rId12" Type="http://schemas.openxmlformats.org/officeDocument/2006/relationships/slideLayout" Target="../slideLayouts/slideLayout208.xml"/><Relationship Id="rId2" Type="http://schemas.openxmlformats.org/officeDocument/2006/relationships/slideLayout" Target="../slideLayouts/slideLayout198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97.xml"/><Relationship Id="rId6" Type="http://schemas.openxmlformats.org/officeDocument/2006/relationships/slideLayout" Target="../slideLayouts/slideLayout202.xml"/><Relationship Id="rId11" Type="http://schemas.openxmlformats.org/officeDocument/2006/relationships/slideLayout" Target="../slideLayouts/slideLayout207.xml"/><Relationship Id="rId5" Type="http://schemas.openxmlformats.org/officeDocument/2006/relationships/slideLayout" Target="../slideLayouts/slideLayout201.xml"/><Relationship Id="rId15" Type="http://schemas.openxmlformats.org/officeDocument/2006/relationships/theme" Target="../theme/theme15.xml"/><Relationship Id="rId10" Type="http://schemas.openxmlformats.org/officeDocument/2006/relationships/slideLayout" Target="../slideLayouts/slideLayout206.xml"/><Relationship Id="rId4" Type="http://schemas.openxmlformats.org/officeDocument/2006/relationships/slideLayout" Target="../slideLayouts/slideLayout200.xml"/><Relationship Id="rId9" Type="http://schemas.openxmlformats.org/officeDocument/2006/relationships/slideLayout" Target="../slideLayouts/slideLayout205.xml"/><Relationship Id="rId14" Type="http://schemas.openxmlformats.org/officeDocument/2006/relationships/slideLayout" Target="../slideLayouts/slideLayout210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8.xml"/><Relationship Id="rId13" Type="http://schemas.openxmlformats.org/officeDocument/2006/relationships/slideLayout" Target="../slideLayouts/slideLayout223.xml"/><Relationship Id="rId3" Type="http://schemas.openxmlformats.org/officeDocument/2006/relationships/slideLayout" Target="../slideLayouts/slideLayout213.xml"/><Relationship Id="rId7" Type="http://schemas.openxmlformats.org/officeDocument/2006/relationships/slideLayout" Target="../slideLayouts/slideLayout217.xml"/><Relationship Id="rId12" Type="http://schemas.openxmlformats.org/officeDocument/2006/relationships/slideLayout" Target="../slideLayouts/slideLayout222.xml"/><Relationship Id="rId2" Type="http://schemas.openxmlformats.org/officeDocument/2006/relationships/slideLayout" Target="../slideLayouts/slideLayout21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211.xml"/><Relationship Id="rId6" Type="http://schemas.openxmlformats.org/officeDocument/2006/relationships/slideLayout" Target="../slideLayouts/slideLayout216.xml"/><Relationship Id="rId11" Type="http://schemas.openxmlformats.org/officeDocument/2006/relationships/slideLayout" Target="../slideLayouts/slideLayout221.xml"/><Relationship Id="rId5" Type="http://schemas.openxmlformats.org/officeDocument/2006/relationships/slideLayout" Target="../slideLayouts/slideLayout215.xml"/><Relationship Id="rId15" Type="http://schemas.openxmlformats.org/officeDocument/2006/relationships/theme" Target="../theme/theme16.xml"/><Relationship Id="rId10" Type="http://schemas.openxmlformats.org/officeDocument/2006/relationships/slideLayout" Target="../slideLayouts/slideLayout220.xml"/><Relationship Id="rId4" Type="http://schemas.openxmlformats.org/officeDocument/2006/relationships/slideLayout" Target="../slideLayouts/slideLayout214.xml"/><Relationship Id="rId9" Type="http://schemas.openxmlformats.org/officeDocument/2006/relationships/slideLayout" Target="../slideLayouts/slideLayout219.xml"/><Relationship Id="rId14" Type="http://schemas.openxmlformats.org/officeDocument/2006/relationships/slideLayout" Target="../slideLayouts/slideLayout22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6.xml"/><Relationship Id="rId13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12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100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11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3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2.xml"/><Relationship Id="rId9" Type="http://schemas.openxmlformats.org/officeDocument/2006/relationships/slideLayout" Target="../slideLayouts/slideLayout107.xml"/><Relationship Id="rId14" Type="http://schemas.openxmlformats.org/officeDocument/2006/relationships/slideLayout" Target="../slideLayouts/slideLayout11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14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theme" Target="../theme/theme9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2967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902" r:id="rId12"/>
    <p:sldLayoutId id="2147483903" r:id="rId13"/>
    <p:sldLayoutId id="2147483904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10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098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859" r:id="rId9"/>
    <p:sldLayoutId id="2147483860" r:id="rId10"/>
    <p:sldLayoutId id="2147483700" r:id="rId11"/>
    <p:sldLayoutId id="2147483701" r:id="rId12"/>
    <p:sldLayoutId id="2147483702" r:id="rId13"/>
    <p:sldLayoutId id="2147483703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11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35721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857" r:id="rId9"/>
    <p:sldLayoutId id="2147483858" r:id="rId10"/>
    <p:sldLayoutId id="2147483687" r:id="rId11"/>
    <p:sldLayoutId id="2147483688" r:id="rId12"/>
    <p:sldLayoutId id="2147483689" r:id="rId13"/>
    <p:sldLayoutId id="2147483690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12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72118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9" r:id="rId9"/>
    <p:sldLayoutId id="2147483850" r:id="rId10"/>
    <p:sldLayoutId id="2147483843" r:id="rId11"/>
    <p:sldLayoutId id="2147483844" r:id="rId12"/>
    <p:sldLayoutId id="2147483845" r:id="rId13"/>
    <p:sldLayoutId id="2147483846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1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144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855" r:id="rId9"/>
    <p:sldLayoutId id="2147483856" r:id="rId10"/>
    <p:sldLayoutId id="2147483778" r:id="rId11"/>
    <p:sldLayoutId id="2147483779" r:id="rId12"/>
    <p:sldLayoutId id="2147483780" r:id="rId13"/>
    <p:sldLayoutId id="2147483781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14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8065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853" r:id="rId9"/>
    <p:sldLayoutId id="2147483854" r:id="rId10"/>
    <p:sldLayoutId id="2147483791" r:id="rId11"/>
    <p:sldLayoutId id="2147483792" r:id="rId12"/>
    <p:sldLayoutId id="2147483793" r:id="rId13"/>
    <p:sldLayoutId id="2147483794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15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1426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51" r:id="rId9"/>
    <p:sldLayoutId id="2147483852" r:id="rId10"/>
    <p:sldLayoutId id="2147483804" r:id="rId11"/>
    <p:sldLayoutId id="2147483805" r:id="rId12"/>
    <p:sldLayoutId id="2147483806" r:id="rId13"/>
    <p:sldLayoutId id="2147483807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16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07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47" r:id="rId11"/>
    <p:sldLayoutId id="2147483848" r:id="rId12"/>
    <p:sldLayoutId id="2147483819" r:id="rId13"/>
    <p:sldLayoutId id="2147483820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3558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873" r:id="rId9"/>
    <p:sldLayoutId id="2147483874" r:id="rId10"/>
    <p:sldLayoutId id="2147483674" r:id="rId11"/>
    <p:sldLayoutId id="2147483675" r:id="rId12"/>
    <p:sldLayoutId id="2147483676" r:id="rId13"/>
    <p:sldLayoutId id="2147483677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5393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869" r:id="rId9"/>
    <p:sldLayoutId id="2147483870" r:id="rId10"/>
    <p:sldLayoutId id="2147483726" r:id="rId11"/>
    <p:sldLayoutId id="2147483727" r:id="rId12"/>
    <p:sldLayoutId id="2147483728" r:id="rId13"/>
    <p:sldLayoutId id="2147483729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1291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865" r:id="rId9"/>
    <p:sldLayoutId id="2147483866" r:id="rId10"/>
    <p:sldLayoutId id="2147483752" r:id="rId11"/>
    <p:sldLayoutId id="2147483753" r:id="rId12"/>
    <p:sldLayoutId id="2147483754" r:id="rId13"/>
    <p:sldLayoutId id="2147483755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7829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61" r:id="rId9"/>
    <p:sldLayoutId id="2147483862" r:id="rId10"/>
    <p:sldLayoutId id="2147483830" r:id="rId11"/>
    <p:sldLayoutId id="2147483831" r:id="rId12"/>
    <p:sldLayoutId id="2147483832" r:id="rId13"/>
    <p:sldLayoutId id="2147483833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923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871" r:id="rId9"/>
    <p:sldLayoutId id="2147483872" r:id="rId10"/>
    <p:sldLayoutId id="2147483713" r:id="rId11"/>
    <p:sldLayoutId id="2147483714" r:id="rId12"/>
    <p:sldLayoutId id="2147483715" r:id="rId13"/>
    <p:sldLayoutId id="2147483716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6128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867" r:id="rId9"/>
    <p:sldLayoutId id="2147483868" r:id="rId10"/>
    <p:sldLayoutId id="2147483739" r:id="rId11"/>
    <p:sldLayoutId id="2147483740" r:id="rId12"/>
    <p:sldLayoutId id="2147483741" r:id="rId13"/>
    <p:sldLayoutId id="2147483742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563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863" r:id="rId9"/>
    <p:sldLayoutId id="2147483864" r:id="rId10"/>
    <p:sldLayoutId id="2147483765" r:id="rId11"/>
    <p:sldLayoutId id="2147483766" r:id="rId12"/>
    <p:sldLayoutId id="2147483767" r:id="rId13"/>
    <p:sldLayoutId id="2147483768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Masters/slideMaster9.xml><?xml version="1.0" encoding="utf-8"?>
<p:sldMaster xmlns:a16="http://schemas.microsoft.com/office/drawing/2014/main" xmlns:a14="http://schemas.microsoft.com/office/drawing/2010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EB385BF-33B7-48D3-0E2E-680C7408435E}"/>
              </a:ext>
            </a:extLst>
          </p:cNvPr>
          <p:cNvSpPr/>
          <p:nvPr userDrawn="1"/>
        </p:nvSpPr>
        <p:spPr>
          <a:xfrm>
            <a:off x="0" y="0"/>
            <a:ext cx="18288000" cy="88884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6872BE0-58CB-4292-AED0-CC04CACA3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117633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73C5B3A-82D4-47B3-AA6E-8AD626C77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3367089"/>
            <a:ext cx="15773400" cy="269716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299C2B64-10C4-45A4-AA31-28B02C42527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1043" y="9255422"/>
            <a:ext cx="1933576" cy="644065"/>
          </a:xfrm>
          <a:prstGeom prst="rect">
            <a:avLst/>
          </a:prstGeom>
        </p:spPr>
      </p:pic>
      <p:sp>
        <p:nvSpPr>
          <p:cNvPr id="18" name="Platshållare för sidfot 17">
            <a:extLst>
              <a:ext uri="{FF2B5EF4-FFF2-40B4-BE49-F238E27FC236}">
                <a16:creationId xmlns:a16="http://schemas.microsoft.com/office/drawing/2014/main" id="{B39EFF92-B2AE-4CC8-B45A-A58DF8D3E7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1000" y="9402670"/>
            <a:ext cx="6172200" cy="547688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900" b="1">
                <a:solidFill>
                  <a:schemeClr val="tx1"/>
                </a:solidFill>
                <a:latin typeface="+mn-lt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733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  <p:sldLayoutId id="2147483889" r:id="rId14"/>
  </p:sldLayoutIdLst>
  <p:hf sldNum="0" hd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 spc="-8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371600" rtl="0" eaLnBrk="1" latinLnBrk="0" hangingPunct="1">
        <a:lnSpc>
          <a:spcPct val="100000"/>
        </a:lnSpc>
        <a:spcBef>
          <a:spcPts val="150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j-lt"/>
          <a:ea typeface="+mn-ea"/>
          <a:cs typeface="+mn-cs"/>
        </a:defRPr>
      </a:lvl2pPr>
      <a:lvl3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0" indent="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234" userDrawn="1">
          <p15:clr>
            <a:srgbClr val="F26B43"/>
          </p15:clr>
        </p15:guide>
        <p15:guide id="2" pos="11271" userDrawn="1">
          <p15:clr>
            <a:srgbClr val="F26B43"/>
          </p15:clr>
        </p15:guide>
        <p15:guide id="3" pos="249" userDrawn="1">
          <p15:clr>
            <a:srgbClr val="F26B43"/>
          </p15:clr>
        </p15:guide>
        <p15:guide id="4" orient="horz" pos="246" userDrawn="1">
          <p15:clr>
            <a:srgbClr val="F26B43"/>
          </p15:clr>
        </p15:guide>
        <p15:guide id="5" orient="horz" pos="55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goteborg.se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8.xml"/><Relationship Id="rId6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5" Type="http://schemas.openxmlformats.org/officeDocument/2006/relationships/hyperlink" Target="https://goteborg.se/wps/myportal/enhetssida/grafisk-profil/tillampningar/presentationer-och-informationsskarmar" TargetMode="External"/><Relationship Id="rId4" Type="http://schemas.openxmlformats.org/officeDocument/2006/relationships/hyperlink" Target="http://www.goteborg.se/grafiskprofil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8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Bildobjekt 19">
            <a:extLst>
              <a:ext uri="{FF2B5EF4-FFF2-40B4-BE49-F238E27FC236}">
                <a16:creationId xmlns:a16="http://schemas.microsoft.com/office/drawing/2014/main" id="{CDD58B95-A4DA-4DA3-ACA7-094EA39E5D9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09219" y="904433"/>
            <a:ext cx="8011136" cy="4509050"/>
          </a:xfrm>
          <a:prstGeom prst="rect">
            <a:avLst/>
          </a:prstGeom>
        </p:spPr>
      </p:pic>
      <p:sp>
        <p:nvSpPr>
          <p:cNvPr id="11" name="textruta 10">
            <a:extLst>
              <a:ext uri="{FF2B5EF4-FFF2-40B4-BE49-F238E27FC236}">
                <a16:creationId xmlns:a16="http://schemas.microsoft.com/office/drawing/2014/main" id="{1815BC26-BD42-4B3A-9E75-53FDE3111331}"/>
              </a:ext>
            </a:extLst>
          </p:cNvPr>
          <p:cNvSpPr txBox="1"/>
          <p:nvPr/>
        </p:nvSpPr>
        <p:spPr>
          <a:xfrm>
            <a:off x="967647" y="865184"/>
            <a:ext cx="7933675" cy="8396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866"/>
              </a:spcAft>
            </a:pPr>
            <a:r>
              <a:rPr lang="sv-SE" sz="4459" b="1" dirty="0">
                <a:latin typeface="+mj-lt"/>
              </a:rPr>
              <a:t>Instruktion</a:t>
            </a:r>
            <a:endParaRPr lang="sv-SE" sz="2547" b="1" dirty="0">
              <a:latin typeface="+mj-lt"/>
            </a:endParaRPr>
          </a:p>
          <a:p>
            <a:pPr marL="406978" indent="-406978">
              <a:spcAft>
                <a:spcPts val="1910"/>
              </a:spcAft>
              <a:buFont typeface="Arial" panose="020B0604020202020204" pitchFamily="34" charset="0"/>
              <a:buChar char="•"/>
            </a:pPr>
            <a:r>
              <a:rPr lang="sv-SE" sz="2547" dirty="0"/>
              <a:t>Högerklicka på sidan för att byta layout. Det är rekommenderat att använda följande exempellayouter i så stor utsträckning som möjligt.</a:t>
            </a:r>
          </a:p>
          <a:p>
            <a:pPr marL="406978" indent="-406978">
              <a:spcAft>
                <a:spcPts val="1910"/>
              </a:spcAft>
              <a:buFont typeface="Arial" panose="020B0604020202020204" pitchFamily="34" charset="0"/>
              <a:buChar char="•"/>
            </a:pPr>
            <a:r>
              <a:rPr lang="sv-SE" sz="2547" dirty="0"/>
              <a:t>Beskär bild utfallande. Det vill säga att foto eller illustration täcker hela ytan. Bocka i rutan Stödlinjer under fliken Visa för att se marginalerna (Alt+F9).</a:t>
            </a:r>
          </a:p>
          <a:p>
            <a:pPr marL="406978" indent="-406978">
              <a:spcAft>
                <a:spcPts val="1910"/>
              </a:spcAft>
              <a:buFont typeface="Arial" panose="020B0604020202020204" pitchFamily="34" charset="0"/>
              <a:buChar char="•"/>
            </a:pPr>
            <a:r>
              <a:rPr lang="sv-SE" sz="2547" dirty="0"/>
              <a:t>Foton, illustrationer och informationsgrafik hämtar du i Göteborgs Stads </a:t>
            </a:r>
            <a:r>
              <a:rPr lang="sv-SE" sz="2547" dirty="0">
                <a:hlinkClick r:id="rId3"/>
              </a:rPr>
              <a:t>Mediabank</a:t>
            </a:r>
            <a:r>
              <a:rPr lang="sv-SE" sz="2547" dirty="0"/>
              <a:t>.</a:t>
            </a:r>
          </a:p>
          <a:p>
            <a:pPr marL="406978" indent="-406978">
              <a:spcAft>
                <a:spcPts val="1910"/>
              </a:spcAft>
              <a:buFont typeface="Arial" panose="020B0604020202020204" pitchFamily="34" charset="0"/>
              <a:buChar char="•"/>
            </a:pPr>
            <a:r>
              <a:rPr lang="sv-SE" sz="2547" dirty="0"/>
              <a:t>Skriv inte text i bild.</a:t>
            </a:r>
          </a:p>
          <a:p>
            <a:pPr marL="406978" indent="-406978">
              <a:spcAft>
                <a:spcPts val="1910"/>
              </a:spcAft>
              <a:buFont typeface="Arial" panose="020B0604020202020204" pitchFamily="34" charset="0"/>
              <a:buChar char="•"/>
            </a:pPr>
            <a:r>
              <a:rPr lang="sv-SE" sz="2547" dirty="0"/>
              <a:t>För att byta bakgrundsfärg väljer du antingen att högerklicka på en bakgrundsplatta och välja ny färg eller plocka bakgrundsplattor från de sista exempelsidorna i mallen: kopiera, klistra in, högerklicka och välj Placera längst bak. </a:t>
            </a:r>
          </a:p>
        </p:txBody>
      </p:sp>
      <p:sp>
        <p:nvSpPr>
          <p:cNvPr id="12" name="Rektangel 11" descr="Rektangel som markerar Layout-val.">
            <a:extLst>
              <a:ext uri="{FF2B5EF4-FFF2-40B4-BE49-F238E27FC236}">
                <a16:creationId xmlns:a16="http://schemas.microsoft.com/office/drawing/2014/main" id="{29B3E28A-F9D6-4F20-B57E-CFCB429605AF}"/>
              </a:ext>
            </a:extLst>
          </p:cNvPr>
          <p:cNvSpPr/>
          <p:nvPr/>
        </p:nvSpPr>
        <p:spPr>
          <a:xfrm>
            <a:off x="12209639" y="4533024"/>
            <a:ext cx="1838498" cy="325723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621" dirty="0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161F7D52-1D05-47DE-8F30-36E1A106F34A}"/>
              </a:ext>
            </a:extLst>
          </p:cNvPr>
          <p:cNvSpPr/>
          <p:nvPr/>
        </p:nvSpPr>
        <p:spPr>
          <a:xfrm>
            <a:off x="9309219" y="5929235"/>
            <a:ext cx="8011136" cy="3112837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2621" dirty="0"/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CDD3ACBD-5B71-4AE5-9515-A4A1AC1210E3}"/>
              </a:ext>
            </a:extLst>
          </p:cNvPr>
          <p:cNvSpPr txBox="1">
            <a:spLocks/>
          </p:cNvSpPr>
          <p:nvPr/>
        </p:nvSpPr>
        <p:spPr>
          <a:xfrm>
            <a:off x="9775640" y="6702083"/>
            <a:ext cx="7195623" cy="20097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955"/>
              </a:spcAft>
            </a:pPr>
            <a:r>
              <a:rPr lang="sv-SE" sz="1910" dirty="0"/>
              <a:t>Information om logotyp, färg, typsnitt och bild finns på </a:t>
            </a:r>
            <a:r>
              <a:rPr lang="sv-SE" sz="1910" dirty="0">
                <a:hlinkClick r:id="rId4"/>
              </a:rPr>
              <a:t>Göteborgs Stads grafiska manual</a:t>
            </a:r>
            <a:r>
              <a:rPr lang="sv-SE" sz="1910" dirty="0"/>
              <a:t>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55"/>
              </a:spcAft>
            </a:pPr>
            <a:r>
              <a:rPr lang="sv-SE" sz="1910" dirty="0"/>
              <a:t>Inspiration och exempel finns i Göteborgs Stads grafiska manual under avsnittet </a:t>
            </a:r>
            <a:r>
              <a:rPr lang="sv-SE" sz="1910" dirty="0">
                <a:hlinkClick r:id="rId5"/>
              </a:rPr>
              <a:t>Tillämpning på informationsskärmar</a:t>
            </a:r>
            <a:r>
              <a:rPr lang="sv-SE" sz="191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955"/>
              </a:spcAft>
            </a:pPr>
            <a:r>
              <a:rPr lang="sv-SE" sz="1910" dirty="0"/>
              <a:t>Information om klarspråk, normkritik och tillgänglighet finns på </a:t>
            </a:r>
            <a:r>
              <a:rPr lang="sv-SE" sz="1910" dirty="0">
                <a:hlinkClick r:id="rId6"/>
              </a:rPr>
              <a:t>Kommunikation i staden</a:t>
            </a:r>
            <a:r>
              <a:rPr lang="sv-SE" sz="1910" dirty="0"/>
              <a:t>.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F78C22EB-EB3E-4F1D-948D-AC67117E0BE1}"/>
              </a:ext>
            </a:extLst>
          </p:cNvPr>
          <p:cNvSpPr txBox="1">
            <a:spLocks/>
          </p:cNvSpPr>
          <p:nvPr/>
        </p:nvSpPr>
        <p:spPr>
          <a:xfrm>
            <a:off x="9775639" y="6233242"/>
            <a:ext cx="6519806" cy="2549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1910" b="1" dirty="0"/>
              <a:t>Tänk på!</a:t>
            </a:r>
          </a:p>
        </p:txBody>
      </p:sp>
      <p:cxnSp>
        <p:nvCxnSpPr>
          <p:cNvPr id="13" name="Rak pilkoppling 12" descr="Pil som visar var Layout-valet finns i Powerpoints gränssnitt.">
            <a:extLst>
              <a:ext uri="{FF2B5EF4-FFF2-40B4-BE49-F238E27FC236}">
                <a16:creationId xmlns:a16="http://schemas.microsoft.com/office/drawing/2014/main" id="{AAD2BD99-2469-40D6-B2F9-0BDF06B9D3AB}"/>
              </a:ext>
            </a:extLst>
          </p:cNvPr>
          <p:cNvCxnSpPr>
            <a:cxnSpLocks/>
          </p:cNvCxnSpPr>
          <p:nvPr/>
        </p:nvCxnSpPr>
        <p:spPr>
          <a:xfrm>
            <a:off x="8532783" y="2162335"/>
            <a:ext cx="1657771" cy="0"/>
          </a:xfrm>
          <a:prstGeom prst="straightConnector1">
            <a:avLst/>
          </a:prstGeom>
          <a:ln w="38100" cap="rnd">
            <a:solidFill>
              <a:schemeClr val="tx1"/>
            </a:solidFill>
            <a:round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773625"/>
      </p:ext>
    </p:extLst>
  </p:cSld>
  <p:clrMapOvr>
    <a:masterClrMapping/>
  </p:clrMapOvr>
</p:sld>
</file>

<file path=ppt/slides/slide10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ubrik 10">
            <a:extLst>
              <a:ext uri="{FF2B5EF4-FFF2-40B4-BE49-F238E27FC236}">
                <a16:creationId xmlns:a16="http://schemas.microsoft.com/office/drawing/2014/main" id="{897A680E-4CEF-128F-832E-0E49F478C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A4A26811-CD56-8231-8D95-D08331CAA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Platshållare för bild 12">
            <a:extLst>
              <a:ext uri="{FF2B5EF4-FFF2-40B4-BE49-F238E27FC236}">
                <a16:creationId xmlns:a16="http://schemas.microsoft.com/office/drawing/2014/main" id="{FAB0D78B-9071-2871-64BD-1876E943F1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9049233"/>
      </p:ext>
    </p:extLst>
  </p:cSld>
  <p:clrMapOvr>
    <a:masterClrMapping/>
  </p:clrMapOvr>
</p:sld>
</file>

<file path=ppt/slides/slide1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DBD3D39C-46C4-42D7-6551-BD1B683ED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EFE5AB87-02D6-2EFD-6D19-B70E69A05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0F01E920-C289-B628-6B79-6DAFCE5BD8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609A6C-64FF-145A-4D3D-C0E99E7BA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7016066"/>
      </p:ext>
    </p:extLst>
  </p:cSld>
  <p:clrMapOvr>
    <a:masterClrMapping/>
  </p:clrMapOvr>
</p:sld>
</file>

<file path=ppt/slides/slide1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4EC4D-F20E-564B-6FEA-4A83305A1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C6CCED0-0ED2-90CD-428C-724310955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37F14C4C-5753-16F5-D77C-41D0F7B9B3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2071974"/>
      </p:ext>
    </p:extLst>
  </p:cSld>
  <p:clrMapOvr>
    <a:masterClrMapping/>
  </p:clrMapOvr>
</p:sld>
</file>

<file path=ppt/slides/slide1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E0E01E15-933C-6B8F-BD2C-33942E78F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F7F786-11C6-5334-DBB0-96E2482B3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FA86FEBD-4B31-ADE8-8783-1F9AD08D54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7F04235-082B-BD62-E625-5E571EFE2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92801637"/>
      </p:ext>
    </p:extLst>
  </p:cSld>
  <p:clrMapOvr>
    <a:masterClrMapping/>
  </p:clrMapOvr>
</p:sld>
</file>

<file path=ppt/slides/slide1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EBE9BA46-28F7-DC62-E3EC-826A31D88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241927C-8408-DBA5-5E4B-731763A6E0D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F15289-57EE-D319-C8D4-DF89C378C0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9BC45CBC-333E-0550-CC2A-EB06EB2503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0D2A868B-4EDA-962C-3C50-2E5E870997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3144C57B-BA52-B711-DFC6-4240F2B0CA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2611101"/>
      </p:ext>
    </p:extLst>
  </p:cSld>
  <p:clrMapOvr>
    <a:masterClrMapping/>
  </p:clrMapOvr>
</p:sld>
</file>

<file path=ppt/slides/slide1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>
            <a:extLst>
              <a:ext uri="{FF2B5EF4-FFF2-40B4-BE49-F238E27FC236}">
                <a16:creationId xmlns:a16="http://schemas.microsoft.com/office/drawing/2014/main" id="{EE2E7E62-F6EB-608C-089C-190384BB3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7F10F5AD-A8C8-B48B-2DF2-BA89FB204B90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04173DE-1851-883C-CF18-2ED8D48325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C4325BC1-7F56-409D-5C6D-B7FEA02072E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69C2CD1B-CCEE-A63B-8DB8-936FBBD6BDD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FF2D5C01-D65C-0064-8A17-F676B2851E0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5478058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7B0EA748-98EB-ACE6-316F-D090E99702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662820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C9539E26-6594-C738-C603-1A290A3FB9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Underrubrik 6">
            <a:extLst>
              <a:ext uri="{FF2B5EF4-FFF2-40B4-BE49-F238E27FC236}">
                <a16:creationId xmlns:a16="http://schemas.microsoft.com/office/drawing/2014/main" id="{8BF51E48-6FA1-62F0-9FB8-5CC1AE7C7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8553473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42F54715-7B42-F089-AD9F-45FC47415B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2379626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>
            <a:extLst>
              <a:ext uri="{FF2B5EF4-FFF2-40B4-BE49-F238E27FC236}">
                <a16:creationId xmlns:a16="http://schemas.microsoft.com/office/drawing/2014/main" id="{0C1B908F-63A9-793C-244B-24C2F0227F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6491728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ubrik 23">
            <a:extLst>
              <a:ext uri="{FF2B5EF4-FFF2-40B4-BE49-F238E27FC236}">
                <a16:creationId xmlns:a16="http://schemas.microsoft.com/office/drawing/2014/main" id="{0924B488-F029-C1D5-1EF1-661779CA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sv-SE"/>
          </a:p>
        </p:txBody>
      </p:sp>
      <p:sp>
        <p:nvSpPr>
          <p:cNvPr id="25" name="Platshållare för text 24">
            <a:extLst>
              <a:ext uri="{FF2B5EF4-FFF2-40B4-BE49-F238E27FC236}">
                <a16:creationId xmlns:a16="http://schemas.microsoft.com/office/drawing/2014/main" id="{2EE6E219-8D4A-F82D-0C0F-05FAACBA09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6" name="Platshållare för text 25">
            <a:extLst>
              <a:ext uri="{FF2B5EF4-FFF2-40B4-BE49-F238E27FC236}">
                <a16:creationId xmlns:a16="http://schemas.microsoft.com/office/drawing/2014/main" id="{A827F66A-6911-FB3A-9E04-A8CAAD4083A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7" name="Platshållare för text 26">
            <a:extLst>
              <a:ext uri="{FF2B5EF4-FFF2-40B4-BE49-F238E27FC236}">
                <a16:creationId xmlns:a16="http://schemas.microsoft.com/office/drawing/2014/main" id="{50F0EA98-BBE1-E967-98D7-A43C84520B5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  <p:sp>
        <p:nvSpPr>
          <p:cNvPr id="28" name="Platshållare för text 27">
            <a:extLst>
              <a:ext uri="{FF2B5EF4-FFF2-40B4-BE49-F238E27FC236}">
                <a16:creationId xmlns:a16="http://schemas.microsoft.com/office/drawing/2014/main" id="{01376CE3-3B10-67C7-5F45-22F4D5AE2255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text 28">
            <a:extLst>
              <a:ext uri="{FF2B5EF4-FFF2-40B4-BE49-F238E27FC236}">
                <a16:creationId xmlns:a16="http://schemas.microsoft.com/office/drawing/2014/main" id="{57843CA4-6608-2F93-DF90-6135C8DB44C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0" name="Platshållare för text 29">
            <a:extLst>
              <a:ext uri="{FF2B5EF4-FFF2-40B4-BE49-F238E27FC236}">
                <a16:creationId xmlns:a16="http://schemas.microsoft.com/office/drawing/2014/main" id="{ABAD1C81-C1B3-7E8A-3EA9-97613CF98C7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1" name="Platshållare för text 30">
            <a:extLst>
              <a:ext uri="{FF2B5EF4-FFF2-40B4-BE49-F238E27FC236}">
                <a16:creationId xmlns:a16="http://schemas.microsoft.com/office/drawing/2014/main" id="{3EAA6FF3-4886-8DD1-0EA8-0C8B1D6BA4EC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2" name="Platshållare för text 31">
            <a:extLst>
              <a:ext uri="{FF2B5EF4-FFF2-40B4-BE49-F238E27FC236}">
                <a16:creationId xmlns:a16="http://schemas.microsoft.com/office/drawing/2014/main" id="{0C3514F5-C7A8-0A2C-253D-ED7A8D94443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3" name="Platshållare för text 32">
            <a:extLst>
              <a:ext uri="{FF2B5EF4-FFF2-40B4-BE49-F238E27FC236}">
                <a16:creationId xmlns:a16="http://schemas.microsoft.com/office/drawing/2014/main" id="{B09E9C89-CE7A-0C76-6EA3-33EE3052FD0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4" name="Platshållare för text 33">
            <a:extLst>
              <a:ext uri="{FF2B5EF4-FFF2-40B4-BE49-F238E27FC236}">
                <a16:creationId xmlns:a16="http://schemas.microsoft.com/office/drawing/2014/main" id="{D78E1D6D-AA8C-FD89-FA84-A8B105C9B67F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5" name="Platshållare för text 34">
            <a:extLst>
              <a:ext uri="{FF2B5EF4-FFF2-40B4-BE49-F238E27FC236}">
                <a16:creationId xmlns:a16="http://schemas.microsoft.com/office/drawing/2014/main" id="{4D573895-3C64-F0BC-F83F-65FC4078A22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6" name="Platshållare för text 35">
            <a:extLst>
              <a:ext uri="{FF2B5EF4-FFF2-40B4-BE49-F238E27FC236}">
                <a16:creationId xmlns:a16="http://schemas.microsoft.com/office/drawing/2014/main" id="{F23664D5-D0D3-E831-721F-8F928435037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7" name="Platshållare för text 36">
            <a:extLst>
              <a:ext uri="{FF2B5EF4-FFF2-40B4-BE49-F238E27FC236}">
                <a16:creationId xmlns:a16="http://schemas.microsoft.com/office/drawing/2014/main" id="{83ED39DA-8052-D0C0-15DD-22271B3361C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8" name="Platshållare för text 37">
            <a:extLst>
              <a:ext uri="{FF2B5EF4-FFF2-40B4-BE49-F238E27FC236}">
                <a16:creationId xmlns:a16="http://schemas.microsoft.com/office/drawing/2014/main" id="{EF4D6278-52B9-FAC3-CE36-D0E758F7CBC5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9" name="Platshållare för text 38">
            <a:extLst>
              <a:ext uri="{FF2B5EF4-FFF2-40B4-BE49-F238E27FC236}">
                <a16:creationId xmlns:a16="http://schemas.microsoft.com/office/drawing/2014/main" id="{16148957-D67B-F74C-DD7A-32D6267B9D4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0" name="Platshållare för text 39">
            <a:extLst>
              <a:ext uri="{FF2B5EF4-FFF2-40B4-BE49-F238E27FC236}">
                <a16:creationId xmlns:a16="http://schemas.microsoft.com/office/drawing/2014/main" id="{8193EE4A-34E4-E1AA-3B76-19142EABC492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1" name="Platshållare för text 40">
            <a:extLst>
              <a:ext uri="{FF2B5EF4-FFF2-40B4-BE49-F238E27FC236}">
                <a16:creationId xmlns:a16="http://schemas.microsoft.com/office/drawing/2014/main" id="{BCAB7B18-E3F1-C7D9-B9F4-178F52899301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2" name="Platshållare för text 41">
            <a:extLst>
              <a:ext uri="{FF2B5EF4-FFF2-40B4-BE49-F238E27FC236}">
                <a16:creationId xmlns:a16="http://schemas.microsoft.com/office/drawing/2014/main" id="{4A469DC7-B816-7E17-F306-8CA670AC92E4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3" name="Platshållare för text 42">
            <a:extLst>
              <a:ext uri="{FF2B5EF4-FFF2-40B4-BE49-F238E27FC236}">
                <a16:creationId xmlns:a16="http://schemas.microsoft.com/office/drawing/2014/main" id="{AB3C0204-B680-92F6-EEE3-C89F0910A5C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1243830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ubrik 36">
            <a:extLst>
              <a:ext uri="{FF2B5EF4-FFF2-40B4-BE49-F238E27FC236}">
                <a16:creationId xmlns:a16="http://schemas.microsoft.com/office/drawing/2014/main" id="{5980E9AD-A5F0-ADF9-BFCA-426CC10F3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sv-SE"/>
          </a:p>
        </p:txBody>
      </p:sp>
      <p:sp>
        <p:nvSpPr>
          <p:cNvPr id="38" name="Platshållare för text 37">
            <a:extLst>
              <a:ext uri="{FF2B5EF4-FFF2-40B4-BE49-F238E27FC236}">
                <a16:creationId xmlns:a16="http://schemas.microsoft.com/office/drawing/2014/main" id="{995175C4-A943-31BB-DA77-DD7D7F76AB6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  <p:sp>
        <p:nvSpPr>
          <p:cNvPr id="39" name="Platshållare för text 38">
            <a:extLst>
              <a:ext uri="{FF2B5EF4-FFF2-40B4-BE49-F238E27FC236}">
                <a16:creationId xmlns:a16="http://schemas.microsoft.com/office/drawing/2014/main" id="{DE3B99D5-9A81-3B9B-2902-238C418C5C8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0" name="Platshållare för text 39">
            <a:extLst>
              <a:ext uri="{FF2B5EF4-FFF2-40B4-BE49-F238E27FC236}">
                <a16:creationId xmlns:a16="http://schemas.microsoft.com/office/drawing/2014/main" id="{502E14B9-2D3E-C486-3148-685F6A325A8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1" name="Platshållare för text 40">
            <a:extLst>
              <a:ext uri="{FF2B5EF4-FFF2-40B4-BE49-F238E27FC236}">
                <a16:creationId xmlns:a16="http://schemas.microsoft.com/office/drawing/2014/main" id="{CE871E25-9F85-562B-04FB-8E88E8A4B9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2" name="Platshållare för text 41">
            <a:extLst>
              <a:ext uri="{FF2B5EF4-FFF2-40B4-BE49-F238E27FC236}">
                <a16:creationId xmlns:a16="http://schemas.microsoft.com/office/drawing/2014/main" id="{6CD6A0AC-B768-112B-E61D-FC0951CD26C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3" name="Platshållare för text 42">
            <a:extLst>
              <a:ext uri="{FF2B5EF4-FFF2-40B4-BE49-F238E27FC236}">
                <a16:creationId xmlns:a16="http://schemas.microsoft.com/office/drawing/2014/main" id="{F2A9F33C-C1B3-7A5D-CB11-A164B8CEFB0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4" name="Platshållare för text 43">
            <a:extLst>
              <a:ext uri="{FF2B5EF4-FFF2-40B4-BE49-F238E27FC236}">
                <a16:creationId xmlns:a16="http://schemas.microsoft.com/office/drawing/2014/main" id="{8FF26307-61B6-FD45-EEBF-458703A7E21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5" name="Platshållare för text 44">
            <a:extLst>
              <a:ext uri="{FF2B5EF4-FFF2-40B4-BE49-F238E27FC236}">
                <a16:creationId xmlns:a16="http://schemas.microsoft.com/office/drawing/2014/main" id="{46D88F47-3CE7-D1C0-1842-4BB3E8CAD702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6" name="Platshållare för text 45">
            <a:extLst>
              <a:ext uri="{FF2B5EF4-FFF2-40B4-BE49-F238E27FC236}">
                <a16:creationId xmlns:a16="http://schemas.microsoft.com/office/drawing/2014/main" id="{F79933D0-3DB2-DF99-97E7-128BBD44D3C5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7" name="Platshållare för text 46">
            <a:extLst>
              <a:ext uri="{FF2B5EF4-FFF2-40B4-BE49-F238E27FC236}">
                <a16:creationId xmlns:a16="http://schemas.microsoft.com/office/drawing/2014/main" id="{7109C1A9-784E-4108-AD78-353E2DFB809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8" name="Platshållare för text 47">
            <a:extLst>
              <a:ext uri="{FF2B5EF4-FFF2-40B4-BE49-F238E27FC236}">
                <a16:creationId xmlns:a16="http://schemas.microsoft.com/office/drawing/2014/main" id="{D3FA4BF1-346F-9E5A-0386-2251C62B003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9" name="Platshållare för text 48">
            <a:extLst>
              <a:ext uri="{FF2B5EF4-FFF2-40B4-BE49-F238E27FC236}">
                <a16:creationId xmlns:a16="http://schemas.microsoft.com/office/drawing/2014/main" id="{4283756D-5E3E-BF6E-4CF4-4273B27D395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0" name="Platshållare för text 49">
            <a:extLst>
              <a:ext uri="{FF2B5EF4-FFF2-40B4-BE49-F238E27FC236}">
                <a16:creationId xmlns:a16="http://schemas.microsoft.com/office/drawing/2014/main" id="{194D2662-11C3-38E1-E864-7AFAAAF7ADD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47484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FE203B8F-A73A-61AA-A82F-FFEC4D54362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99507490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DDA5990-9FD4-26FF-CBBF-C39CD79DD3B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v-SE" dirty="0" err="1"/>
              <a:t>goteborg,se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3454351"/>
      </p:ext>
    </p:extLst>
  </p:cSld>
  <p:clrMapOvr>
    <a:masterClrMapping/>
  </p:clrMapOvr>
</p:sld>
</file>

<file path=ppt/theme/theme1.xml><?xml version="1.0" encoding="utf-8"?>
<a:theme xmlns:a="http://schemas.openxmlformats.org/drawingml/2006/main" name="1_Blå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6FC60172-1EA0-4B53-9F2E-5DFE0E7FEB5F}"/>
    </a:ext>
  </a:extLst>
</a:theme>
</file>

<file path=ppt/theme/theme10.xml><?xml version="1.0" encoding="utf-8"?>
<a:theme xmlns:a="http://schemas.openxmlformats.org/drawingml/2006/main" name="Ljusblå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3ED755DF-13AE-4A18-ADB7-B99CCAC580C5}"/>
    </a:ext>
  </a:extLst>
</a:theme>
</file>

<file path=ppt/theme/theme11.xml><?xml version="1.0" encoding="utf-8"?>
<a:theme xmlns:a="http://schemas.openxmlformats.org/drawingml/2006/main" name="Ljusgrön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CB673A43-492D-4F26-BE74-FD85B0462195}"/>
    </a:ext>
  </a:extLst>
</a:theme>
</file>

<file path=ppt/theme/theme12.xml><?xml version="1.0" encoding="utf-8"?>
<a:theme xmlns:a="http://schemas.openxmlformats.org/drawingml/2006/main" name="Ljusgul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A379D69E-6C2F-4AA8-9D90-1E81C5243970}"/>
    </a:ext>
  </a:extLst>
</a:theme>
</file>

<file path=ppt/theme/theme13.xml><?xml version="1.0" encoding="utf-8"?>
<a:theme xmlns:a="http://schemas.openxmlformats.org/drawingml/2006/main" name="Aprikos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F0C6DF44-0CC8-40D9-9BE7-7E958320553F}"/>
    </a:ext>
  </a:extLst>
</a:theme>
</file>

<file path=ppt/theme/theme14.xml><?xml version="1.0" encoding="utf-8"?>
<a:theme xmlns:a="http://schemas.openxmlformats.org/drawingml/2006/main" name="Ljusrosa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4CDA7183-6C6E-4F52-BA0C-D00C528EFEA3}"/>
    </a:ext>
  </a:extLst>
</a:theme>
</file>

<file path=ppt/theme/theme15.xml><?xml version="1.0" encoding="utf-8"?>
<a:theme xmlns:a="http://schemas.openxmlformats.org/drawingml/2006/main" name="Ljuslila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8BFC14DF-699F-43CD-B802-87283E1124B5}"/>
    </a:ext>
  </a:extLst>
</a:theme>
</file>

<file path=ppt/theme/theme16.xml><?xml version="1.0" encoding="utf-8"?>
<a:theme xmlns:a="http://schemas.openxmlformats.org/drawingml/2006/main" name="Vit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4EC252FA-C13F-4AC7-9B0F-8405B31D45DF}"/>
    </a:ext>
  </a:extLst>
</a:theme>
</file>

<file path=ppt/theme/theme1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å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E6519C41-D0D5-4526-B577-763962B12F7F}"/>
    </a:ext>
  </a:extLst>
</a:theme>
</file>

<file path=ppt/theme/theme3.xml><?xml version="1.0" encoding="utf-8"?>
<a:theme xmlns:a="http://schemas.openxmlformats.org/drawingml/2006/main" name="Turkos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7798E156-72A3-487D-9A9F-5018F5284E9B}"/>
    </a:ext>
  </a:extLst>
</a:theme>
</file>

<file path=ppt/theme/theme4.xml><?xml version="1.0" encoding="utf-8"?>
<a:theme xmlns:a="http://schemas.openxmlformats.org/drawingml/2006/main" name="Grön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F37F745E-0BC0-4071-B799-E4F9F68D2F02}"/>
    </a:ext>
  </a:extLst>
</a:theme>
</file>

<file path=ppt/theme/theme5.xml><?xml version="1.0" encoding="utf-8"?>
<a:theme xmlns:a="http://schemas.openxmlformats.org/drawingml/2006/main" name="1_Ljusgrå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9BE6E757-8C71-49D7-AD1A-418A5E1FE94C}"/>
    </a:ext>
  </a:extLst>
</a:theme>
</file>

<file path=ppt/theme/theme6.xml><?xml version="1.0" encoding="utf-8"?>
<a:theme xmlns:a="http://schemas.openxmlformats.org/drawingml/2006/main" name="Röd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B31C7D26-4A8E-49E4-902C-4844B0919FE4}"/>
    </a:ext>
  </a:extLst>
</a:theme>
</file>

<file path=ppt/theme/theme7.xml><?xml version="1.0" encoding="utf-8"?>
<a:theme xmlns:a="http://schemas.openxmlformats.org/drawingml/2006/main" name="Rosa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739D019A-FE27-492C-9BE0-C8B9E09E1DCC}"/>
    </a:ext>
  </a:extLst>
</a:theme>
</file>

<file path=ppt/theme/theme8.xml><?xml version="1.0" encoding="utf-8"?>
<a:theme xmlns:a="http://schemas.openxmlformats.org/drawingml/2006/main" name="Lila">
  <a:themeElements>
    <a:clrScheme name="Gbg stad mörka kompfärger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789DA199-7278-4991-993C-73EFB8F66CAE}"/>
    </a:ext>
  </a:extLst>
</a:theme>
</file>

<file path=ppt/theme/theme9.xml><?xml version="1.0" encoding="utf-8"?>
<a:theme xmlns:a="http://schemas.openxmlformats.org/drawingml/2006/main" name="1_Ljusblå">
  <a:themeElements>
    <a:clrScheme name="Gbg stad ljusa kompfärger">
      <a:dk1>
        <a:srgbClr val="1F1F1F"/>
      </a:dk1>
      <a:lt1>
        <a:sysClr val="window" lastClr="FFFFFF"/>
      </a:lt1>
      <a:dk2>
        <a:srgbClr val="555555"/>
      </a:dk2>
      <a:lt2>
        <a:srgbClr val="FFF3B0"/>
      </a:lt2>
      <a:accent1>
        <a:srgbClr val="D1D9DC"/>
      </a:accent1>
      <a:accent2>
        <a:srgbClr val="C0E4F2"/>
      </a:accent2>
      <a:accent3>
        <a:srgbClr val="B8E1C8"/>
      </a:accent3>
      <a:accent4>
        <a:srgbClr val="FBCFB9"/>
      </a:accent4>
      <a:accent5>
        <a:srgbClr val="F8CCDC"/>
      </a:accent5>
      <a:accent6>
        <a:srgbClr val="E1D1E8"/>
      </a:accent6>
      <a:hlink>
        <a:srgbClr val="0563C1"/>
      </a:hlink>
      <a:folHlink>
        <a:srgbClr val="954F72"/>
      </a:folHlink>
    </a:clrScheme>
    <a:fontScheme name="Göteborgs Stad - Opensans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gitala_skyltar_gbgs_stad_1920x1080_uppdatering.potx" id="{8B3E6C4A-65D6-42D1-8DE9-AE7A4425360E}" vid="{D3052759-FE11-4A5F-9611-4D99225811F8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187</ap:Words>
  <ap:Application>Microsoft Office PowerPoint</ap:Application>
  <ap:PresentationFormat>Anpassad</ap:PresentationFormat>
  <ap:Paragraphs>20</ap:Paragraphs>
  <ap:Slides>15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4</vt:i4>
      </vt:variant>
      <vt:variant>
        <vt:lpstr>Tema</vt:lpstr>
      </vt:variant>
      <vt:variant>
        <vt:i4>16</vt:i4>
      </vt:variant>
      <vt:variant>
        <vt:lpstr>Bildrubriker</vt:lpstr>
      </vt:variant>
      <vt:variant>
        <vt:i4>15</vt:i4>
      </vt:variant>
    </vt:vector>
  </ap:HeadingPairs>
  <ap:TitlesOfParts>
    <vt:vector baseType="lpstr" size="35">
      <vt:lpstr>Arial</vt:lpstr>
      <vt:lpstr>Calibri</vt:lpstr>
      <vt:lpstr>Open Sans</vt:lpstr>
      <vt:lpstr>Open Sans Extrabold</vt:lpstr>
      <vt:lpstr>1_Blå</vt:lpstr>
      <vt:lpstr>Blå</vt:lpstr>
      <vt:lpstr>Turkos</vt:lpstr>
      <vt:lpstr>Grön</vt:lpstr>
      <vt:lpstr>1_Ljusgrå</vt:lpstr>
      <vt:lpstr>Röd</vt:lpstr>
      <vt:lpstr>Rosa</vt:lpstr>
      <vt:lpstr>Lila</vt:lpstr>
      <vt:lpstr>1_Ljusblå</vt:lpstr>
      <vt:lpstr>Ljusblå</vt:lpstr>
      <vt:lpstr>Ljusgrön</vt:lpstr>
      <vt:lpstr>Ljusgul</vt:lpstr>
      <vt:lpstr>Aprikos</vt:lpstr>
      <vt:lpstr>Ljusrosa</vt:lpstr>
      <vt:lpstr>Ljuslila</vt:lpstr>
      <vt:lpstr>Vit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Digital skärm liggande 1920x1080</dc:title>
  <dc:creator>Förvaltning</dc:creator>
  <lastModifiedBy>Cazuma Mori</lastModifiedBy>
  <revision>48</revision>
  <dcterms:created xsi:type="dcterms:W3CDTF">2019-04-08T08:21:48.0000000Z</dcterms:created>
  <dcterms:modified xsi:type="dcterms:W3CDTF">2024-12-04T08:36:59.0000000Z</dcterms:modified>
</coreProperties>
</file>