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B0"/>
    <a:srgbClr val="E1D1E8"/>
    <a:srgbClr val="B8E1C8"/>
    <a:srgbClr val="F8CCDC"/>
    <a:srgbClr val="C0E4F2"/>
    <a:srgbClr val="FBCFB9"/>
    <a:srgbClr val="D1D9DC"/>
    <a:srgbClr val="008767"/>
    <a:srgbClr val="FFCD37"/>
    <a:srgbClr val="674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4072" r:id="rId2"/>
    <p:sldMasterId id="2147484082" r:id="rId3"/>
    <p:sldMasterId id="2147484092" r:id="rId4"/>
    <p:sldMasterId id="2147484102" r:id="rId5"/>
    <p:sldMasterId id="2147484112" r:id="rId6"/>
    <p:sldMasterId id="2147484122" r:id="rId7"/>
    <p:sldMasterId id="2147484132" r:id="rId8"/>
    <p:sldMasterId id="2147484142" r:id="rId9"/>
    <p:sldMasterId id="2147484152" r:id="rId10"/>
    <p:sldMasterId id="2147484162" r:id="rId11"/>
    <p:sldMasterId id="2147484172" r:id="rId12"/>
    <p:sldMasterId id="2147484182" r:id="rId13"/>
    <p:sldMasterId id="2147484192" r:id="rId14"/>
    <p:sldMasterId id="2147484202" r:id="rId15"/>
  </p:sldMasterIdLst>
  <p:notesMasterIdLst>
    <p:notesMasterId r:id="rId43"/>
  </p:notesMasterIdLst>
  <p:sldIdLst>
    <p:sldId id="257" r:id="rId16"/>
    <p:sldId id="317" r:id="rId17"/>
    <p:sldId id="304" r:id="rId18"/>
    <p:sldId id="306" r:id="rId19"/>
    <p:sldId id="305" r:id="rId20"/>
    <p:sldId id="282" r:id="rId21"/>
    <p:sldId id="276" r:id="rId22"/>
    <p:sldId id="322" r:id="rId23"/>
    <p:sldId id="323" r:id="rId24"/>
    <p:sldId id="307" r:id="rId25"/>
    <p:sldId id="308" r:id="rId26"/>
    <p:sldId id="309" r:id="rId27"/>
    <p:sldId id="318" r:id="rId28"/>
    <p:sldId id="281" r:id="rId29"/>
    <p:sldId id="327" r:id="rId30"/>
    <p:sldId id="316" r:id="rId31"/>
    <p:sldId id="321" r:id="rId32"/>
    <p:sldId id="324" r:id="rId33"/>
    <p:sldId id="325" r:id="rId34"/>
    <p:sldId id="326" r:id="rId35"/>
    <p:sldId id="313" r:id="rId36"/>
    <p:sldId id="319" r:id="rId37"/>
    <p:sldId id="314" r:id="rId38"/>
    <p:sldId id="320" r:id="rId39"/>
    <p:sldId id="328" r:id="rId40"/>
    <p:sldId id="329" r:id="rId41"/>
    <p:sldId id="330" r:id="rId42"/>
  </p:sldIdLst>
  <p:sldSz cx="10285413" cy="18288000"/>
  <p:notesSz cx="6858000" cy="9144000"/>
  <p:embeddedFontLs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Extrabold" panose="020B0906030804020204" pitchFamily="34" charset="0"/>
      <p:bold r:id="rId48"/>
      <p:boldItalic r:id="rId49"/>
    </p:embeddedFont>
    <p:embeddedFont>
      <p:font typeface="Open Sans SemiBold" panose="020B0706030804020204" pitchFamily="34" charset="0"/>
      <p:bold r:id="rId50"/>
      <p:boldItalic r:id="rId51"/>
    </p:embeddedFont>
    <p:embeddedFont>
      <p:font typeface="Open Sans SemiBold" panose="020B0706030804020204" pitchFamily="34" charset="0"/>
      <p:bold r:id="rId50"/>
      <p:boldItalic r:id="rId51"/>
    </p:embeddedFont>
  </p:embeddedFontLst>
  <p:defaultTextStyle>
    <a:defPPr>
      <a:defRPr lang="sv-SE"/>
    </a:defPPr>
    <a:lvl1pPr marL="0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1pPr>
    <a:lvl2pPr marL="68546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2pPr>
    <a:lvl3pPr marL="137093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3pPr>
    <a:lvl4pPr marL="2056405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4pPr>
    <a:lvl5pPr marL="2741874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5pPr>
    <a:lvl6pPr marL="342734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6pPr>
    <a:lvl7pPr marL="4112811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7pPr>
    <a:lvl8pPr marL="4798279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8pPr>
    <a:lvl9pPr marL="5483747" algn="l" defTabSz="1370937" rtl="0" eaLnBrk="1" latinLnBrk="0" hangingPunct="1">
      <a:defRPr sz="26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56" autoAdjust="0"/>
  </p:normalViewPr>
  <p:slideViewPr>
    <p:cSldViewPr snapToGrid="0">
      <p:cViewPr varScale="1">
        <p:scale>
          <a:sx n="47" d="100"/>
          <a:sy n="47" d="100"/>
        </p:scale>
        <p:origin x="31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3.xml" Id="rId13" /><Relationship Type="http://schemas.openxmlformats.org/officeDocument/2006/relationships/slide" Target="/ppt/slides/slide3.xml" Id="rId18" /><Relationship Type="http://schemas.openxmlformats.org/officeDocument/2006/relationships/slide" Target="/ppt/slides/slide11.xml" Id="rId26" /><Relationship Type="http://schemas.openxmlformats.org/officeDocument/2006/relationships/slide" Target="/ppt/slides/slide24.xml" Id="rId39" /><Relationship Type="http://schemas.openxmlformats.org/officeDocument/2006/relationships/slide" Target="/ppt/slides/slide6.xml" Id="rId21" /><Relationship Type="http://schemas.openxmlformats.org/officeDocument/2006/relationships/slide" Target="/ppt/slides/slide19.xml" Id="rId34" /><Relationship Type="http://schemas.openxmlformats.org/officeDocument/2006/relationships/slide" Target="/ppt/slides/slide27.xml" Id="rId42" /><Relationship Type="http://schemas.openxmlformats.org/officeDocument/2006/relationships/font" Target="/ppt/fonts/font4.fntdata" Id="rId47" /><Relationship Type="http://schemas.openxmlformats.org/officeDocument/2006/relationships/font" Target="/ppt/fonts/font7.fntdata" Id="rId50" /><Relationship Type="http://schemas.openxmlformats.org/officeDocument/2006/relationships/tableStyles" Target="/ppt/tableStyles.xml" Id="rId55" /><Relationship Type="http://schemas.openxmlformats.org/officeDocument/2006/relationships/slideMaster" Target="/ppt/slideMasters/slideMaster7.xml" Id="rId7" /><Relationship Type="http://schemas.openxmlformats.org/officeDocument/2006/relationships/slideMaster" Target="/ppt/slideMasters/slideMaster2.xml" Id="rId2" /><Relationship Type="http://schemas.openxmlformats.org/officeDocument/2006/relationships/slide" Target="/ppt/slides/slide1.xml" Id="rId16" /><Relationship Type="http://schemas.openxmlformats.org/officeDocument/2006/relationships/slide" Target="/ppt/slides/slide14.xml" Id="rId29" /><Relationship Type="http://schemas.openxmlformats.org/officeDocument/2006/relationships/slideMaster" Target="/ppt/slideMasters/slideMaster11.xml" Id="rId11" /><Relationship Type="http://schemas.openxmlformats.org/officeDocument/2006/relationships/slide" Target="/ppt/slides/slide9.xml" Id="rId24" /><Relationship Type="http://schemas.openxmlformats.org/officeDocument/2006/relationships/slide" Target="/ppt/slides/slide17.xml" Id="rId32" /><Relationship Type="http://schemas.openxmlformats.org/officeDocument/2006/relationships/slide" Target="/ppt/slides/slide22.xml" Id="rId37" /><Relationship Type="http://schemas.openxmlformats.org/officeDocument/2006/relationships/slide" Target="/ppt/slides/slide25.xml" Id="rId40" /><Relationship Type="http://schemas.openxmlformats.org/officeDocument/2006/relationships/font" Target="/ppt/fonts/font2.fntdata" Id="rId45" /><Relationship Type="http://schemas.openxmlformats.org/officeDocument/2006/relationships/viewProps" Target="/ppt/viewProps.xml" Id="rId53" /><Relationship Type="http://schemas.openxmlformats.org/officeDocument/2006/relationships/slideMaster" Target="/ppt/slideMasters/slideMaster5.xml" Id="rId5" /><Relationship Type="http://schemas.openxmlformats.org/officeDocument/2006/relationships/slideMaster" Target="/ppt/slideMasters/slideMaster10.xml" Id="rId10" /><Relationship Type="http://schemas.openxmlformats.org/officeDocument/2006/relationships/slide" Target="/ppt/slides/slide4.xml" Id="rId19" /><Relationship Type="http://schemas.openxmlformats.org/officeDocument/2006/relationships/slide" Target="/ppt/slides/slide16.xml" Id="rId31" /><Relationship Type="http://schemas.openxmlformats.org/officeDocument/2006/relationships/font" Target="/ppt/fonts/font1.fntdata" Id="rId44" /><Relationship Type="http://schemas.openxmlformats.org/officeDocument/2006/relationships/presProps" Target="/ppt/presProps.xml" Id="rId52" /><Relationship Type="http://schemas.openxmlformats.org/officeDocument/2006/relationships/slideMaster" Target="/ppt/slideMasters/slideMaster4.xml" Id="rId4" /><Relationship Type="http://schemas.openxmlformats.org/officeDocument/2006/relationships/slideMaster" Target="/ppt/slideMasters/slideMaster9.xml" Id="rId9" /><Relationship Type="http://schemas.openxmlformats.org/officeDocument/2006/relationships/slideMaster" Target="/ppt/slideMasters/slideMaster14.xml" Id="rId14" /><Relationship Type="http://schemas.openxmlformats.org/officeDocument/2006/relationships/slide" Target="/ppt/slides/slide7.xml" Id="rId22" /><Relationship Type="http://schemas.openxmlformats.org/officeDocument/2006/relationships/slide" Target="/ppt/slides/slide12.xml" Id="rId27" /><Relationship Type="http://schemas.openxmlformats.org/officeDocument/2006/relationships/slide" Target="/ppt/slides/slide15.xml" Id="rId30" /><Relationship Type="http://schemas.openxmlformats.org/officeDocument/2006/relationships/slide" Target="/ppt/slides/slide20.xml" Id="rId35" /><Relationship Type="http://schemas.openxmlformats.org/officeDocument/2006/relationships/notesMaster" Target="/ppt/notesMasters/notesMaster1.xml" Id="rId43" /><Relationship Type="http://schemas.openxmlformats.org/officeDocument/2006/relationships/font" Target="/ppt/fonts/font5.fntdata" Id="rId48" /><Relationship Type="http://schemas.openxmlformats.org/officeDocument/2006/relationships/slideMaster" Target="/ppt/slideMasters/slideMaster8.xml" Id="rId8" /><Relationship Type="http://schemas.openxmlformats.org/officeDocument/2006/relationships/font" Target="/ppt/fonts/font8.fntdata" Id="rId51" /><Relationship Type="http://schemas.openxmlformats.org/officeDocument/2006/relationships/slideMaster" Target="/ppt/slideMasters/slideMaster3.xml" Id="rId3" /><Relationship Type="http://schemas.openxmlformats.org/officeDocument/2006/relationships/slideMaster" Target="/ppt/slideMasters/slideMaster12.xml" Id="rId12" /><Relationship Type="http://schemas.openxmlformats.org/officeDocument/2006/relationships/slide" Target="/ppt/slides/slide2.xml" Id="rId17" /><Relationship Type="http://schemas.openxmlformats.org/officeDocument/2006/relationships/slide" Target="/ppt/slides/slide10.xml" Id="rId25" /><Relationship Type="http://schemas.openxmlformats.org/officeDocument/2006/relationships/slide" Target="/ppt/slides/slide18.xml" Id="rId33" /><Relationship Type="http://schemas.openxmlformats.org/officeDocument/2006/relationships/slide" Target="/ppt/slides/slide23.xml" Id="rId38" /><Relationship Type="http://schemas.openxmlformats.org/officeDocument/2006/relationships/font" Target="/ppt/fonts/font3.fntdata" Id="rId46" /><Relationship Type="http://schemas.openxmlformats.org/officeDocument/2006/relationships/slide" Target="/ppt/slides/slide5.xml" Id="rId20" /><Relationship Type="http://schemas.openxmlformats.org/officeDocument/2006/relationships/slide" Target="/ppt/slides/slide26.xml" Id="rId41" /><Relationship Type="http://schemas.openxmlformats.org/officeDocument/2006/relationships/theme" Target="/ppt/theme/theme1.xml" Id="rId54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Master" Target="/ppt/slideMasters/slideMaster15.xml" Id="rId15" /><Relationship Type="http://schemas.openxmlformats.org/officeDocument/2006/relationships/slide" Target="/ppt/slides/slide8.xml" Id="rId23" /><Relationship Type="http://schemas.openxmlformats.org/officeDocument/2006/relationships/slide" Target="/ppt/slides/slide13.xml" Id="rId28" /><Relationship Type="http://schemas.openxmlformats.org/officeDocument/2006/relationships/slide" Target="/ppt/slides/slide21.xml" Id="rId36" /><Relationship Type="http://schemas.openxmlformats.org/officeDocument/2006/relationships/font" Target="/ppt/fonts/font6.fntdata" Id="rId4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B3354-852E-40BC-A1A7-8A9D9B91F5FA}" type="datetimeFigureOut">
              <a:rPr lang="sv-SE" smtClean="0"/>
              <a:t>2025-06-17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6A8D-024A-4C55-B7B7-2BA2A1CE8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3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syntolkning</a:t>
            </a:r>
          </a:p>
          <a:p>
            <a:r>
              <a:rPr lang="sv-SE" b="0" dirty="0"/>
              <a:t>Använd symbolen ovan för syntolkning när du behöver kommunicera att filmen är en  anpassad </a:t>
            </a:r>
            <a:r>
              <a:rPr lang="sv-SE" b="0"/>
              <a:t>syntolkad version </a:t>
            </a:r>
            <a:r>
              <a:rPr lang="sv-SE" b="0" dirty="0"/>
              <a:t>eller om syntolkningen ligger som ett syntolkningsspår som kan slås på och av i videospelaren. 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inledande i filmen och att även den ska vara syntolkad.</a:t>
            </a:r>
          </a:p>
          <a:p>
            <a:r>
              <a:rPr lang="sv-SE" b="0" dirty="0"/>
              <a:t>Läs mer om syntolkning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70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5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Symbol för teckenspråkstolkning</a:t>
            </a:r>
          </a:p>
          <a:p>
            <a:r>
              <a:rPr lang="sv-SE" b="0" dirty="0"/>
              <a:t>Använd symbolen ovan när du behöver kommunicera att filmen även finns i </a:t>
            </a:r>
            <a:r>
              <a:rPr lang="sv-SE" b="0" dirty="0" err="1"/>
              <a:t>teckenspråkstolkad</a:t>
            </a:r>
            <a:r>
              <a:rPr lang="sv-SE" b="0" dirty="0"/>
              <a:t> version. </a:t>
            </a:r>
          </a:p>
          <a:p>
            <a:r>
              <a:rPr lang="sv-SE" b="0" dirty="0"/>
              <a:t>Symbolen behöver kompletteras med en text som förklarar var den tolkade versionen finns. Exempelvis som en länk informationstext som ligger i relation till den publicerade filmen.</a:t>
            </a:r>
          </a:p>
          <a:p>
            <a:r>
              <a:rPr lang="sv-SE" b="0" dirty="0"/>
              <a:t>Symbolen behöver inte vara med i den teckenspråkstolkade versionen.</a:t>
            </a:r>
          </a:p>
          <a:p>
            <a:r>
              <a:rPr lang="sv-SE" b="0" dirty="0"/>
              <a:t>Symbolerna får inte förvanskas men du kan ändra storlek på dom vid behov.</a:t>
            </a:r>
          </a:p>
          <a:p>
            <a:r>
              <a:rPr lang="sv-SE" b="0" dirty="0"/>
              <a:t>Den svarta varianten används mot vitt eller ljusa färger och den vita används mot svart eller mörka färger.</a:t>
            </a:r>
          </a:p>
          <a:p>
            <a:r>
              <a:rPr lang="sv-SE" b="0" dirty="0"/>
              <a:t>Tänk på att informationen ska ligga i början av  filmen.</a:t>
            </a:r>
          </a:p>
          <a:p>
            <a:r>
              <a:rPr lang="sv-SE" b="0" dirty="0"/>
              <a:t>Läs mer om teckenspråkstolkning på intranätet Kommunikation i staden under avsnittet Så jobbar du med film &gt; Syntolka, </a:t>
            </a:r>
            <a:r>
              <a:rPr lang="sv-SE" b="0" dirty="0" err="1"/>
              <a:t>undertexta</a:t>
            </a:r>
            <a:r>
              <a:rPr lang="sv-SE" b="0" dirty="0"/>
              <a:t> och </a:t>
            </a:r>
            <a:r>
              <a:rPr lang="sv-SE" b="0" dirty="0" err="1"/>
              <a:t>teckenspråkstolka</a:t>
            </a:r>
            <a:r>
              <a:rPr lang="sv-SE" b="0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DA8E8-70A5-494B-B9C3-0B19E0B729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75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31634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632121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55041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7207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0899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24684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22349956"/>
      </p:ext>
    </p:extLst>
  </p:cSld>
  <p:clrMapOvr>
    <a:masterClrMapping/>
  </p:clrMapOvr>
</p:sldLayout>
</file>

<file path=ppt/slideLayouts/slideLayout10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91483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613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60648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262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7921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00950971"/>
      </p:ext>
    </p:extLst>
  </p:cSld>
  <p:clrMapOvr>
    <a:masterClrMapping/>
  </p:clrMapOvr>
</p:sldLayout>
</file>

<file path=ppt/slideLayouts/slideLayout1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28295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995593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23857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16921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86374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143180708"/>
      </p:ext>
    </p:extLst>
  </p:cSld>
  <p:clrMapOvr>
    <a:masterClrMapping/>
  </p:clrMapOvr>
</p:sldLayout>
</file>

<file path=ppt/slideLayouts/slideLayout11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862369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919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715386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7997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ildobjekt 132">
            <a:extLst>
              <a:ext uri="{FF2B5EF4-FFF2-40B4-BE49-F238E27FC236}">
                <a16:creationId xmlns:a16="http://schemas.microsoft.com/office/drawing/2014/main" id="{8665C975-40E8-4A9F-930C-0CEB7972D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087" y="6792094"/>
            <a:ext cx="2969238" cy="47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9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727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44224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53886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3158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48771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08341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28504070"/>
      </p:ext>
    </p:extLst>
  </p:cSld>
  <p:clrMapOvr>
    <a:masterClrMapping/>
  </p:clrMapOvr>
</p:sldLayout>
</file>

<file path=ppt/slideLayouts/slideLayout12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52788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4577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16691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ogotyp anim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typ 1080x1920_30fps">
            <a:hlinkClick r:id="" action="ppaction://media"/>
            <a:extLst>
              <a:ext uri="{FF2B5EF4-FFF2-40B4-BE49-F238E27FC236}">
                <a16:creationId xmlns:a16="http://schemas.microsoft.com/office/drawing/2014/main" id="{93378F1E-741F-0831-2C73-728E622CEE77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0285413" cy="182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3893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23653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32380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96143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3756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5820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80902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952508826"/>
      </p:ext>
    </p:extLst>
  </p:cSld>
  <p:clrMapOvr>
    <a:masterClrMapping/>
  </p:clrMapOvr>
</p:sldLayout>
</file>

<file path=ppt/slideLayouts/slideLayout13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0512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358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som huvudman tillsammans med and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1E8E6C7-7AEB-4562-A2AE-A29BB8F985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331" y="4356721"/>
            <a:ext cx="7782768" cy="3642405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4100">
                <a:latin typeface="+mn-lt"/>
              </a:defRPr>
            </a:lvl1pPr>
          </a:lstStyle>
          <a:p>
            <a:r>
              <a:rPr lang="sv-SE" dirty="0"/>
              <a:t>Text som beskriver </a:t>
            </a:r>
            <a:br>
              <a:rPr lang="sv-SE" dirty="0"/>
            </a:br>
            <a:r>
              <a:rPr lang="sv-SE" dirty="0"/>
              <a:t>samarbetet, följt av logotyper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1331" y="8513241"/>
            <a:ext cx="3678463" cy="17688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13942888-FC9A-49CE-99BA-8160A7C19F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2159" y="8513241"/>
            <a:ext cx="3678463" cy="17688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D811307-C62B-4D64-9316-7223544A6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1331" y="10796236"/>
            <a:ext cx="3678463" cy="17688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5A67ABF1-2F15-471E-95F2-FEEA2BC6C9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2159" y="10796236"/>
            <a:ext cx="3678463" cy="17688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415308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308231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1673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27245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996170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392451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27899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01178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4106512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038415131"/>
      </p:ext>
    </p:extLst>
  </p:cSld>
  <p:clrMapOvr>
    <a:masterClrMapping/>
  </p:clrMapOvr>
</p:sldLayout>
</file>

<file path=ppt/slideLayouts/slideLayout14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71423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63207" y="9230726"/>
            <a:ext cx="5537578" cy="18445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B59E72-6DA0-499B-8CEC-A3983FC56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206" y="6290466"/>
            <a:ext cx="5537579" cy="18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0468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82916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627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659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88632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90438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114090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6998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803223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06777859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Göteborgs Stad tillsammans med likvärdiga avsända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E9AC66-E264-4EF3-81AF-E85855A5E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7489" y="7332329"/>
            <a:ext cx="2287204" cy="36233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Logotyp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CE2B80-BA8A-48CF-9CD5-585A5607B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1709" y="7332328"/>
            <a:ext cx="2287204" cy="36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838822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490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4053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6277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2672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46081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41013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88884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6587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80460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010023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95495849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35744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27544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1704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0742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1507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66921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14667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19555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4920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9752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53633603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18679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9474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48089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59573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1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2528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88278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00168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982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8000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417148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956834432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394597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4818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9517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288022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75324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3476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467453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10554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27855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02511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86353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1353174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4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7481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9481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416372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31297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4217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94975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4099973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2055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8633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20135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788297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323775024"/>
      </p:ext>
    </p:extLst>
  </p:cSld>
  <p:clrMapOvr>
    <a:masterClrMapping/>
  </p:clrMapOvr>
</p:sldLayout>
</file>

<file path=ppt/slideLayouts/slideLayout6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2977337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7068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48747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417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5271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165724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01844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56650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6202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421692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130748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492712373"/>
      </p:ext>
    </p:extLst>
  </p:cSld>
  <p:clrMapOvr>
    <a:masterClrMapping/>
  </p:clrMapOvr>
</p:sldLayout>
</file>

<file path=ppt/slideLayouts/slideLayout7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49979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8477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9393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296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0945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411722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bg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96293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332714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748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85490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88366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665331814"/>
      </p:ext>
    </p:extLst>
  </p:cSld>
  <p:clrMapOvr>
    <a:masterClrMapping/>
  </p:clrMapOvr>
</p:sldLayout>
</file>

<file path=ppt/slideLayouts/slideLayout83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52625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6366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32897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2267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58794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2487730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900000" indent="-900000">
              <a:spcBef>
                <a:spcPts val="3000"/>
              </a:spcBef>
              <a:buSzPct val="120000"/>
              <a:buFont typeface="Open Sans Semibold" panose="020B0706030804020204" pitchFamily="34" charset="0"/>
              <a:buChar char="»"/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354604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242939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 userDrawn="1">
          <p15:clr>
            <a:srgbClr val="FBAE40"/>
          </p15:clr>
        </p15:guide>
        <p15:guide id="2" pos="331" userDrawn="1">
          <p15:clr>
            <a:srgbClr val="FBAE40"/>
          </p15:clr>
        </p15:guide>
        <p15:guide id="3" orient="horz" pos="560" userDrawn="1">
          <p15:clr>
            <a:srgbClr val="FBAE40"/>
          </p15:clr>
        </p15:guide>
        <p15:guide id="4" orient="horz" pos="10355" userDrawn="1">
          <p15:clr>
            <a:srgbClr val="FBAE40"/>
          </p15:clr>
        </p15:guide>
        <p15:guide id="5" orient="horz" pos="10960" userDrawn="1">
          <p15:clr>
            <a:srgbClr val="FBAE40"/>
          </p15:clr>
        </p15:guide>
        <p15:guide id="6" pos="638" userDrawn="1">
          <p15:clr>
            <a:srgbClr val="FBAE40"/>
          </p15:clr>
        </p15:guide>
        <p15:guide id="7" pos="5821" userDrawn="1">
          <p15:clr>
            <a:srgbClr val="FBAE40"/>
          </p15:clr>
        </p15:guide>
        <p15:guide id="8" pos="614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ovanfö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30165"/>
            <a:ext cx="8231007" cy="6889531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ovanför bild eller animerad GIF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02904E4-5450-4BB5-B73D-DE9F12DB4A4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940" y="8347911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13819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xt under bild/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09" y="10389475"/>
            <a:ext cx="8231007" cy="68815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Text under bild </a:t>
            </a:r>
            <a:br>
              <a:rPr lang="sv-SE" dirty="0"/>
            </a:br>
            <a:r>
              <a:rPr lang="sv-SE" dirty="0"/>
              <a:t>eller animerad GIF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4E62B16-FA51-4F95-81EA-07065610430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027112" y="1016947"/>
            <a:ext cx="8231187" cy="900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179706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Film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media 4">
            <a:extLst>
              <a:ext uri="{FF2B5EF4-FFF2-40B4-BE49-F238E27FC236}">
                <a16:creationId xmlns:a16="http://schemas.microsoft.com/office/drawing/2014/main" id="{DC9DDE75-F2AB-45A0-89A3-B195A52D661F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Filmklipp</a:t>
            </a:r>
          </a:p>
        </p:txBody>
      </p:sp>
    </p:spTree>
    <p:extLst>
      <p:ext uri="{BB962C8B-B14F-4D97-AF65-F5344CB8AC3E}">
        <p14:creationId xmlns:p14="http://schemas.microsoft.com/office/powerpoint/2010/main" val="969138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ld eller animerad G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865F16E-0BFD-4E7F-BDCF-36035C276F5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" y="4"/>
            <a:ext cx="10285413" cy="18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 eller animerad GIF</a:t>
            </a:r>
          </a:p>
        </p:txBody>
      </p:sp>
    </p:spTree>
    <p:extLst>
      <p:ext uri="{BB962C8B-B14F-4D97-AF65-F5344CB8AC3E}">
        <p14:creationId xmlns:p14="http://schemas.microsoft.com/office/powerpoint/2010/main" val="4097206363"/>
      </p:ext>
    </p:extLst>
  </p:cSld>
  <p:clrMapOvr>
    <a:masterClrMapping/>
  </p:clrMapOvr>
</p:sldLayout>
</file>

<file path=ppt/slideLayouts/slideLayout9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77462"/>
            <a:ext cx="8231007" cy="16285779"/>
          </a:xfrm>
        </p:spPr>
        <p:txBody>
          <a:bodyPr anchor="ctr" anchorCtr="0">
            <a:noAutofit/>
          </a:bodyPr>
          <a:lstStyle>
            <a:lvl1pPr algn="ctr">
              <a:defRPr sz="10800"/>
            </a:lvl1pPr>
          </a:lstStyle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90448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edium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945930"/>
            <a:ext cx="8231007" cy="16411903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7673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Namnsky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85" y="5713089"/>
            <a:ext cx="8231007" cy="4033970"/>
          </a:xfrm>
        </p:spPr>
        <p:txBody>
          <a:bodyPr anchor="ctr" anchorCtr="0">
            <a:normAutofit/>
          </a:bodyPr>
          <a:lstStyle>
            <a:lvl1pPr algn="ctr">
              <a:defRPr sz="8000"/>
            </a:lvl1pPr>
          </a:lstStyle>
          <a:p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CBED0-96AA-4316-8802-C45D797335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1591" y="9747052"/>
            <a:ext cx="8231007" cy="4033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178306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7214" y="961697"/>
            <a:ext cx="8231007" cy="1636460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9346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Mindre mark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2475" y="882869"/>
            <a:ext cx="8260472" cy="1642766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latin typeface="+mn-lt"/>
              </a:defRPr>
            </a:lvl1pPr>
          </a:lstStyle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markerad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2551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6076D7-692F-B725-EA01-08C4E04B8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4575" y="889000"/>
            <a:ext cx="8196263" cy="1651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612000" indent="-612000">
              <a:spcBef>
                <a:spcPts val="3000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385693" indent="0">
              <a:buNone/>
              <a:defRPr/>
            </a:lvl2pPr>
          </a:lstStyle>
          <a:p>
            <a:pPr lvl="0"/>
            <a:r>
              <a:rPr lang="sv-SE" dirty="0"/>
              <a:t>Punkt 1.</a:t>
            </a:r>
          </a:p>
          <a:p>
            <a:pPr lvl="0"/>
            <a:r>
              <a:rPr lang="sv-SE" dirty="0"/>
              <a:t>Punkt 2.</a:t>
            </a:r>
          </a:p>
          <a:p>
            <a:pPr lvl="0"/>
            <a:r>
              <a:rPr lang="sv-SE" dirty="0"/>
              <a:t>Punkt 3.</a:t>
            </a:r>
          </a:p>
        </p:txBody>
      </p:sp>
    </p:spTree>
    <p:extLst>
      <p:ext uri="{BB962C8B-B14F-4D97-AF65-F5344CB8AC3E}">
        <p14:creationId xmlns:p14="http://schemas.microsoft.com/office/powerpoint/2010/main" val="1521159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5">
          <p15:clr>
            <a:srgbClr val="FBAE40"/>
          </p15:clr>
        </p15:guide>
        <p15:guide id="2" pos="331">
          <p15:clr>
            <a:srgbClr val="FBAE40"/>
          </p15:clr>
        </p15:guide>
        <p15:guide id="3" orient="horz" pos="560">
          <p15:clr>
            <a:srgbClr val="FBAE40"/>
          </p15:clr>
        </p15:guide>
        <p15:guide id="4" orient="horz" pos="10355">
          <p15:clr>
            <a:srgbClr val="FBAE40"/>
          </p15:clr>
        </p15:guide>
        <p15:guide id="5" orient="horz" pos="10960">
          <p15:clr>
            <a:srgbClr val="FBAE40"/>
          </p15:clr>
        </p15:guide>
        <p15:guide id="6" pos="638">
          <p15:clr>
            <a:srgbClr val="FBAE40"/>
          </p15:clr>
        </p15:guide>
        <p15:guide id="7" pos="5821">
          <p15:clr>
            <a:srgbClr val="FBAE40"/>
          </p15:clr>
        </p15:guide>
        <p15:guide id="8" pos="61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01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7" r:id="rId2"/>
    <p:sldLayoutId id="2147483921" r:id="rId3"/>
    <p:sldLayoutId id="2147483665" r:id="rId4"/>
    <p:sldLayoutId id="2147483664" r:id="rId5"/>
    <p:sldLayoutId id="2147484016" r:id="rId6"/>
    <p:sldLayoutId id="2147484017" r:id="rId7"/>
    <p:sldLayoutId id="2147484006" r:id="rId8"/>
    <p:sldLayoutId id="2147484007" r:id="rId9"/>
    <p:sldLayoutId id="2147484008" r:id="rId10"/>
    <p:sldLayoutId id="2147484015" r:id="rId11"/>
    <p:sldLayoutId id="2147483780" r:id="rId12"/>
    <p:sldLayoutId id="2147484018" r:id="rId13"/>
    <p:sldLayoutId id="2147483848" r:id="rId14"/>
    <p:sldLayoutId id="2147483849" r:id="rId15"/>
    <p:sldLayoutId id="2147483850" r:id="rId16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 userDrawn="1">
          <p15:clr>
            <a:srgbClr val="F26B43"/>
          </p15:clr>
        </p15:guide>
        <p15:guide id="2" pos="331" userDrawn="1">
          <p15:clr>
            <a:srgbClr val="F26B43"/>
          </p15:clr>
        </p15:guide>
        <p15:guide id="3" pos="638" userDrawn="1">
          <p15:clr>
            <a:srgbClr val="F26B43"/>
          </p15:clr>
        </p15:guide>
        <p15:guide id="4" pos="5821" userDrawn="1">
          <p15:clr>
            <a:srgbClr val="F26B43"/>
          </p15:clr>
        </p15:guide>
        <p15:guide id="5" pos="6148" userDrawn="1">
          <p15:clr>
            <a:srgbClr val="F26B43"/>
          </p15:clr>
        </p15:guide>
        <p15:guide id="6" orient="horz" pos="10355" userDrawn="1">
          <p15:clr>
            <a:srgbClr val="F26B43"/>
          </p15:clr>
        </p15:guide>
        <p15:guide id="7" orient="horz" pos="109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863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228" r:id="rId6"/>
    <p:sldLayoutId id="2147484229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061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230" r:id="rId6"/>
    <p:sldLayoutId id="2147484231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7050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232" r:id="rId6"/>
    <p:sldLayoutId id="2147484233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286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234" r:id="rId6"/>
    <p:sldLayoutId id="2147484235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423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236" r:id="rId6"/>
    <p:sldLayoutId id="214748423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766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38" r:id="rId6"/>
    <p:sldLayoutId id="2147484239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069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212" r:id="rId6"/>
    <p:sldLayoutId id="2147484213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631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214" r:id="rId6"/>
    <p:sldLayoutId id="2147484215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1633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216" r:id="rId6"/>
    <p:sldLayoutId id="214748421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810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218" r:id="rId6"/>
    <p:sldLayoutId id="2147484219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041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220" r:id="rId6"/>
    <p:sldLayoutId id="2147484221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44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222" r:id="rId6"/>
    <p:sldLayoutId id="2147484223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052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224" r:id="rId6"/>
    <p:sldLayoutId id="2147484225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C478B5-284F-4C47-B403-1B6E4C5D177E}"/>
              </a:ext>
            </a:extLst>
          </p:cNvPr>
          <p:cNvSpPr/>
          <p:nvPr userDrawn="1"/>
        </p:nvSpPr>
        <p:spPr>
          <a:xfrm>
            <a:off x="10" y="6"/>
            <a:ext cx="10285413" cy="18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D0D2B1-5B1F-4C28-AF09-EFFF9A6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85" y="7749413"/>
            <a:ext cx="8231007" cy="353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3750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226" r:id="rId6"/>
    <p:sldLayoutId id="214748422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77138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46" indent="-192846" algn="l" defTabSz="771383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539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23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13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05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6996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2687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78380" indent="-192846" algn="l" defTabSz="77138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569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1383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74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68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59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50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41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32" algn="l" defTabSz="771383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0">
          <p15:clr>
            <a:srgbClr val="F26B43"/>
          </p15:clr>
        </p15:guide>
        <p15:guide id="2" pos="331">
          <p15:clr>
            <a:srgbClr val="F26B43"/>
          </p15:clr>
        </p15:guide>
        <p15:guide id="3" pos="638">
          <p15:clr>
            <a:srgbClr val="F26B43"/>
          </p15:clr>
        </p15:guide>
        <p15:guide id="4" pos="5821">
          <p15:clr>
            <a:srgbClr val="F26B43"/>
          </p15:clr>
        </p15:guide>
        <p15:guide id="5" pos="6148">
          <p15:clr>
            <a:srgbClr val="F26B43"/>
          </p15:clr>
        </p15:guide>
        <p15:guide id="6" orient="horz" pos="10355">
          <p15:clr>
            <a:srgbClr val="F26B43"/>
          </p15:clr>
        </p15:guide>
        <p15:guide id="7" orient="horz" pos="10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online.sharepoint.com/sites/digitalanavet-service-support-och-stod-i-arbetet/_layouts/15/DocIdRedir.aspx?ID=NAVETSEET3-11977015-182" TargetMode="External"/><Relationship Id="rId2" Type="http://schemas.openxmlformats.org/officeDocument/2006/relationships/hyperlink" Target="https://media.goteborg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borg.se/wps/portal/enhetssida/grafisk-profil/tillampningar/filmgrafik" TargetMode="External"/><Relationship Id="rId2" Type="http://schemas.openxmlformats.org/officeDocument/2006/relationships/hyperlink" Target="http://www.goteborg.se/grafiskprof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4" Type="http://schemas.openxmlformats.org/officeDocument/2006/relationships/hyperlink" Target="https://goteborgonline.sharepoint.com/sites/digitalanavet-service-support-och-stod-i-arbetet/_layouts/15/DocIdRedir.aspx?ID=NAVETSEET3-11977015-1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79D8A4D6-5028-49A1-8DC0-7ABFBB7EA69C}"/>
              </a:ext>
            </a:extLst>
          </p:cNvPr>
          <p:cNvSpPr txBox="1">
            <a:spLocks/>
          </p:cNvSpPr>
          <p:nvPr/>
        </p:nvSpPr>
        <p:spPr>
          <a:xfrm>
            <a:off x="935832" y="1840832"/>
            <a:ext cx="7961425" cy="7407944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sv-SE" sz="2200" dirty="0"/>
              <a:t>Högerklicka på sidan för att byta layout.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Kombinera max två färger per film.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Foto, filmklipp, informationsgrafik, illustrationer och animerade illustrationer hämtar du i Göteborgs Stads </a:t>
            </a:r>
            <a:r>
              <a:rPr lang="sv-SE" sz="2200" dirty="0">
                <a:hlinkClick r:id="rId2"/>
              </a:rPr>
              <a:t>Mediabank</a:t>
            </a:r>
            <a:r>
              <a:rPr lang="sv-SE" sz="2200" dirty="0"/>
              <a:t>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Sist i mallen hittar du den vanligaste informationsgrafiken och symboler för syntolkning och teckenspråkstolkning.</a:t>
            </a:r>
          </a:p>
          <a:p>
            <a:pPr>
              <a:lnSpc>
                <a:spcPct val="110000"/>
              </a:lnSpc>
            </a:pPr>
            <a:r>
              <a:rPr lang="sv-SE" sz="2200" dirty="0">
                <a:solidFill>
                  <a:schemeClr val="tx1"/>
                </a:solidFill>
              </a:rPr>
              <a:t>Film med tal ska textas. Placera inte information i botten av bilderna där undertexten hamnar.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Avsluta med stadens logotyp</a:t>
            </a:r>
            <a:r>
              <a:rPr lang="sv-SE" sz="2200" b="1" dirty="0"/>
              <a:t> </a:t>
            </a:r>
            <a:r>
              <a:rPr lang="sv-SE" sz="2200" dirty="0"/>
              <a:t>på vit platta i filmer. </a:t>
            </a:r>
            <a:br>
              <a:rPr lang="sv-SE" sz="2200" dirty="0"/>
            </a:br>
            <a:r>
              <a:rPr lang="sv-SE" sz="2200" dirty="0"/>
              <a:t>Om du skapar en enkel animerad loop för sociala medier behöver logotypen inte finnas med.</a:t>
            </a:r>
            <a:endParaRPr lang="sv-SE" sz="2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sv-SE" sz="2200" dirty="0">
                <a:solidFill>
                  <a:schemeClr val="tx1"/>
                </a:solidFill>
              </a:rPr>
              <a:t>Du kan exportera dina bilder som enstaka textplattor </a:t>
            </a:r>
            <a:r>
              <a:rPr lang="sv-SE" sz="2200" i="1" dirty="0">
                <a:solidFill>
                  <a:schemeClr val="tx1"/>
                </a:solidFill>
              </a:rPr>
              <a:t>Spara som</a:t>
            </a:r>
            <a:r>
              <a:rPr lang="sv-SE" sz="2200" dirty="0">
                <a:solidFill>
                  <a:schemeClr val="tx1"/>
                </a:solidFill>
              </a:rPr>
              <a:t> </a:t>
            </a:r>
            <a:r>
              <a:rPr lang="sv-SE" sz="2200" dirty="0" err="1">
                <a:solidFill>
                  <a:schemeClr val="tx1"/>
                </a:solidFill>
              </a:rPr>
              <a:t>png</a:t>
            </a:r>
            <a:r>
              <a:rPr lang="sv-SE" sz="2200" dirty="0">
                <a:solidFill>
                  <a:schemeClr val="tx1"/>
                </a:solidFill>
              </a:rPr>
              <a:t> eller som en film </a:t>
            </a:r>
            <a:r>
              <a:rPr lang="sv-SE" sz="2200" i="1" dirty="0">
                <a:solidFill>
                  <a:schemeClr val="tx1"/>
                </a:solidFill>
              </a:rPr>
              <a:t>Exportera </a:t>
            </a:r>
            <a:r>
              <a:rPr lang="sv-SE" sz="2200" i="1" dirty="0"/>
              <a:t>&gt; </a:t>
            </a:r>
            <a:r>
              <a:rPr lang="sv-SE" sz="2200" i="1" dirty="0">
                <a:solidFill>
                  <a:schemeClr val="tx1"/>
                </a:solidFill>
              </a:rPr>
              <a:t>Skapa en video</a:t>
            </a:r>
            <a:r>
              <a:rPr lang="sv-SE" sz="2200" dirty="0">
                <a:solidFill>
                  <a:schemeClr val="tx1"/>
                </a:solidFill>
              </a:rPr>
              <a:t> som mp4.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sv-SE" sz="2400" dirty="0"/>
              <a:t>Se lathundar på </a:t>
            </a:r>
            <a:r>
              <a:rPr lang="sv-SE" sz="2400" dirty="0">
                <a:hlinkClick r:id="rId3"/>
              </a:rPr>
              <a:t>Så jobbar du med film</a:t>
            </a:r>
            <a:r>
              <a:rPr lang="sv-SE" sz="2400" dirty="0"/>
              <a:t> för hur du kan skapa film och animerad film i PowerPoint.</a:t>
            </a:r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4FFA6316-1802-4C88-820D-74752EC46387}"/>
              </a:ext>
            </a:extLst>
          </p:cNvPr>
          <p:cNvSpPr txBox="1">
            <a:spLocks/>
          </p:cNvSpPr>
          <p:nvPr/>
        </p:nvSpPr>
        <p:spPr>
          <a:xfrm>
            <a:off x="935833" y="845585"/>
            <a:ext cx="17273963" cy="654969"/>
          </a:xfrm>
          <a:prstGeom prst="rect">
            <a:avLst/>
          </a:prstGeom>
        </p:spPr>
        <p:txBody>
          <a:bodyPr vert="horz" lIns="0" tIns="68580" rIns="137160" bIns="6858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5400" dirty="0"/>
              <a:t>Instruktion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80AF155-E604-48EE-A0DB-0A087565AB70}"/>
              </a:ext>
            </a:extLst>
          </p:cNvPr>
          <p:cNvGrpSpPr/>
          <p:nvPr/>
        </p:nvGrpSpPr>
        <p:grpSpPr>
          <a:xfrm>
            <a:off x="1044570" y="9780209"/>
            <a:ext cx="7428300" cy="4729874"/>
            <a:chOff x="9923869" y="1700213"/>
            <a:chExt cx="7428300" cy="4729874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3E6CE839-41F0-4666-913F-0B95ED36D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3869" y="1700213"/>
              <a:ext cx="7428300" cy="4729874"/>
            </a:xfrm>
            <a:prstGeom prst="rect">
              <a:avLst/>
            </a:prstGeom>
          </p:spPr>
        </p:pic>
        <p:sp>
          <p:nvSpPr>
            <p:cNvPr id="18" name="Rektangel 17" descr="Rektangel som markerar Layout-val.">
              <a:extLst>
                <a:ext uri="{FF2B5EF4-FFF2-40B4-BE49-F238E27FC236}">
                  <a16:creationId xmlns:a16="http://schemas.microsoft.com/office/drawing/2014/main" id="{9D31C389-5F58-4ECC-8791-EDAD6D974B13}"/>
                </a:ext>
              </a:extLst>
            </p:cNvPr>
            <p:cNvSpPr/>
            <p:nvPr/>
          </p:nvSpPr>
          <p:spPr>
            <a:xfrm>
              <a:off x="10887803" y="4153763"/>
              <a:ext cx="1545497" cy="2785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9DA2DC69-D345-4DF2-AC0D-50F43119E9EF}"/>
              </a:ext>
            </a:extLst>
          </p:cNvPr>
          <p:cNvSpPr/>
          <p:nvPr/>
        </p:nvSpPr>
        <p:spPr>
          <a:xfrm>
            <a:off x="1044569" y="16936420"/>
            <a:ext cx="3545048" cy="493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bilder eller filmklipp – låt de gå ända ut i kanten. 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8C9F42A-F222-4AD9-A089-331DC1CA466D}"/>
              </a:ext>
            </a:extLst>
          </p:cNvPr>
          <p:cNvGrpSpPr/>
          <p:nvPr/>
        </p:nvGrpSpPr>
        <p:grpSpPr>
          <a:xfrm>
            <a:off x="1049069" y="14875973"/>
            <a:ext cx="3428499" cy="1985210"/>
            <a:chOff x="8897854" y="3964544"/>
            <a:chExt cx="3428499" cy="1985210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DB3556E-287E-445D-A24D-C8867E48DFF8}"/>
                </a:ext>
              </a:extLst>
            </p:cNvPr>
            <p:cNvSpPr/>
            <p:nvPr/>
          </p:nvSpPr>
          <p:spPr>
            <a:xfrm>
              <a:off x="8897855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pic>
          <p:nvPicPr>
            <p:cNvPr id="22" name="Bildobjekt 21" descr="En bild som visar person, inomhus, person, kvinna&#10;&#10;Automatiskt genererad beskrivning">
              <a:extLst>
                <a:ext uri="{FF2B5EF4-FFF2-40B4-BE49-F238E27FC236}">
                  <a16:creationId xmlns:a16="http://schemas.microsoft.com/office/drawing/2014/main" id="{416E7E35-CE5A-4430-8469-3541EF06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2" b="11992"/>
            <a:stretch/>
          </p:blipFill>
          <p:spPr>
            <a:xfrm>
              <a:off x="8897854" y="3964544"/>
              <a:ext cx="1741070" cy="1985210"/>
            </a:xfrm>
            <a:prstGeom prst="rect">
              <a:avLst/>
            </a:prstGeom>
          </p:spPr>
        </p:pic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98BB066A-0DD5-423C-98BD-A83AC6A80A69}"/>
                </a:ext>
              </a:extLst>
            </p:cNvPr>
            <p:cNvSpPr/>
            <p:nvPr/>
          </p:nvSpPr>
          <p:spPr>
            <a:xfrm>
              <a:off x="10904374" y="4286772"/>
              <a:ext cx="1316655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EC45C366-2CB9-475C-BD46-E4DEAD46AAE7}"/>
              </a:ext>
            </a:extLst>
          </p:cNvPr>
          <p:cNvGrpSpPr/>
          <p:nvPr/>
        </p:nvGrpSpPr>
        <p:grpSpPr>
          <a:xfrm>
            <a:off x="5052327" y="14875973"/>
            <a:ext cx="3428498" cy="1985210"/>
            <a:chOff x="12901112" y="3964544"/>
            <a:chExt cx="3428498" cy="198521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6EA0F4-676D-46F9-BA72-CA4B1347AE47}"/>
                </a:ext>
              </a:extLst>
            </p:cNvPr>
            <p:cNvSpPr/>
            <p:nvPr/>
          </p:nvSpPr>
          <p:spPr>
            <a:xfrm>
              <a:off x="12901112" y="3964544"/>
              <a:ext cx="3428498" cy="1985210"/>
            </a:xfrm>
            <a:prstGeom prst="rect">
              <a:avLst/>
            </a:prstGeom>
            <a:solidFill>
              <a:srgbClr val="B8E1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05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21249137-CB0A-4381-A08C-0973650C14E7}"/>
                </a:ext>
              </a:extLst>
            </p:cNvPr>
            <p:cNvSpPr/>
            <p:nvPr/>
          </p:nvSpPr>
          <p:spPr>
            <a:xfrm>
              <a:off x="14923541" y="4286772"/>
              <a:ext cx="1245373" cy="129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Aft>
                  <a:spcPts val="900"/>
                </a:spcAft>
              </a:pP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Lorem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ipsum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dolor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sit</a:t>
              </a:r>
              <a:r>
                <a:rPr lang="sv-SE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sv-SE" sz="1800" dirty="0" err="1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amet</a:t>
              </a:r>
              <a:endParaRPr lang="sv-SE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EE66D008-DA27-4A38-9922-9385B21F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124" y="4151282"/>
              <a:ext cx="1413576" cy="1413576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A65417D6-428A-4324-B935-121B28A21930}"/>
              </a:ext>
            </a:extLst>
          </p:cNvPr>
          <p:cNvSpPr/>
          <p:nvPr/>
        </p:nvSpPr>
        <p:spPr>
          <a:xfrm>
            <a:off x="5052327" y="16943465"/>
            <a:ext cx="3630278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sv-SE" sz="1500" i="1" dirty="0"/>
              <a:t>Om du använder animerad illustration – låt de ha marginal runtom och gör dem inte för stora, då blir kvaliteten dålig.</a:t>
            </a:r>
          </a:p>
        </p:txBody>
      </p:sp>
      <p:cxnSp>
        <p:nvCxnSpPr>
          <p:cNvPr id="30" name="Koppling: vinklad 29">
            <a:extLst>
              <a:ext uri="{FF2B5EF4-FFF2-40B4-BE49-F238E27FC236}">
                <a16:creationId xmlns:a16="http://schemas.microsoft.com/office/drawing/2014/main" id="{AD6DC669-EFDB-4CFF-8753-7544A8C01C7F}"/>
              </a:ext>
            </a:extLst>
          </p:cNvPr>
          <p:cNvCxnSpPr>
            <a:cxnSpLocks/>
          </p:cNvCxnSpPr>
          <p:nvPr/>
        </p:nvCxnSpPr>
        <p:spPr>
          <a:xfrm rot="5400000">
            <a:off x="1026670" y="2675633"/>
            <a:ext cx="8823801" cy="7604549"/>
          </a:xfrm>
          <a:prstGeom prst="bentConnector3">
            <a:avLst>
              <a:gd name="adj1" fmla="val 84088"/>
            </a:avLst>
          </a:prstGeom>
          <a:ln w="38100" cap="rnd">
            <a:solidFill>
              <a:schemeClr val="tx1"/>
            </a:solidFill>
            <a:round/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95F681B-5CD6-4271-986B-50DD78E3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ovanför bild eller animerad GIF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EF224A36-4BE0-4572-9051-BB708ADB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014E2C0-79D9-48CF-8C38-45175A02B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Text under bild eller animerad GIF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5FD7F6-E456-49A8-94DC-08DEC4454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8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media 1">
            <a:extLst>
              <a:ext uri="{FF2B5EF4-FFF2-40B4-BE49-F238E27FC236}">
                <a16:creationId xmlns:a16="http://schemas.microsoft.com/office/drawing/2014/main" id="{37D4818A-B70A-4630-B4B5-AF063584DB0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3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A71B7A6-9CBC-4A84-BC23-4B25236C8E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3BCB2F3D-1123-73AB-E4F8-8AEEE71E5CAC}"/>
              </a:ext>
            </a:extLst>
          </p:cNvPr>
          <p:cNvSpPr txBox="1">
            <a:spLocks/>
          </p:cNvSpPr>
          <p:nvPr/>
        </p:nvSpPr>
        <p:spPr>
          <a:xfrm>
            <a:off x="1835223" y="889000"/>
            <a:ext cx="6614966" cy="1377399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Animerad logotyp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Denna </a:t>
            </a:r>
            <a:r>
              <a:rPr lang="sv-SE" dirty="0" err="1"/>
              <a:t>slide</a:t>
            </a:r>
            <a:r>
              <a:rPr lang="sv-SE" dirty="0"/>
              <a:t> innehåller en animerad logotyp. Ta bort instruktionsrutan innan visning eller export.</a:t>
            </a:r>
          </a:p>
        </p:txBody>
      </p:sp>
    </p:spTree>
    <p:extLst>
      <p:ext uri="{BB962C8B-B14F-4D97-AF65-F5344CB8AC3E}">
        <p14:creationId xmlns:p14="http://schemas.microsoft.com/office/powerpoint/2010/main" val="29389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ruta 30">
            <a:extLst>
              <a:ext uri="{FF2B5EF4-FFF2-40B4-BE49-F238E27FC236}">
                <a16:creationId xmlns:a16="http://schemas.microsoft.com/office/drawing/2014/main" id="{77968A5C-5203-4DBD-96C8-0798711C176A}"/>
              </a:ext>
            </a:extLst>
          </p:cNvPr>
          <p:cNvSpPr txBox="1"/>
          <p:nvPr/>
        </p:nvSpPr>
        <p:spPr>
          <a:xfrm>
            <a:off x="668066" y="658881"/>
            <a:ext cx="864000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Informationsgrafik – kopiera och anpassa på din sida. Färger är endast exempel.</a:t>
            </a:r>
            <a:br>
              <a:rPr lang="sv-SE" sz="2800" dirty="0">
                <a:latin typeface="+mj-lt"/>
              </a:rPr>
            </a:br>
            <a:r>
              <a:rPr lang="sv-SE" sz="2800" dirty="0">
                <a:latin typeface="+mj-lt"/>
              </a:rPr>
              <a:t>Du hittar mer grafik i mediabanken eller den grafiska manualen.</a:t>
            </a:r>
          </a:p>
        </p:txBody>
      </p:sp>
      <p:sp>
        <p:nvSpPr>
          <p:cNvPr id="126" name="Bild 5">
            <a:extLst>
              <a:ext uri="{FF2B5EF4-FFF2-40B4-BE49-F238E27FC236}">
                <a16:creationId xmlns:a16="http://schemas.microsoft.com/office/drawing/2014/main" id="{E26807FA-AD9E-84B1-A0D6-935CB44A3718}"/>
              </a:ext>
            </a:extLst>
          </p:cNvPr>
          <p:cNvSpPr/>
          <p:nvPr/>
        </p:nvSpPr>
        <p:spPr>
          <a:xfrm>
            <a:off x="618201" y="2782220"/>
            <a:ext cx="2318362" cy="2318362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360000" tIns="108000" rIns="36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1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200" dirty="0">
                <a:solidFill>
                  <a:schemeClr val="bg1"/>
                </a:solidFill>
                <a:latin typeface="+mj-lt"/>
              </a:rPr>
            </a:br>
            <a:r>
              <a:rPr lang="sv-SE" sz="12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27" name="Bild 8">
            <a:extLst>
              <a:ext uri="{FF2B5EF4-FFF2-40B4-BE49-F238E27FC236}">
                <a16:creationId xmlns:a16="http://schemas.microsoft.com/office/drawing/2014/main" id="{B5A966F9-FCD7-BBC1-74D1-0DC806FAD614}"/>
              </a:ext>
            </a:extLst>
          </p:cNvPr>
          <p:cNvSpPr/>
          <p:nvPr/>
        </p:nvSpPr>
        <p:spPr>
          <a:xfrm>
            <a:off x="3285341" y="2782297"/>
            <a:ext cx="2318285" cy="2318285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2800" dirty="0" err="1">
                <a:latin typeface="+mj-lt"/>
              </a:rPr>
              <a:t>Lorem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ipsum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dolor</a:t>
            </a:r>
            <a:endParaRPr lang="sv-SE" sz="2800" dirty="0">
              <a:latin typeface="+mj-lt"/>
            </a:endParaRPr>
          </a:p>
        </p:txBody>
      </p:sp>
      <p:sp>
        <p:nvSpPr>
          <p:cNvPr id="128" name="Bild 10">
            <a:extLst>
              <a:ext uri="{FF2B5EF4-FFF2-40B4-BE49-F238E27FC236}">
                <a16:creationId xmlns:a16="http://schemas.microsoft.com/office/drawing/2014/main" id="{06F8D945-FB1D-4C9F-62A2-7646DE7F728A}"/>
              </a:ext>
            </a:extLst>
          </p:cNvPr>
          <p:cNvSpPr/>
          <p:nvPr/>
        </p:nvSpPr>
        <p:spPr>
          <a:xfrm>
            <a:off x="6037852" y="2782220"/>
            <a:ext cx="2136730" cy="2462616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378000" tIns="108000" rIns="378000" bIns="324000" rtlCol="0" anchor="ctr"/>
          <a:lstStyle/>
          <a:p>
            <a:pPr algn="ctr">
              <a:lnSpc>
                <a:spcPct val="110000"/>
              </a:lnSpc>
            </a:pPr>
            <a:r>
              <a:rPr lang="sv-SE" sz="1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12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1200" dirty="0"/>
          </a:p>
        </p:txBody>
      </p:sp>
      <p:sp>
        <p:nvSpPr>
          <p:cNvPr id="129" name="Bild 12">
            <a:extLst>
              <a:ext uri="{FF2B5EF4-FFF2-40B4-BE49-F238E27FC236}">
                <a16:creationId xmlns:a16="http://schemas.microsoft.com/office/drawing/2014/main" id="{1D815332-7EDF-B44D-682C-5BD94C369937}"/>
              </a:ext>
            </a:extLst>
          </p:cNvPr>
          <p:cNvSpPr/>
          <p:nvPr/>
        </p:nvSpPr>
        <p:spPr>
          <a:xfrm>
            <a:off x="1901325" y="5083387"/>
            <a:ext cx="2330191" cy="2447465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378000" tIns="108000" rIns="378000" bIns="108000" rtlCol="0" anchor="ctr"/>
          <a:lstStyle/>
          <a:p>
            <a:pPr algn="ctr"/>
            <a:r>
              <a:rPr lang="sv-SE" sz="2800" dirty="0" err="1">
                <a:latin typeface="+mj-lt"/>
              </a:rPr>
              <a:t>Lorem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ipsum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dolor</a:t>
            </a:r>
            <a:endParaRPr lang="sv-SE" sz="2800" dirty="0">
              <a:latin typeface="+mj-lt"/>
            </a:endParaRPr>
          </a:p>
        </p:txBody>
      </p:sp>
      <p:sp>
        <p:nvSpPr>
          <p:cNvPr id="130" name="Bild 14">
            <a:extLst>
              <a:ext uri="{FF2B5EF4-FFF2-40B4-BE49-F238E27FC236}">
                <a16:creationId xmlns:a16="http://schemas.microsoft.com/office/drawing/2014/main" id="{FA2169D0-4630-08B0-619A-23AB35A8E111}"/>
              </a:ext>
            </a:extLst>
          </p:cNvPr>
          <p:cNvSpPr/>
          <p:nvPr/>
        </p:nvSpPr>
        <p:spPr>
          <a:xfrm>
            <a:off x="4667828" y="5123318"/>
            <a:ext cx="2216760" cy="221676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270000" tIns="378000" rIns="270000" bIns="108000" rtlCol="0" anchor="ctr"/>
          <a:lstStyle/>
          <a:p>
            <a:pPr algn="ctr">
              <a:lnSpc>
                <a:spcPct val="40000"/>
              </a:lnSpc>
            </a:pPr>
            <a:r>
              <a:rPr lang="sv-SE" sz="72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200" dirty="0" err="1">
                <a:latin typeface="+mj-lt"/>
              </a:rPr>
              <a:t>Lorem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ipsum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dolor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sit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amet</a:t>
            </a:r>
            <a:r>
              <a:rPr lang="sv-SE" sz="1200" dirty="0">
                <a:latin typeface="+mj-lt"/>
              </a:rPr>
              <a:t>, </a:t>
            </a:r>
            <a:r>
              <a:rPr lang="sv-SE" sz="1200" dirty="0" err="1">
                <a:latin typeface="+mj-lt"/>
              </a:rPr>
              <a:t>conse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tetuer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adipiscing</a:t>
            </a:r>
            <a:r>
              <a:rPr lang="sv-SE" sz="1200" dirty="0">
                <a:latin typeface="+mj-lt"/>
              </a:rPr>
              <a:t>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elit diam.</a:t>
            </a:r>
            <a:endParaRPr lang="sv-SE" sz="1200" dirty="0"/>
          </a:p>
        </p:txBody>
      </p:sp>
      <p:sp>
        <p:nvSpPr>
          <p:cNvPr id="131" name="Bild 41">
            <a:extLst>
              <a:ext uri="{FF2B5EF4-FFF2-40B4-BE49-F238E27FC236}">
                <a16:creationId xmlns:a16="http://schemas.microsoft.com/office/drawing/2014/main" id="{DE4BCD0F-40A1-83EB-3C4E-0369AD1189B5}"/>
              </a:ext>
            </a:extLst>
          </p:cNvPr>
          <p:cNvSpPr/>
          <p:nvPr/>
        </p:nvSpPr>
        <p:spPr>
          <a:xfrm>
            <a:off x="5373290" y="7996058"/>
            <a:ext cx="3195267" cy="2217087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216000" tIns="216000" rIns="216000" bIns="216000" rtlCol="0" anchor="t" anchorCtr="0"/>
          <a:lstStyle/>
          <a:p>
            <a:pPr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consecte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tuer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2000" dirty="0">
                <a:solidFill>
                  <a:schemeClr val="bg1"/>
                </a:solidFill>
                <a:latin typeface="+mj-lt"/>
              </a:rPr>
              <a:t> elit.</a:t>
            </a:r>
          </a:p>
          <a:p>
            <a:pPr>
              <a:lnSpc>
                <a:spcPct val="110000"/>
              </a:lnSpc>
            </a:pPr>
            <a:endParaRPr lang="sv-SE" sz="2000" dirty="0"/>
          </a:p>
        </p:txBody>
      </p:sp>
      <p:sp>
        <p:nvSpPr>
          <p:cNvPr id="132" name="Bild 44">
            <a:extLst>
              <a:ext uri="{FF2B5EF4-FFF2-40B4-BE49-F238E27FC236}">
                <a16:creationId xmlns:a16="http://schemas.microsoft.com/office/drawing/2014/main" id="{12F9681D-0DF3-E80F-62A8-578AEE8B0C3A}"/>
              </a:ext>
            </a:extLst>
          </p:cNvPr>
          <p:cNvSpPr/>
          <p:nvPr/>
        </p:nvSpPr>
        <p:spPr>
          <a:xfrm>
            <a:off x="5372111" y="10487943"/>
            <a:ext cx="1573235" cy="2941623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72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135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35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35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1350" dirty="0">
              <a:solidFill>
                <a:schemeClr val="bg1"/>
              </a:solidFill>
            </a:endParaRPr>
          </a:p>
          <a:p>
            <a:endParaRPr lang="sv-SE" sz="1350" dirty="0">
              <a:solidFill>
                <a:schemeClr val="bg1"/>
              </a:solidFill>
            </a:endParaRPr>
          </a:p>
        </p:txBody>
      </p:sp>
      <p:sp>
        <p:nvSpPr>
          <p:cNvPr id="133" name="Bild 47">
            <a:extLst>
              <a:ext uri="{FF2B5EF4-FFF2-40B4-BE49-F238E27FC236}">
                <a16:creationId xmlns:a16="http://schemas.microsoft.com/office/drawing/2014/main" id="{EA54413C-5EFB-5E29-B637-801323DF12E2}"/>
              </a:ext>
            </a:extLst>
          </p:cNvPr>
          <p:cNvSpPr/>
          <p:nvPr/>
        </p:nvSpPr>
        <p:spPr>
          <a:xfrm>
            <a:off x="7232280" y="10505791"/>
            <a:ext cx="1955318" cy="2217087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216000" tIns="216000" rIns="216000" bIns="486000" rtlCol="0" anchor="ctr"/>
          <a:lstStyle/>
          <a:p>
            <a:pPr algn="ctr"/>
            <a:r>
              <a:rPr lang="sv-SE" sz="32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134" name="Frihandsfigur: Form 133">
            <a:extLst>
              <a:ext uri="{FF2B5EF4-FFF2-40B4-BE49-F238E27FC236}">
                <a16:creationId xmlns:a16="http://schemas.microsoft.com/office/drawing/2014/main" id="{8320DB92-2DDA-5829-24C3-394E8643A98F}"/>
              </a:ext>
            </a:extLst>
          </p:cNvPr>
          <p:cNvSpPr/>
          <p:nvPr/>
        </p:nvSpPr>
        <p:spPr>
          <a:xfrm>
            <a:off x="7478936" y="6857125"/>
            <a:ext cx="1955318" cy="701911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050"/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4A331C2A-037F-8A88-29ED-EC0EC5B12906}"/>
              </a:ext>
            </a:extLst>
          </p:cNvPr>
          <p:cNvSpPr/>
          <p:nvPr/>
        </p:nvSpPr>
        <p:spPr>
          <a:xfrm>
            <a:off x="7478936" y="5559583"/>
            <a:ext cx="1462005" cy="1037794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216000" tIns="216000" rIns="216000" bIns="21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1350" dirty="0"/>
          </a:p>
        </p:txBody>
      </p:sp>
      <p:sp>
        <p:nvSpPr>
          <p:cNvPr id="136" name="Likbent triangel 135">
            <a:extLst>
              <a:ext uri="{FF2B5EF4-FFF2-40B4-BE49-F238E27FC236}">
                <a16:creationId xmlns:a16="http://schemas.microsoft.com/office/drawing/2014/main" id="{0A343C36-9232-9D46-5B37-39C324059389}"/>
              </a:ext>
            </a:extLst>
          </p:cNvPr>
          <p:cNvSpPr/>
          <p:nvPr/>
        </p:nvSpPr>
        <p:spPr>
          <a:xfrm>
            <a:off x="8885105" y="4570832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137" name="Likbent triangel 136">
            <a:extLst>
              <a:ext uri="{FF2B5EF4-FFF2-40B4-BE49-F238E27FC236}">
                <a16:creationId xmlns:a16="http://schemas.microsoft.com/office/drawing/2014/main" id="{F265AB0D-597D-63C7-0913-9489CEC64153}"/>
              </a:ext>
            </a:extLst>
          </p:cNvPr>
          <p:cNvSpPr/>
          <p:nvPr/>
        </p:nvSpPr>
        <p:spPr>
          <a:xfrm flipV="1">
            <a:off x="8885105" y="4995043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138" name="Likbent triangel 137">
            <a:extLst>
              <a:ext uri="{FF2B5EF4-FFF2-40B4-BE49-F238E27FC236}">
                <a16:creationId xmlns:a16="http://schemas.microsoft.com/office/drawing/2014/main" id="{968C5B9B-5E51-5DAF-8B50-130B79686F0A}"/>
              </a:ext>
            </a:extLst>
          </p:cNvPr>
          <p:cNvSpPr/>
          <p:nvPr/>
        </p:nvSpPr>
        <p:spPr>
          <a:xfrm rot="5400000">
            <a:off x="8316686" y="4892885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sp>
        <p:nvSpPr>
          <p:cNvPr id="139" name="Likbent triangel 138">
            <a:extLst>
              <a:ext uri="{FF2B5EF4-FFF2-40B4-BE49-F238E27FC236}">
                <a16:creationId xmlns:a16="http://schemas.microsoft.com/office/drawing/2014/main" id="{864982B1-76A2-1709-3EE0-00C1BA54567E}"/>
              </a:ext>
            </a:extLst>
          </p:cNvPr>
          <p:cNvSpPr/>
          <p:nvPr/>
        </p:nvSpPr>
        <p:spPr>
          <a:xfrm rot="5400000" flipV="1">
            <a:off x="7890372" y="4892885"/>
            <a:ext cx="568419" cy="284209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4050"/>
          </a:p>
        </p:txBody>
      </p: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4E631D9C-C998-245E-5AFC-73327923DFBF}"/>
              </a:ext>
            </a:extLst>
          </p:cNvPr>
          <p:cNvGrpSpPr/>
          <p:nvPr/>
        </p:nvGrpSpPr>
        <p:grpSpPr>
          <a:xfrm>
            <a:off x="788760" y="7996058"/>
            <a:ext cx="1930898" cy="2808492"/>
            <a:chOff x="2309561" y="4561131"/>
            <a:chExt cx="1287265" cy="1872328"/>
          </a:xfrm>
        </p:grpSpPr>
        <p:sp>
          <p:nvSpPr>
            <p:cNvPr id="141" name="Rektangel: ett klippt hörn 140">
              <a:extLst>
                <a:ext uri="{FF2B5EF4-FFF2-40B4-BE49-F238E27FC236}">
                  <a16:creationId xmlns:a16="http://schemas.microsoft.com/office/drawing/2014/main" id="{EFCC45F3-4C40-2864-45C3-6CAE16A668FB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4050"/>
            </a:p>
          </p:txBody>
        </p:sp>
        <p:sp>
          <p:nvSpPr>
            <p:cNvPr id="142" name="Bild 21">
              <a:extLst>
                <a:ext uri="{FF2B5EF4-FFF2-40B4-BE49-F238E27FC236}">
                  <a16:creationId xmlns:a16="http://schemas.microsoft.com/office/drawing/2014/main" id="{FD8981C4-6532-B0CD-D16C-1488B6DB5FBD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216000" tIns="162000" rIns="216000" bIns="216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135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135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F0F1C500-28AA-DD50-0552-8DC13291307E}"/>
              </a:ext>
            </a:extLst>
          </p:cNvPr>
          <p:cNvGrpSpPr/>
          <p:nvPr/>
        </p:nvGrpSpPr>
        <p:grpSpPr>
          <a:xfrm>
            <a:off x="2998699" y="7996058"/>
            <a:ext cx="1930896" cy="2808492"/>
            <a:chOff x="3782854" y="4561131"/>
            <a:chExt cx="1287264" cy="1872328"/>
          </a:xfrm>
        </p:grpSpPr>
        <p:sp>
          <p:nvSpPr>
            <p:cNvPr id="144" name="Rektangel: ett hörn rundat 143">
              <a:extLst>
                <a:ext uri="{FF2B5EF4-FFF2-40B4-BE49-F238E27FC236}">
                  <a16:creationId xmlns:a16="http://schemas.microsoft.com/office/drawing/2014/main" id="{B929A088-EE84-41B0-4A83-74281551321B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sz="4050"/>
            </a:p>
          </p:txBody>
        </p:sp>
        <p:sp>
          <p:nvSpPr>
            <p:cNvPr id="145" name="Bild 21">
              <a:extLst>
                <a:ext uri="{FF2B5EF4-FFF2-40B4-BE49-F238E27FC236}">
                  <a16:creationId xmlns:a16="http://schemas.microsoft.com/office/drawing/2014/main" id="{F837DF77-A8B4-94D2-5111-E712FB7DEDE1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216000" tIns="162000" rIns="216000" bIns="216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1350" dirty="0" err="1">
                  <a:latin typeface="+mj-lt"/>
                </a:rPr>
                <a:t>Lorem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ipsum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dolor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sit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amet</a:t>
              </a:r>
              <a:r>
                <a:rPr lang="sv-SE" sz="1350" dirty="0">
                  <a:latin typeface="+mj-lt"/>
                </a:rPr>
                <a:t>, </a:t>
              </a:r>
              <a:r>
                <a:rPr lang="sv-SE" sz="1350" dirty="0" err="1">
                  <a:latin typeface="+mj-lt"/>
                </a:rPr>
                <a:t>consectetuer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adipiscing</a:t>
              </a:r>
              <a:r>
                <a:rPr lang="sv-SE" sz="1350" dirty="0">
                  <a:latin typeface="+mj-lt"/>
                </a:rPr>
                <a:t> elit,  </a:t>
              </a:r>
              <a:r>
                <a:rPr lang="sv-SE" sz="1350" dirty="0" err="1">
                  <a:latin typeface="+mj-lt"/>
                </a:rPr>
                <a:t>diam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nonummy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nibh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euismod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tincidunt</a:t>
              </a:r>
              <a:r>
                <a:rPr lang="sv-SE" sz="1350" dirty="0">
                  <a:latin typeface="+mj-lt"/>
                </a:rPr>
                <a:t> ut </a:t>
              </a:r>
              <a:r>
                <a:rPr lang="sv-SE" sz="1350" dirty="0" err="1">
                  <a:latin typeface="+mj-lt"/>
                </a:rPr>
                <a:t>laoreet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dolore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magna</a:t>
              </a:r>
              <a:r>
                <a:rPr lang="sv-SE" sz="1350" dirty="0">
                  <a:latin typeface="+mj-lt"/>
                </a:rPr>
                <a:t> </a:t>
              </a:r>
              <a:r>
                <a:rPr lang="sv-SE" sz="1350" dirty="0" err="1">
                  <a:latin typeface="+mj-lt"/>
                </a:rPr>
                <a:t>aliquam</a:t>
              </a:r>
              <a:r>
                <a:rPr lang="sv-SE" sz="1350" dirty="0">
                  <a:latin typeface="+mj-lt"/>
                </a:rPr>
                <a:t> erat </a:t>
              </a:r>
              <a:r>
                <a:rPr lang="sv-SE" sz="1350" dirty="0" err="1">
                  <a:latin typeface="+mj-lt"/>
                </a:rPr>
                <a:t>volutpat</a:t>
              </a:r>
              <a:r>
                <a:rPr lang="sv-SE" sz="1350" dirty="0">
                  <a:latin typeface="+mj-lt"/>
                </a:rPr>
                <a:t>.</a:t>
              </a: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F48D4BCF-EFC4-9756-D957-CFCB7E8E8C7B}"/>
              </a:ext>
            </a:extLst>
          </p:cNvPr>
          <p:cNvGrpSpPr/>
          <p:nvPr/>
        </p:nvGrpSpPr>
        <p:grpSpPr>
          <a:xfrm>
            <a:off x="733323" y="11016585"/>
            <a:ext cx="2896995" cy="1937887"/>
            <a:chOff x="258183" y="4415617"/>
            <a:chExt cx="2896995" cy="1937887"/>
          </a:xfrm>
        </p:grpSpPr>
        <p:sp>
          <p:nvSpPr>
            <p:cNvPr id="147" name="Bild 7">
              <a:extLst>
                <a:ext uri="{FF2B5EF4-FFF2-40B4-BE49-F238E27FC236}">
                  <a16:creationId xmlns:a16="http://schemas.microsoft.com/office/drawing/2014/main" id="{F073120F-4705-F134-84A3-48F8C788018F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8" name="textruta 147">
              <a:extLst>
                <a:ext uri="{FF2B5EF4-FFF2-40B4-BE49-F238E27FC236}">
                  <a16:creationId xmlns:a16="http://schemas.microsoft.com/office/drawing/2014/main" id="{2D2B3BF1-E94C-5F16-0666-68512FBA2F42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102F0E2A-23B2-48E3-DE15-14F9ADCFD6AC}"/>
              </a:ext>
            </a:extLst>
          </p:cNvPr>
          <p:cNvGrpSpPr/>
          <p:nvPr/>
        </p:nvGrpSpPr>
        <p:grpSpPr>
          <a:xfrm>
            <a:off x="1176433" y="13396880"/>
            <a:ext cx="2108908" cy="2108823"/>
            <a:chOff x="8577812" y="1717214"/>
            <a:chExt cx="2108908" cy="2108823"/>
          </a:xfrm>
        </p:grpSpPr>
        <p:sp>
          <p:nvSpPr>
            <p:cNvPr id="150" name="Cirkel: ihålig 149">
              <a:extLst>
                <a:ext uri="{FF2B5EF4-FFF2-40B4-BE49-F238E27FC236}">
                  <a16:creationId xmlns:a16="http://schemas.microsoft.com/office/drawing/2014/main" id="{1CB37CCA-50C4-4C36-5002-A97F3EF856D7}"/>
                </a:ext>
              </a:extLst>
            </p:cNvPr>
            <p:cNvSpPr/>
            <p:nvPr/>
          </p:nvSpPr>
          <p:spPr>
            <a:xfrm>
              <a:off x="8577813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51" name="Blockbåge 150">
              <a:extLst>
                <a:ext uri="{FF2B5EF4-FFF2-40B4-BE49-F238E27FC236}">
                  <a16:creationId xmlns:a16="http://schemas.microsoft.com/office/drawing/2014/main" id="{5E2682E6-4F5D-F348-D315-F9E3B770940A}"/>
                </a:ext>
              </a:extLst>
            </p:cNvPr>
            <p:cNvSpPr/>
            <p:nvPr/>
          </p:nvSpPr>
          <p:spPr>
            <a:xfrm rot="10800000">
              <a:off x="8577812" y="1717214"/>
              <a:ext cx="2108907" cy="2108823"/>
            </a:xfrm>
            <a:prstGeom prst="blockArc">
              <a:avLst>
                <a:gd name="adj1" fmla="val 5366058"/>
                <a:gd name="adj2" fmla="val 6790337"/>
                <a:gd name="adj3" fmla="val 12467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52" name="textruta 151">
              <a:extLst>
                <a:ext uri="{FF2B5EF4-FFF2-40B4-BE49-F238E27FC236}">
                  <a16:creationId xmlns:a16="http://schemas.microsoft.com/office/drawing/2014/main" id="{434CA074-DCB6-B4E9-FAC5-CF8A14C469FB}"/>
                </a:ext>
              </a:extLst>
            </p:cNvPr>
            <p:cNvSpPr txBox="1"/>
            <p:nvPr/>
          </p:nvSpPr>
          <p:spPr>
            <a:xfrm>
              <a:off x="8870572" y="2345688"/>
              <a:ext cx="1573230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5400" dirty="0">
                  <a:latin typeface="+mj-lt"/>
                </a:rPr>
                <a:t>5</a:t>
              </a:r>
              <a:r>
                <a:rPr lang="sv-SE" sz="4000" dirty="0">
                  <a:latin typeface="+mj-lt"/>
                </a:rPr>
                <a:t> </a:t>
              </a:r>
              <a:r>
                <a:rPr lang="sv-SE" sz="3200" dirty="0">
                  <a:latin typeface="+mj-lt"/>
                </a:rPr>
                <a:t>%</a:t>
              </a: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8F1CEB3E-50AE-CB23-9A36-C588AB86CB90}"/>
              </a:ext>
            </a:extLst>
          </p:cNvPr>
          <p:cNvGrpSpPr/>
          <p:nvPr/>
        </p:nvGrpSpPr>
        <p:grpSpPr>
          <a:xfrm>
            <a:off x="3580849" y="13396880"/>
            <a:ext cx="2108908" cy="2108823"/>
            <a:chOff x="10982228" y="1717214"/>
            <a:chExt cx="2108908" cy="2108823"/>
          </a:xfrm>
        </p:grpSpPr>
        <p:sp>
          <p:nvSpPr>
            <p:cNvPr id="154" name="Cirkel: ihålig 153">
              <a:extLst>
                <a:ext uri="{FF2B5EF4-FFF2-40B4-BE49-F238E27FC236}">
                  <a16:creationId xmlns:a16="http://schemas.microsoft.com/office/drawing/2014/main" id="{B9BCEC3B-B86D-6B20-612E-B6AD3B0C8170}"/>
                </a:ext>
              </a:extLst>
            </p:cNvPr>
            <p:cNvSpPr/>
            <p:nvPr/>
          </p:nvSpPr>
          <p:spPr>
            <a:xfrm>
              <a:off x="10982229" y="1717214"/>
              <a:ext cx="2108907" cy="2108823"/>
            </a:xfrm>
            <a:prstGeom prst="donut">
              <a:avLst>
                <a:gd name="adj" fmla="val 12311"/>
              </a:avLst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55" name="Blockbåge 154">
              <a:extLst>
                <a:ext uri="{FF2B5EF4-FFF2-40B4-BE49-F238E27FC236}">
                  <a16:creationId xmlns:a16="http://schemas.microsoft.com/office/drawing/2014/main" id="{9A52DDEE-74C9-8C09-8077-70C802C4E4B6}"/>
                </a:ext>
              </a:extLst>
            </p:cNvPr>
            <p:cNvSpPr/>
            <p:nvPr/>
          </p:nvSpPr>
          <p:spPr>
            <a:xfrm rot="10800000">
              <a:off x="10982228" y="1717214"/>
              <a:ext cx="2108907" cy="2108823"/>
            </a:xfrm>
            <a:prstGeom prst="blockArc">
              <a:avLst>
                <a:gd name="adj1" fmla="val 5366058"/>
                <a:gd name="adj2" fmla="val 10780857"/>
                <a:gd name="adj3" fmla="val 12240"/>
              </a:avLst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56" name="textruta 155">
              <a:extLst>
                <a:ext uri="{FF2B5EF4-FFF2-40B4-BE49-F238E27FC236}">
                  <a16:creationId xmlns:a16="http://schemas.microsoft.com/office/drawing/2014/main" id="{0BFED923-BCA8-07DC-24E0-8C8E64F1F3EB}"/>
                </a:ext>
              </a:extLst>
            </p:cNvPr>
            <p:cNvSpPr txBox="1"/>
            <p:nvPr/>
          </p:nvSpPr>
          <p:spPr>
            <a:xfrm>
              <a:off x="11267467" y="2345688"/>
              <a:ext cx="1573230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sv-SE" sz="5400" dirty="0">
                  <a:latin typeface="+mj-lt"/>
                </a:rPr>
                <a:t>25</a:t>
              </a:r>
              <a:r>
                <a:rPr lang="sv-SE" sz="4000" dirty="0">
                  <a:latin typeface="+mj-lt"/>
                </a:rPr>
                <a:t> </a:t>
              </a:r>
              <a:r>
                <a:rPr lang="sv-SE" sz="3200" dirty="0">
                  <a:latin typeface="+mj-lt"/>
                </a:rPr>
                <a:t>%</a:t>
              </a: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5706D3A2-DB22-E11F-AF8E-81E4011FCBB1}"/>
              </a:ext>
            </a:extLst>
          </p:cNvPr>
          <p:cNvGrpSpPr/>
          <p:nvPr/>
        </p:nvGrpSpPr>
        <p:grpSpPr>
          <a:xfrm>
            <a:off x="488708" y="15878814"/>
            <a:ext cx="2980958" cy="2036665"/>
            <a:chOff x="9315390" y="1749970"/>
            <a:chExt cx="2980958" cy="2036665"/>
          </a:xfrm>
        </p:grpSpPr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CD50812D-6273-2E8C-C53B-E70279824325}"/>
                </a:ext>
              </a:extLst>
            </p:cNvPr>
            <p:cNvSpPr/>
            <p:nvPr/>
          </p:nvSpPr>
          <p:spPr>
            <a:xfrm>
              <a:off x="9315390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674B99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984C02AA-DB3F-6889-F437-9E88AE83DA46}"/>
                </a:ext>
              </a:extLst>
            </p:cNvPr>
            <p:cNvSpPr/>
            <p:nvPr/>
          </p:nvSpPr>
          <p:spPr>
            <a:xfrm>
              <a:off x="10057388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80848692-8457-E0EB-F9A8-128DBB94A511}"/>
                </a:ext>
              </a:extLst>
            </p:cNvPr>
            <p:cNvSpPr/>
            <p:nvPr/>
          </p:nvSpPr>
          <p:spPr>
            <a:xfrm>
              <a:off x="10799311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14B6933A-6627-8789-A071-D4A83A76417F}"/>
                </a:ext>
              </a:extLst>
            </p:cNvPr>
            <p:cNvSpPr/>
            <p:nvPr/>
          </p:nvSpPr>
          <p:spPr>
            <a:xfrm>
              <a:off x="11541309" y="1749970"/>
              <a:ext cx="624128" cy="1350940"/>
            </a:xfrm>
            <a:custGeom>
              <a:avLst/>
              <a:gdLst>
                <a:gd name="connsiteX0" fmla="*/ 0 w 417717"/>
                <a:gd name="connsiteY0" fmla="*/ 0 h 904158"/>
                <a:gd name="connsiteX1" fmla="*/ 417718 w 417717"/>
                <a:gd name="connsiteY1" fmla="*/ 0 h 904158"/>
                <a:gd name="connsiteX2" fmla="*/ 417718 w 417717"/>
                <a:gd name="connsiteY2" fmla="*/ 904158 h 904158"/>
                <a:gd name="connsiteX3" fmla="*/ 0 w 417717"/>
                <a:gd name="connsiteY3" fmla="*/ 904158 h 9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17" h="904158">
                  <a:moveTo>
                    <a:pt x="0" y="0"/>
                  </a:moveTo>
                  <a:lnTo>
                    <a:pt x="417718" y="0"/>
                  </a:lnTo>
                  <a:lnTo>
                    <a:pt x="417718" y="904158"/>
                  </a:lnTo>
                  <a:lnTo>
                    <a:pt x="0" y="904158"/>
                  </a:lnTo>
                  <a:close/>
                </a:path>
              </a:pathLst>
            </a:custGeom>
            <a:solidFill>
              <a:srgbClr val="F8CCDC"/>
            </a:solidFill>
            <a:ln w="50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2" name="textruta 161">
              <a:extLst>
                <a:ext uri="{FF2B5EF4-FFF2-40B4-BE49-F238E27FC236}">
                  <a16:creationId xmlns:a16="http://schemas.microsoft.com/office/drawing/2014/main" id="{21CBE3F7-B409-01FB-2FC3-9D0CD718EACC}"/>
                </a:ext>
              </a:extLst>
            </p:cNvPr>
            <p:cNvSpPr txBox="1"/>
            <p:nvPr/>
          </p:nvSpPr>
          <p:spPr>
            <a:xfrm>
              <a:off x="9315390" y="3259631"/>
              <a:ext cx="2980958" cy="5270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En fjärdedel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ame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600" b="1" dirty="0" err="1">
                  <a:latin typeface="+mj-lt"/>
                  <a:cs typeface="Arial" panose="020B0604020202020204" pitchFamily="34" charset="0"/>
                </a:rPr>
                <a:t>consectetuer</a:t>
              </a:r>
              <a:r>
                <a:rPr lang="sv-SE" sz="1600" b="1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3" name="Grupp 162">
            <a:extLst>
              <a:ext uri="{FF2B5EF4-FFF2-40B4-BE49-F238E27FC236}">
                <a16:creationId xmlns:a16="http://schemas.microsoft.com/office/drawing/2014/main" id="{5AAD960A-B008-467B-A703-EF5D5DC55A85}"/>
              </a:ext>
            </a:extLst>
          </p:cNvPr>
          <p:cNvGrpSpPr/>
          <p:nvPr/>
        </p:nvGrpSpPr>
        <p:grpSpPr>
          <a:xfrm>
            <a:off x="5848544" y="13581402"/>
            <a:ext cx="4204087" cy="4169366"/>
            <a:chOff x="8025555" y="3733053"/>
            <a:chExt cx="2268214" cy="2249481"/>
          </a:xfrm>
        </p:grpSpPr>
        <p:sp>
          <p:nvSpPr>
            <p:cNvPr id="164" name="Frihandsfigur: Form 163">
              <a:extLst>
                <a:ext uri="{FF2B5EF4-FFF2-40B4-BE49-F238E27FC236}">
                  <a16:creationId xmlns:a16="http://schemas.microsoft.com/office/drawing/2014/main" id="{9BA1DC65-E445-3240-182C-E4024244C389}"/>
                </a:ext>
              </a:extLst>
            </p:cNvPr>
            <p:cNvSpPr/>
            <p:nvPr/>
          </p:nvSpPr>
          <p:spPr>
            <a:xfrm>
              <a:off x="9019681" y="3733053"/>
              <a:ext cx="1274088" cy="1103329"/>
            </a:xfrm>
            <a:custGeom>
              <a:avLst/>
              <a:gdLst>
                <a:gd name="connsiteX0" fmla="*/ 955567 w 1274088"/>
                <a:gd name="connsiteY0" fmla="*/ 0 h 1103329"/>
                <a:gd name="connsiteX1" fmla="*/ 318522 w 1274088"/>
                <a:gd name="connsiteY1" fmla="*/ 0 h 1103329"/>
                <a:gd name="connsiteX2" fmla="*/ 0 w 1274088"/>
                <a:gd name="connsiteY2" fmla="*/ 551692 h 1103329"/>
                <a:gd name="connsiteX3" fmla="*/ 318522 w 1274088"/>
                <a:gd name="connsiteY3" fmla="*/ 1103330 h 1103329"/>
                <a:gd name="connsiteX4" fmla="*/ 955567 w 1274088"/>
                <a:gd name="connsiteY4" fmla="*/ 1103330 h 1103329"/>
                <a:gd name="connsiteX5" fmla="*/ 1274089 w 1274088"/>
                <a:gd name="connsiteY5" fmla="*/ 551692 h 1103329"/>
                <a:gd name="connsiteX6" fmla="*/ 955567 w 1274088"/>
                <a:gd name="connsiteY6" fmla="*/ 0 h 1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88" h="1103329">
                  <a:moveTo>
                    <a:pt x="955567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30"/>
                  </a:lnTo>
                  <a:lnTo>
                    <a:pt x="955567" y="1103330"/>
                  </a:lnTo>
                  <a:lnTo>
                    <a:pt x="1274089" y="551692"/>
                  </a:lnTo>
                  <a:lnTo>
                    <a:pt x="955567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tIns="144000" bIns="252000" rtlCol="0" anchor="b" anchorCtr="0"/>
            <a:lstStyle/>
            <a:p>
              <a:pPr algn="ctr"/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Lorem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ipsum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br>
                <a:rPr lang="sv-SE" sz="1200" b="1" dirty="0">
                  <a:latin typeface="+mj-lt"/>
                  <a:cs typeface="Arial" panose="020B0604020202020204" pitchFamily="34" charset="0"/>
                </a:rPr>
              </a:b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dolor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sit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sv-SE" sz="1200" b="1" dirty="0" err="1">
                  <a:latin typeface="+mj-lt"/>
                  <a:cs typeface="Arial" panose="020B0604020202020204" pitchFamily="34" charset="0"/>
                </a:rPr>
                <a:t>amet</a:t>
              </a:r>
              <a:r>
                <a:rPr lang="sv-SE" sz="1200" b="1" dirty="0">
                  <a:latin typeface="+mj-lt"/>
                  <a:cs typeface="Arial" panose="020B0604020202020204" pitchFamily="34" charset="0"/>
                </a:rPr>
                <a:t>.</a:t>
              </a:r>
              <a:endParaRPr lang="sv-SE" sz="1200" dirty="0">
                <a:latin typeface="+mj-lt"/>
              </a:endParaRPr>
            </a:p>
          </p:txBody>
        </p:sp>
        <p:grpSp>
          <p:nvGrpSpPr>
            <p:cNvPr id="165" name="Bild 1">
              <a:extLst>
                <a:ext uri="{FF2B5EF4-FFF2-40B4-BE49-F238E27FC236}">
                  <a16:creationId xmlns:a16="http://schemas.microsoft.com/office/drawing/2014/main" id="{B014216D-40EC-A597-B889-79ABA9E18B0C}"/>
                </a:ext>
              </a:extLst>
            </p:cNvPr>
            <p:cNvGrpSpPr/>
            <p:nvPr/>
          </p:nvGrpSpPr>
          <p:grpSpPr>
            <a:xfrm>
              <a:off x="9412480" y="3917201"/>
              <a:ext cx="494047" cy="494047"/>
              <a:chOff x="5809020" y="1078115"/>
              <a:chExt cx="573340" cy="573340"/>
            </a:xfrm>
            <a:solidFill>
              <a:srgbClr val="333333"/>
            </a:solidFill>
          </p:grpSpPr>
          <p:sp>
            <p:nvSpPr>
              <p:cNvPr id="168" name="Frihandsfigur: Form 167">
                <a:extLst>
                  <a:ext uri="{FF2B5EF4-FFF2-40B4-BE49-F238E27FC236}">
                    <a16:creationId xmlns:a16="http://schemas.microsoft.com/office/drawing/2014/main" id="{71CCC46E-E242-5830-8F63-19AB4ED8270C}"/>
                  </a:ext>
                </a:extLst>
              </p:cNvPr>
              <p:cNvSpPr/>
              <p:nvPr/>
            </p:nvSpPr>
            <p:spPr>
              <a:xfrm>
                <a:off x="5809020" y="1078115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69" name="Frihandsfigur: Form 168">
                <a:extLst>
                  <a:ext uri="{FF2B5EF4-FFF2-40B4-BE49-F238E27FC236}">
                    <a16:creationId xmlns:a16="http://schemas.microsoft.com/office/drawing/2014/main" id="{04351D27-910B-781C-4B62-CD4E5F13EB10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70" name="Frihandsfigur: Form 169">
                <a:extLst>
                  <a:ext uri="{FF2B5EF4-FFF2-40B4-BE49-F238E27FC236}">
                    <a16:creationId xmlns:a16="http://schemas.microsoft.com/office/drawing/2014/main" id="{F0D0B0CB-2518-1453-C9EE-5587CD6F814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0296E89A-80D0-63AA-9EF8-4EECB25178D3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72" name="Frihandsfigur: Form 171">
                <a:extLst>
                  <a:ext uri="{FF2B5EF4-FFF2-40B4-BE49-F238E27FC236}">
                    <a16:creationId xmlns:a16="http://schemas.microsoft.com/office/drawing/2014/main" id="{988A7E7D-0C17-BF85-94B3-23B270454D0E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73" name="Frihandsfigur: Form 172">
                <a:extLst>
                  <a:ext uri="{FF2B5EF4-FFF2-40B4-BE49-F238E27FC236}">
                    <a16:creationId xmlns:a16="http://schemas.microsoft.com/office/drawing/2014/main" id="{F797608A-DA0D-43E7-EB75-6AE2C225F7A8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  <p:sp>
            <p:nvSpPr>
              <p:cNvPr id="174" name="Frihandsfigur: Form 173">
                <a:extLst>
                  <a:ext uri="{FF2B5EF4-FFF2-40B4-BE49-F238E27FC236}">
                    <a16:creationId xmlns:a16="http://schemas.microsoft.com/office/drawing/2014/main" id="{089F822A-BBDB-5ACC-9E26-44C45E21644C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sz="5400">
                  <a:latin typeface="+mj-lt"/>
                </a:endParaRPr>
              </a:p>
            </p:txBody>
          </p:sp>
        </p:grpSp>
        <p:sp>
          <p:nvSpPr>
            <p:cNvPr id="166" name="Frihandsfigur: Form 165">
              <a:extLst>
                <a:ext uri="{FF2B5EF4-FFF2-40B4-BE49-F238E27FC236}">
                  <a16:creationId xmlns:a16="http://schemas.microsoft.com/office/drawing/2014/main" id="{7B12A8D7-2C75-4153-4EBD-247FED731DBA}"/>
                </a:ext>
              </a:extLst>
            </p:cNvPr>
            <p:cNvSpPr/>
            <p:nvPr/>
          </p:nvSpPr>
          <p:spPr>
            <a:xfrm>
              <a:off x="8025555" y="4307018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rgbClr val="F8CCDC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2000" dirty="0" err="1">
                  <a:latin typeface="+mj-lt"/>
                </a:rPr>
                <a:t>Lorem</a:t>
              </a:r>
              <a:r>
                <a:rPr lang="sv-SE" sz="2000" dirty="0">
                  <a:latin typeface="+mj-lt"/>
                </a:rPr>
                <a:t> </a:t>
              </a:r>
              <a:br>
                <a:rPr lang="sv-SE" sz="2000" dirty="0">
                  <a:latin typeface="+mj-lt"/>
                </a:rPr>
              </a:br>
              <a:r>
                <a:rPr lang="sv-SE" sz="2000" dirty="0" err="1">
                  <a:latin typeface="+mj-lt"/>
                </a:rPr>
                <a:t>ipsum</a:t>
              </a:r>
              <a:r>
                <a:rPr lang="sv-SE" sz="2000" dirty="0">
                  <a:latin typeface="+mj-lt"/>
                </a:rPr>
                <a:t> </a:t>
              </a:r>
              <a:r>
                <a:rPr lang="sv-SE" sz="2000" dirty="0" err="1">
                  <a:latin typeface="+mj-lt"/>
                </a:rPr>
                <a:t>dolor</a:t>
              </a:r>
              <a:r>
                <a:rPr lang="sv-SE" sz="2000" dirty="0">
                  <a:latin typeface="+mj-lt"/>
                </a:rPr>
                <a:t> </a:t>
              </a:r>
              <a:br>
                <a:rPr lang="sv-SE" sz="2000" dirty="0">
                  <a:latin typeface="+mj-lt"/>
                </a:rPr>
              </a:br>
              <a:r>
                <a:rPr lang="sv-SE" sz="2000" dirty="0" err="1">
                  <a:latin typeface="+mj-lt"/>
                </a:rPr>
                <a:t>sit</a:t>
              </a:r>
              <a:r>
                <a:rPr lang="sv-SE" sz="2000" dirty="0">
                  <a:latin typeface="+mj-lt"/>
                </a:rPr>
                <a:t> </a:t>
              </a:r>
              <a:r>
                <a:rPr lang="sv-SE" sz="2000" dirty="0" err="1">
                  <a:latin typeface="+mj-lt"/>
                </a:rPr>
                <a:t>amet</a:t>
              </a:r>
              <a:r>
                <a:rPr lang="sv-SE" sz="2000" dirty="0">
                  <a:latin typeface="+mj-lt"/>
                </a:rPr>
                <a:t>.</a:t>
              </a:r>
            </a:p>
          </p:txBody>
        </p:sp>
        <p:sp>
          <p:nvSpPr>
            <p:cNvPr id="167" name="Frihandsfigur: Form 166">
              <a:extLst>
                <a:ext uri="{FF2B5EF4-FFF2-40B4-BE49-F238E27FC236}">
                  <a16:creationId xmlns:a16="http://schemas.microsoft.com/office/drawing/2014/main" id="{D2D94A11-4175-B9B4-0243-B75D23D8AEB9}"/>
                </a:ext>
              </a:extLst>
            </p:cNvPr>
            <p:cNvSpPr/>
            <p:nvPr/>
          </p:nvSpPr>
          <p:spPr>
            <a:xfrm>
              <a:off x="9019681" y="4879150"/>
              <a:ext cx="1274034" cy="1103384"/>
            </a:xfrm>
            <a:custGeom>
              <a:avLst/>
              <a:gdLst>
                <a:gd name="connsiteX0" fmla="*/ 955512 w 1274034"/>
                <a:gd name="connsiteY0" fmla="*/ 0 h 1103384"/>
                <a:gd name="connsiteX1" fmla="*/ 318522 w 1274034"/>
                <a:gd name="connsiteY1" fmla="*/ 0 h 1103384"/>
                <a:gd name="connsiteX2" fmla="*/ 0 w 1274034"/>
                <a:gd name="connsiteY2" fmla="*/ 551692 h 1103384"/>
                <a:gd name="connsiteX3" fmla="*/ 318522 w 1274034"/>
                <a:gd name="connsiteY3" fmla="*/ 1103384 h 1103384"/>
                <a:gd name="connsiteX4" fmla="*/ 955512 w 1274034"/>
                <a:gd name="connsiteY4" fmla="*/ 1103384 h 1103384"/>
                <a:gd name="connsiteX5" fmla="*/ 1274035 w 1274034"/>
                <a:gd name="connsiteY5" fmla="*/ 551692 h 1103384"/>
                <a:gd name="connsiteX6" fmla="*/ 955512 w 1274034"/>
                <a:gd name="connsiteY6" fmla="*/ 0 h 1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034" h="1103384">
                  <a:moveTo>
                    <a:pt x="955512" y="0"/>
                  </a:moveTo>
                  <a:lnTo>
                    <a:pt x="318522" y="0"/>
                  </a:lnTo>
                  <a:lnTo>
                    <a:pt x="0" y="551692"/>
                  </a:lnTo>
                  <a:lnTo>
                    <a:pt x="318522" y="1103384"/>
                  </a:lnTo>
                  <a:lnTo>
                    <a:pt x="955512" y="1103384"/>
                  </a:lnTo>
                  <a:lnTo>
                    <a:pt x="1274035" y="551692"/>
                  </a:lnTo>
                  <a:lnTo>
                    <a:pt x="955512" y="0"/>
                  </a:lnTo>
                  <a:close/>
                </a:path>
              </a:pathLst>
            </a:custGeom>
            <a:solidFill>
              <a:schemeClr val="accent6"/>
            </a:solidFill>
            <a:ln w="54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2000" dirty="0">
                  <a:solidFill>
                    <a:schemeClr val="bg1"/>
                  </a:solidFill>
                  <a:latin typeface="+mj-lt"/>
                </a:rPr>
              </a:b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2000" dirty="0">
                  <a:solidFill>
                    <a:schemeClr val="bg1"/>
                  </a:solidFill>
                  <a:latin typeface="+mj-lt"/>
                </a:rPr>
              </a:b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20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20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cxnSp>
        <p:nvCxnSpPr>
          <p:cNvPr id="175" name="Rak pilkoppling 174">
            <a:extLst>
              <a:ext uri="{FF2B5EF4-FFF2-40B4-BE49-F238E27FC236}">
                <a16:creationId xmlns:a16="http://schemas.microsoft.com/office/drawing/2014/main" id="{950C3578-7358-D535-5635-D9C2247E9F08}"/>
              </a:ext>
            </a:extLst>
          </p:cNvPr>
          <p:cNvCxnSpPr>
            <a:cxnSpLocks/>
          </p:cNvCxnSpPr>
          <p:nvPr/>
        </p:nvCxnSpPr>
        <p:spPr>
          <a:xfrm>
            <a:off x="4028108" y="17710434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Båge 175">
            <a:extLst>
              <a:ext uri="{FF2B5EF4-FFF2-40B4-BE49-F238E27FC236}">
                <a16:creationId xmlns:a16="http://schemas.microsoft.com/office/drawing/2014/main" id="{57D580C1-99D0-7DDE-7077-1C3D600B61B2}"/>
              </a:ext>
            </a:extLst>
          </p:cNvPr>
          <p:cNvSpPr/>
          <p:nvPr/>
        </p:nvSpPr>
        <p:spPr>
          <a:xfrm>
            <a:off x="4182224" y="16930637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Båge 176">
            <a:extLst>
              <a:ext uri="{FF2B5EF4-FFF2-40B4-BE49-F238E27FC236}">
                <a16:creationId xmlns:a16="http://schemas.microsoft.com/office/drawing/2014/main" id="{EB81E194-1C27-1BF8-D0E8-FDEEEF47434D}"/>
              </a:ext>
            </a:extLst>
          </p:cNvPr>
          <p:cNvSpPr/>
          <p:nvPr/>
        </p:nvSpPr>
        <p:spPr>
          <a:xfrm>
            <a:off x="4052134" y="15959242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Båge 177">
            <a:extLst>
              <a:ext uri="{FF2B5EF4-FFF2-40B4-BE49-F238E27FC236}">
                <a16:creationId xmlns:a16="http://schemas.microsoft.com/office/drawing/2014/main" id="{A7676B5B-30BD-2BD8-7E69-9C7B10C26748}"/>
              </a:ext>
            </a:extLst>
          </p:cNvPr>
          <p:cNvSpPr/>
          <p:nvPr/>
        </p:nvSpPr>
        <p:spPr>
          <a:xfrm flipV="1">
            <a:off x="4613499" y="15505641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Båge 178">
            <a:extLst>
              <a:ext uri="{FF2B5EF4-FFF2-40B4-BE49-F238E27FC236}">
                <a16:creationId xmlns:a16="http://schemas.microsoft.com/office/drawing/2014/main" id="{02685B66-D8C1-105F-01E9-DB3B998A16B6}"/>
              </a:ext>
            </a:extLst>
          </p:cNvPr>
          <p:cNvSpPr/>
          <p:nvPr/>
        </p:nvSpPr>
        <p:spPr>
          <a:xfrm rot="9713360">
            <a:off x="4250002" y="16010411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Bild 654">
            <a:extLst>
              <a:ext uri="{FF2B5EF4-FFF2-40B4-BE49-F238E27FC236}">
                <a16:creationId xmlns:a16="http://schemas.microsoft.com/office/drawing/2014/main" id="{F62BC53F-DAC1-73DC-7B74-1B700433B585}"/>
              </a:ext>
            </a:extLst>
          </p:cNvPr>
          <p:cNvSpPr/>
          <p:nvPr/>
        </p:nvSpPr>
        <p:spPr>
          <a:xfrm>
            <a:off x="819575" y="5931598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ruta 38">
            <a:extLst>
              <a:ext uri="{FF2B5EF4-FFF2-40B4-BE49-F238E27FC236}">
                <a16:creationId xmlns:a16="http://schemas.microsoft.com/office/drawing/2014/main" id="{0D72D8D2-A0D5-439B-B617-20A1050A7AB7}"/>
              </a:ext>
            </a:extLst>
          </p:cNvPr>
          <p:cNvSpPr txBox="1"/>
          <p:nvPr/>
        </p:nvSpPr>
        <p:spPr>
          <a:xfrm>
            <a:off x="938697" y="671052"/>
            <a:ext cx="902444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Exempel på informationsgrafik i alla tillgängliga kombination av komplementfärg och text</a:t>
            </a:r>
          </a:p>
          <a:p>
            <a:endParaRPr lang="sv-SE" sz="2800" dirty="0">
              <a:latin typeface="+mj-lt"/>
            </a:endParaRPr>
          </a:p>
        </p:txBody>
      </p:sp>
      <p:sp>
        <p:nvSpPr>
          <p:cNvPr id="97" name="Frihandsfigur: Form 96">
            <a:extLst>
              <a:ext uri="{FF2B5EF4-FFF2-40B4-BE49-F238E27FC236}">
                <a16:creationId xmlns:a16="http://schemas.microsoft.com/office/drawing/2014/main" id="{E36167FF-7229-744C-A95C-FA3CCD19C21A}"/>
              </a:ext>
            </a:extLst>
          </p:cNvPr>
          <p:cNvSpPr/>
          <p:nvPr/>
        </p:nvSpPr>
        <p:spPr>
          <a:xfrm>
            <a:off x="938697" y="2082695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Frihandsfigur: Form 97">
            <a:extLst>
              <a:ext uri="{FF2B5EF4-FFF2-40B4-BE49-F238E27FC236}">
                <a16:creationId xmlns:a16="http://schemas.microsoft.com/office/drawing/2014/main" id="{DA82B6F6-E588-7EC6-3B53-E8A60C1A0B4A}"/>
              </a:ext>
            </a:extLst>
          </p:cNvPr>
          <p:cNvSpPr/>
          <p:nvPr/>
        </p:nvSpPr>
        <p:spPr>
          <a:xfrm>
            <a:off x="938697" y="4125079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99" name="Frihandsfigur: Form 98">
            <a:extLst>
              <a:ext uri="{FF2B5EF4-FFF2-40B4-BE49-F238E27FC236}">
                <a16:creationId xmlns:a16="http://schemas.microsoft.com/office/drawing/2014/main" id="{4B55C856-67DF-80C2-6D20-86EBC0BC8D85}"/>
              </a:ext>
            </a:extLst>
          </p:cNvPr>
          <p:cNvSpPr/>
          <p:nvPr/>
        </p:nvSpPr>
        <p:spPr>
          <a:xfrm>
            <a:off x="938697" y="6167463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0" name="Frihandsfigur: Form 99">
            <a:extLst>
              <a:ext uri="{FF2B5EF4-FFF2-40B4-BE49-F238E27FC236}">
                <a16:creationId xmlns:a16="http://schemas.microsoft.com/office/drawing/2014/main" id="{5CEBB902-91F2-99EC-1205-D4406D89451B}"/>
              </a:ext>
            </a:extLst>
          </p:cNvPr>
          <p:cNvSpPr/>
          <p:nvPr/>
        </p:nvSpPr>
        <p:spPr>
          <a:xfrm>
            <a:off x="938697" y="8209847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1" name="Frihandsfigur: Form 100">
            <a:extLst>
              <a:ext uri="{FF2B5EF4-FFF2-40B4-BE49-F238E27FC236}">
                <a16:creationId xmlns:a16="http://schemas.microsoft.com/office/drawing/2014/main" id="{1BF46187-70FA-A2CD-4B42-EDE4DDA4F3E9}"/>
              </a:ext>
            </a:extLst>
          </p:cNvPr>
          <p:cNvSpPr/>
          <p:nvPr/>
        </p:nvSpPr>
        <p:spPr>
          <a:xfrm>
            <a:off x="938697" y="10252231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767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2" name="Frihandsfigur: Form 101">
            <a:extLst>
              <a:ext uri="{FF2B5EF4-FFF2-40B4-BE49-F238E27FC236}">
                <a16:creationId xmlns:a16="http://schemas.microsoft.com/office/drawing/2014/main" id="{567AED3F-06E4-76F4-E2B3-59262359944F}"/>
              </a:ext>
            </a:extLst>
          </p:cNvPr>
          <p:cNvSpPr/>
          <p:nvPr/>
        </p:nvSpPr>
        <p:spPr>
          <a:xfrm>
            <a:off x="938697" y="12276533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3" name="Frihandsfigur: Form 102">
            <a:extLst>
              <a:ext uri="{FF2B5EF4-FFF2-40B4-BE49-F238E27FC236}">
                <a16:creationId xmlns:a16="http://schemas.microsoft.com/office/drawing/2014/main" id="{C9FA9CFB-2CED-53E3-3871-06C0DF1528EC}"/>
              </a:ext>
            </a:extLst>
          </p:cNvPr>
          <p:cNvSpPr/>
          <p:nvPr/>
        </p:nvSpPr>
        <p:spPr>
          <a:xfrm>
            <a:off x="938697" y="14300835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4" name="Frihandsfigur: Form 103">
            <a:extLst>
              <a:ext uri="{FF2B5EF4-FFF2-40B4-BE49-F238E27FC236}">
                <a16:creationId xmlns:a16="http://schemas.microsoft.com/office/drawing/2014/main" id="{EC2D201E-C6C3-696F-374E-4FF8C977FE7E}"/>
              </a:ext>
            </a:extLst>
          </p:cNvPr>
          <p:cNvSpPr/>
          <p:nvPr/>
        </p:nvSpPr>
        <p:spPr>
          <a:xfrm>
            <a:off x="5683101" y="2082695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05" name="Frihandsfigur: Form 104">
            <a:extLst>
              <a:ext uri="{FF2B5EF4-FFF2-40B4-BE49-F238E27FC236}">
                <a16:creationId xmlns:a16="http://schemas.microsoft.com/office/drawing/2014/main" id="{4BAD9862-E774-3FE7-7E32-56E137040646}"/>
              </a:ext>
            </a:extLst>
          </p:cNvPr>
          <p:cNvSpPr/>
          <p:nvPr/>
        </p:nvSpPr>
        <p:spPr>
          <a:xfrm>
            <a:off x="5683101" y="4125077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6" name="Frihandsfigur: Form 105">
            <a:extLst>
              <a:ext uri="{FF2B5EF4-FFF2-40B4-BE49-F238E27FC236}">
                <a16:creationId xmlns:a16="http://schemas.microsoft.com/office/drawing/2014/main" id="{BFB4E6ED-5B52-F55D-2249-E9CAF23921F2}"/>
              </a:ext>
            </a:extLst>
          </p:cNvPr>
          <p:cNvSpPr/>
          <p:nvPr/>
        </p:nvSpPr>
        <p:spPr>
          <a:xfrm>
            <a:off x="5683101" y="6167463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7" name="Frihandsfigur: Form 106">
            <a:extLst>
              <a:ext uri="{FF2B5EF4-FFF2-40B4-BE49-F238E27FC236}">
                <a16:creationId xmlns:a16="http://schemas.microsoft.com/office/drawing/2014/main" id="{2D91C4AD-0953-D5F1-4298-1385862CC131}"/>
              </a:ext>
            </a:extLst>
          </p:cNvPr>
          <p:cNvSpPr/>
          <p:nvPr/>
        </p:nvSpPr>
        <p:spPr>
          <a:xfrm>
            <a:off x="5683101" y="8142385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8" name="Frihandsfigur: Form 107">
            <a:extLst>
              <a:ext uri="{FF2B5EF4-FFF2-40B4-BE49-F238E27FC236}">
                <a16:creationId xmlns:a16="http://schemas.microsoft.com/office/drawing/2014/main" id="{8236A815-14B7-4159-A8A1-831BEAAC8D8E}"/>
              </a:ext>
            </a:extLst>
          </p:cNvPr>
          <p:cNvSpPr/>
          <p:nvPr/>
        </p:nvSpPr>
        <p:spPr>
          <a:xfrm>
            <a:off x="5683101" y="10281516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09" name="Frihandsfigur: Form 108">
            <a:extLst>
              <a:ext uri="{FF2B5EF4-FFF2-40B4-BE49-F238E27FC236}">
                <a16:creationId xmlns:a16="http://schemas.microsoft.com/office/drawing/2014/main" id="{B39BD7EB-F187-8D5F-5829-C4D3454ABAE6}"/>
              </a:ext>
            </a:extLst>
          </p:cNvPr>
          <p:cNvSpPr/>
          <p:nvPr/>
        </p:nvSpPr>
        <p:spPr>
          <a:xfrm>
            <a:off x="5683101" y="12295694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10" name="Frihandsfigur: Form 109">
            <a:extLst>
              <a:ext uri="{FF2B5EF4-FFF2-40B4-BE49-F238E27FC236}">
                <a16:creationId xmlns:a16="http://schemas.microsoft.com/office/drawing/2014/main" id="{1C731BC7-626C-96D6-0767-DB5D782E5340}"/>
              </a:ext>
            </a:extLst>
          </p:cNvPr>
          <p:cNvSpPr/>
          <p:nvPr/>
        </p:nvSpPr>
        <p:spPr>
          <a:xfrm>
            <a:off x="5615370" y="14300835"/>
            <a:ext cx="1455099" cy="1695702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62000" tIns="162000" rIns="162000" bIns="378000" rtlCol="0" anchor="ctr"/>
          <a:lstStyle/>
          <a:p>
            <a:pPr lvl="0" algn="ctr"/>
            <a:r>
              <a:rPr lang="sv-SE" sz="20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20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11" name="Bild 5">
            <a:extLst>
              <a:ext uri="{FF2B5EF4-FFF2-40B4-BE49-F238E27FC236}">
                <a16:creationId xmlns:a16="http://schemas.microsoft.com/office/drawing/2014/main" id="{BCD46C97-8AD5-1DA3-D855-963FC72F54A4}"/>
              </a:ext>
            </a:extLst>
          </p:cNvPr>
          <p:cNvSpPr/>
          <p:nvPr/>
        </p:nvSpPr>
        <p:spPr>
          <a:xfrm>
            <a:off x="3137537" y="2082695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3F5564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Bild 5">
            <a:extLst>
              <a:ext uri="{FF2B5EF4-FFF2-40B4-BE49-F238E27FC236}">
                <a16:creationId xmlns:a16="http://schemas.microsoft.com/office/drawing/2014/main" id="{14432796-EE54-46A4-3244-EA74A17D259C}"/>
              </a:ext>
            </a:extLst>
          </p:cNvPr>
          <p:cNvSpPr/>
          <p:nvPr/>
        </p:nvSpPr>
        <p:spPr>
          <a:xfrm>
            <a:off x="3137535" y="4180712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24723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Bild 5">
            <a:extLst>
              <a:ext uri="{FF2B5EF4-FFF2-40B4-BE49-F238E27FC236}">
                <a16:creationId xmlns:a16="http://schemas.microsoft.com/office/drawing/2014/main" id="{264D85E6-DFA0-E626-A04B-3039953D052D}"/>
              </a:ext>
            </a:extLst>
          </p:cNvPr>
          <p:cNvSpPr/>
          <p:nvPr/>
        </p:nvSpPr>
        <p:spPr>
          <a:xfrm>
            <a:off x="3137535" y="6071897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391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4" name="Bild 5">
            <a:extLst>
              <a:ext uri="{FF2B5EF4-FFF2-40B4-BE49-F238E27FC236}">
                <a16:creationId xmlns:a16="http://schemas.microsoft.com/office/drawing/2014/main" id="{A4EA02D2-F426-E74C-92F6-02474AE808EF}"/>
              </a:ext>
            </a:extLst>
          </p:cNvPr>
          <p:cNvSpPr/>
          <p:nvPr/>
        </p:nvSpPr>
        <p:spPr>
          <a:xfrm>
            <a:off x="3137537" y="8142385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5387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5" name="Bild 5">
            <a:extLst>
              <a:ext uri="{FF2B5EF4-FFF2-40B4-BE49-F238E27FC236}">
                <a16:creationId xmlns:a16="http://schemas.microsoft.com/office/drawing/2014/main" id="{6F194A7F-5E80-7EA3-B92F-336B983A14DA}"/>
              </a:ext>
            </a:extLst>
          </p:cNvPr>
          <p:cNvSpPr/>
          <p:nvPr/>
        </p:nvSpPr>
        <p:spPr>
          <a:xfrm>
            <a:off x="3137537" y="10252231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00876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Bild 5">
            <a:extLst>
              <a:ext uri="{FF2B5EF4-FFF2-40B4-BE49-F238E27FC236}">
                <a16:creationId xmlns:a16="http://schemas.microsoft.com/office/drawing/2014/main" id="{54A5F15A-8E81-2E2E-B8DF-88E2DA4643C4}"/>
              </a:ext>
            </a:extLst>
          </p:cNvPr>
          <p:cNvSpPr/>
          <p:nvPr/>
        </p:nvSpPr>
        <p:spPr>
          <a:xfrm>
            <a:off x="3137535" y="12313056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" name="Bild 5">
            <a:extLst>
              <a:ext uri="{FF2B5EF4-FFF2-40B4-BE49-F238E27FC236}">
                <a16:creationId xmlns:a16="http://schemas.microsoft.com/office/drawing/2014/main" id="{B38CA28D-307F-FF78-B612-E77279C56E61}"/>
              </a:ext>
            </a:extLst>
          </p:cNvPr>
          <p:cNvSpPr/>
          <p:nvPr/>
        </p:nvSpPr>
        <p:spPr>
          <a:xfrm>
            <a:off x="3137535" y="14300835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CD37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8" name="Bild 5">
            <a:extLst>
              <a:ext uri="{FF2B5EF4-FFF2-40B4-BE49-F238E27FC236}">
                <a16:creationId xmlns:a16="http://schemas.microsoft.com/office/drawing/2014/main" id="{40F4A234-1146-F347-9320-12D522534799}"/>
              </a:ext>
            </a:extLst>
          </p:cNvPr>
          <p:cNvSpPr/>
          <p:nvPr/>
        </p:nvSpPr>
        <p:spPr>
          <a:xfrm>
            <a:off x="7709196" y="2082693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19" name="Bild 5">
            <a:extLst>
              <a:ext uri="{FF2B5EF4-FFF2-40B4-BE49-F238E27FC236}">
                <a16:creationId xmlns:a16="http://schemas.microsoft.com/office/drawing/2014/main" id="{0CD3F0A3-CD21-63A1-A6B4-56E277ADC875}"/>
              </a:ext>
            </a:extLst>
          </p:cNvPr>
          <p:cNvSpPr/>
          <p:nvPr/>
        </p:nvSpPr>
        <p:spPr>
          <a:xfrm>
            <a:off x="7709196" y="4125077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20" name="Bild 5">
            <a:extLst>
              <a:ext uri="{FF2B5EF4-FFF2-40B4-BE49-F238E27FC236}">
                <a16:creationId xmlns:a16="http://schemas.microsoft.com/office/drawing/2014/main" id="{4228BC25-57E0-C76E-BBB6-B57F4FE2D23B}"/>
              </a:ext>
            </a:extLst>
          </p:cNvPr>
          <p:cNvSpPr/>
          <p:nvPr/>
        </p:nvSpPr>
        <p:spPr>
          <a:xfrm>
            <a:off x="7709196" y="6071896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21" name="Bild 5">
            <a:extLst>
              <a:ext uri="{FF2B5EF4-FFF2-40B4-BE49-F238E27FC236}">
                <a16:creationId xmlns:a16="http://schemas.microsoft.com/office/drawing/2014/main" id="{FE971000-F538-0E43-03D8-5B8F8C631B14}"/>
              </a:ext>
            </a:extLst>
          </p:cNvPr>
          <p:cNvSpPr/>
          <p:nvPr/>
        </p:nvSpPr>
        <p:spPr>
          <a:xfrm>
            <a:off x="7709196" y="8142383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22" name="Bild 5">
            <a:extLst>
              <a:ext uri="{FF2B5EF4-FFF2-40B4-BE49-F238E27FC236}">
                <a16:creationId xmlns:a16="http://schemas.microsoft.com/office/drawing/2014/main" id="{BF90DAAB-BD2A-D110-82C5-E30FE1560952}"/>
              </a:ext>
            </a:extLst>
          </p:cNvPr>
          <p:cNvSpPr/>
          <p:nvPr/>
        </p:nvSpPr>
        <p:spPr>
          <a:xfrm>
            <a:off x="7709194" y="10252229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23" name="Bild 5">
            <a:extLst>
              <a:ext uri="{FF2B5EF4-FFF2-40B4-BE49-F238E27FC236}">
                <a16:creationId xmlns:a16="http://schemas.microsoft.com/office/drawing/2014/main" id="{43338462-FD82-B7D4-21AF-BE3318EAA5C7}"/>
              </a:ext>
            </a:extLst>
          </p:cNvPr>
          <p:cNvSpPr/>
          <p:nvPr/>
        </p:nvSpPr>
        <p:spPr>
          <a:xfrm>
            <a:off x="7709194" y="12239461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latin typeface="+mj-lt"/>
              </a:rPr>
              <a:t>Xxxx</a:t>
            </a:r>
            <a:endParaRPr lang="sv-SE" sz="2000" dirty="0">
              <a:latin typeface="+mj-lt"/>
            </a:endParaRPr>
          </a:p>
        </p:txBody>
      </p:sp>
      <p:sp>
        <p:nvSpPr>
          <p:cNvPr id="124" name="Bild 5">
            <a:extLst>
              <a:ext uri="{FF2B5EF4-FFF2-40B4-BE49-F238E27FC236}">
                <a16:creationId xmlns:a16="http://schemas.microsoft.com/office/drawing/2014/main" id="{29484AA4-6D42-0118-D0C6-EBC23F489865}"/>
              </a:ext>
            </a:extLst>
          </p:cNvPr>
          <p:cNvSpPr/>
          <p:nvPr/>
        </p:nvSpPr>
        <p:spPr>
          <a:xfrm>
            <a:off x="7705064" y="14225843"/>
            <a:ext cx="1584433" cy="1584433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180000" tIns="108000" rIns="180000" bIns="108000" rtlCol="0" anchor="ctr"/>
          <a:lstStyle/>
          <a:p>
            <a:pPr algn="ctr">
              <a:lnSpc>
                <a:spcPct val="110000"/>
              </a:lnSpc>
            </a:pPr>
            <a:r>
              <a:rPr lang="sv-SE" sz="20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20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1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ruta 38">
            <a:extLst>
              <a:ext uri="{FF2B5EF4-FFF2-40B4-BE49-F238E27FC236}">
                <a16:creationId xmlns:a16="http://schemas.microsoft.com/office/drawing/2014/main" id="{0D72D8D2-A0D5-439B-B617-20A1050A7AB7}"/>
              </a:ext>
            </a:extLst>
          </p:cNvPr>
          <p:cNvSpPr txBox="1"/>
          <p:nvPr/>
        </p:nvSpPr>
        <p:spPr>
          <a:xfrm>
            <a:off x="1012826" y="671052"/>
            <a:ext cx="7978774" cy="4539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+mj-lt"/>
              </a:rPr>
              <a:t>Namnskyltar för att lägga in på  filmer som skapas i Powerpoint</a:t>
            </a:r>
          </a:p>
          <a:p>
            <a:pPr>
              <a:spcAft>
                <a:spcPts val="600"/>
              </a:spcAft>
            </a:pPr>
            <a:r>
              <a:rPr lang="sv-SE" sz="2800" b="1" dirty="0"/>
              <a:t>OBS! </a:t>
            </a:r>
            <a:r>
              <a:rPr lang="sv-SE" sz="2800" dirty="0"/>
              <a:t>Det går </a:t>
            </a:r>
            <a:r>
              <a:rPr lang="sv-SE" sz="2800" u="sng" dirty="0"/>
              <a:t>inte</a:t>
            </a:r>
            <a:r>
              <a:rPr lang="sv-SE" sz="2800" dirty="0"/>
              <a:t> att spara ut namnskyltar som bilder med transparens. Till exempel om de ska användas för klippning i andra program.</a:t>
            </a:r>
          </a:p>
          <a:p>
            <a:pPr>
              <a:spcAft>
                <a:spcPts val="600"/>
              </a:spcAft>
            </a:pPr>
            <a:r>
              <a:rPr lang="sv-SE" sz="2800" dirty="0"/>
              <a:t>Tänk på att du måste ställa in start- och stopptid för när namnskylten ska visas. Det görs genom att markera namnskylten, välj </a:t>
            </a:r>
            <a:r>
              <a:rPr lang="sv-SE" sz="2800" i="1" dirty="0"/>
              <a:t>Animeringar</a:t>
            </a:r>
            <a:r>
              <a:rPr lang="sv-SE" sz="2800" dirty="0"/>
              <a:t> och </a:t>
            </a:r>
            <a:r>
              <a:rPr lang="sv-SE" sz="2800" i="1" dirty="0"/>
              <a:t>Ta fram</a:t>
            </a:r>
            <a:r>
              <a:rPr lang="sv-SE" sz="2800" dirty="0"/>
              <a:t> respektive </a:t>
            </a:r>
            <a:r>
              <a:rPr lang="sv-SE" sz="2800" i="1" dirty="0"/>
              <a:t>Försvinna</a:t>
            </a:r>
            <a:r>
              <a:rPr lang="sv-SE" sz="2800" dirty="0"/>
              <a:t>.</a:t>
            </a:r>
          </a:p>
          <a:p>
            <a:pPr>
              <a:spcAft>
                <a:spcPts val="600"/>
              </a:spcAft>
            </a:pPr>
            <a:endParaRPr lang="sv-SE" sz="28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40D04FE-EB5C-FE6C-5107-32B40F1E7B2A}"/>
              </a:ext>
            </a:extLst>
          </p:cNvPr>
          <p:cNvSpPr txBox="1"/>
          <p:nvPr/>
        </p:nvSpPr>
        <p:spPr>
          <a:xfrm>
            <a:off x="1001582" y="15434462"/>
            <a:ext cx="5224435" cy="2008202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96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2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2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Titel</a:t>
            </a:r>
            <a:b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</a:br>
            <a:r>
              <a:rPr lang="sv-SE" sz="24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Organisation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B030420-6F62-408D-2FB0-E2F1DEEBC2ED}"/>
              </a:ext>
            </a:extLst>
          </p:cNvPr>
          <p:cNvSpPr txBox="1"/>
          <p:nvPr/>
        </p:nvSpPr>
        <p:spPr>
          <a:xfrm>
            <a:off x="1001582" y="1491014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XS</a:t>
            </a:r>
            <a:endParaRPr lang="sv-SE" sz="2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71B285E-28FF-38FE-1FDE-324C4BC8F239}"/>
              </a:ext>
            </a:extLst>
          </p:cNvPr>
          <p:cNvSpPr txBox="1"/>
          <p:nvPr/>
        </p:nvSpPr>
        <p:spPr>
          <a:xfrm>
            <a:off x="1001582" y="12729941"/>
            <a:ext cx="5395723" cy="1886186"/>
          </a:xfrm>
          <a:prstGeom prst="rect">
            <a:avLst/>
          </a:prstGeom>
          <a:solidFill>
            <a:schemeClr val="tx1"/>
          </a:solidFill>
        </p:spPr>
        <p:txBody>
          <a:bodyPr wrap="square" lIns="468000" tIns="432000" rIns="468000" bIns="360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9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39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39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sv-SE" sz="33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4D6F49-D734-8474-3279-B7667FC8B430}"/>
              </a:ext>
            </a:extLst>
          </p:cNvPr>
          <p:cNvSpPr txBox="1"/>
          <p:nvPr/>
        </p:nvSpPr>
        <p:spPr>
          <a:xfrm>
            <a:off x="1001582" y="12197927"/>
            <a:ext cx="53957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S</a:t>
            </a:r>
            <a:endParaRPr lang="sv-SE" sz="2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0DFF21-8B8F-7883-E39A-A96FF6312022}"/>
              </a:ext>
            </a:extLst>
          </p:cNvPr>
          <p:cNvSpPr txBox="1"/>
          <p:nvPr/>
        </p:nvSpPr>
        <p:spPr>
          <a:xfrm>
            <a:off x="1001582" y="9576872"/>
            <a:ext cx="6637559" cy="2321193"/>
          </a:xfrm>
          <a:prstGeom prst="rect">
            <a:avLst/>
          </a:prstGeom>
          <a:solidFill>
            <a:schemeClr val="tx1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273F5A0-9683-78BB-4189-B762AE67747D}"/>
              </a:ext>
            </a:extLst>
          </p:cNvPr>
          <p:cNvSpPr txBox="1"/>
          <p:nvPr/>
        </p:nvSpPr>
        <p:spPr>
          <a:xfrm>
            <a:off x="1001582" y="9052552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M</a:t>
            </a:r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235C86E-D5A0-A692-4983-EC2D64775AFD}"/>
              </a:ext>
            </a:extLst>
          </p:cNvPr>
          <p:cNvSpPr txBox="1"/>
          <p:nvPr/>
        </p:nvSpPr>
        <p:spPr>
          <a:xfrm>
            <a:off x="1001580" y="5630464"/>
            <a:ext cx="6921500" cy="3093591"/>
          </a:xfrm>
          <a:prstGeom prst="rect">
            <a:avLst/>
          </a:prstGeom>
          <a:solidFill>
            <a:schemeClr val="tx1"/>
          </a:solidFill>
        </p:spPr>
        <p:txBody>
          <a:bodyPr wrap="square" lIns="756000" tIns="612000" rIns="756000" bIns="50400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8200" dirty="0">
                <a:solidFill>
                  <a:schemeClr val="bg1"/>
                </a:solidFill>
                <a:latin typeface="+mj-lt"/>
              </a:rPr>
              <a:t>Förnamn</a:t>
            </a:r>
          </a:p>
          <a:p>
            <a:r>
              <a:rPr lang="sv-SE" sz="54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23A3645-DEA7-D753-DFE7-8024C2F2BC99}"/>
              </a:ext>
            </a:extLst>
          </p:cNvPr>
          <p:cNvSpPr txBox="1"/>
          <p:nvPr/>
        </p:nvSpPr>
        <p:spPr>
          <a:xfrm>
            <a:off x="1001580" y="5074597"/>
            <a:ext cx="5323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800" dirty="0">
                <a:latin typeface="+mj-lt"/>
              </a:rPr>
              <a:t>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527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10DFF21-8B8F-7883-E39A-A96FF6312022}"/>
              </a:ext>
            </a:extLst>
          </p:cNvPr>
          <p:cNvSpPr txBox="1"/>
          <p:nvPr/>
        </p:nvSpPr>
        <p:spPr>
          <a:xfrm>
            <a:off x="1012825" y="889000"/>
            <a:ext cx="6637559" cy="2321193"/>
          </a:xfrm>
          <a:prstGeom prst="rect">
            <a:avLst/>
          </a:prstGeom>
          <a:solidFill>
            <a:srgbClr val="3F5564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DCB93F9-0E05-335F-3DC8-84BC3AA13873}"/>
              </a:ext>
            </a:extLst>
          </p:cNvPr>
          <p:cNvSpPr txBox="1"/>
          <p:nvPr/>
        </p:nvSpPr>
        <p:spPr>
          <a:xfrm>
            <a:off x="1012825" y="3256342"/>
            <a:ext cx="6637559" cy="2321193"/>
          </a:xfrm>
          <a:prstGeom prst="rect">
            <a:avLst/>
          </a:prstGeom>
          <a:solidFill>
            <a:srgbClr val="D24723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005049E-DF84-7934-3623-310166510E5B}"/>
              </a:ext>
            </a:extLst>
          </p:cNvPr>
          <p:cNvSpPr txBox="1"/>
          <p:nvPr/>
        </p:nvSpPr>
        <p:spPr>
          <a:xfrm>
            <a:off x="1012825" y="5623684"/>
            <a:ext cx="6637559" cy="2321193"/>
          </a:xfrm>
          <a:prstGeom prst="rect">
            <a:avLst/>
          </a:prstGeom>
          <a:solidFill>
            <a:srgbClr val="008391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63995F4-CA19-A18C-F684-B5559F86B814}"/>
              </a:ext>
            </a:extLst>
          </p:cNvPr>
          <p:cNvSpPr txBox="1"/>
          <p:nvPr/>
        </p:nvSpPr>
        <p:spPr>
          <a:xfrm>
            <a:off x="1012825" y="7991026"/>
            <a:ext cx="6637559" cy="2321193"/>
          </a:xfrm>
          <a:prstGeom prst="rect">
            <a:avLst/>
          </a:prstGeom>
          <a:solidFill>
            <a:srgbClr val="D53878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E944E90-0B6B-3319-A68F-2F5CD5306149}"/>
              </a:ext>
            </a:extLst>
          </p:cNvPr>
          <p:cNvSpPr txBox="1"/>
          <p:nvPr/>
        </p:nvSpPr>
        <p:spPr>
          <a:xfrm>
            <a:off x="1012825" y="12725710"/>
            <a:ext cx="6637559" cy="2321193"/>
          </a:xfrm>
          <a:prstGeom prst="rect">
            <a:avLst/>
          </a:prstGeom>
          <a:solidFill>
            <a:srgbClr val="674B99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DCB262F-EBE5-4AE2-9F0E-4C663FF8711B}"/>
              </a:ext>
            </a:extLst>
          </p:cNvPr>
          <p:cNvSpPr txBox="1"/>
          <p:nvPr/>
        </p:nvSpPr>
        <p:spPr>
          <a:xfrm>
            <a:off x="1012825" y="15093051"/>
            <a:ext cx="6637559" cy="2321193"/>
          </a:xfrm>
          <a:prstGeom prst="rect">
            <a:avLst/>
          </a:prstGeom>
          <a:solidFill>
            <a:srgbClr val="FFCD37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84F4C2E-3650-B662-E84C-EB7262CBCC98}"/>
              </a:ext>
            </a:extLst>
          </p:cNvPr>
          <p:cNvSpPr txBox="1"/>
          <p:nvPr/>
        </p:nvSpPr>
        <p:spPr>
          <a:xfrm>
            <a:off x="1012825" y="10358368"/>
            <a:ext cx="6637559" cy="2321193"/>
          </a:xfrm>
          <a:prstGeom prst="rect">
            <a:avLst/>
          </a:prstGeom>
          <a:solidFill>
            <a:srgbClr val="008767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Namn </a:t>
            </a:r>
            <a:r>
              <a:rPr lang="sv-SE" sz="4800" dirty="0" err="1">
                <a:solidFill>
                  <a:schemeClr val="bg1"/>
                </a:solidFill>
                <a:latin typeface="+mj-lt"/>
              </a:rPr>
              <a:t>Namnsson</a:t>
            </a:r>
            <a:endParaRPr lang="sv-SE" sz="48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>
                <a:solidFill>
                  <a:schemeClr val="bg1"/>
                </a:solidFill>
              </a:rPr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21494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>
            <a:extLst>
              <a:ext uri="{FF2B5EF4-FFF2-40B4-BE49-F238E27FC236}">
                <a16:creationId xmlns:a16="http://schemas.microsoft.com/office/drawing/2014/main" id="{A4B1208C-DB98-4C5D-B703-D01AF90FAD5D}"/>
              </a:ext>
            </a:extLst>
          </p:cNvPr>
          <p:cNvGrpSpPr/>
          <p:nvPr/>
        </p:nvGrpSpPr>
        <p:grpSpPr>
          <a:xfrm>
            <a:off x="525462" y="1849438"/>
            <a:ext cx="9234487" cy="7083449"/>
            <a:chOff x="2463114" y="2133601"/>
            <a:chExt cx="9290736" cy="7126596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499421B-14A8-4299-B39F-937BF60709E8}"/>
                </a:ext>
              </a:extLst>
            </p:cNvPr>
            <p:cNvSpPr/>
            <p:nvPr/>
          </p:nvSpPr>
          <p:spPr>
            <a:xfrm>
              <a:off x="2463114" y="2133601"/>
              <a:ext cx="9290736" cy="7126596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3200" dirty="0"/>
            </a:p>
          </p:txBody>
        </p:sp>
        <p:sp>
          <p:nvSpPr>
            <p:cNvPr id="21" name="Platshållare för innehåll 2">
              <a:extLst>
                <a:ext uri="{FF2B5EF4-FFF2-40B4-BE49-F238E27FC236}">
                  <a16:creationId xmlns:a16="http://schemas.microsoft.com/office/drawing/2014/main" id="{89E61A1B-8A1F-44C4-90FE-70FE3DFD8129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3479972"/>
              <a:ext cx="7478685" cy="35122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Information om logotyp, färg, typsnitt och bild finns på </a:t>
              </a:r>
              <a:r>
                <a:rPr lang="sv-SE" sz="2800" dirty="0">
                  <a:hlinkClick r:id="rId2"/>
                </a:rPr>
                <a:t>Göteborgs Stads grafiska manual</a:t>
              </a:r>
              <a:r>
                <a:rPr lang="sv-SE" sz="2800" dirty="0"/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Inspiration och exempel finns i Göteborgs Stads grafiska manual under avsnittet </a:t>
              </a:r>
              <a:r>
                <a:rPr lang="sv-SE" sz="2800" dirty="0">
                  <a:hlinkClick r:id="rId3"/>
                </a:rPr>
                <a:t>Tillämpning av filmgrafik</a:t>
              </a:r>
              <a:r>
                <a:rPr lang="sv-SE" sz="2800" dirty="0"/>
                <a:t>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u="sng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Så gör du tillgänglig film i Göteborgs Stad</a:t>
              </a:r>
              <a:r>
                <a:rPr lang="sv-SE" sz="28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sv-SE" sz="2800" dirty="0"/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</a:pPr>
              <a:r>
                <a:rPr lang="sv-SE" sz="2800" dirty="0"/>
                <a:t>Information om klarspråk, normkritik och tillgänglighet finns på </a:t>
              </a:r>
              <a:r>
                <a:rPr lang="sv-SE" sz="2800" dirty="0">
                  <a:hlinkClick r:id="rId5"/>
                </a:rPr>
                <a:t>Kommunikationsverktyg</a:t>
              </a:r>
              <a:r>
                <a:rPr lang="sv-SE" sz="2800" dirty="0"/>
                <a:t>.</a:t>
              </a:r>
            </a:p>
          </p:txBody>
        </p:sp>
        <p:sp>
          <p:nvSpPr>
            <p:cNvPr id="22" name="Platshållare för innehåll 2">
              <a:extLst>
                <a:ext uri="{FF2B5EF4-FFF2-40B4-BE49-F238E27FC236}">
                  <a16:creationId xmlns:a16="http://schemas.microsoft.com/office/drawing/2014/main" id="{34853D8D-864B-4717-8E97-22190AAB23C2}"/>
                </a:ext>
              </a:extLst>
            </p:cNvPr>
            <p:cNvSpPr txBox="1">
              <a:spLocks/>
            </p:cNvSpPr>
            <p:nvPr/>
          </p:nvSpPr>
          <p:spPr>
            <a:xfrm>
              <a:off x="3265515" y="2896174"/>
              <a:ext cx="7478685" cy="5837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2800" b="1" dirty="0"/>
                <a:t>Tänk på!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9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210DFF21-8B8F-7883-E39A-A96FF6312022}"/>
              </a:ext>
            </a:extLst>
          </p:cNvPr>
          <p:cNvSpPr txBox="1"/>
          <p:nvPr/>
        </p:nvSpPr>
        <p:spPr>
          <a:xfrm>
            <a:off x="1012825" y="889000"/>
            <a:ext cx="6637559" cy="2321193"/>
          </a:xfrm>
          <a:prstGeom prst="rect">
            <a:avLst/>
          </a:prstGeom>
          <a:solidFill>
            <a:srgbClr val="D1D9DC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DCB93F9-0E05-335F-3DC8-84BC3AA13873}"/>
              </a:ext>
            </a:extLst>
          </p:cNvPr>
          <p:cNvSpPr txBox="1"/>
          <p:nvPr/>
        </p:nvSpPr>
        <p:spPr>
          <a:xfrm>
            <a:off x="1012825" y="3256342"/>
            <a:ext cx="6637559" cy="2321193"/>
          </a:xfrm>
          <a:prstGeom prst="rect">
            <a:avLst/>
          </a:prstGeom>
          <a:solidFill>
            <a:srgbClr val="FBCFB9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005049E-DF84-7934-3623-310166510E5B}"/>
              </a:ext>
            </a:extLst>
          </p:cNvPr>
          <p:cNvSpPr txBox="1"/>
          <p:nvPr/>
        </p:nvSpPr>
        <p:spPr>
          <a:xfrm>
            <a:off x="1012825" y="5623684"/>
            <a:ext cx="6637559" cy="2321193"/>
          </a:xfrm>
          <a:prstGeom prst="rect">
            <a:avLst/>
          </a:prstGeom>
          <a:solidFill>
            <a:srgbClr val="C0E4F2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63995F4-CA19-A18C-F684-B5559F86B814}"/>
              </a:ext>
            </a:extLst>
          </p:cNvPr>
          <p:cNvSpPr txBox="1"/>
          <p:nvPr/>
        </p:nvSpPr>
        <p:spPr>
          <a:xfrm>
            <a:off x="1012825" y="7991026"/>
            <a:ext cx="6637559" cy="2321193"/>
          </a:xfrm>
          <a:prstGeom prst="rect">
            <a:avLst/>
          </a:prstGeom>
          <a:solidFill>
            <a:srgbClr val="F8CCDC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E944E90-0B6B-3319-A68F-2F5CD5306149}"/>
              </a:ext>
            </a:extLst>
          </p:cNvPr>
          <p:cNvSpPr txBox="1"/>
          <p:nvPr/>
        </p:nvSpPr>
        <p:spPr>
          <a:xfrm>
            <a:off x="1012825" y="12725710"/>
            <a:ext cx="6637559" cy="2321193"/>
          </a:xfrm>
          <a:prstGeom prst="rect">
            <a:avLst/>
          </a:prstGeom>
          <a:solidFill>
            <a:srgbClr val="E1D1E8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DCB262F-EBE5-4AE2-9F0E-4C663FF8711B}"/>
              </a:ext>
            </a:extLst>
          </p:cNvPr>
          <p:cNvSpPr txBox="1"/>
          <p:nvPr/>
        </p:nvSpPr>
        <p:spPr>
          <a:xfrm>
            <a:off x="1012825" y="15093051"/>
            <a:ext cx="6637559" cy="2321193"/>
          </a:xfrm>
          <a:prstGeom prst="rect">
            <a:avLst/>
          </a:prstGeom>
          <a:solidFill>
            <a:srgbClr val="FFF3B0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84F4C2E-3650-B662-E84C-EB7262CBCC98}"/>
              </a:ext>
            </a:extLst>
          </p:cNvPr>
          <p:cNvSpPr txBox="1"/>
          <p:nvPr/>
        </p:nvSpPr>
        <p:spPr>
          <a:xfrm>
            <a:off x="1012825" y="10358368"/>
            <a:ext cx="6637559" cy="2321193"/>
          </a:xfrm>
          <a:prstGeom prst="rect">
            <a:avLst/>
          </a:prstGeom>
          <a:solidFill>
            <a:srgbClr val="B8E1C8"/>
          </a:solidFill>
        </p:spPr>
        <p:txBody>
          <a:bodyPr wrap="square" lIns="576000" tIns="486000" rIns="576000" bIns="432000" rtlCol="0" anchor="ctr" anchorCtr="0">
            <a:spAutoFit/>
          </a:bodyPr>
          <a:lstStyle/>
          <a:p>
            <a:pPr>
              <a:lnSpc>
                <a:spcPct val="95000"/>
              </a:lnSpc>
              <a:spcAft>
                <a:spcPts val="200"/>
              </a:spcAft>
            </a:pPr>
            <a:r>
              <a:rPr lang="sv-SE" sz="4800" dirty="0">
                <a:latin typeface="+mj-lt"/>
              </a:rPr>
              <a:t>Namn </a:t>
            </a:r>
            <a:r>
              <a:rPr lang="sv-SE" sz="4800" dirty="0" err="1">
                <a:latin typeface="+mj-lt"/>
              </a:rPr>
              <a:t>Namnsson</a:t>
            </a:r>
            <a:endParaRPr lang="sv-SE" sz="4800" dirty="0"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sv-SE" sz="4000" dirty="0"/>
              <a:t>Titel/verksamhet</a:t>
            </a:r>
          </a:p>
        </p:txBody>
      </p:sp>
    </p:spTree>
    <p:extLst>
      <p:ext uri="{BB962C8B-B14F-4D97-AF65-F5344CB8AC3E}">
        <p14:creationId xmlns:p14="http://schemas.microsoft.com/office/powerpoint/2010/main" val="4039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14" y="6446519"/>
            <a:ext cx="8231007" cy="10925502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 descr="En bild som visar mörk&#10;&#10;Automatiskt genererad beskrivning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92" y="4480995"/>
            <a:ext cx="3064828" cy="34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14" y="6492239"/>
            <a:ext cx="8231007" cy="10834063"/>
          </a:xfrm>
        </p:spPr>
        <p:txBody>
          <a:bodyPr>
            <a:normAutofit/>
          </a:bodyPr>
          <a:lstStyle/>
          <a:p>
            <a:r>
              <a:rPr lang="sv-SE" dirty="0"/>
              <a:t>Detta är en syntolkad version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2A3A127-6E7B-4EA4-8AB0-6C4F7D5E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92" y="4480995"/>
            <a:ext cx="3063600" cy="34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14" y="7360920"/>
            <a:ext cx="8231007" cy="9965382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DBBB12-8974-41D4-9382-93CD2836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872" y="4504294"/>
            <a:ext cx="2927668" cy="33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B0720B-FE6B-4A8C-B3D5-89DE57D3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02" y="7360919"/>
            <a:ext cx="8231007" cy="9965383"/>
          </a:xfrm>
        </p:spPr>
        <p:txBody>
          <a:bodyPr>
            <a:normAutofit/>
          </a:bodyPr>
          <a:lstStyle/>
          <a:p>
            <a:r>
              <a:rPr lang="sv-SE" dirty="0"/>
              <a:t>Denna film </a:t>
            </a:r>
            <a:br>
              <a:rPr lang="sv-SE" dirty="0"/>
            </a:br>
            <a:r>
              <a:rPr lang="sv-SE" dirty="0"/>
              <a:t>finns även </a:t>
            </a:r>
            <a:r>
              <a:rPr lang="sv-SE" dirty="0" err="1"/>
              <a:t>teckenspråkstolkad</a:t>
            </a:r>
            <a:r>
              <a:rPr lang="sv-SE" dirty="0"/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6F987C-BAB4-4F30-85C4-5D922CA2A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64" y="4504294"/>
            <a:ext cx="2927676" cy="33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636E5DA-E091-46E9-A979-8C30D554A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6F30433-538A-9CA6-4FC3-8F6E04C5EAF2}"/>
              </a:ext>
            </a:extLst>
          </p:cNvPr>
          <p:cNvGrpSpPr/>
          <p:nvPr/>
        </p:nvGrpSpPr>
        <p:grpSpPr>
          <a:xfrm>
            <a:off x="6475413" y="17668871"/>
            <a:ext cx="3810000" cy="619125"/>
            <a:chOff x="1757698" y="6746785"/>
            <a:chExt cx="3810000" cy="619125"/>
          </a:xfrm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9396B77-6D14-795E-5B45-E6186D71F1FD}"/>
                </a:ext>
              </a:extLst>
            </p:cNvPr>
            <p:cNvSpPr/>
            <p:nvPr/>
          </p:nvSpPr>
          <p:spPr>
            <a:xfrm>
              <a:off x="1757698" y="6746785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6720DE33-2C99-E1A1-CC0F-E2847B951DB3}"/>
                </a:ext>
              </a:extLst>
            </p:cNvPr>
            <p:cNvGrpSpPr/>
            <p:nvPr/>
          </p:nvGrpSpPr>
          <p:grpSpPr>
            <a:xfrm>
              <a:off x="1902287" y="6907948"/>
              <a:ext cx="3497103" cy="346423"/>
              <a:chOff x="1902287" y="6907948"/>
              <a:chExt cx="3497103" cy="346423"/>
            </a:xfrm>
          </p:grpSpPr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2728B767-54DB-46A9-1E29-29D9AE5F8BA2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26439C8C-0B40-5454-5E0F-5119A5DCD983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A4BBF9AB-BE04-A7CD-FEA2-E7F435B9E040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229B091E-5DD2-82DE-A9B6-ED7E877F3927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51A78156-C129-5E98-0B84-B91E2277152D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D3B1DE5D-0793-D311-33BC-EF9D7DE8AD76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53ECBF6-5105-8447-D47C-E870A12461FC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7057B784-8D7D-F76C-00F3-A36CBB8DF254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D6532E99-7B1A-DAE5-6AF6-F7EC11E88DDF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7636249F-FC4F-3C5A-0707-E99CB24B7557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3A6873C7-6A64-5B62-EE5A-21400554AFDB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BF73BF95-A807-7DD6-3D27-7D55CB74D7AD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244D6B22-1F93-CA60-9242-A07EFDE5706D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9B543AE7-FF37-1343-EE42-7136A348DAAC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D3BA99FE-4DCC-4506-2BFB-D80CF3F9C255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8683D221-C807-D108-8ED2-A150DC29F779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BBADDB7E-10D5-888A-AEDC-0A0B962C6024}"/>
              </a:ext>
            </a:extLst>
          </p:cNvPr>
          <p:cNvSpPr txBox="1">
            <a:spLocks/>
          </p:cNvSpPr>
          <p:nvPr/>
        </p:nvSpPr>
        <p:spPr>
          <a:xfrm>
            <a:off x="2021193" y="80224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bild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bild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8C4C2FBF-0D63-E515-0478-138A1E72E182}"/>
              </a:ext>
            </a:extLst>
          </p:cNvPr>
          <p:cNvGrpSpPr/>
          <p:nvPr/>
        </p:nvGrpSpPr>
        <p:grpSpPr>
          <a:xfrm>
            <a:off x="0" y="17668871"/>
            <a:ext cx="3810000" cy="619125"/>
            <a:chOff x="0" y="9666288"/>
            <a:chExt cx="3810000" cy="619125"/>
          </a:xfrm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7725494-74A0-737C-AAEA-3DF86E8D7755}"/>
                </a:ext>
              </a:extLst>
            </p:cNvPr>
            <p:cNvSpPr/>
            <p:nvPr/>
          </p:nvSpPr>
          <p:spPr>
            <a:xfrm>
              <a:off x="0" y="9666288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0D3E58D3-90DE-2AF1-B73A-B42D39082E26}"/>
                </a:ext>
              </a:extLst>
            </p:cNvPr>
            <p:cNvGrpSpPr/>
            <p:nvPr/>
          </p:nvGrpSpPr>
          <p:grpSpPr>
            <a:xfrm>
              <a:off x="144589" y="9827451"/>
              <a:ext cx="3497103" cy="346423"/>
              <a:chOff x="1902287" y="6907948"/>
              <a:chExt cx="3497103" cy="346423"/>
            </a:xfrm>
            <a:solidFill>
              <a:schemeClr val="tx1"/>
            </a:solidFill>
          </p:grpSpPr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F0F30031-547D-978D-9D20-2DB50F53D38B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7E63FBC5-2E31-9ACA-1519-4116B4237941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56AF9F20-E7F8-80CB-A4BE-8F50441947BD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B7879F29-7035-CDF4-1670-A74F1455CCAE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C35A8C57-88B9-4546-CBD5-095B9F34EAA0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CAA54920-8CE4-34F0-402D-D9108890E960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86ABC3C0-FA57-A8DC-74D6-93AECDE809D3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33BC73CA-77C5-5723-0CCB-A0EFCAA372A4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7246CB80-83BC-0B20-8EC3-9658DFC214C1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43931D8E-35C6-3329-11A7-CBFD233A9686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C5C2CC2A-E87F-0A49-937F-CB32DC160912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7662F28-59DF-AFDB-D9DD-FF42002A9859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455BCF5D-5983-4908-CDC8-A3B338408B85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C47C32DF-D7E4-1E75-DB3F-61998C3855BC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86E3724A-35E1-01D2-346F-793D47975F5A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0EDE6A05-137A-FF36-15FF-6846EE189C5D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215946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AE6AEB0-3CE0-2155-DE45-16EC80ECE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5616F3-8ACE-9160-E41B-384206167E18}"/>
              </a:ext>
            </a:extLst>
          </p:cNvPr>
          <p:cNvSpPr txBox="1">
            <a:spLocks/>
          </p:cNvSpPr>
          <p:nvPr/>
        </p:nvSpPr>
        <p:spPr>
          <a:xfrm>
            <a:off x="1933609" y="80224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Visualisering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visualisering ska du visa det genom märkningen nedan. </a:t>
            </a:r>
            <a:r>
              <a:rPr lang="sv-SE" b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E30DD9A-B647-4C30-BE58-CF2FF69F4DF4}"/>
              </a:ext>
            </a:extLst>
          </p:cNvPr>
          <p:cNvGrpSpPr/>
          <p:nvPr/>
        </p:nvGrpSpPr>
        <p:grpSpPr>
          <a:xfrm>
            <a:off x="7427912" y="17668870"/>
            <a:ext cx="2857501" cy="619125"/>
            <a:chOff x="3819107" y="1752050"/>
            <a:chExt cx="2857500" cy="619125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F277CD4A-DED3-60DF-7E37-21ABAF95A606}"/>
                </a:ext>
              </a:extLst>
            </p:cNvPr>
            <p:cNvSpPr/>
            <p:nvPr/>
          </p:nvSpPr>
          <p:spPr>
            <a:xfrm>
              <a:off x="3819107" y="1752050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19E0FC48-226B-9B1E-F064-760C14906554}"/>
                </a:ext>
              </a:extLst>
            </p:cNvPr>
            <p:cNvGrpSpPr/>
            <p:nvPr/>
          </p:nvGrpSpPr>
          <p:grpSpPr>
            <a:xfrm>
              <a:off x="3983699" y="1922738"/>
              <a:ext cx="2513932" cy="346423"/>
              <a:chOff x="3983699" y="1922738"/>
              <a:chExt cx="2513932" cy="346423"/>
            </a:xfrm>
          </p:grpSpPr>
          <p:sp>
            <p:nvSpPr>
              <p:cNvPr id="7" name="Frihandsfigur: Form 6">
                <a:extLst>
                  <a:ext uri="{FF2B5EF4-FFF2-40B4-BE49-F238E27FC236}">
                    <a16:creationId xmlns:a16="http://schemas.microsoft.com/office/drawing/2014/main" id="{870B5351-518D-D642-A7FC-33C23E3A0FF5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" name="Frihandsfigur: Form 7">
                <a:extLst>
                  <a:ext uri="{FF2B5EF4-FFF2-40B4-BE49-F238E27FC236}">
                    <a16:creationId xmlns:a16="http://schemas.microsoft.com/office/drawing/2014/main" id="{24246DC9-1D37-F2DF-1B14-328517079AEA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C6E62620-7741-A4E8-C101-BD78269F291C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1FE890F-A370-031C-CECC-691DD22E96A8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572BAA9A-4377-2126-1230-F96739BFE685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6F52B175-5A9C-589F-409C-2A2CCB48731B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5F6534A1-78DD-4C23-C7F1-CD29F8BC46C2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1962739A-9733-9064-6BE9-41AF6FBF0B89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D7098A3E-F2DA-8DA1-B818-F64F884D1B0D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7AE732C8-647C-B4BE-BCF7-A4CBC5F97505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D0CA79C2-BE15-6053-2A04-349595B169D6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9B7A0C4-F8A6-21AF-896F-047E6BC4EE7E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7019141E-323C-391D-E627-3848DB366A99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B45D59A-85E1-E596-ACE2-4EDE5FD98756}"/>
              </a:ext>
            </a:extLst>
          </p:cNvPr>
          <p:cNvGrpSpPr/>
          <p:nvPr/>
        </p:nvGrpSpPr>
        <p:grpSpPr>
          <a:xfrm>
            <a:off x="0" y="17668871"/>
            <a:ext cx="2857501" cy="619125"/>
            <a:chOff x="3814884" y="2545423"/>
            <a:chExt cx="2857500" cy="619125"/>
          </a:xfrm>
        </p:grpSpPr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A0F4ABE-AEA5-B7A6-176A-BC14FB53DFA7}"/>
                </a:ext>
              </a:extLst>
            </p:cNvPr>
            <p:cNvSpPr/>
            <p:nvPr/>
          </p:nvSpPr>
          <p:spPr>
            <a:xfrm>
              <a:off x="3814884" y="2545423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3047216F-6186-88FA-523D-CE56AB8E1F9B}"/>
                </a:ext>
              </a:extLst>
            </p:cNvPr>
            <p:cNvGrpSpPr/>
            <p:nvPr/>
          </p:nvGrpSpPr>
          <p:grpSpPr>
            <a:xfrm>
              <a:off x="3979476" y="2716111"/>
              <a:ext cx="2513932" cy="346423"/>
              <a:chOff x="3983699" y="1922738"/>
              <a:chExt cx="2513932" cy="346423"/>
            </a:xfrm>
            <a:solidFill>
              <a:schemeClr val="tx1"/>
            </a:solidFill>
          </p:grpSpPr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B5A9110E-8559-8807-7F3F-51B50FB2D4A5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F04CE83E-2376-4EBF-6626-4BE61D504C14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76A7E5BC-2B76-D8D8-FB4B-37D6FFDC3375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80EADC4-E869-E476-AD62-0BCE130F44C5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A9323E15-6DD6-84BF-C329-2E789583D239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C7FF7680-9105-A6CB-CAAE-8A4197B05A44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5136D21E-CF0E-7159-6EBB-3876A0A3F378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DEC32F6E-B402-2261-E68B-61104F1ED503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2372B39E-91F7-EEA9-D109-F91C8957B3D3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D3506243-1744-E6C0-99A6-DB29BF1C4A29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3D172958-89BB-FBFD-1DDE-A4C6A5A117AB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251A0051-D7C0-95CC-A010-17D06E0FF1A0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D3C9ABE0-3353-00E5-DDF0-0F7D9EE1CFA4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1761810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AE6AEB0-3CE0-2155-DE45-16EC80ECE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5616F3-8ACE-9160-E41B-384206167E18}"/>
              </a:ext>
            </a:extLst>
          </p:cNvPr>
          <p:cNvSpPr txBox="1">
            <a:spLocks/>
          </p:cNvSpPr>
          <p:nvPr/>
        </p:nvSpPr>
        <p:spPr>
          <a:xfrm>
            <a:off x="1933609" y="8022431"/>
            <a:ext cx="6614966" cy="2243137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b="1" dirty="0">
                <a:latin typeface="+mj-lt"/>
              </a:rPr>
              <a:t>AI-genererad röst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/>
              <a:t>Om du använder en AI-genererad röst ska du visa det genom märkningen nedan. Placera grafiken i något av bildens hörn och där det har minst påverkan. Säkra kontrasten mot bilden genom att välja vit eller svart grafik. </a:t>
            </a: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FB6F17C7-DCF9-950E-37C3-1A528F3A7A95}"/>
              </a:ext>
            </a:extLst>
          </p:cNvPr>
          <p:cNvGrpSpPr/>
          <p:nvPr/>
        </p:nvGrpSpPr>
        <p:grpSpPr>
          <a:xfrm>
            <a:off x="6455227" y="17670114"/>
            <a:ext cx="3848100" cy="617886"/>
            <a:chOff x="14439900" y="9667875"/>
            <a:chExt cx="3848100" cy="617886"/>
          </a:xfrm>
        </p:grpSpPr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DE9C01F9-4D53-5308-7ED8-2093D49D0DC1}"/>
                </a:ext>
              </a:extLst>
            </p:cNvPr>
            <p:cNvSpPr/>
            <p:nvPr/>
          </p:nvSpPr>
          <p:spPr>
            <a:xfrm>
              <a:off x="1443990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1F1F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6" name="Bild 36">
              <a:extLst>
                <a:ext uri="{FF2B5EF4-FFF2-40B4-BE49-F238E27FC236}">
                  <a16:creationId xmlns:a16="http://schemas.microsoft.com/office/drawing/2014/main" id="{633C0205-141A-8310-017F-5A59F344E45D}"/>
                </a:ext>
              </a:extLst>
            </p:cNvPr>
            <p:cNvGrpSpPr/>
            <p:nvPr/>
          </p:nvGrpSpPr>
          <p:grpSpPr>
            <a:xfrm>
              <a:off x="14583917" y="9827799"/>
              <a:ext cx="3525583" cy="348233"/>
              <a:chOff x="14583917" y="9827799"/>
              <a:chExt cx="3525583" cy="348233"/>
            </a:xfrm>
            <a:solidFill>
              <a:srgbClr val="FFFFFF"/>
            </a:solidFill>
          </p:grpSpPr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D83F288B-31D6-62E5-25C1-C792F2D4422E}"/>
                  </a:ext>
                </a:extLst>
              </p:cNvPr>
              <p:cNvSpPr/>
              <p:nvPr/>
            </p:nvSpPr>
            <p:spPr>
              <a:xfrm>
                <a:off x="145839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BAA5887B-60B4-F7D1-8C02-07E7B8C58490}"/>
                  </a:ext>
                </a:extLst>
              </p:cNvPr>
              <p:cNvSpPr/>
              <p:nvPr/>
            </p:nvSpPr>
            <p:spPr>
              <a:xfrm>
                <a:off x="149232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1A50C2DE-ED58-AC3E-BF8F-D505EE391049}"/>
                  </a:ext>
                </a:extLst>
              </p:cNvPr>
              <p:cNvSpPr/>
              <p:nvPr/>
            </p:nvSpPr>
            <p:spPr>
              <a:xfrm>
                <a:off x="150357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CAE9E7CE-B2D4-C9F5-5C4B-011A7C374194}"/>
                  </a:ext>
                </a:extLst>
              </p:cNvPr>
              <p:cNvSpPr/>
              <p:nvPr/>
            </p:nvSpPr>
            <p:spPr>
              <a:xfrm>
                <a:off x="151969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A1A6677-7FA4-BFF7-9094-E79126ADB076}"/>
                  </a:ext>
                </a:extLst>
              </p:cNvPr>
              <p:cNvSpPr/>
              <p:nvPr/>
            </p:nvSpPr>
            <p:spPr>
              <a:xfrm>
                <a:off x="154628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8A55B1B5-9E3D-01B9-5095-59F5145951D1}"/>
                  </a:ext>
                </a:extLst>
              </p:cNvPr>
              <p:cNvSpPr/>
              <p:nvPr/>
            </p:nvSpPr>
            <p:spPr>
              <a:xfrm>
                <a:off x="157144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3755615F-8A3C-BEBC-1A10-08F965DA68E3}"/>
                  </a:ext>
                </a:extLst>
              </p:cNvPr>
              <p:cNvSpPr/>
              <p:nvPr/>
            </p:nvSpPr>
            <p:spPr>
              <a:xfrm>
                <a:off x="159502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C261B833-E710-6995-97B1-D8F29ED957CB}"/>
                  </a:ext>
                </a:extLst>
              </p:cNvPr>
              <p:cNvSpPr/>
              <p:nvPr/>
            </p:nvSpPr>
            <p:spPr>
              <a:xfrm>
                <a:off x="162018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1182983C-004D-957B-93B2-A62044EDCCB6}"/>
                  </a:ext>
                </a:extLst>
              </p:cNvPr>
              <p:cNvSpPr/>
              <p:nvPr/>
            </p:nvSpPr>
            <p:spPr>
              <a:xfrm>
                <a:off x="163497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2DCB1368-2B52-077F-ECCF-33ABB970DBF2}"/>
                  </a:ext>
                </a:extLst>
              </p:cNvPr>
              <p:cNvSpPr/>
              <p:nvPr/>
            </p:nvSpPr>
            <p:spPr>
              <a:xfrm>
                <a:off x="166013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34781B6E-11AB-E778-24AB-FD1967B85A44}"/>
                  </a:ext>
                </a:extLst>
              </p:cNvPr>
              <p:cNvSpPr/>
              <p:nvPr/>
            </p:nvSpPr>
            <p:spPr>
              <a:xfrm>
                <a:off x="167439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9BA5F109-5695-E4C1-240E-B5A439300674}"/>
                  </a:ext>
                </a:extLst>
              </p:cNvPr>
              <p:cNvSpPr/>
              <p:nvPr/>
            </p:nvSpPr>
            <p:spPr>
              <a:xfrm>
                <a:off x="169813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D1164936-3D26-E536-8C05-45A16CC5D3E1}"/>
                  </a:ext>
                </a:extLst>
              </p:cNvPr>
              <p:cNvSpPr/>
              <p:nvPr/>
            </p:nvSpPr>
            <p:spPr>
              <a:xfrm>
                <a:off x="173800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31E0738D-3B15-933E-6C78-0A8B4BD4ACFE}"/>
                  </a:ext>
                </a:extLst>
              </p:cNvPr>
              <p:cNvSpPr/>
              <p:nvPr/>
            </p:nvSpPr>
            <p:spPr>
              <a:xfrm>
                <a:off x="17528095" y="9833991"/>
                <a:ext cx="219836" cy="283464"/>
              </a:xfrm>
              <a:custGeom>
                <a:avLst/>
                <a:gdLst>
                  <a:gd name="connsiteX0" fmla="*/ 0 w 219836"/>
                  <a:gd name="connsiteY0" fmla="*/ 176879 h 283464"/>
                  <a:gd name="connsiteX1" fmla="*/ 0 w 219836"/>
                  <a:gd name="connsiteY1" fmla="*/ 176117 h 283464"/>
                  <a:gd name="connsiteX2" fmla="*/ 110109 w 219836"/>
                  <a:gd name="connsiteY2" fmla="*/ 68294 h 283464"/>
                  <a:gd name="connsiteX3" fmla="*/ 219837 w 219836"/>
                  <a:gd name="connsiteY3" fmla="*/ 175260 h 283464"/>
                  <a:gd name="connsiteX4" fmla="*/ 219837 w 219836"/>
                  <a:gd name="connsiteY4" fmla="*/ 176022 h 283464"/>
                  <a:gd name="connsiteX5" fmla="*/ 109347 w 219836"/>
                  <a:gd name="connsiteY5" fmla="*/ 283464 h 283464"/>
                  <a:gd name="connsiteX6" fmla="*/ 0 w 219836"/>
                  <a:gd name="connsiteY6" fmla="*/ 176879 h 283464"/>
                  <a:gd name="connsiteX7" fmla="*/ 172593 w 219836"/>
                  <a:gd name="connsiteY7" fmla="*/ 176879 h 283464"/>
                  <a:gd name="connsiteX8" fmla="*/ 172593 w 219836"/>
                  <a:gd name="connsiteY8" fmla="*/ 176117 h 283464"/>
                  <a:gd name="connsiteX9" fmla="*/ 109347 w 219836"/>
                  <a:gd name="connsiteY9" fmla="*/ 109728 h 283464"/>
                  <a:gd name="connsiteX10" fmla="*/ 47244 w 219836"/>
                  <a:gd name="connsiteY10" fmla="*/ 175355 h 283464"/>
                  <a:gd name="connsiteX11" fmla="*/ 47244 w 219836"/>
                  <a:gd name="connsiteY11" fmla="*/ 176117 h 283464"/>
                  <a:gd name="connsiteX12" fmla="*/ 110109 w 219836"/>
                  <a:gd name="connsiteY12" fmla="*/ 242126 h 283464"/>
                  <a:gd name="connsiteX13" fmla="*/ 172593 w 219836"/>
                  <a:gd name="connsiteY13" fmla="*/ 176879 h 283464"/>
                  <a:gd name="connsiteX14" fmla="*/ 47625 w 219836"/>
                  <a:gd name="connsiteY14" fmla="*/ 0 h 283464"/>
                  <a:gd name="connsiteX15" fmla="*/ 95631 w 219836"/>
                  <a:gd name="connsiteY15" fmla="*/ 0 h 283464"/>
                  <a:gd name="connsiteX16" fmla="*/ 95631 w 219836"/>
                  <a:gd name="connsiteY16" fmla="*/ 46482 h 283464"/>
                  <a:gd name="connsiteX17" fmla="*/ 47625 w 219836"/>
                  <a:gd name="connsiteY17" fmla="*/ 46482 h 283464"/>
                  <a:gd name="connsiteX18" fmla="*/ 47625 w 219836"/>
                  <a:gd name="connsiteY18" fmla="*/ 0 h 283464"/>
                  <a:gd name="connsiteX19" fmla="*/ 123730 w 219836"/>
                  <a:gd name="connsiteY19" fmla="*/ 0 h 283464"/>
                  <a:gd name="connsiteX20" fmla="*/ 171736 w 219836"/>
                  <a:gd name="connsiteY20" fmla="*/ 0 h 283464"/>
                  <a:gd name="connsiteX21" fmla="*/ 171736 w 219836"/>
                  <a:gd name="connsiteY21" fmla="*/ 46482 h 283464"/>
                  <a:gd name="connsiteX22" fmla="*/ 123730 w 219836"/>
                  <a:gd name="connsiteY22" fmla="*/ 46482 h 283464"/>
                  <a:gd name="connsiteX23" fmla="*/ 123730 w 219836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6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593" y="176879"/>
                    </a:moveTo>
                    <a:lnTo>
                      <a:pt x="172593" y="176117"/>
                    </a:lnTo>
                    <a:cubicBezTo>
                      <a:pt x="172593" y="139827"/>
                      <a:pt x="146399" y="109728"/>
                      <a:pt x="109347" y="109728"/>
                    </a:cubicBezTo>
                    <a:cubicBezTo>
                      <a:pt x="72295" y="109728"/>
                      <a:pt x="47244" y="139446"/>
                      <a:pt x="47244" y="175355"/>
                    </a:cubicBezTo>
                    <a:lnTo>
                      <a:pt x="47244" y="176117"/>
                    </a:lnTo>
                    <a:cubicBezTo>
                      <a:pt x="47244" y="212027"/>
                      <a:pt x="73438" y="242126"/>
                      <a:pt x="110109" y="242126"/>
                    </a:cubicBezTo>
                    <a:cubicBezTo>
                      <a:pt x="146780" y="242126"/>
                      <a:pt x="172593" y="212408"/>
                      <a:pt x="172593" y="176879"/>
                    </a:cubicBezTo>
                    <a:close/>
                    <a:moveTo>
                      <a:pt x="47625" y="0"/>
                    </a:moveTo>
                    <a:lnTo>
                      <a:pt x="95631" y="0"/>
                    </a:lnTo>
                    <a:lnTo>
                      <a:pt x="95631" y="46482"/>
                    </a:lnTo>
                    <a:lnTo>
                      <a:pt x="47625" y="46482"/>
                    </a:lnTo>
                    <a:lnTo>
                      <a:pt x="47625" y="0"/>
                    </a:lnTo>
                    <a:close/>
                    <a:moveTo>
                      <a:pt x="123730" y="0"/>
                    </a:moveTo>
                    <a:lnTo>
                      <a:pt x="171736" y="0"/>
                    </a:lnTo>
                    <a:lnTo>
                      <a:pt x="171736" y="46482"/>
                    </a:lnTo>
                    <a:lnTo>
                      <a:pt x="123730" y="46482"/>
                    </a:lnTo>
                    <a:lnTo>
                      <a:pt x="1237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EFD9AE40-C893-B4CB-B90D-FA34E6726D2A}"/>
                  </a:ext>
                </a:extLst>
              </p:cNvPr>
              <p:cNvSpPr/>
              <p:nvPr/>
            </p:nvSpPr>
            <p:spPr>
              <a:xfrm>
                <a:off x="177836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C2485565-0B17-BE65-1933-31CBA175A25B}"/>
                  </a:ext>
                </a:extLst>
              </p:cNvPr>
              <p:cNvSpPr/>
              <p:nvPr/>
            </p:nvSpPr>
            <p:spPr>
              <a:xfrm>
                <a:off x="179806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8E9005DF-7BFA-4659-3767-0AEC525D7542}"/>
              </a:ext>
            </a:extLst>
          </p:cNvPr>
          <p:cNvGrpSpPr/>
          <p:nvPr/>
        </p:nvGrpSpPr>
        <p:grpSpPr>
          <a:xfrm>
            <a:off x="0" y="17670114"/>
            <a:ext cx="3848100" cy="617886"/>
            <a:chOff x="0" y="9667875"/>
            <a:chExt cx="3848100" cy="617886"/>
          </a:xfrm>
        </p:grpSpPr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082AEE6D-0636-FDAA-6C23-4BBA5157544F}"/>
                </a:ext>
              </a:extLst>
            </p:cNvPr>
            <p:cNvSpPr/>
            <p:nvPr/>
          </p:nvSpPr>
          <p:spPr>
            <a:xfrm>
              <a:off x="0" y="9667875"/>
              <a:ext cx="3848100" cy="617886"/>
            </a:xfrm>
            <a:custGeom>
              <a:avLst/>
              <a:gdLst>
                <a:gd name="connsiteX0" fmla="*/ 0 w 3848100"/>
                <a:gd name="connsiteY0" fmla="*/ 0 h 617886"/>
                <a:gd name="connsiteX1" fmla="*/ 3848100 w 3848100"/>
                <a:gd name="connsiteY1" fmla="*/ 0 h 617886"/>
                <a:gd name="connsiteX2" fmla="*/ 3848100 w 3848100"/>
                <a:gd name="connsiteY2" fmla="*/ 617887 h 617886"/>
                <a:gd name="connsiteX3" fmla="*/ 0 w 3848100"/>
                <a:gd name="connsiteY3" fmla="*/ 617887 h 61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100" h="617886">
                  <a:moveTo>
                    <a:pt x="0" y="0"/>
                  </a:moveTo>
                  <a:lnTo>
                    <a:pt x="3848100" y="0"/>
                  </a:lnTo>
                  <a:lnTo>
                    <a:pt x="3848100" y="617887"/>
                  </a:lnTo>
                  <a:lnTo>
                    <a:pt x="0" y="6178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5" name="Bild 58">
              <a:extLst>
                <a:ext uri="{FF2B5EF4-FFF2-40B4-BE49-F238E27FC236}">
                  <a16:creationId xmlns:a16="http://schemas.microsoft.com/office/drawing/2014/main" id="{51F232A7-F555-A7CB-7527-2E4A03921AAF}"/>
                </a:ext>
              </a:extLst>
            </p:cNvPr>
            <p:cNvGrpSpPr/>
            <p:nvPr/>
          </p:nvGrpSpPr>
          <p:grpSpPr>
            <a:xfrm>
              <a:off x="144017" y="9827799"/>
              <a:ext cx="3525583" cy="348233"/>
              <a:chOff x="144017" y="9827799"/>
              <a:chExt cx="3525583" cy="348233"/>
            </a:xfrm>
            <a:solidFill>
              <a:srgbClr val="1F1F1F"/>
            </a:solidFill>
          </p:grpSpPr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6C247EE0-0CB1-26CB-FA0A-E42A5BE61EA5}"/>
                  </a:ext>
                </a:extLst>
              </p:cNvPr>
              <p:cNvSpPr/>
              <p:nvPr/>
            </p:nvSpPr>
            <p:spPr>
              <a:xfrm>
                <a:off x="144017" y="9837515"/>
                <a:ext cx="285083" cy="275367"/>
              </a:xfrm>
              <a:custGeom>
                <a:avLst/>
                <a:gdLst>
                  <a:gd name="connsiteX0" fmla="*/ 120301 w 285083"/>
                  <a:gd name="connsiteY0" fmla="*/ 0 h 275367"/>
                  <a:gd name="connsiteX1" fmla="*/ 164782 w 285083"/>
                  <a:gd name="connsiteY1" fmla="*/ 0 h 275367"/>
                  <a:gd name="connsiteX2" fmla="*/ 285083 w 285083"/>
                  <a:gd name="connsiteY2" fmla="*/ 275368 h 275367"/>
                  <a:gd name="connsiteX3" fmla="*/ 234315 w 285083"/>
                  <a:gd name="connsiteY3" fmla="*/ 275368 h 275367"/>
                  <a:gd name="connsiteX4" fmla="*/ 206597 w 285083"/>
                  <a:gd name="connsiteY4" fmla="*/ 209360 h 275367"/>
                  <a:gd name="connsiteX5" fmla="*/ 77343 w 285083"/>
                  <a:gd name="connsiteY5" fmla="*/ 209360 h 275367"/>
                  <a:gd name="connsiteX6" fmla="*/ 49244 w 285083"/>
                  <a:gd name="connsiteY6" fmla="*/ 275368 h 275367"/>
                  <a:gd name="connsiteX7" fmla="*/ 0 w 285083"/>
                  <a:gd name="connsiteY7" fmla="*/ 275368 h 275367"/>
                  <a:gd name="connsiteX8" fmla="*/ 120301 w 285083"/>
                  <a:gd name="connsiteY8" fmla="*/ 0 h 275367"/>
                  <a:gd name="connsiteX9" fmla="*/ 188976 w 285083"/>
                  <a:gd name="connsiteY9" fmla="*/ 166783 h 275367"/>
                  <a:gd name="connsiteX10" fmla="*/ 141732 w 285083"/>
                  <a:gd name="connsiteY10" fmla="*/ 57436 h 275367"/>
                  <a:gd name="connsiteX11" fmla="*/ 94869 w 285083"/>
                  <a:gd name="connsiteY11" fmla="*/ 166783 h 275367"/>
                  <a:gd name="connsiteX12" fmla="*/ 188976 w 285083"/>
                  <a:gd name="connsiteY12" fmla="*/ 166783 h 275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083" h="275367">
                    <a:moveTo>
                      <a:pt x="120301" y="0"/>
                    </a:moveTo>
                    <a:lnTo>
                      <a:pt x="164782" y="0"/>
                    </a:lnTo>
                    <a:lnTo>
                      <a:pt x="285083" y="275368"/>
                    </a:lnTo>
                    <a:lnTo>
                      <a:pt x="234315" y="275368"/>
                    </a:lnTo>
                    <a:lnTo>
                      <a:pt x="206597" y="209360"/>
                    </a:lnTo>
                    <a:lnTo>
                      <a:pt x="77343" y="209360"/>
                    </a:lnTo>
                    <a:lnTo>
                      <a:pt x="49244" y="275368"/>
                    </a:lnTo>
                    <a:lnTo>
                      <a:pt x="0" y="275368"/>
                    </a:lnTo>
                    <a:lnTo>
                      <a:pt x="120301" y="0"/>
                    </a:lnTo>
                    <a:close/>
                    <a:moveTo>
                      <a:pt x="188976" y="166783"/>
                    </a:moveTo>
                    <a:lnTo>
                      <a:pt x="141732" y="57436"/>
                    </a:lnTo>
                    <a:lnTo>
                      <a:pt x="94869" y="166783"/>
                    </a:lnTo>
                    <a:lnTo>
                      <a:pt x="188976" y="1667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2A9DD181-590F-60D1-DF37-B8A9B0CAD83B}"/>
                  </a:ext>
                </a:extLst>
              </p:cNvPr>
              <p:cNvSpPr/>
              <p:nvPr/>
            </p:nvSpPr>
            <p:spPr>
              <a:xfrm>
                <a:off x="483393" y="9839420"/>
                <a:ext cx="48006" cy="273367"/>
              </a:xfrm>
              <a:custGeom>
                <a:avLst/>
                <a:gdLst>
                  <a:gd name="connsiteX0" fmla="*/ 0 w 48006"/>
                  <a:gd name="connsiteY0" fmla="*/ 0 h 273367"/>
                  <a:gd name="connsiteX1" fmla="*/ 48006 w 48006"/>
                  <a:gd name="connsiteY1" fmla="*/ 0 h 273367"/>
                  <a:gd name="connsiteX2" fmla="*/ 48006 w 48006"/>
                  <a:gd name="connsiteY2" fmla="*/ 273368 h 273367"/>
                  <a:gd name="connsiteX3" fmla="*/ 0 w 48006"/>
                  <a:gd name="connsiteY3" fmla="*/ 273368 h 273367"/>
                  <a:gd name="connsiteX4" fmla="*/ 0 w 48006"/>
                  <a:gd name="connsiteY4" fmla="*/ 0 h 27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6" h="273367">
                    <a:moveTo>
                      <a:pt x="0" y="0"/>
                    </a:moveTo>
                    <a:lnTo>
                      <a:pt x="48006" y="0"/>
                    </a:lnTo>
                    <a:lnTo>
                      <a:pt x="48006" y="273368"/>
                    </a:lnTo>
                    <a:lnTo>
                      <a:pt x="0" y="27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66E7A6B3-9F92-475F-CB9E-DCDEA137A653}"/>
                  </a:ext>
                </a:extLst>
              </p:cNvPr>
              <p:cNvSpPr/>
              <p:nvPr/>
            </p:nvSpPr>
            <p:spPr>
              <a:xfrm>
                <a:off x="595884" y="9969912"/>
                <a:ext cx="115633" cy="46482"/>
              </a:xfrm>
              <a:custGeom>
                <a:avLst/>
                <a:gdLst>
                  <a:gd name="connsiteX0" fmla="*/ 0 w 115633"/>
                  <a:gd name="connsiteY0" fmla="*/ 0 h 46482"/>
                  <a:gd name="connsiteX1" fmla="*/ 115633 w 115633"/>
                  <a:gd name="connsiteY1" fmla="*/ 0 h 46482"/>
                  <a:gd name="connsiteX2" fmla="*/ 115633 w 115633"/>
                  <a:gd name="connsiteY2" fmla="*/ 46482 h 46482"/>
                  <a:gd name="connsiteX3" fmla="*/ 0 w 115633"/>
                  <a:gd name="connsiteY3" fmla="*/ 46482 h 46482"/>
                  <a:gd name="connsiteX4" fmla="*/ 0 w 115633"/>
                  <a:gd name="connsiteY4" fmla="*/ 0 h 4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33" h="46482">
                    <a:moveTo>
                      <a:pt x="0" y="0"/>
                    </a:moveTo>
                    <a:lnTo>
                      <a:pt x="115633" y="0"/>
                    </a:lnTo>
                    <a:lnTo>
                      <a:pt x="115633" y="46482"/>
                    </a:lnTo>
                    <a:lnTo>
                      <a:pt x="0" y="4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1189D162-10E0-407D-0537-36AFAF8D2FDD}"/>
                  </a:ext>
                </a:extLst>
              </p:cNvPr>
              <p:cNvSpPr/>
              <p:nvPr/>
            </p:nvSpPr>
            <p:spPr>
              <a:xfrm>
                <a:off x="757047" y="9902285"/>
                <a:ext cx="213169" cy="273748"/>
              </a:xfrm>
              <a:custGeom>
                <a:avLst/>
                <a:gdLst>
                  <a:gd name="connsiteX0" fmla="*/ 10192 w 213169"/>
                  <a:gd name="connsiteY0" fmla="*/ 249174 h 273748"/>
                  <a:gd name="connsiteX1" fmla="*/ 27718 w 213169"/>
                  <a:gd name="connsiteY1" fmla="*/ 213646 h 273748"/>
                  <a:gd name="connsiteX2" fmla="*/ 101155 w 213169"/>
                  <a:gd name="connsiteY2" fmla="*/ 235077 h 273748"/>
                  <a:gd name="connsiteX3" fmla="*/ 166402 w 213169"/>
                  <a:gd name="connsiteY3" fmla="*/ 172212 h 273748"/>
                  <a:gd name="connsiteX4" fmla="*/ 166402 w 213169"/>
                  <a:gd name="connsiteY4" fmla="*/ 156591 h 273748"/>
                  <a:gd name="connsiteX5" fmla="*/ 93726 w 213169"/>
                  <a:gd name="connsiteY5" fmla="*/ 194120 h 273748"/>
                  <a:gd name="connsiteX6" fmla="*/ 0 w 213169"/>
                  <a:gd name="connsiteY6" fmla="*/ 97631 h 273748"/>
                  <a:gd name="connsiteX7" fmla="*/ 0 w 213169"/>
                  <a:gd name="connsiteY7" fmla="*/ 96869 h 273748"/>
                  <a:gd name="connsiteX8" fmla="*/ 93726 w 213169"/>
                  <a:gd name="connsiteY8" fmla="*/ 0 h 273748"/>
                  <a:gd name="connsiteX9" fmla="*/ 165925 w 213169"/>
                  <a:gd name="connsiteY9" fmla="*/ 35147 h 273748"/>
                  <a:gd name="connsiteX10" fmla="*/ 165925 w 213169"/>
                  <a:gd name="connsiteY10" fmla="*/ 4286 h 273748"/>
                  <a:gd name="connsiteX11" fmla="*/ 213169 w 213169"/>
                  <a:gd name="connsiteY11" fmla="*/ 4286 h 273748"/>
                  <a:gd name="connsiteX12" fmla="*/ 213169 w 213169"/>
                  <a:gd name="connsiteY12" fmla="*/ 168307 h 273748"/>
                  <a:gd name="connsiteX13" fmla="*/ 186976 w 213169"/>
                  <a:gd name="connsiteY13" fmla="*/ 246031 h 273748"/>
                  <a:gd name="connsiteX14" fmla="*/ 102203 w 213169"/>
                  <a:gd name="connsiteY14" fmla="*/ 273748 h 273748"/>
                  <a:gd name="connsiteX15" fmla="*/ 10001 w 213169"/>
                  <a:gd name="connsiteY15" fmla="*/ 249174 h 273748"/>
                  <a:gd name="connsiteX16" fmla="*/ 166878 w 213169"/>
                  <a:gd name="connsiteY16" fmla="*/ 97250 h 273748"/>
                  <a:gd name="connsiteX17" fmla="*/ 166878 w 213169"/>
                  <a:gd name="connsiteY17" fmla="*/ 96488 h 273748"/>
                  <a:gd name="connsiteX18" fmla="*/ 106394 w 213169"/>
                  <a:gd name="connsiteY18" fmla="*/ 40291 h 273748"/>
                  <a:gd name="connsiteX19" fmla="*/ 47815 w 213169"/>
                  <a:gd name="connsiteY19" fmla="*/ 96488 h 273748"/>
                  <a:gd name="connsiteX20" fmla="*/ 47815 w 213169"/>
                  <a:gd name="connsiteY20" fmla="*/ 97250 h 273748"/>
                  <a:gd name="connsiteX21" fmla="*/ 106394 w 213169"/>
                  <a:gd name="connsiteY21" fmla="*/ 153829 h 273748"/>
                  <a:gd name="connsiteX22" fmla="*/ 166878 w 213169"/>
                  <a:gd name="connsiteY22" fmla="*/ 9725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3169" h="273748">
                    <a:moveTo>
                      <a:pt x="10192" y="249174"/>
                    </a:moveTo>
                    <a:lnTo>
                      <a:pt x="27718" y="213646"/>
                    </a:lnTo>
                    <a:cubicBezTo>
                      <a:pt x="50006" y="227267"/>
                      <a:pt x="73057" y="235077"/>
                      <a:pt x="101155" y="235077"/>
                    </a:cubicBezTo>
                    <a:cubicBezTo>
                      <a:pt x="143351" y="235077"/>
                      <a:pt x="166402" y="213646"/>
                      <a:pt x="166402" y="172212"/>
                    </a:cubicBezTo>
                    <a:lnTo>
                      <a:pt x="166402" y="156591"/>
                    </a:lnTo>
                    <a:cubicBezTo>
                      <a:pt x="149257" y="178498"/>
                      <a:pt x="127730" y="194120"/>
                      <a:pt x="93726" y="194120"/>
                    </a:cubicBezTo>
                    <a:cubicBezTo>
                      <a:pt x="44958" y="194120"/>
                      <a:pt x="0" y="158210"/>
                      <a:pt x="0" y="97631"/>
                    </a:cubicBezTo>
                    <a:lnTo>
                      <a:pt x="0" y="96869"/>
                    </a:lnTo>
                    <a:cubicBezTo>
                      <a:pt x="0" y="35909"/>
                      <a:pt x="45720" y="0"/>
                      <a:pt x="93726" y="0"/>
                    </a:cubicBezTo>
                    <a:cubicBezTo>
                      <a:pt x="128492" y="0"/>
                      <a:pt x="149923" y="16002"/>
                      <a:pt x="165925" y="35147"/>
                    </a:cubicBezTo>
                    <a:lnTo>
                      <a:pt x="165925" y="4286"/>
                    </a:lnTo>
                    <a:lnTo>
                      <a:pt x="213169" y="4286"/>
                    </a:lnTo>
                    <a:lnTo>
                      <a:pt x="213169" y="168307"/>
                    </a:lnTo>
                    <a:cubicBezTo>
                      <a:pt x="213169" y="203073"/>
                      <a:pt x="204216" y="228791"/>
                      <a:pt x="186976" y="246031"/>
                    </a:cubicBezTo>
                    <a:cubicBezTo>
                      <a:pt x="168211" y="264795"/>
                      <a:pt x="139351" y="273748"/>
                      <a:pt x="102203" y="273748"/>
                    </a:cubicBezTo>
                    <a:cubicBezTo>
                      <a:pt x="68199" y="273748"/>
                      <a:pt x="36576" y="265176"/>
                      <a:pt x="10001" y="249174"/>
                    </a:cubicBezTo>
                    <a:close/>
                    <a:moveTo>
                      <a:pt x="166878" y="97250"/>
                    </a:moveTo>
                    <a:lnTo>
                      <a:pt x="166878" y="96488"/>
                    </a:lnTo>
                    <a:cubicBezTo>
                      <a:pt x="166878" y="62865"/>
                      <a:pt x="139160" y="40291"/>
                      <a:pt x="106394" y="40291"/>
                    </a:cubicBezTo>
                    <a:cubicBezTo>
                      <a:pt x="73628" y="40291"/>
                      <a:pt x="47815" y="62579"/>
                      <a:pt x="47815" y="96488"/>
                    </a:cubicBezTo>
                    <a:lnTo>
                      <a:pt x="47815" y="97250"/>
                    </a:lnTo>
                    <a:cubicBezTo>
                      <a:pt x="47815" y="130873"/>
                      <a:pt x="74009" y="153829"/>
                      <a:pt x="106394" y="153829"/>
                    </a:cubicBezTo>
                    <a:cubicBezTo>
                      <a:pt x="138779" y="153829"/>
                      <a:pt x="166878" y="130778"/>
                      <a:pt x="166878" y="9725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" name="Frihandsfigur: Form 99">
                <a:extLst>
                  <a:ext uri="{FF2B5EF4-FFF2-40B4-BE49-F238E27FC236}">
                    <a16:creationId xmlns:a16="http://schemas.microsoft.com/office/drawing/2014/main" id="{6E07FA34-D3E7-100B-1285-120135CE7169}"/>
                  </a:ext>
                </a:extLst>
              </p:cNvPr>
              <p:cNvSpPr/>
              <p:nvPr/>
            </p:nvSpPr>
            <p:spPr>
              <a:xfrm>
                <a:off x="1022985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DC139F22-5AA4-A075-86A5-4DA35F816185}"/>
                  </a:ext>
                </a:extLst>
              </p:cNvPr>
              <p:cNvSpPr/>
              <p:nvPr/>
            </p:nvSpPr>
            <p:spPr>
              <a:xfrm>
                <a:off x="1274540" y="9902380"/>
                <a:ext cx="185546" cy="210502"/>
              </a:xfrm>
              <a:custGeom>
                <a:avLst/>
                <a:gdLst>
                  <a:gd name="connsiteX0" fmla="*/ 0 w 185546"/>
                  <a:gd name="connsiteY0" fmla="*/ 4286 h 210502"/>
                  <a:gd name="connsiteX1" fmla="*/ 47625 w 185546"/>
                  <a:gd name="connsiteY1" fmla="*/ 4286 h 210502"/>
                  <a:gd name="connsiteX2" fmla="*/ 47625 w 185546"/>
                  <a:gd name="connsiteY2" fmla="*/ 35909 h 210502"/>
                  <a:gd name="connsiteX3" fmla="*/ 112109 w 185546"/>
                  <a:gd name="connsiteY3" fmla="*/ 0 h 210502"/>
                  <a:gd name="connsiteX4" fmla="*/ 185547 w 185546"/>
                  <a:gd name="connsiteY4" fmla="*/ 78867 h 210502"/>
                  <a:gd name="connsiteX5" fmla="*/ 185547 w 185546"/>
                  <a:gd name="connsiteY5" fmla="*/ 210503 h 210502"/>
                  <a:gd name="connsiteX6" fmla="*/ 138303 w 185546"/>
                  <a:gd name="connsiteY6" fmla="*/ 210503 h 210502"/>
                  <a:gd name="connsiteX7" fmla="*/ 138303 w 185546"/>
                  <a:gd name="connsiteY7" fmla="*/ 93345 h 210502"/>
                  <a:gd name="connsiteX8" fmla="*/ 94202 w 185546"/>
                  <a:gd name="connsiteY8" fmla="*/ 42958 h 210502"/>
                  <a:gd name="connsiteX9" fmla="*/ 47720 w 185546"/>
                  <a:gd name="connsiteY9" fmla="*/ 94107 h 210502"/>
                  <a:gd name="connsiteX10" fmla="*/ 47720 w 185546"/>
                  <a:gd name="connsiteY10" fmla="*/ 210503 h 210502"/>
                  <a:gd name="connsiteX11" fmla="*/ 95 w 185546"/>
                  <a:gd name="connsiteY11" fmla="*/ 210503 h 210502"/>
                  <a:gd name="connsiteX12" fmla="*/ 95 w 185546"/>
                  <a:gd name="connsiteY12" fmla="*/ 4286 h 21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546" h="210502">
                    <a:moveTo>
                      <a:pt x="0" y="4286"/>
                    </a:moveTo>
                    <a:lnTo>
                      <a:pt x="47625" y="4286"/>
                    </a:lnTo>
                    <a:lnTo>
                      <a:pt x="47625" y="35909"/>
                    </a:lnTo>
                    <a:cubicBezTo>
                      <a:pt x="60865" y="16764"/>
                      <a:pt x="80010" y="0"/>
                      <a:pt x="112109" y="0"/>
                    </a:cubicBezTo>
                    <a:cubicBezTo>
                      <a:pt x="158591" y="0"/>
                      <a:pt x="185547" y="31242"/>
                      <a:pt x="185547" y="78867"/>
                    </a:cubicBezTo>
                    <a:lnTo>
                      <a:pt x="185547" y="210503"/>
                    </a:lnTo>
                    <a:lnTo>
                      <a:pt x="138303" y="210503"/>
                    </a:lnTo>
                    <a:lnTo>
                      <a:pt x="138303" y="93345"/>
                    </a:lnTo>
                    <a:cubicBezTo>
                      <a:pt x="138303" y="61341"/>
                      <a:pt x="122301" y="42958"/>
                      <a:pt x="94202" y="42958"/>
                    </a:cubicBezTo>
                    <a:cubicBezTo>
                      <a:pt x="66104" y="42958"/>
                      <a:pt x="47720" y="62103"/>
                      <a:pt x="47720" y="94107"/>
                    </a:cubicBezTo>
                    <a:lnTo>
                      <a:pt x="47720" y="210503"/>
                    </a:lnTo>
                    <a:lnTo>
                      <a:pt x="95" y="210503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2" name="Frihandsfigur: Form 101">
                <a:extLst>
                  <a:ext uri="{FF2B5EF4-FFF2-40B4-BE49-F238E27FC236}">
                    <a16:creationId xmlns:a16="http://schemas.microsoft.com/office/drawing/2014/main" id="{2B5898F7-92A7-CBDF-1E71-2AB9FF782DF1}"/>
                  </a:ext>
                </a:extLst>
              </p:cNvPr>
              <p:cNvSpPr/>
              <p:nvPr/>
            </p:nvSpPr>
            <p:spPr>
              <a:xfrm>
                <a:off x="1510379" y="9902285"/>
                <a:ext cx="199643" cy="215074"/>
              </a:xfrm>
              <a:custGeom>
                <a:avLst/>
                <a:gdLst>
                  <a:gd name="connsiteX0" fmla="*/ 95 w 199643"/>
                  <a:gd name="connsiteY0" fmla="*/ 108204 h 215074"/>
                  <a:gd name="connsiteX1" fmla="*/ 95 w 199643"/>
                  <a:gd name="connsiteY1" fmla="*/ 107442 h 215074"/>
                  <a:gd name="connsiteX2" fmla="*/ 100870 w 199643"/>
                  <a:gd name="connsiteY2" fmla="*/ 0 h 215074"/>
                  <a:gd name="connsiteX3" fmla="*/ 199644 w 199643"/>
                  <a:gd name="connsiteY3" fmla="*/ 110871 h 215074"/>
                  <a:gd name="connsiteX4" fmla="*/ 198882 w 199643"/>
                  <a:gd name="connsiteY4" fmla="*/ 124111 h 215074"/>
                  <a:gd name="connsiteX5" fmla="*/ 47339 w 199643"/>
                  <a:gd name="connsiteY5" fmla="*/ 124111 h 215074"/>
                  <a:gd name="connsiteX6" fmla="*/ 106680 w 199643"/>
                  <a:gd name="connsiteY6" fmla="*/ 176403 h 215074"/>
                  <a:gd name="connsiteX7" fmla="*/ 162496 w 199643"/>
                  <a:gd name="connsiteY7" fmla="*/ 151828 h 215074"/>
                  <a:gd name="connsiteX8" fmla="*/ 190214 w 199643"/>
                  <a:gd name="connsiteY8" fmla="*/ 176403 h 215074"/>
                  <a:gd name="connsiteX9" fmla="*/ 105823 w 199643"/>
                  <a:gd name="connsiteY9" fmla="*/ 215074 h 215074"/>
                  <a:gd name="connsiteX10" fmla="*/ 0 w 199643"/>
                  <a:gd name="connsiteY10" fmla="*/ 108109 h 215074"/>
                  <a:gd name="connsiteX11" fmla="*/ 152781 w 199643"/>
                  <a:gd name="connsiteY11" fmla="*/ 92964 h 215074"/>
                  <a:gd name="connsiteX12" fmla="*/ 100489 w 199643"/>
                  <a:gd name="connsiteY12" fmla="*/ 38671 h 215074"/>
                  <a:gd name="connsiteX13" fmla="*/ 46958 w 199643"/>
                  <a:gd name="connsiteY13" fmla="*/ 92964 h 215074"/>
                  <a:gd name="connsiteX14" fmla="*/ 152781 w 199643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3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0" y="176403"/>
                      <a:pt x="146113" y="167830"/>
                      <a:pt x="162496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4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230B713E-7A95-CB57-87A3-EA3AD33C026F}"/>
                  </a:ext>
                </a:extLst>
              </p:cNvPr>
              <p:cNvSpPr/>
              <p:nvPr/>
            </p:nvSpPr>
            <p:spPr>
              <a:xfrm>
                <a:off x="1761934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1BFC28BC-A210-E8BC-85CE-7ACD2540C4B0}"/>
                  </a:ext>
                </a:extLst>
              </p:cNvPr>
              <p:cNvSpPr/>
              <p:nvPr/>
            </p:nvSpPr>
            <p:spPr>
              <a:xfrm>
                <a:off x="1909857" y="9902285"/>
                <a:ext cx="199644" cy="215074"/>
              </a:xfrm>
              <a:custGeom>
                <a:avLst/>
                <a:gdLst>
                  <a:gd name="connsiteX0" fmla="*/ 95 w 199644"/>
                  <a:gd name="connsiteY0" fmla="*/ 108204 h 215074"/>
                  <a:gd name="connsiteX1" fmla="*/ 95 w 199644"/>
                  <a:gd name="connsiteY1" fmla="*/ 107442 h 215074"/>
                  <a:gd name="connsiteX2" fmla="*/ 100870 w 199644"/>
                  <a:gd name="connsiteY2" fmla="*/ 0 h 215074"/>
                  <a:gd name="connsiteX3" fmla="*/ 199644 w 199644"/>
                  <a:gd name="connsiteY3" fmla="*/ 110871 h 215074"/>
                  <a:gd name="connsiteX4" fmla="*/ 198882 w 199644"/>
                  <a:gd name="connsiteY4" fmla="*/ 124111 h 215074"/>
                  <a:gd name="connsiteX5" fmla="*/ 47339 w 199644"/>
                  <a:gd name="connsiteY5" fmla="*/ 124111 h 215074"/>
                  <a:gd name="connsiteX6" fmla="*/ 106680 w 199644"/>
                  <a:gd name="connsiteY6" fmla="*/ 176403 h 215074"/>
                  <a:gd name="connsiteX7" fmla="*/ 162497 w 199644"/>
                  <a:gd name="connsiteY7" fmla="*/ 151828 h 215074"/>
                  <a:gd name="connsiteX8" fmla="*/ 190214 w 199644"/>
                  <a:gd name="connsiteY8" fmla="*/ 176403 h 215074"/>
                  <a:gd name="connsiteX9" fmla="*/ 105823 w 199644"/>
                  <a:gd name="connsiteY9" fmla="*/ 215074 h 215074"/>
                  <a:gd name="connsiteX10" fmla="*/ 0 w 199644"/>
                  <a:gd name="connsiteY10" fmla="*/ 108109 h 215074"/>
                  <a:gd name="connsiteX11" fmla="*/ 152781 w 199644"/>
                  <a:gd name="connsiteY11" fmla="*/ 92964 h 215074"/>
                  <a:gd name="connsiteX12" fmla="*/ 100489 w 199644"/>
                  <a:gd name="connsiteY12" fmla="*/ 38671 h 215074"/>
                  <a:gd name="connsiteX13" fmla="*/ 46958 w 199644"/>
                  <a:gd name="connsiteY13" fmla="*/ 92964 h 215074"/>
                  <a:gd name="connsiteX14" fmla="*/ 152781 w 199644"/>
                  <a:gd name="connsiteY14" fmla="*/ 92964 h 21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644" h="215074">
                    <a:moveTo>
                      <a:pt x="95" y="108204"/>
                    </a:moveTo>
                    <a:lnTo>
                      <a:pt x="95" y="107442"/>
                    </a:lnTo>
                    <a:cubicBezTo>
                      <a:pt x="95" y="48482"/>
                      <a:pt x="41910" y="0"/>
                      <a:pt x="100870" y="0"/>
                    </a:cubicBezTo>
                    <a:cubicBezTo>
                      <a:pt x="166497" y="0"/>
                      <a:pt x="199644" y="51530"/>
                      <a:pt x="199644" y="110871"/>
                    </a:cubicBezTo>
                    <a:cubicBezTo>
                      <a:pt x="199644" y="115157"/>
                      <a:pt x="199263" y="119444"/>
                      <a:pt x="198882" y="124111"/>
                    </a:cubicBezTo>
                    <a:lnTo>
                      <a:pt x="47339" y="124111"/>
                    </a:lnTo>
                    <a:cubicBezTo>
                      <a:pt x="52388" y="157734"/>
                      <a:pt x="76200" y="176403"/>
                      <a:pt x="106680" y="176403"/>
                    </a:cubicBezTo>
                    <a:cubicBezTo>
                      <a:pt x="129731" y="176403"/>
                      <a:pt x="146114" y="167830"/>
                      <a:pt x="162497" y="151828"/>
                    </a:cubicBezTo>
                    <a:lnTo>
                      <a:pt x="190214" y="176403"/>
                    </a:lnTo>
                    <a:cubicBezTo>
                      <a:pt x="170688" y="199835"/>
                      <a:pt x="143732" y="215074"/>
                      <a:pt x="105823" y="215074"/>
                    </a:cubicBezTo>
                    <a:cubicBezTo>
                      <a:pt x="46101" y="215074"/>
                      <a:pt x="0" y="171736"/>
                      <a:pt x="0" y="108109"/>
                    </a:cubicBezTo>
                    <a:close/>
                    <a:moveTo>
                      <a:pt x="152781" y="92964"/>
                    </a:moveTo>
                    <a:cubicBezTo>
                      <a:pt x="149638" y="62484"/>
                      <a:pt x="131731" y="38671"/>
                      <a:pt x="100489" y="38671"/>
                    </a:cubicBezTo>
                    <a:cubicBezTo>
                      <a:pt x="71628" y="38671"/>
                      <a:pt x="51245" y="60960"/>
                      <a:pt x="46958" y="92964"/>
                    </a:cubicBezTo>
                    <a:lnTo>
                      <a:pt x="152781" y="92964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5" name="Frihandsfigur: Form 104">
                <a:extLst>
                  <a:ext uri="{FF2B5EF4-FFF2-40B4-BE49-F238E27FC236}">
                    <a16:creationId xmlns:a16="http://schemas.microsoft.com/office/drawing/2014/main" id="{F97022F4-4354-822E-8A2D-AB74EB17F091}"/>
                  </a:ext>
                </a:extLst>
              </p:cNvPr>
              <p:cNvSpPr/>
              <p:nvPr/>
            </p:nvSpPr>
            <p:spPr>
              <a:xfrm>
                <a:off x="2161412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6" name="Frihandsfigur: Form 105">
                <a:extLst>
                  <a:ext uri="{FF2B5EF4-FFF2-40B4-BE49-F238E27FC236}">
                    <a16:creationId xmlns:a16="http://schemas.microsoft.com/office/drawing/2014/main" id="{77AB6D87-E41B-E46E-B958-F9D041F33BF8}"/>
                  </a:ext>
                </a:extLst>
              </p:cNvPr>
              <p:cNvSpPr/>
              <p:nvPr/>
            </p:nvSpPr>
            <p:spPr>
              <a:xfrm>
                <a:off x="2304002" y="9903999"/>
                <a:ext cx="186785" cy="213169"/>
              </a:xfrm>
              <a:custGeom>
                <a:avLst/>
                <a:gdLst>
                  <a:gd name="connsiteX0" fmla="*/ 0 w 186785"/>
                  <a:gd name="connsiteY0" fmla="*/ 149447 h 213169"/>
                  <a:gd name="connsiteX1" fmla="*/ 0 w 186785"/>
                  <a:gd name="connsiteY1" fmla="*/ 148685 h 213169"/>
                  <a:gd name="connsiteX2" fmla="*/ 85534 w 186785"/>
                  <a:gd name="connsiteY2" fmla="*/ 82296 h 213169"/>
                  <a:gd name="connsiteX3" fmla="*/ 140970 w 186785"/>
                  <a:gd name="connsiteY3" fmla="*/ 90869 h 213169"/>
                  <a:gd name="connsiteX4" fmla="*/ 140970 w 186785"/>
                  <a:gd name="connsiteY4" fmla="*/ 85820 h 213169"/>
                  <a:gd name="connsiteX5" fmla="*/ 89821 w 186785"/>
                  <a:gd name="connsiteY5" fmla="*/ 40957 h 213169"/>
                  <a:gd name="connsiteX6" fmla="*/ 30861 w 186785"/>
                  <a:gd name="connsiteY6" fmla="*/ 53816 h 213169"/>
                  <a:gd name="connsiteX7" fmla="*/ 18002 w 186785"/>
                  <a:gd name="connsiteY7" fmla="*/ 16764 h 213169"/>
                  <a:gd name="connsiteX8" fmla="*/ 96107 w 186785"/>
                  <a:gd name="connsiteY8" fmla="*/ 0 h 213169"/>
                  <a:gd name="connsiteX9" fmla="*/ 164497 w 186785"/>
                  <a:gd name="connsiteY9" fmla="*/ 23050 h 213169"/>
                  <a:gd name="connsiteX10" fmla="*/ 186785 w 186785"/>
                  <a:gd name="connsiteY10" fmla="*/ 86677 h 213169"/>
                  <a:gd name="connsiteX11" fmla="*/ 186785 w 186785"/>
                  <a:gd name="connsiteY11" fmla="*/ 208883 h 213169"/>
                  <a:gd name="connsiteX12" fmla="*/ 140684 w 186785"/>
                  <a:gd name="connsiteY12" fmla="*/ 208883 h 213169"/>
                  <a:gd name="connsiteX13" fmla="*/ 140684 w 186785"/>
                  <a:gd name="connsiteY13" fmla="*/ 183070 h 213169"/>
                  <a:gd name="connsiteX14" fmla="*/ 73533 w 186785"/>
                  <a:gd name="connsiteY14" fmla="*/ 213169 h 213169"/>
                  <a:gd name="connsiteX15" fmla="*/ 95 w 186785"/>
                  <a:gd name="connsiteY15" fmla="*/ 149543 h 213169"/>
                  <a:gd name="connsiteX16" fmla="*/ 141732 w 186785"/>
                  <a:gd name="connsiteY16" fmla="*/ 134588 h 213169"/>
                  <a:gd name="connsiteX17" fmla="*/ 141732 w 186785"/>
                  <a:gd name="connsiteY17" fmla="*/ 120491 h 213169"/>
                  <a:gd name="connsiteX18" fmla="*/ 94869 w 186785"/>
                  <a:gd name="connsiteY18" fmla="*/ 112300 h 213169"/>
                  <a:gd name="connsiteX19" fmla="*/ 46482 w 186785"/>
                  <a:gd name="connsiteY19" fmla="*/ 146685 h 213169"/>
                  <a:gd name="connsiteX20" fmla="*/ 46482 w 186785"/>
                  <a:gd name="connsiteY20" fmla="*/ 147447 h 213169"/>
                  <a:gd name="connsiteX21" fmla="*/ 86678 w 186785"/>
                  <a:gd name="connsiteY21" fmla="*/ 178689 h 213169"/>
                  <a:gd name="connsiteX22" fmla="*/ 141732 w 186785"/>
                  <a:gd name="connsiteY22" fmla="*/ 134588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785" h="213169">
                    <a:moveTo>
                      <a:pt x="0" y="149447"/>
                    </a:moveTo>
                    <a:lnTo>
                      <a:pt x="0" y="148685"/>
                    </a:lnTo>
                    <a:cubicBezTo>
                      <a:pt x="0" y="104203"/>
                      <a:pt x="35147" y="82296"/>
                      <a:pt x="85534" y="82296"/>
                    </a:cubicBezTo>
                    <a:cubicBezTo>
                      <a:pt x="108585" y="82296"/>
                      <a:pt x="124968" y="85820"/>
                      <a:pt x="140970" y="90869"/>
                    </a:cubicBezTo>
                    <a:lnTo>
                      <a:pt x="140970" y="85820"/>
                    </a:lnTo>
                    <a:cubicBezTo>
                      <a:pt x="140970" y="56483"/>
                      <a:pt x="122968" y="40957"/>
                      <a:pt x="89821" y="40957"/>
                    </a:cubicBezTo>
                    <a:cubicBezTo>
                      <a:pt x="66770" y="40957"/>
                      <a:pt x="49625" y="46006"/>
                      <a:pt x="30861" y="53816"/>
                    </a:cubicBezTo>
                    <a:lnTo>
                      <a:pt x="18002" y="16764"/>
                    </a:lnTo>
                    <a:cubicBezTo>
                      <a:pt x="41053" y="6572"/>
                      <a:pt x="63341" y="0"/>
                      <a:pt x="96107" y="0"/>
                    </a:cubicBezTo>
                    <a:cubicBezTo>
                      <a:pt x="126968" y="0"/>
                      <a:pt x="150019" y="8191"/>
                      <a:pt x="164497" y="23050"/>
                    </a:cubicBezTo>
                    <a:cubicBezTo>
                      <a:pt x="179737" y="37909"/>
                      <a:pt x="186785" y="59722"/>
                      <a:pt x="186785" y="86677"/>
                    </a:cubicBezTo>
                    <a:lnTo>
                      <a:pt x="186785" y="208883"/>
                    </a:lnTo>
                    <a:lnTo>
                      <a:pt x="140684" y="208883"/>
                    </a:lnTo>
                    <a:lnTo>
                      <a:pt x="140684" y="183070"/>
                    </a:lnTo>
                    <a:cubicBezTo>
                      <a:pt x="126587" y="199835"/>
                      <a:pt x="105156" y="213169"/>
                      <a:pt x="73533" y="213169"/>
                    </a:cubicBezTo>
                    <a:cubicBezTo>
                      <a:pt x="34862" y="213169"/>
                      <a:pt x="95" y="190881"/>
                      <a:pt x="95" y="149543"/>
                    </a:cubicBezTo>
                    <a:close/>
                    <a:moveTo>
                      <a:pt x="141732" y="134588"/>
                    </a:moveTo>
                    <a:lnTo>
                      <a:pt x="141732" y="120491"/>
                    </a:lnTo>
                    <a:cubicBezTo>
                      <a:pt x="129635" y="115824"/>
                      <a:pt x="113633" y="112300"/>
                      <a:pt x="94869" y="112300"/>
                    </a:cubicBezTo>
                    <a:cubicBezTo>
                      <a:pt x="64389" y="112300"/>
                      <a:pt x="46482" y="125158"/>
                      <a:pt x="46482" y="146685"/>
                    </a:cubicBezTo>
                    <a:lnTo>
                      <a:pt x="46482" y="147447"/>
                    </a:lnTo>
                    <a:cubicBezTo>
                      <a:pt x="46482" y="167354"/>
                      <a:pt x="64103" y="178689"/>
                      <a:pt x="86678" y="178689"/>
                    </a:cubicBezTo>
                    <a:cubicBezTo>
                      <a:pt x="117920" y="178689"/>
                      <a:pt x="141732" y="160687"/>
                      <a:pt x="141732" y="134588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7" name="Frihandsfigur: Form 106">
                <a:extLst>
                  <a:ext uri="{FF2B5EF4-FFF2-40B4-BE49-F238E27FC236}">
                    <a16:creationId xmlns:a16="http://schemas.microsoft.com/office/drawing/2014/main" id="{335A4B71-4E96-181D-AD98-F340BA0BAB3A}"/>
                  </a:ext>
                </a:extLst>
              </p:cNvPr>
              <p:cNvSpPr/>
              <p:nvPr/>
            </p:nvSpPr>
            <p:spPr>
              <a:xfrm>
                <a:off x="2541460" y="9827799"/>
                <a:ext cx="213264" cy="289369"/>
              </a:xfrm>
              <a:custGeom>
                <a:avLst/>
                <a:gdLst>
                  <a:gd name="connsiteX0" fmla="*/ 0 w 213264"/>
                  <a:gd name="connsiteY0" fmla="*/ 182309 h 289369"/>
                  <a:gd name="connsiteX1" fmla="*/ 0 w 213264"/>
                  <a:gd name="connsiteY1" fmla="*/ 181546 h 289369"/>
                  <a:gd name="connsiteX2" fmla="*/ 95726 w 213264"/>
                  <a:gd name="connsiteY2" fmla="*/ 74581 h 289369"/>
                  <a:gd name="connsiteX3" fmla="*/ 166021 w 213264"/>
                  <a:gd name="connsiteY3" fmla="*/ 110871 h 289369"/>
                  <a:gd name="connsiteX4" fmla="*/ 166021 w 213264"/>
                  <a:gd name="connsiteY4" fmla="*/ 0 h 289369"/>
                  <a:gd name="connsiteX5" fmla="*/ 213265 w 213264"/>
                  <a:gd name="connsiteY5" fmla="*/ 0 h 289369"/>
                  <a:gd name="connsiteX6" fmla="*/ 213265 w 213264"/>
                  <a:gd name="connsiteY6" fmla="*/ 285083 h 289369"/>
                  <a:gd name="connsiteX7" fmla="*/ 166021 w 213264"/>
                  <a:gd name="connsiteY7" fmla="*/ 285083 h 289369"/>
                  <a:gd name="connsiteX8" fmla="*/ 166021 w 213264"/>
                  <a:gd name="connsiteY8" fmla="*/ 250698 h 289369"/>
                  <a:gd name="connsiteX9" fmla="*/ 95726 w 213264"/>
                  <a:gd name="connsiteY9" fmla="*/ 289369 h 289369"/>
                  <a:gd name="connsiteX10" fmla="*/ 0 w 213264"/>
                  <a:gd name="connsiteY10" fmla="*/ 182404 h 289369"/>
                  <a:gd name="connsiteX11" fmla="*/ 166688 w 213264"/>
                  <a:gd name="connsiteY11" fmla="*/ 182309 h 289369"/>
                  <a:gd name="connsiteX12" fmla="*/ 166688 w 213264"/>
                  <a:gd name="connsiteY12" fmla="*/ 181546 h 289369"/>
                  <a:gd name="connsiteX13" fmla="*/ 106966 w 213264"/>
                  <a:gd name="connsiteY13" fmla="*/ 115538 h 289369"/>
                  <a:gd name="connsiteX14" fmla="*/ 47625 w 213264"/>
                  <a:gd name="connsiteY14" fmla="*/ 181546 h 289369"/>
                  <a:gd name="connsiteX15" fmla="*/ 47625 w 213264"/>
                  <a:gd name="connsiteY15" fmla="*/ 182309 h 289369"/>
                  <a:gd name="connsiteX16" fmla="*/ 106966 w 213264"/>
                  <a:gd name="connsiteY16" fmla="*/ 248317 h 289369"/>
                  <a:gd name="connsiteX17" fmla="*/ 166688 w 213264"/>
                  <a:gd name="connsiteY17" fmla="*/ 182309 h 28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3264" h="289369">
                    <a:moveTo>
                      <a:pt x="0" y="182309"/>
                    </a:moveTo>
                    <a:lnTo>
                      <a:pt x="0" y="181546"/>
                    </a:lnTo>
                    <a:cubicBezTo>
                      <a:pt x="0" y="113252"/>
                      <a:pt x="46482" y="74581"/>
                      <a:pt x="95726" y="74581"/>
                    </a:cubicBezTo>
                    <a:cubicBezTo>
                      <a:pt x="129730" y="74581"/>
                      <a:pt x="151162" y="91345"/>
                      <a:pt x="166021" y="110871"/>
                    </a:cubicBezTo>
                    <a:lnTo>
                      <a:pt x="166021" y="0"/>
                    </a:lnTo>
                    <a:lnTo>
                      <a:pt x="213265" y="0"/>
                    </a:lnTo>
                    <a:lnTo>
                      <a:pt x="213265" y="285083"/>
                    </a:lnTo>
                    <a:lnTo>
                      <a:pt x="166021" y="285083"/>
                    </a:lnTo>
                    <a:lnTo>
                      <a:pt x="166021" y="250698"/>
                    </a:lnTo>
                    <a:cubicBezTo>
                      <a:pt x="150781" y="272224"/>
                      <a:pt x="129349" y="289369"/>
                      <a:pt x="95726" y="289369"/>
                    </a:cubicBezTo>
                    <a:cubicBezTo>
                      <a:pt x="47339" y="289369"/>
                      <a:pt x="0" y="250698"/>
                      <a:pt x="0" y="182404"/>
                    </a:cubicBezTo>
                    <a:close/>
                    <a:moveTo>
                      <a:pt x="166688" y="182309"/>
                    </a:moveTo>
                    <a:lnTo>
                      <a:pt x="166688" y="181546"/>
                    </a:lnTo>
                    <a:cubicBezTo>
                      <a:pt x="166688" y="141732"/>
                      <a:pt x="138589" y="115538"/>
                      <a:pt x="106966" y="115538"/>
                    </a:cubicBezTo>
                    <a:cubicBezTo>
                      <a:pt x="75343" y="115538"/>
                      <a:pt x="47625" y="140970"/>
                      <a:pt x="47625" y="181546"/>
                    </a:cubicBezTo>
                    <a:lnTo>
                      <a:pt x="47625" y="182309"/>
                    </a:lnTo>
                    <a:cubicBezTo>
                      <a:pt x="47625" y="222123"/>
                      <a:pt x="74962" y="248317"/>
                      <a:pt x="106966" y="248317"/>
                    </a:cubicBezTo>
                    <a:cubicBezTo>
                      <a:pt x="138970" y="248317"/>
                      <a:pt x="166688" y="221742"/>
                      <a:pt x="166688" y="182309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" name="Frihandsfigur: Form 107">
                <a:extLst>
                  <a:ext uri="{FF2B5EF4-FFF2-40B4-BE49-F238E27FC236}">
                    <a16:creationId xmlns:a16="http://schemas.microsoft.com/office/drawing/2014/main" id="{391454A8-16D0-E5FA-7F6F-EDC0063F7A42}"/>
                  </a:ext>
                </a:extLst>
              </p:cNvPr>
              <p:cNvSpPr/>
              <p:nvPr/>
            </p:nvSpPr>
            <p:spPr>
              <a:xfrm>
                <a:off x="2940176" y="9902683"/>
                <a:ext cx="120681" cy="210199"/>
              </a:xfrm>
              <a:custGeom>
                <a:avLst/>
                <a:gdLst>
                  <a:gd name="connsiteX0" fmla="*/ 0 w 120681"/>
                  <a:gd name="connsiteY0" fmla="*/ 3983 h 210199"/>
                  <a:gd name="connsiteX1" fmla="*/ 47625 w 120681"/>
                  <a:gd name="connsiteY1" fmla="*/ 3983 h 210199"/>
                  <a:gd name="connsiteX2" fmla="*/ 47625 w 120681"/>
                  <a:gd name="connsiteY2" fmla="*/ 50465 h 210199"/>
                  <a:gd name="connsiteX3" fmla="*/ 120682 w 120681"/>
                  <a:gd name="connsiteY3" fmla="*/ 78 h 210199"/>
                  <a:gd name="connsiteX4" fmla="*/ 120682 w 120681"/>
                  <a:gd name="connsiteY4" fmla="*/ 50084 h 210199"/>
                  <a:gd name="connsiteX5" fmla="*/ 117920 w 120681"/>
                  <a:gd name="connsiteY5" fmla="*/ 50084 h 210199"/>
                  <a:gd name="connsiteX6" fmla="*/ 47625 w 120681"/>
                  <a:gd name="connsiteY6" fmla="*/ 131713 h 210199"/>
                  <a:gd name="connsiteX7" fmla="*/ 47625 w 120681"/>
                  <a:gd name="connsiteY7" fmla="*/ 210199 h 210199"/>
                  <a:gd name="connsiteX8" fmla="*/ 0 w 120681"/>
                  <a:gd name="connsiteY8" fmla="*/ 210199 h 210199"/>
                  <a:gd name="connsiteX9" fmla="*/ 0 w 120681"/>
                  <a:gd name="connsiteY9" fmla="*/ 3983 h 21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81" h="210199">
                    <a:moveTo>
                      <a:pt x="0" y="3983"/>
                    </a:moveTo>
                    <a:lnTo>
                      <a:pt x="47625" y="3983"/>
                    </a:lnTo>
                    <a:lnTo>
                      <a:pt x="47625" y="50465"/>
                    </a:lnTo>
                    <a:cubicBezTo>
                      <a:pt x="60484" y="19604"/>
                      <a:pt x="84296" y="-1446"/>
                      <a:pt x="120682" y="78"/>
                    </a:cubicBezTo>
                    <a:lnTo>
                      <a:pt x="120682" y="50084"/>
                    </a:lnTo>
                    <a:lnTo>
                      <a:pt x="117920" y="50084"/>
                    </a:lnTo>
                    <a:cubicBezTo>
                      <a:pt x="76486" y="50084"/>
                      <a:pt x="47625" y="77040"/>
                      <a:pt x="47625" y="131713"/>
                    </a:cubicBezTo>
                    <a:lnTo>
                      <a:pt x="47625" y="210199"/>
                    </a:lnTo>
                    <a:lnTo>
                      <a:pt x="0" y="210199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" name="Frihandsfigur: Form 108">
                <a:extLst>
                  <a:ext uri="{FF2B5EF4-FFF2-40B4-BE49-F238E27FC236}">
                    <a16:creationId xmlns:a16="http://schemas.microsoft.com/office/drawing/2014/main" id="{03793359-8863-2963-F386-8D0D6E5393F6}"/>
                  </a:ext>
                </a:extLst>
              </p:cNvPr>
              <p:cNvSpPr/>
              <p:nvPr/>
            </p:nvSpPr>
            <p:spPr>
              <a:xfrm>
                <a:off x="3088100" y="9833991"/>
                <a:ext cx="219837" cy="283464"/>
              </a:xfrm>
              <a:custGeom>
                <a:avLst/>
                <a:gdLst>
                  <a:gd name="connsiteX0" fmla="*/ 0 w 219837"/>
                  <a:gd name="connsiteY0" fmla="*/ 176879 h 283464"/>
                  <a:gd name="connsiteX1" fmla="*/ 0 w 219837"/>
                  <a:gd name="connsiteY1" fmla="*/ 176117 h 283464"/>
                  <a:gd name="connsiteX2" fmla="*/ 110109 w 219837"/>
                  <a:gd name="connsiteY2" fmla="*/ 68294 h 283464"/>
                  <a:gd name="connsiteX3" fmla="*/ 219837 w 219837"/>
                  <a:gd name="connsiteY3" fmla="*/ 175260 h 283464"/>
                  <a:gd name="connsiteX4" fmla="*/ 219837 w 219837"/>
                  <a:gd name="connsiteY4" fmla="*/ 176022 h 283464"/>
                  <a:gd name="connsiteX5" fmla="*/ 109347 w 219837"/>
                  <a:gd name="connsiteY5" fmla="*/ 283464 h 283464"/>
                  <a:gd name="connsiteX6" fmla="*/ 0 w 219837"/>
                  <a:gd name="connsiteY6" fmla="*/ 176879 h 283464"/>
                  <a:gd name="connsiteX7" fmla="*/ 172688 w 219837"/>
                  <a:gd name="connsiteY7" fmla="*/ 176879 h 283464"/>
                  <a:gd name="connsiteX8" fmla="*/ 172688 w 219837"/>
                  <a:gd name="connsiteY8" fmla="*/ 176117 h 283464"/>
                  <a:gd name="connsiteX9" fmla="*/ 109442 w 219837"/>
                  <a:gd name="connsiteY9" fmla="*/ 109728 h 283464"/>
                  <a:gd name="connsiteX10" fmla="*/ 47339 w 219837"/>
                  <a:gd name="connsiteY10" fmla="*/ 175355 h 283464"/>
                  <a:gd name="connsiteX11" fmla="*/ 47339 w 219837"/>
                  <a:gd name="connsiteY11" fmla="*/ 176117 h 283464"/>
                  <a:gd name="connsiteX12" fmla="*/ 110204 w 219837"/>
                  <a:gd name="connsiteY12" fmla="*/ 242126 h 283464"/>
                  <a:gd name="connsiteX13" fmla="*/ 172688 w 219837"/>
                  <a:gd name="connsiteY13" fmla="*/ 176879 h 283464"/>
                  <a:gd name="connsiteX14" fmla="*/ 47720 w 219837"/>
                  <a:gd name="connsiteY14" fmla="*/ 0 h 283464"/>
                  <a:gd name="connsiteX15" fmla="*/ 95726 w 219837"/>
                  <a:gd name="connsiteY15" fmla="*/ 0 h 283464"/>
                  <a:gd name="connsiteX16" fmla="*/ 95726 w 219837"/>
                  <a:gd name="connsiteY16" fmla="*/ 46482 h 283464"/>
                  <a:gd name="connsiteX17" fmla="*/ 47720 w 219837"/>
                  <a:gd name="connsiteY17" fmla="*/ 46482 h 283464"/>
                  <a:gd name="connsiteX18" fmla="*/ 47720 w 219837"/>
                  <a:gd name="connsiteY18" fmla="*/ 0 h 283464"/>
                  <a:gd name="connsiteX19" fmla="*/ 123825 w 219837"/>
                  <a:gd name="connsiteY19" fmla="*/ 0 h 283464"/>
                  <a:gd name="connsiteX20" fmla="*/ 171831 w 219837"/>
                  <a:gd name="connsiteY20" fmla="*/ 0 h 283464"/>
                  <a:gd name="connsiteX21" fmla="*/ 171831 w 219837"/>
                  <a:gd name="connsiteY21" fmla="*/ 46482 h 283464"/>
                  <a:gd name="connsiteX22" fmla="*/ 123825 w 219837"/>
                  <a:gd name="connsiteY22" fmla="*/ 46482 h 283464"/>
                  <a:gd name="connsiteX23" fmla="*/ 123825 w 219837"/>
                  <a:gd name="connsiteY23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837" h="283464">
                    <a:moveTo>
                      <a:pt x="0" y="176879"/>
                    </a:moveTo>
                    <a:lnTo>
                      <a:pt x="0" y="176117"/>
                    </a:lnTo>
                    <a:cubicBezTo>
                      <a:pt x="0" y="117157"/>
                      <a:pt x="46863" y="68294"/>
                      <a:pt x="110109" y="68294"/>
                    </a:cubicBezTo>
                    <a:cubicBezTo>
                      <a:pt x="173355" y="68294"/>
                      <a:pt x="219837" y="116300"/>
                      <a:pt x="219837" y="175260"/>
                    </a:cubicBezTo>
                    <a:lnTo>
                      <a:pt x="219837" y="176022"/>
                    </a:lnTo>
                    <a:cubicBezTo>
                      <a:pt x="219837" y="234601"/>
                      <a:pt x="172974" y="283464"/>
                      <a:pt x="109347" y="283464"/>
                    </a:cubicBezTo>
                    <a:cubicBezTo>
                      <a:pt x="45720" y="283464"/>
                      <a:pt x="0" y="235458"/>
                      <a:pt x="0" y="176879"/>
                    </a:cubicBezTo>
                    <a:close/>
                    <a:moveTo>
                      <a:pt x="172688" y="176879"/>
                    </a:moveTo>
                    <a:lnTo>
                      <a:pt x="172688" y="176117"/>
                    </a:lnTo>
                    <a:cubicBezTo>
                      <a:pt x="172688" y="139827"/>
                      <a:pt x="146495" y="109728"/>
                      <a:pt x="109442" y="109728"/>
                    </a:cubicBezTo>
                    <a:cubicBezTo>
                      <a:pt x="72390" y="109728"/>
                      <a:pt x="47339" y="139446"/>
                      <a:pt x="47339" y="175355"/>
                    </a:cubicBezTo>
                    <a:lnTo>
                      <a:pt x="47339" y="176117"/>
                    </a:lnTo>
                    <a:cubicBezTo>
                      <a:pt x="47339" y="212027"/>
                      <a:pt x="73533" y="242126"/>
                      <a:pt x="110204" y="242126"/>
                    </a:cubicBezTo>
                    <a:cubicBezTo>
                      <a:pt x="146876" y="242126"/>
                      <a:pt x="172688" y="212408"/>
                      <a:pt x="172688" y="176879"/>
                    </a:cubicBezTo>
                    <a:close/>
                    <a:moveTo>
                      <a:pt x="47720" y="0"/>
                    </a:moveTo>
                    <a:lnTo>
                      <a:pt x="95726" y="0"/>
                    </a:lnTo>
                    <a:lnTo>
                      <a:pt x="95726" y="46482"/>
                    </a:lnTo>
                    <a:lnTo>
                      <a:pt x="47720" y="46482"/>
                    </a:lnTo>
                    <a:lnTo>
                      <a:pt x="47720" y="0"/>
                    </a:lnTo>
                    <a:close/>
                    <a:moveTo>
                      <a:pt x="123825" y="0"/>
                    </a:moveTo>
                    <a:lnTo>
                      <a:pt x="171831" y="0"/>
                    </a:lnTo>
                    <a:lnTo>
                      <a:pt x="171831" y="46482"/>
                    </a:lnTo>
                    <a:lnTo>
                      <a:pt x="123825" y="46482"/>
                    </a:lnTo>
                    <a:lnTo>
                      <a:pt x="123825" y="0"/>
                    </a:ln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" name="Frihandsfigur: Form 109">
                <a:extLst>
                  <a:ext uri="{FF2B5EF4-FFF2-40B4-BE49-F238E27FC236}">
                    <a16:creationId xmlns:a16="http://schemas.microsoft.com/office/drawing/2014/main" id="{342465CB-28D1-9783-B5E9-DD3AF3895D9C}"/>
                  </a:ext>
                </a:extLst>
              </p:cNvPr>
              <p:cNvSpPr/>
              <p:nvPr/>
            </p:nvSpPr>
            <p:spPr>
              <a:xfrm>
                <a:off x="3343751" y="9903237"/>
                <a:ext cx="164020" cy="213645"/>
              </a:xfrm>
              <a:custGeom>
                <a:avLst/>
                <a:gdLst>
                  <a:gd name="connsiteX0" fmla="*/ 191 w 164020"/>
                  <a:gd name="connsiteY0" fmla="*/ 182594 h 213645"/>
                  <a:gd name="connsiteX1" fmla="*/ 21241 w 164020"/>
                  <a:gd name="connsiteY1" fmla="*/ 150590 h 213645"/>
                  <a:gd name="connsiteX2" fmla="*/ 88773 w 164020"/>
                  <a:gd name="connsiteY2" fmla="*/ 176022 h 213645"/>
                  <a:gd name="connsiteX3" fmla="*/ 120777 w 164020"/>
                  <a:gd name="connsiteY3" fmla="*/ 153734 h 213645"/>
                  <a:gd name="connsiteX4" fmla="*/ 120777 w 164020"/>
                  <a:gd name="connsiteY4" fmla="*/ 152972 h 213645"/>
                  <a:gd name="connsiteX5" fmla="*/ 74676 w 164020"/>
                  <a:gd name="connsiteY5" fmla="*/ 124111 h 213645"/>
                  <a:gd name="connsiteX6" fmla="*/ 10192 w 164020"/>
                  <a:gd name="connsiteY6" fmla="*/ 64008 h 213645"/>
                  <a:gd name="connsiteX7" fmla="*/ 10192 w 164020"/>
                  <a:gd name="connsiteY7" fmla="*/ 63246 h 213645"/>
                  <a:gd name="connsiteX8" fmla="*/ 83629 w 164020"/>
                  <a:gd name="connsiteY8" fmla="*/ 0 h 213645"/>
                  <a:gd name="connsiteX9" fmla="*/ 159353 w 164020"/>
                  <a:gd name="connsiteY9" fmla="*/ 23432 h 213645"/>
                  <a:gd name="connsiteX10" fmla="*/ 140589 w 164020"/>
                  <a:gd name="connsiteY10" fmla="*/ 57055 h 213645"/>
                  <a:gd name="connsiteX11" fmla="*/ 82391 w 164020"/>
                  <a:gd name="connsiteY11" fmla="*/ 37529 h 213645"/>
                  <a:gd name="connsiteX12" fmla="*/ 53531 w 164020"/>
                  <a:gd name="connsiteY12" fmla="*/ 57817 h 213645"/>
                  <a:gd name="connsiteX13" fmla="*/ 53531 w 164020"/>
                  <a:gd name="connsiteY13" fmla="*/ 58579 h 213645"/>
                  <a:gd name="connsiteX14" fmla="*/ 100013 w 164020"/>
                  <a:gd name="connsiteY14" fmla="*/ 87916 h 213645"/>
                  <a:gd name="connsiteX15" fmla="*/ 164021 w 164020"/>
                  <a:gd name="connsiteY15" fmla="*/ 148019 h 213645"/>
                  <a:gd name="connsiteX16" fmla="*/ 164021 w 164020"/>
                  <a:gd name="connsiteY16" fmla="*/ 148781 h 213645"/>
                  <a:gd name="connsiteX17" fmla="*/ 87440 w 164020"/>
                  <a:gd name="connsiteY17" fmla="*/ 213646 h 213645"/>
                  <a:gd name="connsiteX18" fmla="*/ 0 w 164020"/>
                  <a:gd name="connsiteY18" fmla="*/ 182785 h 2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020" h="213645">
                    <a:moveTo>
                      <a:pt x="191" y="182594"/>
                    </a:moveTo>
                    <a:lnTo>
                      <a:pt x="21241" y="150590"/>
                    </a:lnTo>
                    <a:cubicBezTo>
                      <a:pt x="43910" y="167354"/>
                      <a:pt x="67723" y="176022"/>
                      <a:pt x="88773" y="176022"/>
                    </a:cubicBezTo>
                    <a:cubicBezTo>
                      <a:pt x="109823" y="176022"/>
                      <a:pt x="120777" y="167450"/>
                      <a:pt x="120777" y="153734"/>
                    </a:cubicBezTo>
                    <a:lnTo>
                      <a:pt x="120777" y="152972"/>
                    </a:lnTo>
                    <a:cubicBezTo>
                      <a:pt x="120777" y="136970"/>
                      <a:pt x="98870" y="131540"/>
                      <a:pt x="74676" y="124111"/>
                    </a:cubicBezTo>
                    <a:cubicBezTo>
                      <a:pt x="44196" y="115538"/>
                      <a:pt x="10192" y="103061"/>
                      <a:pt x="10192" y="64008"/>
                    </a:cubicBezTo>
                    <a:lnTo>
                      <a:pt x="10192" y="63246"/>
                    </a:lnTo>
                    <a:cubicBezTo>
                      <a:pt x="10192" y="23813"/>
                      <a:pt x="42577" y="0"/>
                      <a:pt x="83629" y="0"/>
                    </a:cubicBezTo>
                    <a:cubicBezTo>
                      <a:pt x="109442" y="0"/>
                      <a:pt x="137541" y="8954"/>
                      <a:pt x="159353" y="23432"/>
                    </a:cubicBezTo>
                    <a:lnTo>
                      <a:pt x="140589" y="57055"/>
                    </a:lnTo>
                    <a:cubicBezTo>
                      <a:pt x="120682" y="44958"/>
                      <a:pt x="99536" y="37529"/>
                      <a:pt x="82391" y="37529"/>
                    </a:cubicBezTo>
                    <a:cubicBezTo>
                      <a:pt x="64008" y="37529"/>
                      <a:pt x="53531" y="46482"/>
                      <a:pt x="53531" y="57817"/>
                    </a:cubicBezTo>
                    <a:lnTo>
                      <a:pt x="53531" y="58579"/>
                    </a:lnTo>
                    <a:cubicBezTo>
                      <a:pt x="53531" y="73819"/>
                      <a:pt x="75819" y="80010"/>
                      <a:pt x="100013" y="87916"/>
                    </a:cubicBezTo>
                    <a:cubicBezTo>
                      <a:pt x="130112" y="97250"/>
                      <a:pt x="164021" y="110966"/>
                      <a:pt x="164021" y="148019"/>
                    </a:cubicBezTo>
                    <a:lnTo>
                      <a:pt x="164021" y="148781"/>
                    </a:lnTo>
                    <a:cubicBezTo>
                      <a:pt x="164021" y="192119"/>
                      <a:pt x="130397" y="213646"/>
                      <a:pt x="87440" y="213646"/>
                    </a:cubicBezTo>
                    <a:cubicBezTo>
                      <a:pt x="58103" y="213646"/>
                      <a:pt x="25718" y="203454"/>
                      <a:pt x="0" y="182785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" name="Frihandsfigur: Form 110">
                <a:extLst>
                  <a:ext uri="{FF2B5EF4-FFF2-40B4-BE49-F238E27FC236}">
                    <a16:creationId xmlns:a16="http://schemas.microsoft.com/office/drawing/2014/main" id="{93B188BE-C6ED-EA19-8C5C-91D12CC9E763}"/>
                  </a:ext>
                </a:extLst>
              </p:cNvPr>
              <p:cNvSpPr/>
              <p:nvPr/>
            </p:nvSpPr>
            <p:spPr>
              <a:xfrm>
                <a:off x="3540728" y="9850088"/>
                <a:ext cx="128873" cy="266319"/>
              </a:xfrm>
              <a:custGeom>
                <a:avLst/>
                <a:gdLst>
                  <a:gd name="connsiteX0" fmla="*/ 26194 w 128873"/>
                  <a:gd name="connsiteY0" fmla="*/ 205740 h 266319"/>
                  <a:gd name="connsiteX1" fmla="*/ 26194 w 128873"/>
                  <a:gd name="connsiteY1" fmla="*/ 97155 h 266319"/>
                  <a:gd name="connsiteX2" fmla="*/ 0 w 128873"/>
                  <a:gd name="connsiteY2" fmla="*/ 97155 h 266319"/>
                  <a:gd name="connsiteX3" fmla="*/ 0 w 128873"/>
                  <a:gd name="connsiteY3" fmla="*/ 56579 h 266319"/>
                  <a:gd name="connsiteX4" fmla="*/ 26194 w 128873"/>
                  <a:gd name="connsiteY4" fmla="*/ 56579 h 266319"/>
                  <a:gd name="connsiteX5" fmla="*/ 26194 w 128873"/>
                  <a:gd name="connsiteY5" fmla="*/ 0 h 266319"/>
                  <a:gd name="connsiteX6" fmla="*/ 73438 w 128873"/>
                  <a:gd name="connsiteY6" fmla="*/ 0 h 266319"/>
                  <a:gd name="connsiteX7" fmla="*/ 73438 w 128873"/>
                  <a:gd name="connsiteY7" fmla="*/ 56579 h 266319"/>
                  <a:gd name="connsiteX8" fmla="*/ 128873 w 128873"/>
                  <a:gd name="connsiteY8" fmla="*/ 56579 h 266319"/>
                  <a:gd name="connsiteX9" fmla="*/ 128873 w 128873"/>
                  <a:gd name="connsiteY9" fmla="*/ 97155 h 266319"/>
                  <a:gd name="connsiteX10" fmla="*/ 73438 w 128873"/>
                  <a:gd name="connsiteY10" fmla="*/ 97155 h 266319"/>
                  <a:gd name="connsiteX11" fmla="*/ 73438 w 128873"/>
                  <a:gd name="connsiteY11" fmla="*/ 198311 h 266319"/>
                  <a:gd name="connsiteX12" fmla="*/ 98869 w 128873"/>
                  <a:gd name="connsiteY12" fmla="*/ 224123 h 266319"/>
                  <a:gd name="connsiteX13" fmla="*/ 128206 w 128873"/>
                  <a:gd name="connsiteY13" fmla="*/ 217075 h 266319"/>
                  <a:gd name="connsiteX14" fmla="*/ 128206 w 128873"/>
                  <a:gd name="connsiteY14" fmla="*/ 255746 h 266319"/>
                  <a:gd name="connsiteX15" fmla="*/ 85630 w 128873"/>
                  <a:gd name="connsiteY15" fmla="*/ 266319 h 266319"/>
                  <a:gd name="connsiteX16" fmla="*/ 26289 w 128873"/>
                  <a:gd name="connsiteY16" fmla="*/ 20574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873" h="266319">
                    <a:moveTo>
                      <a:pt x="26194" y="205740"/>
                    </a:moveTo>
                    <a:lnTo>
                      <a:pt x="26194" y="97155"/>
                    </a:lnTo>
                    <a:lnTo>
                      <a:pt x="0" y="97155"/>
                    </a:lnTo>
                    <a:lnTo>
                      <a:pt x="0" y="56579"/>
                    </a:lnTo>
                    <a:lnTo>
                      <a:pt x="26194" y="56579"/>
                    </a:lnTo>
                    <a:lnTo>
                      <a:pt x="26194" y="0"/>
                    </a:lnTo>
                    <a:lnTo>
                      <a:pt x="73438" y="0"/>
                    </a:lnTo>
                    <a:lnTo>
                      <a:pt x="73438" y="56579"/>
                    </a:lnTo>
                    <a:lnTo>
                      <a:pt x="128873" y="56579"/>
                    </a:lnTo>
                    <a:lnTo>
                      <a:pt x="128873" y="97155"/>
                    </a:lnTo>
                    <a:lnTo>
                      <a:pt x="73438" y="97155"/>
                    </a:lnTo>
                    <a:lnTo>
                      <a:pt x="73438" y="198311"/>
                    </a:lnTo>
                    <a:cubicBezTo>
                      <a:pt x="73438" y="216694"/>
                      <a:pt x="82772" y="224123"/>
                      <a:pt x="98869" y="224123"/>
                    </a:cubicBezTo>
                    <a:cubicBezTo>
                      <a:pt x="109442" y="224123"/>
                      <a:pt x="118777" y="221742"/>
                      <a:pt x="128206" y="217075"/>
                    </a:cubicBezTo>
                    <a:lnTo>
                      <a:pt x="128206" y="255746"/>
                    </a:lnTo>
                    <a:cubicBezTo>
                      <a:pt x="116491" y="262414"/>
                      <a:pt x="103632" y="266319"/>
                      <a:pt x="85630" y="266319"/>
                    </a:cubicBezTo>
                    <a:cubicBezTo>
                      <a:pt x="50863" y="266319"/>
                      <a:pt x="26289" y="251079"/>
                      <a:pt x="26289" y="205740"/>
                    </a:cubicBezTo>
                    <a:close/>
                  </a:path>
                </a:pathLst>
              </a:custGeom>
              <a:solidFill>
                <a:srgbClr val="1F1F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77090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 centrerad text</a:t>
            </a:r>
          </a:p>
        </p:txBody>
      </p:sp>
    </p:spTree>
    <p:extLst>
      <p:ext uri="{BB962C8B-B14F-4D97-AF65-F5344CB8AC3E}">
        <p14:creationId xmlns:p14="http://schemas.microsoft.com/office/powerpoint/2010/main" val="11391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AE659-B63E-45EA-A197-1316DED4E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Medium 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07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C0651F-F6D3-42C6-86A4-99666CD66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Förnamn Efternamn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453759-8785-44CE-8AE9-25EE394D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Titel/</a:t>
            </a:r>
            <a:br>
              <a:rPr lang="sv-SE" dirty="0"/>
            </a:br>
            <a:r>
              <a:rPr lang="sv-SE" dirty="0"/>
              <a:t>verksamhet</a:t>
            </a:r>
          </a:p>
        </p:txBody>
      </p:sp>
    </p:spTree>
    <p:extLst>
      <p:ext uri="{BB962C8B-B14F-4D97-AF65-F5344CB8AC3E}">
        <p14:creationId xmlns:p14="http://schemas.microsoft.com/office/powerpoint/2010/main" val="36681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5E1F5-CC60-4B02-950D-FF7B5778A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3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0DC850-9639-45D7-80AE-960C64112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Mindre </a:t>
            </a:r>
            <a:r>
              <a:rPr lang="sv-SE" dirty="0">
                <a:latin typeface="+mj-lt"/>
              </a:rPr>
              <a:t>markerad</a:t>
            </a:r>
            <a:r>
              <a:rPr lang="sv-SE" dirty="0"/>
              <a:t> informationstext</a:t>
            </a:r>
          </a:p>
        </p:txBody>
      </p:sp>
    </p:spTree>
    <p:extLst>
      <p:ext uri="{BB962C8B-B14F-4D97-AF65-F5344CB8AC3E}">
        <p14:creationId xmlns:p14="http://schemas.microsoft.com/office/powerpoint/2010/main" val="40567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C15BCC-4F57-3536-AC13-FD32F23DC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v-SE" dirty="0"/>
              <a:t>Punktlista</a:t>
            </a:r>
          </a:p>
          <a:p>
            <a:r>
              <a:rPr lang="sv-SE" dirty="0"/>
              <a:t>Punktlista</a:t>
            </a:r>
          </a:p>
          <a:p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15098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C15BCC-4F57-3536-AC13-FD32F23DC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v-SE" dirty="0"/>
              <a:t>Punktlista</a:t>
            </a:r>
          </a:p>
          <a:p>
            <a:r>
              <a:rPr lang="sv-SE" dirty="0"/>
              <a:t>Punktlista</a:t>
            </a:r>
          </a:p>
          <a:p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27930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Filmgrafik - vit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808E38F6-30DF-44B1-B30E-A6FBF7297DBF}"/>
    </a:ext>
  </a:extLst>
</a:theme>
</file>

<file path=ppt/theme/theme10.xml><?xml version="1.0" encoding="utf-8"?>
<a:theme xmlns:a="http://schemas.openxmlformats.org/drawingml/2006/main" name="Filmgrafik - ljusbl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F19A6706-03FB-46BA-904F-33D6B3B8AB79}"/>
    </a:ext>
  </a:extLst>
</a:theme>
</file>

<file path=ppt/theme/theme11.xml><?xml version="1.0" encoding="utf-8"?>
<a:theme xmlns:a="http://schemas.openxmlformats.org/drawingml/2006/main" name="Filmgrafik - ljusgrön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8A91F418-B6C4-426E-81E5-E3460894872B}"/>
    </a:ext>
  </a:extLst>
</a:theme>
</file>

<file path=ppt/theme/theme12.xml><?xml version="1.0" encoding="utf-8"?>
<a:theme xmlns:a="http://schemas.openxmlformats.org/drawingml/2006/main" name="Filmgrafik - aprikos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A5C2FCF2-D3A0-426C-B10E-8B462A1E586D}"/>
    </a:ext>
  </a:extLst>
</a:theme>
</file>

<file path=ppt/theme/theme13.xml><?xml version="1.0" encoding="utf-8"?>
<a:theme xmlns:a="http://schemas.openxmlformats.org/drawingml/2006/main" name="Filmgrafik - ljusrosa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7CBEEFF4-B7DD-447B-82B9-0AE5521D653B}"/>
    </a:ext>
  </a:extLst>
</a:theme>
</file>

<file path=ppt/theme/theme14.xml><?xml version="1.0" encoding="utf-8"?>
<a:theme xmlns:a="http://schemas.openxmlformats.org/drawingml/2006/main" name="Filmgrafik - violett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99EA3107-1D8B-449E-A844-E96703D8056D}"/>
    </a:ext>
  </a:extLst>
</a:theme>
</file>

<file path=ppt/theme/theme15.xml><?xml version="1.0" encoding="utf-8"?>
<a:theme xmlns:a="http://schemas.openxmlformats.org/drawingml/2006/main" name="Filmgrafik - ljusgul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8AD25C7F-654D-40AF-B2BE-AF74B7208A01}"/>
    </a:ext>
  </a:extLst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mgrafik - mörkblå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59B09849-CCCD-410F-8805-1F7059B45334}"/>
    </a:ext>
  </a:extLst>
</a:theme>
</file>

<file path=ppt/theme/theme3.xml><?xml version="1.0" encoding="utf-8"?>
<a:theme xmlns:a="http://schemas.openxmlformats.org/drawingml/2006/main" name="Filmgrafik - röd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0FB96C53-EE7C-4A2E-ACCD-8624B3CC63B0}"/>
    </a:ext>
  </a:extLst>
</a:theme>
</file>

<file path=ppt/theme/theme4.xml><?xml version="1.0" encoding="utf-8"?>
<a:theme xmlns:a="http://schemas.openxmlformats.org/drawingml/2006/main" name="Filmgrafik - turkos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BA11304D-E762-4616-8C0C-ACA937036C35}"/>
    </a:ext>
  </a:extLst>
</a:theme>
</file>

<file path=ppt/theme/theme5.xml><?xml version="1.0" encoding="utf-8"?>
<a:theme xmlns:a="http://schemas.openxmlformats.org/drawingml/2006/main" name="Filmgrafik - ros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23B1EBA3-3C2D-4B75-9C71-F97B00CB28B6}"/>
    </a:ext>
  </a:extLst>
</a:theme>
</file>

<file path=ppt/theme/theme6.xml><?xml version="1.0" encoding="utf-8"?>
<a:theme xmlns:a="http://schemas.openxmlformats.org/drawingml/2006/main" name="Filmgrafik - grön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10CCE81D-D96A-4976-B9D1-3DC0710D4276}"/>
    </a:ext>
  </a:extLst>
</a:theme>
</file>

<file path=ppt/theme/theme7.xml><?xml version="1.0" encoding="utf-8"?>
<a:theme xmlns:a="http://schemas.openxmlformats.org/drawingml/2006/main" name="Filmgrafik - lila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3FC68993-BAB5-44A3-95DE-FC7FD3833711}"/>
    </a:ext>
  </a:extLst>
</a:theme>
</file>

<file path=ppt/theme/theme8.xml><?xml version="1.0" encoding="utf-8"?>
<a:theme xmlns:a="http://schemas.openxmlformats.org/drawingml/2006/main" name="Filmgrafik - gul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9BD94E6F-1563-427D-BD4D-4AA8529ECDD6}"/>
    </a:ext>
  </a:extLst>
</a:theme>
</file>

<file path=ppt/theme/theme9.xml><?xml version="1.0" encoding="utf-8"?>
<a:theme xmlns:a="http://schemas.openxmlformats.org/drawingml/2006/main" name="Filmgrafik - grå">
  <a:themeElements>
    <a:clrScheme name="Göteborgs Stads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Göteborgs Stad - 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mgrafik 1080x1920.potx" id="{0087AC39-0415-4C4A-AE5C-6FDAC323C856}" vid="{06787A8B-F265-42E1-8F40-46B615B7FC2C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1318</ap:Words>
  <ap:Application>Microsoft Office PowerPoint</ap:Application>
  <ap:PresentationFormat>Anpassad</ap:PresentationFormat>
  <ap:Paragraphs>168</ap:Paragraphs>
  <ap:Slides>27</ap:Slides>
  <ap:Notes>4</ap:Notes>
  <ap:HiddenSlides>14</ap:HiddenSlides>
  <ap:MMClips>0</ap:MMClips>
  <ap:ScaleCrop>false</ap:ScaleCrop>
  <ap:HeadingPairs>
    <vt:vector baseType="variant" size="6">
      <vt:variant>
        <vt:lpstr>Använt teckensnitt</vt:lpstr>
      </vt:variant>
      <vt:variant>
        <vt:i4>7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27</vt:i4>
      </vt:variant>
    </vt:vector>
  </ap:HeadingPairs>
  <ap:TitlesOfParts>
    <vt:vector baseType="lpstr" size="49">
      <vt:lpstr>Arial</vt:lpstr>
      <vt:lpstr>Open Sans Extrabold</vt:lpstr>
      <vt:lpstr>Calibri</vt:lpstr>
      <vt:lpstr>Open Sans SemiBold</vt:lpstr>
      <vt:lpstr>Open Sans SemiBold</vt:lpstr>
      <vt:lpstr>Open Sans</vt:lpstr>
      <vt:lpstr>Times New Roman</vt:lpstr>
      <vt:lpstr>Filmgrafik - vit</vt:lpstr>
      <vt:lpstr>Filmgrafik - mörkblå</vt:lpstr>
      <vt:lpstr>Filmgrafik - röd</vt:lpstr>
      <vt:lpstr>Filmgrafik - turkos</vt:lpstr>
      <vt:lpstr>Filmgrafik - rosa</vt:lpstr>
      <vt:lpstr>Filmgrafik - grön</vt:lpstr>
      <vt:lpstr>Filmgrafik - lila</vt:lpstr>
      <vt:lpstr>Filmgrafik - gul</vt:lpstr>
      <vt:lpstr>Filmgrafik - grå</vt:lpstr>
      <vt:lpstr>Filmgrafik - ljusblå</vt:lpstr>
      <vt:lpstr>Filmgrafik - ljusgrön</vt:lpstr>
      <vt:lpstr>Filmgrafik - aprikos</vt:lpstr>
      <vt:lpstr>Filmgrafik - ljusrosa</vt:lpstr>
      <vt:lpstr>Filmgrafik - violett</vt:lpstr>
      <vt:lpstr>Filmgrafik - ljusgul</vt:lpstr>
      <vt:lpstr>PowerPoint-presentation</vt:lpstr>
      <vt:lpstr>PowerPoint-presentation</vt:lpstr>
      <vt:lpstr>Stor centrerad text</vt:lpstr>
      <vt:lpstr>Medium centrerad  text</vt:lpstr>
      <vt:lpstr>Förnamn Efternamn</vt:lpstr>
      <vt:lpstr>Mindre  centrerad  text</vt:lpstr>
      <vt:lpstr>Mindre markerad informationstext</vt:lpstr>
      <vt:lpstr>PowerPoint-presentation</vt:lpstr>
      <vt:lpstr>PowerPoint-presentation</vt:lpstr>
      <vt:lpstr>Text ovanför bild eller animerad GIF</vt:lpstr>
      <vt:lpstr>Text under bild eller animerad GIF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Detta är en syntolkad version</vt:lpstr>
      <vt:lpstr>Detta är en syntolkad version</vt:lpstr>
      <vt:lpstr>Denna film  finns även teckenspråkstolkad </vt:lpstr>
      <vt:lpstr>Denna film  finns även teckenspråkstolkad </vt:lpstr>
      <vt:lpstr>PowerPoint-presentation</vt:lpstr>
      <vt:lpstr>PowerPoint-presentation</vt:lpstr>
      <vt:lpstr>PowerPoint-presentation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Filmgrafik 1080x1920 stående</dc:title>
  <dc:creator>Förvaltning</dc:creator>
  <lastModifiedBy>Cazuma Mori</lastModifiedBy>
  <revision>3</revision>
  <dcterms:created xsi:type="dcterms:W3CDTF">2025-06-17T11:33:02.0000000Z</dcterms:created>
  <dcterms:modified xsi:type="dcterms:W3CDTF">2025-06-17T11:37:34.0000000Z</dcterms:modified>
</coreProperties>
</file>