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extended-properties" Target="docProps/app.xml" Id="rId4" /><Relationship Type="http://schemas.openxmlformats.org/officeDocument/2006/relationships/officeDocument" Target="/ppt/presentation2.xml" Id="rId1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B0"/>
    <a:srgbClr val="E1D1E8"/>
    <a:srgbClr val="B8E1C8"/>
    <a:srgbClr val="F8CCDC"/>
    <a:srgbClr val="C0E4F2"/>
    <a:srgbClr val="FBCFB9"/>
    <a:srgbClr val="D1D9DC"/>
    <a:srgbClr val="FFCD37"/>
    <a:srgbClr val="674B99"/>
    <a:srgbClr val="008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928" r:id="rId2"/>
    <p:sldMasterId id="2147483976" r:id="rId3"/>
    <p:sldMasterId id="2147483982" r:id="rId4"/>
    <p:sldMasterId id="2147483988" r:id="rId5"/>
    <p:sldMasterId id="2147483994" r:id="rId6"/>
    <p:sldMasterId id="2147484000" r:id="rId7"/>
    <p:sldMasterId id="2147483922" r:id="rId8"/>
    <p:sldMasterId id="2147483940" r:id="rId9"/>
    <p:sldMasterId id="2147483934" r:id="rId10"/>
    <p:sldMasterId id="2147483946" r:id="rId11"/>
    <p:sldMasterId id="2147483952" r:id="rId12"/>
    <p:sldMasterId id="2147483958" r:id="rId13"/>
    <p:sldMasterId id="2147483964" r:id="rId14"/>
    <p:sldMasterId id="2147483970" r:id="rId15"/>
  </p:sldMasterIdLst>
  <p:notesMasterIdLst>
    <p:notesMasterId r:id="rId45"/>
  </p:notesMasterIdLst>
  <p:sldIdLst>
    <p:sldId id="257" r:id="rId16"/>
    <p:sldId id="317" r:id="rId17"/>
    <p:sldId id="304" r:id="rId18"/>
    <p:sldId id="306" r:id="rId19"/>
    <p:sldId id="305" r:id="rId20"/>
    <p:sldId id="282" r:id="rId21"/>
    <p:sldId id="276" r:id="rId22"/>
    <p:sldId id="319" r:id="rId23"/>
    <p:sldId id="320" r:id="rId24"/>
    <p:sldId id="307" r:id="rId25"/>
    <p:sldId id="308" r:id="rId26"/>
    <p:sldId id="309" r:id="rId27"/>
    <p:sldId id="281" r:id="rId28"/>
    <p:sldId id="327" r:id="rId29"/>
    <p:sldId id="316" r:id="rId30"/>
    <p:sldId id="303" r:id="rId31"/>
    <p:sldId id="321" r:id="rId32"/>
    <p:sldId id="322" r:id="rId33"/>
    <p:sldId id="323" r:id="rId34"/>
    <p:sldId id="324" r:id="rId35"/>
    <p:sldId id="325" r:id="rId36"/>
    <p:sldId id="326" r:id="rId37"/>
    <p:sldId id="313" r:id="rId38"/>
    <p:sldId id="318" r:id="rId39"/>
    <p:sldId id="314" r:id="rId40"/>
    <p:sldId id="315" r:id="rId41"/>
    <p:sldId id="328" r:id="rId42"/>
    <p:sldId id="329" r:id="rId43"/>
    <p:sldId id="330" r:id="rId44"/>
  </p:sldIdLst>
  <p:sldSz cx="10285413" cy="12858750"/>
  <p:notesSz cx="6858000" cy="9144000"/>
  <p:embeddedFontLs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Extrabold" panose="020B0906030804020204" pitchFamily="34" charset="0"/>
      <p:bold r:id="rId50"/>
      <p:boldItalic r:id="rId51"/>
    </p:embeddedFont>
    <p:embeddedFont>
      <p:font typeface="Open Sans SemiBold" panose="020B0706030804020204" pitchFamily="34" charset="0"/>
      <p:bold r:id="rId52"/>
      <p:boldItalic r:id="rId53"/>
    </p:embeddedFont>
    <p:embeddedFont>
      <p:font typeface="Open Sans SemiBold" panose="020B0706030804020204" pitchFamily="34" charset="0"/>
      <p:bold r:id="rId52"/>
      <p:boldItalic r:id="rId53"/>
    </p:embeddedFont>
  </p:embeddedFontLst>
  <p:defaultTextStyle>
    <a:defPPr>
      <a:defRPr lang="sv-SE"/>
    </a:defPPr>
    <a:lvl1pPr marL="0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1pPr>
    <a:lvl2pPr marL="685469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2pPr>
    <a:lvl3pPr marL="1370937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3pPr>
    <a:lvl4pPr marL="2056405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4pPr>
    <a:lvl5pPr marL="2741874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5pPr>
    <a:lvl6pPr marL="3427341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6pPr>
    <a:lvl7pPr marL="4112811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7pPr>
    <a:lvl8pPr marL="4798279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8pPr>
    <a:lvl9pPr marL="5483747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71815" autoAdjust="0"/>
  </p:normalViewPr>
  <p:slideViewPr>
    <p:cSldViewPr snapToGrid="0">
      <p:cViewPr varScale="1">
        <p:scale>
          <a:sx n="66" d="100"/>
          <a:sy n="66" d="100"/>
        </p:scale>
        <p:origin x="25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3.xml" Id="rId13" /><Relationship Type="http://schemas.openxmlformats.org/officeDocument/2006/relationships/slide" Target="/ppt/slides/slide3.xml" Id="rId18" /><Relationship Type="http://schemas.openxmlformats.org/officeDocument/2006/relationships/slide" Target="/ppt/slides/slide11.xml" Id="rId26" /><Relationship Type="http://schemas.openxmlformats.org/officeDocument/2006/relationships/slide" Target="/ppt/slides/slide24.xml" Id="rId39" /><Relationship Type="http://schemas.openxmlformats.org/officeDocument/2006/relationships/slide" Target="/ppt/slides/slide6.xml" Id="rId21" /><Relationship Type="http://schemas.openxmlformats.org/officeDocument/2006/relationships/slide" Target="/ppt/slides/slide19.xml" Id="rId34" /><Relationship Type="http://schemas.openxmlformats.org/officeDocument/2006/relationships/slide" Target="/ppt/slides/slide27.xml" Id="rId42" /><Relationship Type="http://schemas.openxmlformats.org/officeDocument/2006/relationships/font" Target="/ppt/fonts/font2.fntdata" Id="rId47" /><Relationship Type="http://schemas.openxmlformats.org/officeDocument/2006/relationships/font" Target="/ppt/fonts/font5.fntdata" Id="rId50" /><Relationship Type="http://schemas.openxmlformats.org/officeDocument/2006/relationships/viewProps" Target="/ppt/viewProps.xml" Id="rId55" /><Relationship Type="http://schemas.openxmlformats.org/officeDocument/2006/relationships/slideMaster" Target="/ppt/slideMasters/slideMaster7.xml" Id="rId7" /><Relationship Type="http://schemas.openxmlformats.org/officeDocument/2006/relationships/slideMaster" Target="/ppt/slideMasters/slideMaster2.xml" Id="rId2" /><Relationship Type="http://schemas.openxmlformats.org/officeDocument/2006/relationships/slide" Target="/ppt/slides/slide1.xml" Id="rId16" /><Relationship Type="http://schemas.openxmlformats.org/officeDocument/2006/relationships/slide" Target="/ppt/slides/slide14.xml" Id="rId29" /><Relationship Type="http://schemas.openxmlformats.org/officeDocument/2006/relationships/slideMaster" Target="/ppt/slideMasters/slideMaster11.xml" Id="rId11" /><Relationship Type="http://schemas.openxmlformats.org/officeDocument/2006/relationships/slide" Target="/ppt/slides/slide9.xml" Id="rId24" /><Relationship Type="http://schemas.openxmlformats.org/officeDocument/2006/relationships/slide" Target="/ppt/slides/slide17.xml" Id="rId32" /><Relationship Type="http://schemas.openxmlformats.org/officeDocument/2006/relationships/slide" Target="/ppt/slides/slide22.xml" Id="rId37" /><Relationship Type="http://schemas.openxmlformats.org/officeDocument/2006/relationships/slide" Target="/ppt/slides/slide25.xml" Id="rId40" /><Relationship Type="http://schemas.openxmlformats.org/officeDocument/2006/relationships/notesMaster" Target="/ppt/notesMasters/notesMaster1.xml" Id="rId45" /><Relationship Type="http://schemas.openxmlformats.org/officeDocument/2006/relationships/font" Target="/ppt/fonts/font8.fntdata" Id="rId53" /><Relationship Type="http://schemas.openxmlformats.org/officeDocument/2006/relationships/slideMaster" Target="/ppt/slideMasters/slideMaster5.xml" Id="rId5" /><Relationship Type="http://schemas.openxmlformats.org/officeDocument/2006/relationships/slide" Target="/ppt/slides/slide4.xml" Id="rId19" /><Relationship Type="http://schemas.openxmlformats.org/officeDocument/2006/relationships/slideMaster" Target="/ppt/slideMasters/slideMaster4.xml" Id="rId4" /><Relationship Type="http://schemas.openxmlformats.org/officeDocument/2006/relationships/slideMaster" Target="/ppt/slideMasters/slideMaster9.xml" Id="rId9" /><Relationship Type="http://schemas.openxmlformats.org/officeDocument/2006/relationships/slideMaster" Target="/ppt/slideMasters/slideMaster14.xml" Id="rId14" /><Relationship Type="http://schemas.openxmlformats.org/officeDocument/2006/relationships/slide" Target="/ppt/slides/slide7.xml" Id="rId22" /><Relationship Type="http://schemas.openxmlformats.org/officeDocument/2006/relationships/slide" Target="/ppt/slides/slide12.xml" Id="rId27" /><Relationship Type="http://schemas.openxmlformats.org/officeDocument/2006/relationships/slide" Target="/ppt/slides/slide15.xml" Id="rId30" /><Relationship Type="http://schemas.openxmlformats.org/officeDocument/2006/relationships/slide" Target="/ppt/slides/slide20.xml" Id="rId35" /><Relationship Type="http://schemas.openxmlformats.org/officeDocument/2006/relationships/slide" Target="/ppt/slides/slide28.xml" Id="rId43" /><Relationship Type="http://schemas.openxmlformats.org/officeDocument/2006/relationships/font" Target="/ppt/fonts/font3.fntdata" Id="rId48" /><Relationship Type="http://schemas.openxmlformats.org/officeDocument/2006/relationships/theme" Target="/ppt/theme/theme1.xml" Id="rId56" /><Relationship Type="http://schemas.openxmlformats.org/officeDocument/2006/relationships/slideMaster" Target="/ppt/slideMasters/slideMaster8.xml" Id="rId8" /><Relationship Type="http://schemas.openxmlformats.org/officeDocument/2006/relationships/font" Target="/ppt/fonts/font6.fntdata" Id="rId51" /><Relationship Type="http://schemas.openxmlformats.org/officeDocument/2006/relationships/slideMaster" Target="/ppt/slideMasters/slideMaster3.xml" Id="rId3" /><Relationship Type="http://schemas.openxmlformats.org/officeDocument/2006/relationships/slideMaster" Target="/ppt/slideMasters/slideMaster12.xml" Id="rId12" /><Relationship Type="http://schemas.openxmlformats.org/officeDocument/2006/relationships/slide" Target="/ppt/slides/slide2.xml" Id="rId17" /><Relationship Type="http://schemas.openxmlformats.org/officeDocument/2006/relationships/slide" Target="/ppt/slides/slide10.xml" Id="rId25" /><Relationship Type="http://schemas.openxmlformats.org/officeDocument/2006/relationships/slide" Target="/ppt/slides/slide18.xml" Id="rId33" /><Relationship Type="http://schemas.openxmlformats.org/officeDocument/2006/relationships/slide" Target="/ppt/slides/slide23.xml" Id="rId38" /><Relationship Type="http://schemas.openxmlformats.org/officeDocument/2006/relationships/font" Target="/ppt/fonts/font1.fntdata" Id="rId46" /><Relationship Type="http://schemas.openxmlformats.org/officeDocument/2006/relationships/slide" Target="/ppt/slides/slide5.xml" Id="rId20" /><Relationship Type="http://schemas.openxmlformats.org/officeDocument/2006/relationships/slide" Target="/ppt/slides/slide26.xml" Id="rId41" /><Relationship Type="http://schemas.openxmlformats.org/officeDocument/2006/relationships/presProps" Target="/ppt/presProps.xml" Id="rId54" /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6.xml" Id="rId6" /><Relationship Type="http://schemas.openxmlformats.org/officeDocument/2006/relationships/slideMaster" Target="/ppt/slideMasters/slideMaster15.xml" Id="rId15" /><Relationship Type="http://schemas.openxmlformats.org/officeDocument/2006/relationships/slide" Target="/ppt/slides/slide8.xml" Id="rId23" /><Relationship Type="http://schemas.openxmlformats.org/officeDocument/2006/relationships/slide" Target="/ppt/slides/slide13.xml" Id="rId28" /><Relationship Type="http://schemas.openxmlformats.org/officeDocument/2006/relationships/slide" Target="/ppt/slides/slide21.xml" Id="rId36" /><Relationship Type="http://schemas.openxmlformats.org/officeDocument/2006/relationships/font" Target="/ppt/fonts/font4.fntdata" Id="rId49" /><Relationship Type="http://schemas.openxmlformats.org/officeDocument/2006/relationships/tableStyles" Target="/ppt/tableStyles.xml" Id="rId57" /><Relationship Type="http://schemas.openxmlformats.org/officeDocument/2006/relationships/slideMaster" Target="/ppt/slideMasters/slideMaster10.xml" Id="rId10" /><Relationship Type="http://schemas.openxmlformats.org/officeDocument/2006/relationships/slide" Target="/ppt/slides/slide16.xml" Id="rId31" /><Relationship Type="http://schemas.openxmlformats.org/officeDocument/2006/relationships/slide" Target="/ppt/slides/slide29.xml" Id="rId44" /><Relationship Type="http://schemas.openxmlformats.org/officeDocument/2006/relationships/font" Target="/ppt/fonts/font7.fntdata" Id="rId5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D0AF-4299-4AF1-AC6F-4DDBA96DD5E2}" type="datetimeFigureOut">
              <a:rPr lang="sv-SE" smtClean="0"/>
              <a:t>2025-06-17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2657-C33E-4790-8F5C-0C3B42739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93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</a:t>
            </a:r>
            <a:r>
              <a:rPr lang="sv-SE" b="0"/>
              <a:t>syntolkad version </a:t>
            </a:r>
            <a:r>
              <a:rPr lang="sv-SE" b="0" dirty="0"/>
              <a:t>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syntolkad version 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70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5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1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31634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63212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56343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33886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608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34870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58313478"/>
      </p:ext>
    </p:extLst>
  </p:cSld>
  <p:clrMapOvr>
    <a:masterClrMapping/>
  </p:clrMapOvr>
</p:sldLayout>
</file>

<file path=ppt/slideLayouts/slideLayout10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62875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9521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44543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626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8919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00950971"/>
      </p:ext>
    </p:extLst>
  </p:cSld>
  <p:clrMapOvr>
    <a:masterClrMapping/>
  </p:clrMapOvr>
</p:sldLayout>
</file>

<file path=ppt/slideLayouts/slideLayout1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4174365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36455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07675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2367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67705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11035878"/>
      </p:ext>
    </p:extLst>
  </p:cSld>
  <p:clrMapOvr>
    <a:masterClrMapping/>
  </p:clrMapOvr>
</p:sldLayout>
</file>

<file path=ppt/slideLayouts/slideLayout11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69936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501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50077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909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3F5D4DC-9455-A03D-DE76-3D2462B97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07" y="4378189"/>
            <a:ext cx="2589586" cy="41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9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5485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90115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63728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28104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57774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429814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48886134"/>
      </p:ext>
    </p:extLst>
  </p:cSld>
  <p:clrMapOvr>
    <a:masterClrMapping/>
  </p:clrMapOvr>
</p:sldLayout>
</file>

<file path=ppt/slideLayouts/slideLayout12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48610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258424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06428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58773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 anim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 3sek 1080x1920">
            <a:hlinkClick r:id="" action="ppaction://media"/>
            <a:extLst>
              <a:ext uri="{FF2B5EF4-FFF2-40B4-BE49-F238E27FC236}">
                <a16:creationId xmlns:a16="http://schemas.microsoft.com/office/drawing/2014/main" id="{435C7265-5BF2-CB53-7CFC-A7DAAE49EFD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827" b="14828"/>
          <a:stretch/>
        </p:blipFill>
        <p:spPr>
          <a:xfrm>
            <a:off x="646642" y="781050"/>
            <a:ext cx="9032666" cy="112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61717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5850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73318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264491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0123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65810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564120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98943385"/>
      </p:ext>
    </p:extLst>
  </p:cSld>
  <p:clrMapOvr>
    <a:masterClrMapping/>
  </p:clrMapOvr>
</p:sldLayout>
</file>

<file path=ppt/slideLayouts/slideLayout13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147824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4889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som huvudman tillsammans med and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1E8E6C7-7AEB-4562-A2AE-A29BB8F985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327" y="2726135"/>
            <a:ext cx="7782768" cy="2561066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4100">
                <a:latin typeface="+mn-lt"/>
              </a:defRPr>
            </a:lvl1pPr>
          </a:lstStyle>
          <a:p>
            <a:r>
              <a:rPr lang="sv-SE" dirty="0"/>
              <a:t>Text som beskriver </a:t>
            </a:r>
            <a:br>
              <a:rPr lang="sv-SE" dirty="0"/>
            </a:br>
            <a:r>
              <a:rPr lang="sv-SE" dirty="0"/>
              <a:t>samarbetet, följt av logotyper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1328" y="5985872"/>
            <a:ext cx="3678463" cy="1558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13942888-FC9A-49CE-99BA-8160A7C19F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2159" y="5985872"/>
            <a:ext cx="3678463" cy="1558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D811307-C62B-4D64-9316-7223544A6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1328" y="8067765"/>
            <a:ext cx="3678463" cy="1558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5A67ABF1-2F15-471E-95F2-FEEA2BC6C9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2159" y="8067765"/>
            <a:ext cx="3678463" cy="1558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415308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67120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7215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85213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57968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4156359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92992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00402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52627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01484669"/>
      </p:ext>
    </p:extLst>
  </p:cSld>
  <p:clrMapOvr>
    <a:masterClrMapping/>
  </p:clrMapOvr>
</p:sldLayout>
</file>

<file path=ppt/slideLayouts/slideLayout14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40062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D24F199C-E8EC-5503-4398-0D1C1D0475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2456" y="6970257"/>
            <a:ext cx="4000500" cy="13717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41906287-9C4A-DDA9-662C-AAE135E5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6" y="4717033"/>
            <a:ext cx="4000500" cy="13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258424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6972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45576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7701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16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03903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91867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0163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3921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06433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00180562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9F335AEF-910C-D2CC-4847-EF2E70EABD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260" y="4913881"/>
            <a:ext cx="2688358" cy="3030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3" name="Bildobjekt 2" descr="En bild som visar ritning, skjorta&#10;&#10;Automatiskt genererad beskrivning">
            <a:extLst>
              <a:ext uri="{FF2B5EF4-FFF2-40B4-BE49-F238E27FC236}">
                <a16:creationId xmlns:a16="http://schemas.microsoft.com/office/drawing/2014/main" id="{D748A731-144C-EFAE-2195-10F33B3BF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79" y="4915985"/>
            <a:ext cx="1910628" cy="30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15857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258424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03392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75305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5636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7660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62723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7294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02298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84185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15251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73911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614806565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4769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347309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258424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704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9956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3904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36750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31818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8771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942185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33772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689554111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76373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258424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892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48089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4008447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3763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381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25040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3222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91148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5416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12402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182770605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9317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4818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59762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90178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5050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3855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88925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327501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014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1306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792580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387047735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4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449650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2751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78339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0786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9069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90344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3912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6432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8926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0297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51360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522778126"/>
      </p:ext>
    </p:extLst>
  </p:cSld>
  <p:clrMapOvr>
    <a:masterClrMapping/>
  </p:clrMapOvr>
</p:sldLayout>
</file>

<file path=ppt/slideLayouts/slideLayout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09439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7098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78663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78876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7023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40513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7065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09902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3414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4053432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36117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33466571"/>
      </p:ext>
    </p:extLst>
  </p:cSld>
  <p:clrMapOvr>
    <a:masterClrMapping/>
  </p:clrMapOvr>
</p:sldLayout>
</file>

<file path=ppt/slideLayouts/slideLayout7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48792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659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86909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1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79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241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13355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73893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75560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2748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3664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419108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63699421"/>
      </p:ext>
    </p:extLst>
  </p:cSld>
  <p:clrMapOvr>
    <a:masterClrMapping/>
  </p:clrMapOvr>
</p:sldLayout>
</file>

<file path=ppt/slideLayouts/slideLayout8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97932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32689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512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7410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192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515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79753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29506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2939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5936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4" y="5223682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8478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3" y="8034239"/>
            <a:ext cx="8231007" cy="352454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2" y="1299967"/>
            <a:ext cx="8231187" cy="6335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7653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14304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1"/>
            <a:ext cx="10285413" cy="1285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719581891"/>
      </p:ext>
    </p:extLst>
  </p:cSld>
  <p:clrMapOvr>
    <a:masterClrMapping/>
  </p:clrMapOvr>
</p:sldLayout>
</file>

<file path=ppt/slideLayouts/slideLayout9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3"/>
            <a:ext cx="8231007" cy="10258430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340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1300164"/>
            <a:ext cx="8231007" cy="10258424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04329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9" y="3294427"/>
            <a:ext cx="8231007" cy="3558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5" y="6853396"/>
            <a:ext cx="8231007" cy="2836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89032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8" y="1300164"/>
            <a:ext cx="8231007" cy="1025843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4309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1300163"/>
            <a:ext cx="8260472" cy="1025843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028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6" y="1299968"/>
            <a:ext cx="8228013" cy="102588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14669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9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94" userDrawn="1">
          <p15:clr>
            <a:srgbClr val="FBAE40"/>
          </p15:clr>
        </p15:guide>
        <p15:guide id="4" orient="horz" pos="7281" userDrawn="1">
          <p15:clr>
            <a:srgbClr val="FBAE40"/>
          </p15:clr>
        </p15:guide>
        <p15:guide id="5" orient="horz" pos="7706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01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7" r:id="rId2"/>
    <p:sldLayoutId id="2147483921" r:id="rId3"/>
    <p:sldLayoutId id="2147483665" r:id="rId4"/>
    <p:sldLayoutId id="2147483664" r:id="rId5"/>
    <p:sldLayoutId id="2147484072" r:id="rId6"/>
    <p:sldLayoutId id="2147484073" r:id="rId7"/>
    <p:sldLayoutId id="2147484006" r:id="rId8"/>
    <p:sldLayoutId id="2147484007" r:id="rId9"/>
    <p:sldLayoutId id="2147484008" r:id="rId10"/>
    <p:sldLayoutId id="2147484015" r:id="rId11"/>
    <p:sldLayoutId id="2147483780" r:id="rId12"/>
    <p:sldLayoutId id="2147484102" r:id="rId13"/>
    <p:sldLayoutId id="2147483848" r:id="rId14"/>
    <p:sldLayoutId id="2147483849" r:id="rId15"/>
    <p:sldLayoutId id="2147483850" r:id="rId16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312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4090" r:id="rId6"/>
    <p:sldLayoutId id="2147484091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038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4092" r:id="rId6"/>
    <p:sldLayoutId id="2147484093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558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4094" r:id="rId6"/>
    <p:sldLayoutId id="214748409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588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4096" r:id="rId6"/>
    <p:sldLayoutId id="2147484097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1" y="13111"/>
            <a:ext cx="10285413" cy="128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27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4098" r:id="rId6"/>
    <p:sldLayoutId id="2147484099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759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4100" r:id="rId6"/>
    <p:sldLayoutId id="2147484101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563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4074" r:id="rId6"/>
    <p:sldLayoutId id="214748407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927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4076" r:id="rId6"/>
    <p:sldLayoutId id="2147484077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1771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4078" r:id="rId6"/>
    <p:sldLayoutId id="2147484079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7377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4080" r:id="rId6"/>
    <p:sldLayoutId id="2147484081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9781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82" r:id="rId6"/>
    <p:sldLayoutId id="2147484083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254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84" r:id="rId6"/>
    <p:sldLayoutId id="214748408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101C71-0AC9-46DE-829D-D3DC9B69504B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rgbClr val="F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01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4086" r:id="rId6"/>
    <p:sldLayoutId id="2147484087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67A50A3-9B5F-4D12-BACE-EC2F8AEE3B4A}"/>
              </a:ext>
            </a:extLst>
          </p:cNvPr>
          <p:cNvSpPr/>
          <p:nvPr userDrawn="1"/>
        </p:nvSpPr>
        <p:spPr>
          <a:xfrm>
            <a:off x="4" y="4"/>
            <a:ext cx="10285413" cy="128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9" y="5448802"/>
            <a:ext cx="8231007" cy="2485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083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4088" r:id="rId6"/>
    <p:sldLayoutId id="2147484089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7281" userDrawn="1">
          <p15:clr>
            <a:srgbClr val="F26B43"/>
          </p15:clr>
        </p15:guide>
        <p15:guide id="7" orient="horz" pos="77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oteborg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hyperlink" Target="https://goteborgonline.sharepoint.com/sites/digitalanavet-service-support-och-stod-i-arbetet/_layouts/15/DocIdRedir.aspx?ID=NAVETSEET3-11977015-18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borg.se/wps/portal/enhetssida/grafisk-profil/tillampningar/filmgrafik" TargetMode="External"/><Relationship Id="rId2" Type="http://schemas.openxmlformats.org/officeDocument/2006/relationships/hyperlink" Target="http://www.goteborg.se/grafiskprof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teborgonline.sharepoint.com/sites/digitalanavet-service-support-och-stod-i-arbetet/_layouts/15/DocIdRedir.aspx?ID=NAVETSEET3-11977015-873" TargetMode="External"/><Relationship Id="rId4" Type="http://schemas.openxmlformats.org/officeDocument/2006/relationships/hyperlink" Target="https://goteborgonline.sharepoint.com/sites/digitalanavet-service-support-och-stod-i-arbetet/_layouts/15/DocIdRedir.aspx?ID=NAVETSEET3-11977015-18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8F15CB9-E387-4504-BFC3-AB20D594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6950" y="2466993"/>
            <a:ext cx="3683000" cy="5068077"/>
          </a:xfrm>
          <a:prstGeom prst="rect">
            <a:avLst/>
          </a:prstGeom>
        </p:spPr>
      </p:pic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F853F113-C5C1-42C0-895F-2A638DE45513}"/>
              </a:ext>
            </a:extLst>
          </p:cNvPr>
          <p:cNvSpPr txBox="1">
            <a:spLocks/>
          </p:cNvSpPr>
          <p:nvPr/>
        </p:nvSpPr>
        <p:spPr>
          <a:xfrm>
            <a:off x="1012824" y="2789221"/>
            <a:ext cx="4759326" cy="5161621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Högerklicka på sidan för att byta layout.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Kombinera max två färger per film.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Foto, filmklipp, informationsgrafik, illustrationer och animerade illustrationer hämtar du i Göteborgs Stads </a:t>
            </a:r>
            <a:r>
              <a:rPr lang="sv-SE" sz="1400" dirty="0">
                <a:hlinkClick r:id="rId3"/>
              </a:rPr>
              <a:t>Mediabank</a:t>
            </a:r>
            <a:r>
              <a:rPr lang="sv-SE" sz="1400" dirty="0"/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Sist i mallen hittar du den vanligaste informationsgrafiken och symboler för syntolkning och teckenspråkstolkning.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Film med tal ska textas. Placera inte information i botten av bilderna där undertexten hamnar.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Avsluta med stadens logotyp</a:t>
            </a:r>
            <a:r>
              <a:rPr lang="sv-SE" sz="1400" b="1" dirty="0"/>
              <a:t> </a:t>
            </a:r>
            <a:r>
              <a:rPr lang="sv-SE" sz="1400" dirty="0"/>
              <a:t>på vit platta i filmer. </a:t>
            </a:r>
            <a:br>
              <a:rPr lang="sv-SE" sz="1400" dirty="0"/>
            </a:br>
            <a:r>
              <a:rPr lang="sv-SE" sz="1400" dirty="0"/>
              <a:t>Om du skapar en enkel animerad loop för sociala medier behöver logotypen inte finnas med.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Du kan exportera dina bilder som enstaka textplattor </a:t>
            </a:r>
            <a:r>
              <a:rPr lang="sv-SE" sz="1400" i="1" dirty="0"/>
              <a:t>Spara som</a:t>
            </a:r>
            <a:r>
              <a:rPr lang="sv-SE" sz="1400" dirty="0"/>
              <a:t> </a:t>
            </a:r>
            <a:r>
              <a:rPr lang="sv-SE" sz="1400" dirty="0" err="1"/>
              <a:t>png</a:t>
            </a:r>
            <a:r>
              <a:rPr lang="sv-SE" sz="1400" dirty="0"/>
              <a:t> eller som en film </a:t>
            </a:r>
            <a:r>
              <a:rPr lang="sv-SE" sz="1400" i="1" dirty="0"/>
              <a:t>Exportera &gt; Skapa en video</a:t>
            </a:r>
            <a:r>
              <a:rPr lang="sv-SE" sz="1400" dirty="0"/>
              <a:t> som mp4.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sv-SE" sz="1400" dirty="0"/>
              <a:t>Se lathundar på </a:t>
            </a:r>
            <a:r>
              <a:rPr lang="sv-SE" sz="1400" dirty="0">
                <a:hlinkClick r:id="rId4"/>
              </a:rPr>
              <a:t>Så jobbar du med film</a:t>
            </a:r>
            <a:r>
              <a:rPr lang="sv-SE" sz="1400" dirty="0"/>
              <a:t> för hur du kan skapa film och animerad film i PowerPoint.</a:t>
            </a:r>
          </a:p>
        </p:txBody>
      </p:sp>
      <p:sp>
        <p:nvSpPr>
          <p:cNvPr id="11" name="Rubrik 2">
            <a:extLst>
              <a:ext uri="{FF2B5EF4-FFF2-40B4-BE49-F238E27FC236}">
                <a16:creationId xmlns:a16="http://schemas.microsoft.com/office/drawing/2014/main" id="{E0526CDC-BBE0-4EDA-85B6-915EE7C55F64}"/>
              </a:ext>
            </a:extLst>
          </p:cNvPr>
          <p:cNvSpPr txBox="1">
            <a:spLocks/>
          </p:cNvSpPr>
          <p:nvPr/>
        </p:nvSpPr>
        <p:spPr>
          <a:xfrm>
            <a:off x="1012825" y="1812024"/>
            <a:ext cx="8228021" cy="654969"/>
          </a:xfrm>
          <a:prstGeom prst="rect">
            <a:avLst/>
          </a:prstGeom>
        </p:spPr>
        <p:txBody>
          <a:bodyPr vert="horz" lIns="0" tIns="68580" rIns="137160" bIns="6858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000" dirty="0"/>
              <a:t>Instruktion</a:t>
            </a:r>
            <a:endParaRPr lang="sv-SE" sz="54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F0F769-65A1-4E70-98A5-C14A12BEEECF}"/>
              </a:ext>
            </a:extLst>
          </p:cNvPr>
          <p:cNvSpPr/>
          <p:nvPr/>
        </p:nvSpPr>
        <p:spPr>
          <a:xfrm>
            <a:off x="1044569" y="10317078"/>
            <a:ext cx="3545048" cy="493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bilder eller filmklipp – låt de gå ända ut i kanten. 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8F409B0-DD56-4B3E-8B2E-E677722494D6}"/>
              </a:ext>
            </a:extLst>
          </p:cNvPr>
          <p:cNvGrpSpPr/>
          <p:nvPr/>
        </p:nvGrpSpPr>
        <p:grpSpPr>
          <a:xfrm>
            <a:off x="1049070" y="8256630"/>
            <a:ext cx="3428499" cy="1985210"/>
            <a:chOff x="8897854" y="3964544"/>
            <a:chExt cx="3428499" cy="1985210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30DF9423-7F3B-4565-814C-1DA44C6E0409}"/>
                </a:ext>
              </a:extLst>
            </p:cNvPr>
            <p:cNvSpPr/>
            <p:nvPr/>
          </p:nvSpPr>
          <p:spPr>
            <a:xfrm>
              <a:off x="8897855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pic>
          <p:nvPicPr>
            <p:cNvPr id="22" name="Bildobjekt 21" descr="En bild som visar person, inomhus, person, kvinna&#10;&#10;Automatiskt genererad beskrivning">
              <a:extLst>
                <a:ext uri="{FF2B5EF4-FFF2-40B4-BE49-F238E27FC236}">
                  <a16:creationId xmlns:a16="http://schemas.microsoft.com/office/drawing/2014/main" id="{F48FA3DB-09A5-4138-9C5E-64303D446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2" b="11992"/>
            <a:stretch/>
          </p:blipFill>
          <p:spPr>
            <a:xfrm>
              <a:off x="8897854" y="3964544"/>
              <a:ext cx="1741070" cy="1985210"/>
            </a:xfrm>
            <a:prstGeom prst="rect">
              <a:avLst/>
            </a:prstGeom>
          </p:spPr>
        </p:pic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0CD5C0F-FBAB-486B-857E-358A5F70F1C2}"/>
                </a:ext>
              </a:extLst>
            </p:cNvPr>
            <p:cNvSpPr/>
            <p:nvPr/>
          </p:nvSpPr>
          <p:spPr>
            <a:xfrm>
              <a:off x="10904374" y="4286772"/>
              <a:ext cx="1316655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BD281EA-FFE3-4F6C-BEDA-0400A149020D}"/>
              </a:ext>
            </a:extLst>
          </p:cNvPr>
          <p:cNvGrpSpPr/>
          <p:nvPr/>
        </p:nvGrpSpPr>
        <p:grpSpPr>
          <a:xfrm>
            <a:off x="5052327" y="8256630"/>
            <a:ext cx="3428498" cy="1985210"/>
            <a:chOff x="12901112" y="3964544"/>
            <a:chExt cx="3428498" cy="198521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95E924B-0BAE-4D08-B23E-4F0B105BFE48}"/>
                </a:ext>
              </a:extLst>
            </p:cNvPr>
            <p:cNvSpPr/>
            <p:nvPr/>
          </p:nvSpPr>
          <p:spPr>
            <a:xfrm>
              <a:off x="12901112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7E2B9D-3FC0-42DC-8F33-AD78B5C2C5F7}"/>
                </a:ext>
              </a:extLst>
            </p:cNvPr>
            <p:cNvSpPr/>
            <p:nvPr/>
          </p:nvSpPr>
          <p:spPr>
            <a:xfrm>
              <a:off x="14923541" y="4286772"/>
              <a:ext cx="1245373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51AD84F2-E9B8-47E4-89EC-393390E8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124" y="4151282"/>
              <a:ext cx="1413576" cy="1413576"/>
            </a:xfrm>
            <a:prstGeom prst="rect">
              <a:avLst/>
            </a:prstGeom>
          </p:spPr>
        </p:pic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287D95B5-FD4D-4F80-851C-18504BE792BD}"/>
              </a:ext>
            </a:extLst>
          </p:cNvPr>
          <p:cNvSpPr/>
          <p:nvPr/>
        </p:nvSpPr>
        <p:spPr>
          <a:xfrm>
            <a:off x="5052327" y="10324123"/>
            <a:ext cx="3630278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animerad illustration – låt de ha marginal runtom och gör dem inte för stora, då blir kvaliteten dålig.</a:t>
            </a:r>
          </a:p>
        </p:txBody>
      </p:sp>
      <p:cxnSp>
        <p:nvCxnSpPr>
          <p:cNvPr id="30" name="Rak pilkoppling 29" descr="Pil som visar var Layout-valet finns i Powerpoints gränssnitt.">
            <a:extLst>
              <a:ext uri="{FF2B5EF4-FFF2-40B4-BE49-F238E27FC236}">
                <a16:creationId xmlns:a16="http://schemas.microsoft.com/office/drawing/2014/main" id="{F7C27EC0-093D-430E-A49A-1E0EE72F7706}"/>
              </a:ext>
            </a:extLst>
          </p:cNvPr>
          <p:cNvCxnSpPr>
            <a:cxnSpLocks/>
          </p:cNvCxnSpPr>
          <p:nvPr/>
        </p:nvCxnSpPr>
        <p:spPr>
          <a:xfrm>
            <a:off x="4903695" y="2957304"/>
            <a:ext cx="1567703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ktangel 34" descr="Rektangel som markerar Layout-val.">
            <a:extLst>
              <a:ext uri="{FF2B5EF4-FFF2-40B4-BE49-F238E27FC236}">
                <a16:creationId xmlns:a16="http://schemas.microsoft.com/office/drawing/2014/main" id="{D145EB04-E502-48AC-82AD-113B15F967D3}"/>
              </a:ext>
            </a:extLst>
          </p:cNvPr>
          <p:cNvSpPr/>
          <p:nvPr/>
        </p:nvSpPr>
        <p:spPr>
          <a:xfrm>
            <a:off x="6915151" y="4534714"/>
            <a:ext cx="1042988" cy="2000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17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95F681B-5CD6-4271-986B-50DD78E3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2AAEC71-985A-43FF-8FDD-97E8E1AAF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14E2C0-79D9-48CF-8C38-45175A02B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under bild eller animerad GIF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5917CC-21A7-4B41-B599-B441D0C7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8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03D83D4B-E8A6-4BE0-944B-4011653D41F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3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416234E-2C64-E8EC-9572-19AF5FA766AA}"/>
              </a:ext>
            </a:extLst>
          </p:cNvPr>
          <p:cNvSpPr txBox="1">
            <a:spLocks/>
          </p:cNvSpPr>
          <p:nvPr/>
        </p:nvSpPr>
        <p:spPr>
          <a:xfrm>
            <a:off x="1835223" y="1786733"/>
            <a:ext cx="6614966" cy="1377399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Animerad logotyp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Denna </a:t>
            </a:r>
            <a:r>
              <a:rPr lang="sv-SE" dirty="0" err="1"/>
              <a:t>slide</a:t>
            </a:r>
            <a:r>
              <a:rPr lang="sv-SE" dirty="0"/>
              <a:t> innehåller en animerad logotyp. Ta bort instruktionsrutan innan visning eller export.</a:t>
            </a:r>
          </a:p>
        </p:txBody>
      </p:sp>
    </p:spTree>
    <p:extLst>
      <p:ext uri="{BB962C8B-B14F-4D97-AF65-F5344CB8AC3E}">
        <p14:creationId xmlns:p14="http://schemas.microsoft.com/office/powerpoint/2010/main" val="41980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7968A5C-5203-4DBD-96C8-0798711C176A}"/>
              </a:ext>
            </a:extLst>
          </p:cNvPr>
          <p:cNvSpPr txBox="1"/>
          <p:nvPr/>
        </p:nvSpPr>
        <p:spPr>
          <a:xfrm>
            <a:off x="619936" y="1698110"/>
            <a:ext cx="864000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Informationsgrafik – kopiera och anpassa på din sida. Färger är endast exempel.</a:t>
            </a:r>
            <a:br>
              <a:rPr lang="sv-SE" sz="2800" dirty="0">
                <a:latin typeface="+mj-lt"/>
              </a:rPr>
            </a:br>
            <a:r>
              <a:rPr lang="sv-SE" sz="2800" dirty="0">
                <a:latin typeface="+mj-lt"/>
              </a:rPr>
              <a:t>Du hittar mer grafik i mediabanken eller den grafiska manualen.</a:t>
            </a:r>
          </a:p>
        </p:txBody>
      </p:sp>
      <p:sp>
        <p:nvSpPr>
          <p:cNvPr id="39" name="Bild 5">
            <a:extLst>
              <a:ext uri="{FF2B5EF4-FFF2-40B4-BE49-F238E27FC236}">
                <a16:creationId xmlns:a16="http://schemas.microsoft.com/office/drawing/2014/main" id="{B439CC7A-4D06-2696-3D62-C1CFC82BBBBC}"/>
              </a:ext>
            </a:extLst>
          </p:cNvPr>
          <p:cNvSpPr/>
          <p:nvPr/>
        </p:nvSpPr>
        <p:spPr>
          <a:xfrm>
            <a:off x="421419" y="3686534"/>
            <a:ext cx="1712473" cy="171247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360000" tIns="108000" rIns="36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0" name="Bild 8">
            <a:extLst>
              <a:ext uri="{FF2B5EF4-FFF2-40B4-BE49-F238E27FC236}">
                <a16:creationId xmlns:a16="http://schemas.microsoft.com/office/drawing/2014/main" id="{9FFDD41F-22DB-7B8D-BF96-9527AE7F7F02}"/>
              </a:ext>
            </a:extLst>
          </p:cNvPr>
          <p:cNvSpPr/>
          <p:nvPr/>
        </p:nvSpPr>
        <p:spPr>
          <a:xfrm>
            <a:off x="2391518" y="3686590"/>
            <a:ext cx="1712416" cy="1712416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1800" dirty="0" err="1">
                <a:latin typeface="+mj-lt"/>
              </a:rPr>
              <a:t>Lorem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ipsum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dolor</a:t>
            </a:r>
            <a:endParaRPr lang="sv-SE" sz="1800" dirty="0">
              <a:latin typeface="+mj-lt"/>
            </a:endParaRPr>
          </a:p>
        </p:txBody>
      </p:sp>
      <p:sp>
        <p:nvSpPr>
          <p:cNvPr id="41" name="Bild 10">
            <a:extLst>
              <a:ext uri="{FF2B5EF4-FFF2-40B4-BE49-F238E27FC236}">
                <a16:creationId xmlns:a16="http://schemas.microsoft.com/office/drawing/2014/main" id="{9135E0D7-9D34-C173-97B8-FD58FF0949F0}"/>
              </a:ext>
            </a:extLst>
          </p:cNvPr>
          <p:cNvSpPr/>
          <p:nvPr/>
        </p:nvSpPr>
        <p:spPr>
          <a:xfrm>
            <a:off x="4424678" y="3686534"/>
            <a:ext cx="1578309" cy="1819027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288000" tIns="180000" rIns="288000" bIns="324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900" dirty="0"/>
          </a:p>
        </p:txBody>
      </p:sp>
      <p:sp>
        <p:nvSpPr>
          <p:cNvPr id="42" name="Bild 12">
            <a:extLst>
              <a:ext uri="{FF2B5EF4-FFF2-40B4-BE49-F238E27FC236}">
                <a16:creationId xmlns:a16="http://schemas.microsoft.com/office/drawing/2014/main" id="{AF32B853-1A97-EE82-D8F2-9536C48B26BA}"/>
              </a:ext>
            </a:extLst>
          </p:cNvPr>
          <p:cNvSpPr/>
          <p:nvPr/>
        </p:nvSpPr>
        <p:spPr>
          <a:xfrm>
            <a:off x="1369206" y="5386305"/>
            <a:ext cx="1721210" cy="1807835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1800" dirty="0" err="1">
                <a:latin typeface="+mj-lt"/>
              </a:rPr>
              <a:t>Lorem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ipsum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dolor</a:t>
            </a:r>
            <a:endParaRPr lang="sv-SE" sz="1800" dirty="0">
              <a:latin typeface="+mj-lt"/>
            </a:endParaRPr>
          </a:p>
        </p:txBody>
      </p:sp>
      <p:sp>
        <p:nvSpPr>
          <p:cNvPr id="43" name="Bild 14">
            <a:extLst>
              <a:ext uri="{FF2B5EF4-FFF2-40B4-BE49-F238E27FC236}">
                <a16:creationId xmlns:a16="http://schemas.microsoft.com/office/drawing/2014/main" id="{59B9C0D0-B980-28D1-6EA5-C7743168A3F9}"/>
              </a:ext>
            </a:extLst>
          </p:cNvPr>
          <p:cNvSpPr/>
          <p:nvPr/>
        </p:nvSpPr>
        <p:spPr>
          <a:xfrm>
            <a:off x="3412700" y="5415800"/>
            <a:ext cx="1637424" cy="1637424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270000" tIns="378000" rIns="270000" bIns="108000" rtlCol="0" anchor="ctr"/>
          <a:lstStyle/>
          <a:p>
            <a:pPr algn="ctr">
              <a:lnSpc>
                <a:spcPct val="40000"/>
              </a:lnSpc>
            </a:pPr>
            <a:r>
              <a:rPr lang="sv-SE" sz="48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</a:t>
            </a:r>
            <a:br>
              <a:rPr lang="sv-SE" sz="900" dirty="0">
                <a:latin typeface="+mj-lt"/>
              </a:rPr>
            </a:br>
            <a:r>
              <a:rPr lang="sv-SE" sz="900" dirty="0">
                <a:latin typeface="+mj-lt"/>
              </a:rPr>
              <a:t>elit diam.</a:t>
            </a:r>
            <a:endParaRPr lang="sv-SE" sz="900" dirty="0"/>
          </a:p>
        </p:txBody>
      </p:sp>
      <p:sp>
        <p:nvSpPr>
          <p:cNvPr id="44" name="Bild 41">
            <a:extLst>
              <a:ext uri="{FF2B5EF4-FFF2-40B4-BE49-F238E27FC236}">
                <a16:creationId xmlns:a16="http://schemas.microsoft.com/office/drawing/2014/main" id="{5B44F795-CC1C-5E6C-A8FB-C8023075C24F}"/>
              </a:ext>
            </a:extLst>
          </p:cNvPr>
          <p:cNvSpPr/>
          <p:nvPr/>
        </p:nvSpPr>
        <p:spPr>
          <a:xfrm>
            <a:off x="560218" y="9688256"/>
            <a:ext cx="2360204" cy="1637665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216000" tIns="216000" rIns="216000" bIns="216000" rtlCol="0" anchor="t" anchorCtr="0"/>
          <a:lstStyle/>
          <a:p>
            <a:pPr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consecte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tuer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elit.</a:t>
            </a:r>
          </a:p>
          <a:p>
            <a:pPr>
              <a:lnSpc>
                <a:spcPct val="110000"/>
              </a:lnSpc>
            </a:pPr>
            <a:endParaRPr lang="sv-SE" sz="1400" dirty="0"/>
          </a:p>
        </p:txBody>
      </p:sp>
      <p:sp>
        <p:nvSpPr>
          <p:cNvPr id="45" name="Bild 44">
            <a:extLst>
              <a:ext uri="{FF2B5EF4-FFF2-40B4-BE49-F238E27FC236}">
                <a16:creationId xmlns:a16="http://schemas.microsoft.com/office/drawing/2014/main" id="{FD197BCD-0B43-F33B-5C2D-30697F0AD721}"/>
              </a:ext>
            </a:extLst>
          </p:cNvPr>
          <p:cNvSpPr/>
          <p:nvPr/>
        </p:nvSpPr>
        <p:spPr>
          <a:xfrm>
            <a:off x="3859546" y="7417184"/>
            <a:ext cx="1162080" cy="2172848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1000" dirty="0">
              <a:solidFill>
                <a:schemeClr val="bg1"/>
              </a:solidFill>
            </a:endParaRPr>
          </a:p>
          <a:p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46" name="Bild 47">
            <a:extLst>
              <a:ext uri="{FF2B5EF4-FFF2-40B4-BE49-F238E27FC236}">
                <a16:creationId xmlns:a16="http://schemas.microsoft.com/office/drawing/2014/main" id="{148E9763-36C5-FD0E-A9E8-B27AA4226F37}"/>
              </a:ext>
            </a:extLst>
          </p:cNvPr>
          <p:cNvSpPr/>
          <p:nvPr/>
        </p:nvSpPr>
        <p:spPr>
          <a:xfrm>
            <a:off x="3154710" y="9688256"/>
            <a:ext cx="1444308" cy="1637665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216000" tIns="216000" rIns="216000" bIns="486000" rtlCol="0" anchor="ctr"/>
          <a:lstStyle/>
          <a:p>
            <a:pPr algn="ctr"/>
            <a:r>
              <a:rPr lang="sv-SE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9CCC1115-EFD0-4764-FA67-B17EF99BEB27}"/>
              </a:ext>
            </a:extLst>
          </p:cNvPr>
          <p:cNvSpPr/>
          <p:nvPr/>
        </p:nvSpPr>
        <p:spPr>
          <a:xfrm>
            <a:off x="5235753" y="9016021"/>
            <a:ext cx="1444308" cy="518471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320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CB8A3FFD-BFED-1E27-AF62-579F449B3821}"/>
              </a:ext>
            </a:extLst>
          </p:cNvPr>
          <p:cNvSpPr/>
          <p:nvPr/>
        </p:nvSpPr>
        <p:spPr>
          <a:xfrm>
            <a:off x="4785634" y="9688256"/>
            <a:ext cx="1079919" cy="766573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1050" dirty="0"/>
          </a:p>
        </p:txBody>
      </p:sp>
      <p:sp>
        <p:nvSpPr>
          <p:cNvPr id="49" name="Likbent triangel 48">
            <a:extLst>
              <a:ext uri="{FF2B5EF4-FFF2-40B4-BE49-F238E27FC236}">
                <a16:creationId xmlns:a16="http://schemas.microsoft.com/office/drawing/2014/main" id="{392CB09C-EED5-E46D-E678-531BCBF13A9B}"/>
              </a:ext>
            </a:extLst>
          </p:cNvPr>
          <p:cNvSpPr/>
          <p:nvPr/>
        </p:nvSpPr>
        <p:spPr>
          <a:xfrm>
            <a:off x="5445686" y="10469009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sp>
        <p:nvSpPr>
          <p:cNvPr id="50" name="Likbent triangel 49">
            <a:extLst>
              <a:ext uri="{FF2B5EF4-FFF2-40B4-BE49-F238E27FC236}">
                <a16:creationId xmlns:a16="http://schemas.microsoft.com/office/drawing/2014/main" id="{B0C404F8-DD7A-6A76-81F1-ED802C379EDF}"/>
              </a:ext>
            </a:extLst>
          </p:cNvPr>
          <p:cNvSpPr/>
          <p:nvPr/>
        </p:nvSpPr>
        <p:spPr>
          <a:xfrm flipV="1">
            <a:off x="5445686" y="10904906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sp>
        <p:nvSpPr>
          <p:cNvPr id="51" name="Likbent triangel 50">
            <a:extLst>
              <a:ext uri="{FF2B5EF4-FFF2-40B4-BE49-F238E27FC236}">
                <a16:creationId xmlns:a16="http://schemas.microsoft.com/office/drawing/2014/main" id="{5BA812D8-5663-7400-E03F-C9CEBE5B0394}"/>
              </a:ext>
            </a:extLst>
          </p:cNvPr>
          <p:cNvSpPr/>
          <p:nvPr/>
        </p:nvSpPr>
        <p:spPr>
          <a:xfrm rot="5400000">
            <a:off x="5025820" y="10706896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sp>
        <p:nvSpPr>
          <p:cNvPr id="52" name="Likbent triangel 51">
            <a:extLst>
              <a:ext uri="{FF2B5EF4-FFF2-40B4-BE49-F238E27FC236}">
                <a16:creationId xmlns:a16="http://schemas.microsoft.com/office/drawing/2014/main" id="{984106E5-BA1E-9C9D-3FA3-CB5B03FEC12A}"/>
              </a:ext>
            </a:extLst>
          </p:cNvPr>
          <p:cNvSpPr/>
          <p:nvPr/>
        </p:nvSpPr>
        <p:spPr>
          <a:xfrm rot="5400000" flipV="1">
            <a:off x="4710920" y="10706896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0690E658-883B-369E-7AF5-B16B4EFA9376}"/>
              </a:ext>
            </a:extLst>
          </p:cNvPr>
          <p:cNvGrpSpPr/>
          <p:nvPr/>
        </p:nvGrpSpPr>
        <p:grpSpPr>
          <a:xfrm>
            <a:off x="560218" y="7417184"/>
            <a:ext cx="1426270" cy="2074510"/>
            <a:chOff x="2309561" y="4561131"/>
            <a:chExt cx="1287265" cy="1872328"/>
          </a:xfrm>
        </p:grpSpPr>
        <p:sp>
          <p:nvSpPr>
            <p:cNvPr id="54" name="Rektangel: ett klippt hörn 53">
              <a:extLst>
                <a:ext uri="{FF2B5EF4-FFF2-40B4-BE49-F238E27FC236}">
                  <a16:creationId xmlns:a16="http://schemas.microsoft.com/office/drawing/2014/main" id="{62B7A2AC-5DEF-EF3F-E760-3D20E6E1FB54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2400"/>
            </a:p>
          </p:txBody>
        </p:sp>
        <p:sp>
          <p:nvSpPr>
            <p:cNvPr id="55" name="Bild 21">
              <a:extLst>
                <a:ext uri="{FF2B5EF4-FFF2-40B4-BE49-F238E27FC236}">
                  <a16:creationId xmlns:a16="http://schemas.microsoft.com/office/drawing/2014/main" id="{01841605-1B50-9C52-438A-7CFCA03A8241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80000" tIns="144000" rIns="180000" bIns="180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592A8A07-5657-AE3F-FE69-59CAB383E083}"/>
              </a:ext>
            </a:extLst>
          </p:cNvPr>
          <p:cNvGrpSpPr/>
          <p:nvPr/>
        </p:nvGrpSpPr>
        <p:grpSpPr>
          <a:xfrm>
            <a:off x="2192604" y="7417184"/>
            <a:ext cx="1426268" cy="2074510"/>
            <a:chOff x="3782854" y="4561131"/>
            <a:chExt cx="1287264" cy="1872328"/>
          </a:xfrm>
        </p:grpSpPr>
        <p:sp>
          <p:nvSpPr>
            <p:cNvPr id="57" name="Rektangel: ett hörn rundat 56">
              <a:extLst>
                <a:ext uri="{FF2B5EF4-FFF2-40B4-BE49-F238E27FC236}">
                  <a16:creationId xmlns:a16="http://schemas.microsoft.com/office/drawing/2014/main" id="{4C0DAA10-BF33-E691-615F-4E21A0BC7F43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2400"/>
            </a:p>
          </p:txBody>
        </p:sp>
        <p:sp>
          <p:nvSpPr>
            <p:cNvPr id="58" name="Bild 21">
              <a:extLst>
                <a:ext uri="{FF2B5EF4-FFF2-40B4-BE49-F238E27FC236}">
                  <a16:creationId xmlns:a16="http://schemas.microsoft.com/office/drawing/2014/main" id="{0D31B3CB-8408-4809-FD21-467DD37123E3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80000" tIns="144000" rIns="180000" bIns="180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elit,  </a:t>
              </a:r>
              <a:r>
                <a:rPr lang="sv-SE" sz="900" dirty="0" err="1">
                  <a:latin typeface="+mj-lt"/>
                </a:rPr>
                <a:t>diam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nonummy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nibh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euismod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tincidunt</a:t>
              </a:r>
              <a:r>
                <a:rPr lang="sv-SE" sz="900" dirty="0">
                  <a:latin typeface="+mj-lt"/>
                </a:rPr>
                <a:t> ut </a:t>
              </a:r>
              <a:r>
                <a:rPr lang="sv-SE" sz="900" dirty="0" err="1">
                  <a:latin typeface="+mj-lt"/>
                </a:rPr>
                <a:t>laoreet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magna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aliquam</a:t>
              </a:r>
              <a:r>
                <a:rPr lang="sv-SE" sz="900" dirty="0">
                  <a:latin typeface="+mj-lt"/>
                </a:rPr>
                <a:t> erat </a:t>
              </a:r>
              <a:r>
                <a:rPr lang="sv-SE" sz="900" dirty="0" err="1">
                  <a:latin typeface="+mj-lt"/>
                </a:rPr>
                <a:t>volutpat</a:t>
              </a:r>
              <a:r>
                <a:rPr lang="sv-SE" sz="900" dirty="0">
                  <a:latin typeface="+mj-lt"/>
                </a:rPr>
                <a:t>.</a:t>
              </a:r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74AD0144-5FBF-1B85-4930-659A0FFB6D95}"/>
              </a:ext>
            </a:extLst>
          </p:cNvPr>
          <p:cNvGrpSpPr/>
          <p:nvPr/>
        </p:nvGrpSpPr>
        <p:grpSpPr>
          <a:xfrm>
            <a:off x="5227279" y="7414304"/>
            <a:ext cx="2139883" cy="1444002"/>
            <a:chOff x="258183" y="4415617"/>
            <a:chExt cx="2896995" cy="1954904"/>
          </a:xfrm>
        </p:grpSpPr>
        <p:sp>
          <p:nvSpPr>
            <p:cNvPr id="60" name="Bild 7">
              <a:extLst>
                <a:ext uri="{FF2B5EF4-FFF2-40B4-BE49-F238E27FC236}">
                  <a16:creationId xmlns:a16="http://schemas.microsoft.com/office/drawing/2014/main" id="{3F2078D3-6BD4-102C-ECF3-CB3DDBF3646D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67385245-DE7E-D9E3-BB01-72F780D99957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900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050" dirty="0" err="1">
                  <a:latin typeface="+mj-lt"/>
                </a:rPr>
                <a:t>Lorem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ipsum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dolor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sit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amet</a:t>
              </a:r>
              <a:r>
                <a:rPr lang="sv-SE" sz="1050" dirty="0">
                  <a:latin typeface="+mj-lt"/>
                </a:rPr>
                <a:t>, </a:t>
              </a:r>
              <a:r>
                <a:rPr lang="sv-SE" sz="1050" dirty="0" err="1">
                  <a:latin typeface="+mj-lt"/>
                </a:rPr>
                <a:t>consectetuer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adipiscing</a:t>
              </a:r>
              <a:r>
                <a:rPr lang="sv-SE" sz="1050" dirty="0">
                  <a:latin typeface="+mj-lt"/>
                </a:rPr>
                <a:t> elit,  </a:t>
              </a:r>
              <a:r>
                <a:rPr lang="sv-SE" sz="1050" dirty="0" err="1">
                  <a:latin typeface="+mj-lt"/>
                </a:rPr>
                <a:t>diam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nonummy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nibh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euismod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tincidunt</a:t>
              </a:r>
              <a:r>
                <a:rPr lang="sv-SE" sz="1050" dirty="0">
                  <a:latin typeface="+mj-lt"/>
                </a:rPr>
                <a:t> ut </a:t>
              </a:r>
              <a:r>
                <a:rPr lang="sv-SE" sz="1050" dirty="0" err="1">
                  <a:latin typeface="+mj-lt"/>
                </a:rPr>
                <a:t>laoreet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dolore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magna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aliquam</a:t>
              </a:r>
              <a:r>
                <a:rPr lang="sv-SE" sz="1050" dirty="0">
                  <a:latin typeface="+mj-lt"/>
                </a:rPr>
                <a:t> erat </a:t>
              </a:r>
              <a:r>
                <a:rPr lang="sv-SE" sz="1050" dirty="0" err="1">
                  <a:latin typeface="+mj-lt"/>
                </a:rPr>
                <a:t>volutpat</a:t>
              </a:r>
              <a:r>
                <a:rPr lang="sv-SE" sz="1050" dirty="0">
                  <a:latin typeface="+mj-lt"/>
                </a:rPr>
                <a:t>.</a:t>
              </a: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1449E9A-381E-AA3D-5C9E-C81F756A3854}"/>
              </a:ext>
            </a:extLst>
          </p:cNvPr>
          <p:cNvGrpSpPr/>
          <p:nvPr/>
        </p:nvGrpSpPr>
        <p:grpSpPr>
          <a:xfrm>
            <a:off x="6360976" y="3794102"/>
            <a:ext cx="1557758" cy="1557695"/>
            <a:chOff x="8577812" y="1717214"/>
            <a:chExt cx="2108908" cy="2108823"/>
          </a:xfrm>
        </p:grpSpPr>
        <p:sp>
          <p:nvSpPr>
            <p:cNvPr id="63" name="Cirkel: ihålig 62">
              <a:extLst>
                <a:ext uri="{FF2B5EF4-FFF2-40B4-BE49-F238E27FC236}">
                  <a16:creationId xmlns:a16="http://schemas.microsoft.com/office/drawing/2014/main" id="{8F7872B7-C39F-6E9D-4026-98DBBD7D2C23}"/>
                </a:ext>
              </a:extLst>
            </p:cNvPr>
            <p:cNvSpPr/>
            <p:nvPr/>
          </p:nvSpPr>
          <p:spPr>
            <a:xfrm>
              <a:off x="8577813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4" name="Blockbåge 63">
              <a:extLst>
                <a:ext uri="{FF2B5EF4-FFF2-40B4-BE49-F238E27FC236}">
                  <a16:creationId xmlns:a16="http://schemas.microsoft.com/office/drawing/2014/main" id="{0FBB6746-13E3-0369-60C3-CF6FCCD26DF4}"/>
                </a:ext>
              </a:extLst>
            </p:cNvPr>
            <p:cNvSpPr/>
            <p:nvPr/>
          </p:nvSpPr>
          <p:spPr>
            <a:xfrm rot="10800000">
              <a:off x="8577812" y="1717214"/>
              <a:ext cx="2108907" cy="2108823"/>
            </a:xfrm>
            <a:prstGeom prst="blockArc">
              <a:avLst>
                <a:gd name="adj1" fmla="val 5366058"/>
                <a:gd name="adj2" fmla="val 6790337"/>
                <a:gd name="adj3" fmla="val 12467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72F95163-3C9A-1F13-9580-C16122CFF12F}"/>
                </a:ext>
              </a:extLst>
            </p:cNvPr>
            <p:cNvSpPr txBox="1"/>
            <p:nvPr/>
          </p:nvSpPr>
          <p:spPr>
            <a:xfrm>
              <a:off x="8870572" y="2345688"/>
              <a:ext cx="1573230" cy="83334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4000" dirty="0">
                  <a:latin typeface="+mj-lt"/>
                </a:rPr>
                <a:t>5</a:t>
              </a:r>
              <a:r>
                <a:rPr lang="sv-SE" sz="2800" dirty="0">
                  <a:latin typeface="+mj-lt"/>
                </a:rPr>
                <a:t> </a:t>
              </a:r>
              <a:r>
                <a:rPr lang="sv-SE" sz="2000" dirty="0">
                  <a:latin typeface="+mj-lt"/>
                </a:rPr>
                <a:t>%</a:t>
              </a: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6381EA61-34B0-F515-1F15-E64B512BF732}"/>
              </a:ext>
            </a:extLst>
          </p:cNvPr>
          <p:cNvGrpSpPr/>
          <p:nvPr/>
        </p:nvGrpSpPr>
        <p:grpSpPr>
          <a:xfrm>
            <a:off x="8137013" y="3794102"/>
            <a:ext cx="1557758" cy="1557695"/>
            <a:chOff x="10982228" y="1717214"/>
            <a:chExt cx="2108908" cy="2108823"/>
          </a:xfrm>
        </p:grpSpPr>
        <p:sp>
          <p:nvSpPr>
            <p:cNvPr id="67" name="Cirkel: ihålig 66">
              <a:extLst>
                <a:ext uri="{FF2B5EF4-FFF2-40B4-BE49-F238E27FC236}">
                  <a16:creationId xmlns:a16="http://schemas.microsoft.com/office/drawing/2014/main" id="{C9F43249-33AF-A00F-B8DB-CED878372434}"/>
                </a:ext>
              </a:extLst>
            </p:cNvPr>
            <p:cNvSpPr/>
            <p:nvPr/>
          </p:nvSpPr>
          <p:spPr>
            <a:xfrm>
              <a:off x="10982229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8" name="Blockbåge 67">
              <a:extLst>
                <a:ext uri="{FF2B5EF4-FFF2-40B4-BE49-F238E27FC236}">
                  <a16:creationId xmlns:a16="http://schemas.microsoft.com/office/drawing/2014/main" id="{B00E7394-2E7E-493B-D62F-42CAE22928E7}"/>
                </a:ext>
              </a:extLst>
            </p:cNvPr>
            <p:cNvSpPr/>
            <p:nvPr/>
          </p:nvSpPr>
          <p:spPr>
            <a:xfrm rot="10800000">
              <a:off x="10982228" y="1717214"/>
              <a:ext cx="2108907" cy="2108823"/>
            </a:xfrm>
            <a:prstGeom prst="blockArc">
              <a:avLst>
                <a:gd name="adj1" fmla="val 5366058"/>
                <a:gd name="adj2" fmla="val 10780857"/>
                <a:gd name="adj3" fmla="val 12240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1CE842C5-A320-90EE-150B-0A6B78634500}"/>
                </a:ext>
              </a:extLst>
            </p:cNvPr>
            <p:cNvSpPr txBox="1"/>
            <p:nvPr/>
          </p:nvSpPr>
          <p:spPr>
            <a:xfrm>
              <a:off x="11267468" y="2345688"/>
              <a:ext cx="1573230" cy="83334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4000" dirty="0">
                  <a:latin typeface="+mj-lt"/>
                </a:rPr>
                <a:t>25</a:t>
              </a:r>
              <a:r>
                <a:rPr lang="sv-SE" sz="2800" dirty="0">
                  <a:latin typeface="+mj-lt"/>
                </a:rPr>
                <a:t> </a:t>
              </a:r>
              <a:r>
                <a:rPr lang="sv-SE" sz="2000" dirty="0">
                  <a:latin typeface="+mj-lt"/>
                </a:rPr>
                <a:t>%</a:t>
              </a: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1970E0FF-BF50-40FD-E220-86ECE6DEB921}"/>
              </a:ext>
            </a:extLst>
          </p:cNvPr>
          <p:cNvGrpSpPr/>
          <p:nvPr/>
        </p:nvGrpSpPr>
        <p:grpSpPr>
          <a:xfrm>
            <a:off x="5705621" y="5627397"/>
            <a:ext cx="2201903" cy="1477400"/>
            <a:chOff x="9315390" y="1749970"/>
            <a:chExt cx="2980958" cy="2000118"/>
          </a:xfrm>
        </p:grpSpPr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F2832710-570B-893B-F67B-6490EC2832A0}"/>
                </a:ext>
              </a:extLst>
            </p:cNvPr>
            <p:cNvSpPr/>
            <p:nvPr/>
          </p:nvSpPr>
          <p:spPr>
            <a:xfrm>
              <a:off x="9315390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674B99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E82B9B8F-1EFE-6B87-08BF-E368EAC55524}"/>
                </a:ext>
              </a:extLst>
            </p:cNvPr>
            <p:cNvSpPr/>
            <p:nvPr/>
          </p:nvSpPr>
          <p:spPr>
            <a:xfrm>
              <a:off x="10057388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68344C1E-812E-62B1-2FBD-85B9183709C9}"/>
                </a:ext>
              </a:extLst>
            </p:cNvPr>
            <p:cNvSpPr/>
            <p:nvPr/>
          </p:nvSpPr>
          <p:spPr>
            <a:xfrm>
              <a:off x="10799311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89033B41-1E46-4573-266E-EC54AEA46DD8}"/>
                </a:ext>
              </a:extLst>
            </p:cNvPr>
            <p:cNvSpPr/>
            <p:nvPr/>
          </p:nvSpPr>
          <p:spPr>
            <a:xfrm>
              <a:off x="11541309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A7C7E0BE-FB57-5B1A-BAA3-6A39D0F11075}"/>
                </a:ext>
              </a:extLst>
            </p:cNvPr>
            <p:cNvSpPr txBox="1"/>
            <p:nvPr/>
          </p:nvSpPr>
          <p:spPr>
            <a:xfrm>
              <a:off x="9315390" y="3259631"/>
              <a:ext cx="2980958" cy="49045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En fjärdedel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ame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consectetuer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0D1C42E3-50E4-7E47-43AA-075A5AECFD0F}"/>
              </a:ext>
            </a:extLst>
          </p:cNvPr>
          <p:cNvGrpSpPr/>
          <p:nvPr/>
        </p:nvGrpSpPr>
        <p:grpSpPr>
          <a:xfrm>
            <a:off x="6807174" y="8210891"/>
            <a:ext cx="3105375" cy="3079728"/>
            <a:chOff x="8025555" y="3733053"/>
            <a:chExt cx="2268214" cy="2249481"/>
          </a:xfrm>
        </p:grpSpPr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763572EF-5C63-01DC-56E5-4C1F0496F485}"/>
                </a:ext>
              </a:extLst>
            </p:cNvPr>
            <p:cNvSpPr/>
            <p:nvPr/>
          </p:nvSpPr>
          <p:spPr>
            <a:xfrm>
              <a:off x="9019681" y="3733053"/>
              <a:ext cx="1274088" cy="1103329"/>
            </a:xfrm>
            <a:custGeom>
              <a:avLst/>
              <a:gdLst>
                <a:gd name="connsiteX0" fmla="*/ 955567 w 1274088"/>
                <a:gd name="connsiteY0" fmla="*/ 0 h 1103329"/>
                <a:gd name="connsiteX1" fmla="*/ 318522 w 1274088"/>
                <a:gd name="connsiteY1" fmla="*/ 0 h 1103329"/>
                <a:gd name="connsiteX2" fmla="*/ 0 w 1274088"/>
                <a:gd name="connsiteY2" fmla="*/ 551692 h 1103329"/>
                <a:gd name="connsiteX3" fmla="*/ 318522 w 1274088"/>
                <a:gd name="connsiteY3" fmla="*/ 1103330 h 1103329"/>
                <a:gd name="connsiteX4" fmla="*/ 955567 w 1274088"/>
                <a:gd name="connsiteY4" fmla="*/ 1103330 h 1103329"/>
                <a:gd name="connsiteX5" fmla="*/ 1274089 w 1274088"/>
                <a:gd name="connsiteY5" fmla="*/ 551692 h 1103329"/>
                <a:gd name="connsiteX6" fmla="*/ 955567 w 1274088"/>
                <a:gd name="connsiteY6" fmla="*/ 0 h 11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88" h="1103329">
                  <a:moveTo>
                    <a:pt x="955567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30"/>
                  </a:lnTo>
                  <a:lnTo>
                    <a:pt x="955567" y="1103330"/>
                  </a:lnTo>
                  <a:lnTo>
                    <a:pt x="1274089" y="551692"/>
                  </a:lnTo>
                  <a:lnTo>
                    <a:pt x="955567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tIns="144000" bIns="252000" rtlCol="0" anchor="b" anchorCtr="0"/>
            <a:lstStyle/>
            <a:p>
              <a:pPr algn="ctr"/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br>
                <a:rPr lang="sv-SE" sz="1000" b="1" dirty="0">
                  <a:latin typeface="+mj-lt"/>
                  <a:cs typeface="Arial" panose="020B0604020202020204" pitchFamily="34" charset="0"/>
                </a:rPr>
              </a:b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amet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.</a:t>
              </a:r>
              <a:endParaRPr lang="sv-SE" sz="1000" dirty="0">
                <a:latin typeface="+mj-lt"/>
              </a:endParaRPr>
            </a:p>
          </p:txBody>
        </p:sp>
        <p:grpSp>
          <p:nvGrpSpPr>
            <p:cNvPr id="78" name="Bild 1">
              <a:extLst>
                <a:ext uri="{FF2B5EF4-FFF2-40B4-BE49-F238E27FC236}">
                  <a16:creationId xmlns:a16="http://schemas.microsoft.com/office/drawing/2014/main" id="{0D4254CE-6F36-1271-791F-70AEF77028C7}"/>
                </a:ext>
              </a:extLst>
            </p:cNvPr>
            <p:cNvGrpSpPr/>
            <p:nvPr/>
          </p:nvGrpSpPr>
          <p:grpSpPr>
            <a:xfrm>
              <a:off x="9412480" y="3917201"/>
              <a:ext cx="494047" cy="494047"/>
              <a:chOff x="5809020" y="1078115"/>
              <a:chExt cx="573340" cy="573340"/>
            </a:xfrm>
            <a:solidFill>
              <a:srgbClr val="333333"/>
            </a:solidFill>
          </p:grpSpPr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B608F168-BA1A-D8E3-919F-8C6CC3B17682}"/>
                  </a:ext>
                </a:extLst>
              </p:cNvPr>
              <p:cNvSpPr/>
              <p:nvPr/>
            </p:nvSpPr>
            <p:spPr>
              <a:xfrm>
                <a:off x="5809020" y="1078115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E453D483-064A-8D93-1705-6C8744943907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4B76BB0-F3E0-4B9D-1323-0BCA18233874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62B1D8BD-A452-2932-D502-AD741E0070EF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A48178CC-07C3-846C-192F-7E738742FD3A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16C104A6-1042-CBA3-FE15-448F5ED16F8A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0CE018E6-6BA2-F9DD-3F5B-910C8B200B68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</p:grp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477CB7F9-0C42-B6A8-D2E4-3E7FD341FF73}"/>
                </a:ext>
              </a:extLst>
            </p:cNvPr>
            <p:cNvSpPr/>
            <p:nvPr/>
          </p:nvSpPr>
          <p:spPr>
            <a:xfrm>
              <a:off x="8025555" y="4307018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br>
                <a:rPr lang="sv-SE" sz="1400" dirty="0">
                  <a:latin typeface="+mj-lt"/>
                </a:rPr>
              </a:b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br>
                <a:rPr lang="sv-SE" sz="1400" dirty="0">
                  <a:latin typeface="+mj-lt"/>
                </a:rPr>
              </a:b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227C03B0-2B0B-01F9-38A1-D58CF1E206B5}"/>
                </a:ext>
              </a:extLst>
            </p:cNvPr>
            <p:cNvSpPr/>
            <p:nvPr/>
          </p:nvSpPr>
          <p:spPr>
            <a:xfrm>
              <a:off x="9019681" y="4879150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chemeClr val="accent6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1400" dirty="0">
                  <a:solidFill>
                    <a:schemeClr val="bg1"/>
                  </a:solidFill>
                  <a:latin typeface="+mj-lt"/>
                </a:rPr>
              </a:b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1400" dirty="0">
                  <a:solidFill>
                    <a:schemeClr val="bg1"/>
                  </a:solidFill>
                  <a:latin typeface="+mj-lt"/>
                </a:rPr>
              </a:b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cxnSp>
        <p:nvCxnSpPr>
          <p:cNvPr id="88" name="Rak pilkoppling 87">
            <a:extLst>
              <a:ext uri="{FF2B5EF4-FFF2-40B4-BE49-F238E27FC236}">
                <a16:creationId xmlns:a16="http://schemas.microsoft.com/office/drawing/2014/main" id="{28D87B45-6D63-DC23-221E-C510CB425355}"/>
              </a:ext>
            </a:extLst>
          </p:cNvPr>
          <p:cNvCxnSpPr>
            <a:cxnSpLocks/>
          </p:cNvCxnSpPr>
          <p:nvPr/>
        </p:nvCxnSpPr>
        <p:spPr>
          <a:xfrm>
            <a:off x="8320020" y="6980334"/>
            <a:ext cx="1472064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Båge 88">
            <a:extLst>
              <a:ext uri="{FF2B5EF4-FFF2-40B4-BE49-F238E27FC236}">
                <a16:creationId xmlns:a16="http://schemas.microsoft.com/office/drawing/2014/main" id="{AAA37BA5-1957-9DCA-56F3-9586045D72B1}"/>
              </a:ext>
            </a:extLst>
          </p:cNvPr>
          <p:cNvSpPr/>
          <p:nvPr/>
        </p:nvSpPr>
        <p:spPr>
          <a:xfrm>
            <a:off x="8433859" y="6404332"/>
            <a:ext cx="880156" cy="93847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0" name="Båge 89">
            <a:extLst>
              <a:ext uri="{FF2B5EF4-FFF2-40B4-BE49-F238E27FC236}">
                <a16:creationId xmlns:a16="http://schemas.microsoft.com/office/drawing/2014/main" id="{A2A13714-5DD6-4B0D-66E6-06163BE33812}"/>
              </a:ext>
            </a:extLst>
          </p:cNvPr>
          <p:cNvSpPr/>
          <p:nvPr/>
        </p:nvSpPr>
        <p:spPr>
          <a:xfrm>
            <a:off x="8337767" y="5686805"/>
            <a:ext cx="880156" cy="93847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1" name="Båge 90">
            <a:extLst>
              <a:ext uri="{FF2B5EF4-FFF2-40B4-BE49-F238E27FC236}">
                <a16:creationId xmlns:a16="http://schemas.microsoft.com/office/drawing/2014/main" id="{8CFA8AD2-F6C0-B07B-9C90-EF7C169C835A}"/>
              </a:ext>
            </a:extLst>
          </p:cNvPr>
          <p:cNvSpPr/>
          <p:nvPr/>
        </p:nvSpPr>
        <p:spPr>
          <a:xfrm flipV="1">
            <a:off x="8752423" y="5351750"/>
            <a:ext cx="880156" cy="93847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2" name="Båge 91">
            <a:extLst>
              <a:ext uri="{FF2B5EF4-FFF2-40B4-BE49-F238E27FC236}">
                <a16:creationId xmlns:a16="http://schemas.microsoft.com/office/drawing/2014/main" id="{AD138EF4-94B6-48E1-4797-CD311CC7A476}"/>
              </a:ext>
            </a:extLst>
          </p:cNvPr>
          <p:cNvSpPr/>
          <p:nvPr/>
        </p:nvSpPr>
        <p:spPr>
          <a:xfrm rot="9713360">
            <a:off x="8483923" y="5724602"/>
            <a:ext cx="880156" cy="93847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3" name="Bild 654">
            <a:extLst>
              <a:ext uri="{FF2B5EF4-FFF2-40B4-BE49-F238E27FC236}">
                <a16:creationId xmlns:a16="http://schemas.microsoft.com/office/drawing/2014/main" id="{05B9ACE3-2435-D3B1-99C8-A99F0954716B}"/>
              </a:ext>
            </a:extLst>
          </p:cNvPr>
          <p:cNvSpPr/>
          <p:nvPr/>
        </p:nvSpPr>
        <p:spPr>
          <a:xfrm>
            <a:off x="570165" y="6012842"/>
            <a:ext cx="471293" cy="763785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482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AF2CC11-974C-46B0-B0D4-5632D214FB35}"/>
              </a:ext>
            </a:extLst>
          </p:cNvPr>
          <p:cNvSpPr txBox="1"/>
          <p:nvPr/>
        </p:nvSpPr>
        <p:spPr>
          <a:xfrm>
            <a:off x="619936" y="1698109"/>
            <a:ext cx="92017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Exempel på informationsgrafik i alla tillgängliga kombination av komplementfärg och text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7DF8F6C-3BED-BE76-CB6E-684B708216CE}"/>
              </a:ext>
            </a:extLst>
          </p:cNvPr>
          <p:cNvSpPr/>
          <p:nvPr/>
        </p:nvSpPr>
        <p:spPr>
          <a:xfrm>
            <a:off x="664262" y="3036089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305EDB4-B918-3214-7152-D4F389F1783B}"/>
              </a:ext>
            </a:extLst>
          </p:cNvPr>
          <p:cNvSpPr/>
          <p:nvPr/>
        </p:nvSpPr>
        <p:spPr>
          <a:xfrm>
            <a:off x="1989295" y="303609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8BC0E9FF-530B-1FC7-17F9-B3CEA717F8A2}"/>
              </a:ext>
            </a:extLst>
          </p:cNvPr>
          <p:cNvSpPr/>
          <p:nvPr/>
        </p:nvSpPr>
        <p:spPr>
          <a:xfrm>
            <a:off x="3335542" y="303609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09200FB-F5CE-A69B-B92A-3B22025A2387}"/>
              </a:ext>
            </a:extLst>
          </p:cNvPr>
          <p:cNvSpPr/>
          <p:nvPr/>
        </p:nvSpPr>
        <p:spPr>
          <a:xfrm>
            <a:off x="4660575" y="303609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1F9AD8C0-7BB2-68E5-29E5-A3C0687B24C9}"/>
              </a:ext>
            </a:extLst>
          </p:cNvPr>
          <p:cNvSpPr/>
          <p:nvPr/>
        </p:nvSpPr>
        <p:spPr>
          <a:xfrm>
            <a:off x="5985608" y="303609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767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1D0E9859-5EFB-00FD-3DF3-B317296C647A}"/>
              </a:ext>
            </a:extLst>
          </p:cNvPr>
          <p:cNvSpPr/>
          <p:nvPr/>
        </p:nvSpPr>
        <p:spPr>
          <a:xfrm>
            <a:off x="7310641" y="303609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ECB7200B-2959-BF18-880B-2EBB250FB5DB}"/>
              </a:ext>
            </a:extLst>
          </p:cNvPr>
          <p:cNvSpPr/>
          <p:nvPr/>
        </p:nvSpPr>
        <p:spPr>
          <a:xfrm>
            <a:off x="8635671" y="303609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00C23A32-F2E5-8A2F-2C6C-2914167AAFA5}"/>
              </a:ext>
            </a:extLst>
          </p:cNvPr>
          <p:cNvSpPr/>
          <p:nvPr/>
        </p:nvSpPr>
        <p:spPr>
          <a:xfrm>
            <a:off x="664262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D9F9AC3-207A-E52B-675C-CBE6EC59E52E}"/>
              </a:ext>
            </a:extLst>
          </p:cNvPr>
          <p:cNvSpPr/>
          <p:nvPr/>
        </p:nvSpPr>
        <p:spPr>
          <a:xfrm>
            <a:off x="1989295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36194A6E-7BE6-D015-8844-B38ED37B3D64}"/>
              </a:ext>
            </a:extLst>
          </p:cNvPr>
          <p:cNvSpPr/>
          <p:nvPr/>
        </p:nvSpPr>
        <p:spPr>
          <a:xfrm>
            <a:off x="3335542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A00D4D00-DD09-2A6F-5C89-157CF081DD32}"/>
              </a:ext>
            </a:extLst>
          </p:cNvPr>
          <p:cNvSpPr/>
          <p:nvPr/>
        </p:nvSpPr>
        <p:spPr>
          <a:xfrm>
            <a:off x="4660575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CFEE8DF-ED2F-036C-436F-E01AF2881363}"/>
              </a:ext>
            </a:extLst>
          </p:cNvPr>
          <p:cNvSpPr/>
          <p:nvPr/>
        </p:nvSpPr>
        <p:spPr>
          <a:xfrm>
            <a:off x="5985608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E236657C-1766-149D-C7BE-041B4DC990AC}"/>
              </a:ext>
            </a:extLst>
          </p:cNvPr>
          <p:cNvSpPr/>
          <p:nvPr/>
        </p:nvSpPr>
        <p:spPr>
          <a:xfrm>
            <a:off x="7309411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E1060AD6-046C-E975-98D6-86BBA653F2A5}"/>
              </a:ext>
            </a:extLst>
          </p:cNvPr>
          <p:cNvSpPr/>
          <p:nvPr/>
        </p:nvSpPr>
        <p:spPr>
          <a:xfrm>
            <a:off x="8635671" y="569300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Bild 5">
            <a:extLst>
              <a:ext uri="{FF2B5EF4-FFF2-40B4-BE49-F238E27FC236}">
                <a16:creationId xmlns:a16="http://schemas.microsoft.com/office/drawing/2014/main" id="{9FFAB2AC-4E59-6F7C-201D-37B4542B6840}"/>
              </a:ext>
            </a:extLst>
          </p:cNvPr>
          <p:cNvSpPr/>
          <p:nvPr/>
        </p:nvSpPr>
        <p:spPr>
          <a:xfrm>
            <a:off x="619936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3F5564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Bild 5">
            <a:extLst>
              <a:ext uri="{FF2B5EF4-FFF2-40B4-BE49-F238E27FC236}">
                <a16:creationId xmlns:a16="http://schemas.microsoft.com/office/drawing/2014/main" id="{036AD8A0-BD4B-ECF3-375A-07730A8B9900}"/>
              </a:ext>
            </a:extLst>
          </p:cNvPr>
          <p:cNvSpPr/>
          <p:nvPr/>
        </p:nvSpPr>
        <p:spPr>
          <a:xfrm>
            <a:off x="1952356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24723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Bild 5">
            <a:extLst>
              <a:ext uri="{FF2B5EF4-FFF2-40B4-BE49-F238E27FC236}">
                <a16:creationId xmlns:a16="http://schemas.microsoft.com/office/drawing/2014/main" id="{89DBFE95-B17F-7B7F-3BDE-BEB66579BB8F}"/>
              </a:ext>
            </a:extLst>
          </p:cNvPr>
          <p:cNvSpPr/>
          <p:nvPr/>
        </p:nvSpPr>
        <p:spPr>
          <a:xfrm>
            <a:off x="3305990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391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Bild 5">
            <a:extLst>
              <a:ext uri="{FF2B5EF4-FFF2-40B4-BE49-F238E27FC236}">
                <a16:creationId xmlns:a16="http://schemas.microsoft.com/office/drawing/2014/main" id="{278F9F17-15D9-FDA4-CF8F-FD3A418C0666}"/>
              </a:ext>
            </a:extLst>
          </p:cNvPr>
          <p:cNvSpPr/>
          <p:nvPr/>
        </p:nvSpPr>
        <p:spPr>
          <a:xfrm>
            <a:off x="4638409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5387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Bild 5">
            <a:extLst>
              <a:ext uri="{FF2B5EF4-FFF2-40B4-BE49-F238E27FC236}">
                <a16:creationId xmlns:a16="http://schemas.microsoft.com/office/drawing/2014/main" id="{785981E2-AC60-7032-CD99-589E6125EA56}"/>
              </a:ext>
            </a:extLst>
          </p:cNvPr>
          <p:cNvSpPr/>
          <p:nvPr/>
        </p:nvSpPr>
        <p:spPr>
          <a:xfrm>
            <a:off x="5970829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767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Bild 5">
            <a:extLst>
              <a:ext uri="{FF2B5EF4-FFF2-40B4-BE49-F238E27FC236}">
                <a16:creationId xmlns:a16="http://schemas.microsoft.com/office/drawing/2014/main" id="{F5A0094F-D58B-925C-4246-FEB5F883639F}"/>
              </a:ext>
            </a:extLst>
          </p:cNvPr>
          <p:cNvSpPr/>
          <p:nvPr/>
        </p:nvSpPr>
        <p:spPr>
          <a:xfrm>
            <a:off x="7303248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Bild 5">
            <a:extLst>
              <a:ext uri="{FF2B5EF4-FFF2-40B4-BE49-F238E27FC236}">
                <a16:creationId xmlns:a16="http://schemas.microsoft.com/office/drawing/2014/main" id="{C4FB843A-FE5D-A823-1C5E-D52E6B8C7A69}"/>
              </a:ext>
            </a:extLst>
          </p:cNvPr>
          <p:cNvSpPr/>
          <p:nvPr/>
        </p:nvSpPr>
        <p:spPr>
          <a:xfrm>
            <a:off x="8635670" y="435126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CD37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3" name="Bild 5">
            <a:extLst>
              <a:ext uri="{FF2B5EF4-FFF2-40B4-BE49-F238E27FC236}">
                <a16:creationId xmlns:a16="http://schemas.microsoft.com/office/drawing/2014/main" id="{01D6C07D-9548-9D09-55E5-3955E3D8B6E3}"/>
              </a:ext>
            </a:extLst>
          </p:cNvPr>
          <p:cNvSpPr/>
          <p:nvPr/>
        </p:nvSpPr>
        <p:spPr>
          <a:xfrm>
            <a:off x="619936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4" name="Bild 5">
            <a:extLst>
              <a:ext uri="{FF2B5EF4-FFF2-40B4-BE49-F238E27FC236}">
                <a16:creationId xmlns:a16="http://schemas.microsoft.com/office/drawing/2014/main" id="{0E81C864-C702-6525-2F63-332BA846E7D2}"/>
              </a:ext>
            </a:extLst>
          </p:cNvPr>
          <p:cNvSpPr/>
          <p:nvPr/>
        </p:nvSpPr>
        <p:spPr>
          <a:xfrm>
            <a:off x="1952356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5" name="Bild 5">
            <a:extLst>
              <a:ext uri="{FF2B5EF4-FFF2-40B4-BE49-F238E27FC236}">
                <a16:creationId xmlns:a16="http://schemas.microsoft.com/office/drawing/2014/main" id="{7BB4448F-391B-451F-0621-26316092DD4A}"/>
              </a:ext>
            </a:extLst>
          </p:cNvPr>
          <p:cNvSpPr/>
          <p:nvPr/>
        </p:nvSpPr>
        <p:spPr>
          <a:xfrm>
            <a:off x="3305990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6" name="Bild 5">
            <a:extLst>
              <a:ext uri="{FF2B5EF4-FFF2-40B4-BE49-F238E27FC236}">
                <a16:creationId xmlns:a16="http://schemas.microsoft.com/office/drawing/2014/main" id="{DAED9C57-D5E2-0327-7F9A-E72B860AB151}"/>
              </a:ext>
            </a:extLst>
          </p:cNvPr>
          <p:cNvSpPr/>
          <p:nvPr/>
        </p:nvSpPr>
        <p:spPr>
          <a:xfrm>
            <a:off x="4638409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7" name="Bild 5">
            <a:extLst>
              <a:ext uri="{FF2B5EF4-FFF2-40B4-BE49-F238E27FC236}">
                <a16:creationId xmlns:a16="http://schemas.microsoft.com/office/drawing/2014/main" id="{CF51082A-E8BB-75CF-2486-6D5A5AEA7058}"/>
              </a:ext>
            </a:extLst>
          </p:cNvPr>
          <p:cNvSpPr/>
          <p:nvPr/>
        </p:nvSpPr>
        <p:spPr>
          <a:xfrm>
            <a:off x="5970829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8" name="Bild 5">
            <a:extLst>
              <a:ext uri="{FF2B5EF4-FFF2-40B4-BE49-F238E27FC236}">
                <a16:creationId xmlns:a16="http://schemas.microsoft.com/office/drawing/2014/main" id="{AF727D6D-35EE-49FE-C3AA-C50A127A32FE}"/>
              </a:ext>
            </a:extLst>
          </p:cNvPr>
          <p:cNvSpPr/>
          <p:nvPr/>
        </p:nvSpPr>
        <p:spPr>
          <a:xfrm>
            <a:off x="7303248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9" name="Bild 5">
            <a:extLst>
              <a:ext uri="{FF2B5EF4-FFF2-40B4-BE49-F238E27FC236}">
                <a16:creationId xmlns:a16="http://schemas.microsoft.com/office/drawing/2014/main" id="{E48E60BA-CDCB-C760-555D-CFD293DE0B0D}"/>
              </a:ext>
            </a:extLst>
          </p:cNvPr>
          <p:cNvSpPr/>
          <p:nvPr/>
        </p:nvSpPr>
        <p:spPr>
          <a:xfrm>
            <a:off x="8635670" y="703506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9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AF2CC11-974C-46B0-B0D4-5632D214FB35}"/>
              </a:ext>
            </a:extLst>
          </p:cNvPr>
          <p:cNvSpPr txBox="1"/>
          <p:nvPr/>
        </p:nvSpPr>
        <p:spPr>
          <a:xfrm>
            <a:off x="619936" y="1698110"/>
            <a:ext cx="8620903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dirty="0">
                <a:latin typeface="+mj-lt"/>
              </a:rPr>
              <a:t>Namnskyltar för att lägga in på  filmer som skapas i Powerpoint</a:t>
            </a:r>
          </a:p>
          <a:p>
            <a:pPr>
              <a:spcAft>
                <a:spcPts val="1200"/>
              </a:spcAft>
            </a:pPr>
            <a:r>
              <a:rPr lang="sv-SE" sz="1800" b="1" dirty="0"/>
              <a:t>OBS! </a:t>
            </a:r>
            <a:r>
              <a:rPr lang="sv-SE" sz="1800" dirty="0"/>
              <a:t>Det går </a:t>
            </a:r>
            <a:r>
              <a:rPr lang="sv-SE" sz="1800" u="sng" dirty="0"/>
              <a:t>inte</a:t>
            </a:r>
            <a:r>
              <a:rPr lang="sv-SE" sz="1800" dirty="0"/>
              <a:t> att spara ut namnskyltar som bilder med transparens. </a:t>
            </a:r>
            <a:br>
              <a:rPr lang="sv-SE" sz="1800" dirty="0"/>
            </a:br>
            <a:r>
              <a:rPr lang="sv-SE" sz="1800" dirty="0"/>
              <a:t>Till exempel om de ska användas för klippning i andra program.</a:t>
            </a:r>
          </a:p>
          <a:p>
            <a:pPr>
              <a:spcAft>
                <a:spcPts val="1200"/>
              </a:spcAft>
            </a:pPr>
            <a:r>
              <a:rPr lang="sv-SE" sz="1800" dirty="0"/>
              <a:t>Tänk på att du måste ställa in start- och stopptid för när namnskylten ska visas. Det görs genom att markera namnskylten, välj </a:t>
            </a:r>
            <a:r>
              <a:rPr lang="sv-SE" sz="1800" i="1" dirty="0"/>
              <a:t>Animeringar</a:t>
            </a:r>
            <a:r>
              <a:rPr lang="sv-SE" sz="1800" dirty="0"/>
              <a:t> och </a:t>
            </a:r>
            <a:r>
              <a:rPr lang="sv-SE" sz="1800" i="1" dirty="0"/>
              <a:t>Ta fram </a:t>
            </a:r>
            <a:r>
              <a:rPr lang="sv-SE" sz="1800" dirty="0"/>
              <a:t>respektive </a:t>
            </a:r>
            <a:r>
              <a:rPr lang="sv-SE" sz="1800" i="1" dirty="0"/>
              <a:t>Försvinna</a:t>
            </a:r>
            <a:r>
              <a:rPr lang="sv-SE" sz="1800" dirty="0"/>
              <a:t>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08059B6-009C-55FD-C359-08E66863973A}"/>
              </a:ext>
            </a:extLst>
          </p:cNvPr>
          <p:cNvSpPr txBox="1"/>
          <p:nvPr/>
        </p:nvSpPr>
        <p:spPr>
          <a:xfrm>
            <a:off x="1012826" y="4957351"/>
            <a:ext cx="5224435" cy="2008202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B846574A-C022-58E5-F941-EB0F98FDFCCD}"/>
              </a:ext>
            </a:extLst>
          </p:cNvPr>
          <p:cNvSpPr txBox="1"/>
          <p:nvPr/>
        </p:nvSpPr>
        <p:spPr>
          <a:xfrm>
            <a:off x="1012826" y="4433032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XS</a:t>
            </a:r>
            <a:endParaRPr lang="sv-SE" sz="280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0E7D43E-0ACF-2DFC-1022-19134E6957D4}"/>
              </a:ext>
            </a:extLst>
          </p:cNvPr>
          <p:cNvSpPr txBox="1"/>
          <p:nvPr/>
        </p:nvSpPr>
        <p:spPr>
          <a:xfrm>
            <a:off x="1012826" y="8187639"/>
            <a:ext cx="5395723" cy="1886186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68ECBB9-3327-9961-5899-6EE4EF5CF822}"/>
              </a:ext>
            </a:extLst>
          </p:cNvPr>
          <p:cNvSpPr txBox="1"/>
          <p:nvPr/>
        </p:nvSpPr>
        <p:spPr>
          <a:xfrm>
            <a:off x="1012826" y="7655626"/>
            <a:ext cx="53957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434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FDF0253-BE31-89F5-D6DB-B3FC260AAEC3}"/>
              </a:ext>
            </a:extLst>
          </p:cNvPr>
          <p:cNvSpPr txBox="1"/>
          <p:nvPr/>
        </p:nvSpPr>
        <p:spPr>
          <a:xfrm>
            <a:off x="1012826" y="2785907"/>
            <a:ext cx="6637559" cy="2321193"/>
          </a:xfrm>
          <a:prstGeom prst="rect">
            <a:avLst/>
          </a:prstGeom>
          <a:solidFill>
            <a:schemeClr val="tx1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E4C57E-36E0-F794-0341-45AAE0D32543}"/>
              </a:ext>
            </a:extLst>
          </p:cNvPr>
          <p:cNvSpPr txBox="1"/>
          <p:nvPr/>
        </p:nvSpPr>
        <p:spPr>
          <a:xfrm>
            <a:off x="1012826" y="2261587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M</a:t>
            </a:r>
            <a:endParaRPr lang="sv-SE" sz="2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325E02D-B76A-ED32-F28D-6DA4DA343646}"/>
              </a:ext>
            </a:extLst>
          </p:cNvPr>
          <p:cNvSpPr txBox="1"/>
          <p:nvPr/>
        </p:nvSpPr>
        <p:spPr>
          <a:xfrm>
            <a:off x="1012825" y="7438679"/>
            <a:ext cx="6921500" cy="3093591"/>
          </a:xfrm>
          <a:prstGeom prst="rect">
            <a:avLst/>
          </a:prstGeom>
          <a:solidFill>
            <a:schemeClr val="tx1"/>
          </a:solidFill>
        </p:spPr>
        <p:txBody>
          <a:bodyPr wrap="square" lIns="756000" tIns="612000" rIns="756000" bIns="504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8200" dirty="0">
                <a:solidFill>
                  <a:schemeClr val="bg1"/>
                </a:solidFill>
                <a:latin typeface="+mj-lt"/>
              </a:rPr>
              <a:t>Förnamn</a:t>
            </a:r>
          </a:p>
          <a:p>
            <a:r>
              <a:rPr lang="sv-SE" sz="54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7003F28-36A4-8197-8DCA-6E8DB7B1998F}"/>
              </a:ext>
            </a:extLst>
          </p:cNvPr>
          <p:cNvSpPr txBox="1"/>
          <p:nvPr/>
        </p:nvSpPr>
        <p:spPr>
          <a:xfrm>
            <a:off x="1012826" y="6882812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034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12824" y="2358984"/>
            <a:ext cx="5395723" cy="1886186"/>
          </a:xfrm>
          <a:prstGeom prst="rect">
            <a:avLst/>
          </a:prstGeom>
          <a:solidFill>
            <a:srgbClr val="3F5564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6" y="4454684"/>
            <a:ext cx="5395723" cy="1886186"/>
          </a:xfrm>
          <a:prstGeom prst="rect">
            <a:avLst/>
          </a:prstGeom>
          <a:solidFill>
            <a:srgbClr val="D24723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5" y="6550384"/>
            <a:ext cx="5395723" cy="1886186"/>
          </a:xfrm>
          <a:prstGeom prst="rect">
            <a:avLst/>
          </a:prstGeom>
          <a:solidFill>
            <a:srgbClr val="00839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DC93125-E887-8D3E-D5AF-1820E584A499}"/>
              </a:ext>
            </a:extLst>
          </p:cNvPr>
          <p:cNvSpPr txBox="1"/>
          <p:nvPr/>
        </p:nvSpPr>
        <p:spPr>
          <a:xfrm>
            <a:off x="1012826" y="8646083"/>
            <a:ext cx="5395723" cy="1886186"/>
          </a:xfrm>
          <a:prstGeom prst="rect">
            <a:avLst/>
          </a:prstGeom>
          <a:solidFill>
            <a:srgbClr val="D53878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8693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94475208-7556-4764-BDAE-6661E6996E99}"/>
              </a:ext>
            </a:extLst>
          </p:cNvPr>
          <p:cNvGrpSpPr/>
          <p:nvPr/>
        </p:nvGrpSpPr>
        <p:grpSpPr>
          <a:xfrm>
            <a:off x="1033835" y="3526063"/>
            <a:ext cx="8217742" cy="6303538"/>
            <a:chOff x="2463114" y="2133601"/>
            <a:chExt cx="9290736" cy="7126596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88EF694-AC83-42D6-93F9-3726AA142DF3}"/>
                </a:ext>
              </a:extLst>
            </p:cNvPr>
            <p:cNvSpPr/>
            <p:nvPr/>
          </p:nvSpPr>
          <p:spPr>
            <a:xfrm>
              <a:off x="2463114" y="2133601"/>
              <a:ext cx="9290736" cy="7126596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200" dirty="0"/>
            </a:p>
          </p:txBody>
        </p:sp>
        <p:sp>
          <p:nvSpPr>
            <p:cNvPr id="19" name="Platshållare för innehåll 2">
              <a:extLst>
                <a:ext uri="{FF2B5EF4-FFF2-40B4-BE49-F238E27FC236}">
                  <a16:creationId xmlns:a16="http://schemas.microsoft.com/office/drawing/2014/main" id="{123AD647-CF4D-4301-A274-1A2BAFBAC23F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3479972"/>
              <a:ext cx="7478685" cy="494962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dirty="0"/>
                <a:t>Information om logotyp, färg, typsnitt och bild finns på </a:t>
              </a:r>
              <a:r>
                <a:rPr lang="sv-SE" sz="2400" dirty="0">
                  <a:hlinkClick r:id="rId2"/>
                </a:rPr>
                <a:t>Göteborgs Stads grafiska manual</a:t>
              </a:r>
              <a:r>
                <a:rPr lang="sv-SE" sz="2400" dirty="0"/>
                <a:t>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dirty="0"/>
                <a:t>Inspiration och exempel finns i Göteborgs Stads grafiska manual under avsnittet </a:t>
              </a:r>
              <a:r>
                <a:rPr lang="sv-SE" sz="2400" dirty="0">
                  <a:hlinkClick r:id="rId3"/>
                </a:rPr>
                <a:t>Tillämpning av filmgrafik</a:t>
              </a:r>
              <a:r>
                <a:rPr lang="sv-SE" sz="2400" dirty="0"/>
                <a:t>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u="sng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Så gör du tillgänglig film i Göteborgs Stad</a:t>
              </a:r>
              <a:r>
                <a:rPr lang="sv-SE" sz="24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sv-SE" sz="2400" dirty="0"/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dirty="0"/>
                <a:t>Information om klarspråk, normkritik och tillgänglighet finns på </a:t>
              </a:r>
              <a:r>
                <a:rPr lang="sv-SE" sz="2400" dirty="0">
                  <a:hlinkClick r:id="rId5"/>
                </a:rPr>
                <a:t>Kommunikationsverktyg</a:t>
              </a:r>
              <a:r>
                <a:rPr lang="sv-SE" sz="2400" dirty="0"/>
                <a:t>.</a:t>
              </a:r>
            </a:p>
          </p:txBody>
        </p:sp>
        <p:sp>
          <p:nvSpPr>
            <p:cNvPr id="20" name="Platshållare för innehåll 2">
              <a:extLst>
                <a:ext uri="{FF2B5EF4-FFF2-40B4-BE49-F238E27FC236}">
                  <a16:creationId xmlns:a16="http://schemas.microsoft.com/office/drawing/2014/main" id="{76562035-EC41-4D21-9125-51D1067CD78A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2896174"/>
              <a:ext cx="7478685" cy="5837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2400" b="1" dirty="0"/>
                <a:t>Tänk på!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12824" y="2358984"/>
            <a:ext cx="5395723" cy="1886186"/>
          </a:xfrm>
          <a:prstGeom prst="rect">
            <a:avLst/>
          </a:prstGeom>
          <a:solidFill>
            <a:srgbClr val="008767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6" y="4454684"/>
            <a:ext cx="5395723" cy="1886186"/>
          </a:xfrm>
          <a:prstGeom prst="rect">
            <a:avLst/>
          </a:prstGeom>
          <a:solidFill>
            <a:srgbClr val="674B99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5" y="6550384"/>
            <a:ext cx="5395723" cy="1886186"/>
          </a:xfrm>
          <a:prstGeom prst="rect">
            <a:avLst/>
          </a:prstGeom>
          <a:solidFill>
            <a:srgbClr val="FFCD37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3151E1-0DC7-AD04-28C6-0A77C7D17ED6}"/>
              </a:ext>
            </a:extLst>
          </p:cNvPr>
          <p:cNvSpPr txBox="1"/>
          <p:nvPr/>
        </p:nvSpPr>
        <p:spPr>
          <a:xfrm>
            <a:off x="1012826" y="8646084"/>
            <a:ext cx="5395723" cy="1886186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2828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33402" y="2358984"/>
            <a:ext cx="5395723" cy="1886186"/>
          </a:xfrm>
          <a:prstGeom prst="rect">
            <a:avLst/>
          </a:prstGeom>
          <a:solidFill>
            <a:srgbClr val="D1D9DC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6" y="4454684"/>
            <a:ext cx="5395723" cy="1886186"/>
          </a:xfrm>
          <a:prstGeom prst="rect">
            <a:avLst/>
          </a:prstGeom>
          <a:solidFill>
            <a:srgbClr val="FBCFB9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5" y="6550384"/>
            <a:ext cx="5395723" cy="1886186"/>
          </a:xfrm>
          <a:prstGeom prst="rect">
            <a:avLst/>
          </a:prstGeom>
          <a:solidFill>
            <a:srgbClr val="C0E4F2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DC93125-E887-8D3E-D5AF-1820E584A499}"/>
              </a:ext>
            </a:extLst>
          </p:cNvPr>
          <p:cNvSpPr txBox="1"/>
          <p:nvPr/>
        </p:nvSpPr>
        <p:spPr>
          <a:xfrm>
            <a:off x="1012826" y="8646083"/>
            <a:ext cx="5395723" cy="1886186"/>
          </a:xfrm>
          <a:prstGeom prst="rect">
            <a:avLst/>
          </a:prstGeom>
          <a:solidFill>
            <a:srgbClr val="F8CCDC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4221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33402" y="2358984"/>
            <a:ext cx="5395723" cy="1886186"/>
          </a:xfrm>
          <a:prstGeom prst="rect">
            <a:avLst/>
          </a:prstGeom>
          <a:solidFill>
            <a:srgbClr val="B8E1C8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6" y="4454684"/>
            <a:ext cx="5395723" cy="1886186"/>
          </a:xfrm>
          <a:prstGeom prst="rect">
            <a:avLst/>
          </a:prstGeom>
          <a:solidFill>
            <a:srgbClr val="E1D1E8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5" y="6550384"/>
            <a:ext cx="5395723" cy="1886186"/>
          </a:xfrm>
          <a:prstGeom prst="rect">
            <a:avLst/>
          </a:prstGeom>
          <a:solidFill>
            <a:srgbClr val="FFF3B0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3E1938E-AF85-5E4D-3F79-4B1476F0C1EA}"/>
              </a:ext>
            </a:extLst>
          </p:cNvPr>
          <p:cNvSpPr txBox="1"/>
          <p:nvPr/>
        </p:nvSpPr>
        <p:spPr>
          <a:xfrm>
            <a:off x="1033402" y="8646083"/>
            <a:ext cx="5395723" cy="1886186"/>
          </a:xfrm>
          <a:prstGeom prst="rect">
            <a:avLst/>
          </a:prstGeom>
          <a:solidFill>
            <a:schemeClr val="bg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4366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8" y="6256151"/>
            <a:ext cx="8231007" cy="3869718"/>
          </a:xfrm>
        </p:spPr>
        <p:txBody>
          <a:bodyPr>
            <a:normAutofit/>
          </a:bodyPr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 descr="En bild som visar mörk&#10;&#10;Automatiskt genererad beskrivning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6" y="3587963"/>
            <a:ext cx="2399580" cy="26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8" y="6256151"/>
            <a:ext cx="8231007" cy="3869718"/>
          </a:xfrm>
        </p:spPr>
        <p:txBody>
          <a:bodyPr>
            <a:normAutofit/>
          </a:bodyPr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10A7011-FD55-4C8D-92F0-D7D08974F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6" y="3587962"/>
            <a:ext cx="2399580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8" y="6773069"/>
            <a:ext cx="8231007" cy="3734296"/>
          </a:xfrm>
        </p:spPr>
        <p:txBody>
          <a:bodyPr>
            <a:normAutofit/>
          </a:bodyPr>
          <a:lstStyle/>
          <a:p>
            <a:r>
              <a:rPr lang="sv-SE" dirty="0"/>
              <a:t>Denna film </a:t>
            </a:r>
            <a:br>
              <a:rPr lang="sv-SE" dirty="0"/>
            </a:br>
            <a:r>
              <a:rPr lang="sv-SE" dirty="0"/>
              <a:t>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2586" y="3667888"/>
            <a:ext cx="2240240" cy="25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8" y="6773069"/>
            <a:ext cx="8231007" cy="3734296"/>
          </a:xfrm>
        </p:spPr>
        <p:txBody>
          <a:bodyPr>
            <a:normAutofit/>
          </a:bodyPr>
          <a:lstStyle/>
          <a:p>
            <a:r>
              <a:rPr lang="sv-SE" dirty="0"/>
              <a:t>Denna film </a:t>
            </a:r>
            <a:br>
              <a:rPr lang="sv-SE" dirty="0"/>
            </a:br>
            <a:r>
              <a:rPr lang="sv-SE" dirty="0"/>
              <a:t>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73A6C-E05C-4C00-91AA-32B503DB2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87" y="3667891"/>
            <a:ext cx="2240240" cy="25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FC3F93-22AE-0D97-CADD-12D2FEFB4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1CDA1A96-9331-6A4D-FDA1-5FE8BA47B917}"/>
              </a:ext>
            </a:extLst>
          </p:cNvPr>
          <p:cNvGrpSpPr/>
          <p:nvPr/>
        </p:nvGrpSpPr>
        <p:grpSpPr>
          <a:xfrm>
            <a:off x="6475413" y="12239625"/>
            <a:ext cx="3810000" cy="619125"/>
            <a:chOff x="1757698" y="6746785"/>
            <a:chExt cx="3810000" cy="619125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AB14832C-675C-7EAA-8112-75D0D0E53600}"/>
                </a:ext>
              </a:extLst>
            </p:cNvPr>
            <p:cNvSpPr/>
            <p:nvPr/>
          </p:nvSpPr>
          <p:spPr>
            <a:xfrm>
              <a:off x="1757698" y="6746785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0B88FBD7-13B0-9080-5AD6-2A3D52CF7BF0}"/>
                </a:ext>
              </a:extLst>
            </p:cNvPr>
            <p:cNvGrpSpPr/>
            <p:nvPr/>
          </p:nvGrpSpPr>
          <p:grpSpPr>
            <a:xfrm>
              <a:off x="1902287" y="6907948"/>
              <a:ext cx="3497103" cy="346423"/>
              <a:chOff x="1902287" y="6907948"/>
              <a:chExt cx="3497103" cy="346423"/>
            </a:xfrm>
          </p:grpSpPr>
          <p:sp>
            <p:nvSpPr>
              <p:cNvPr id="8" name="Frihandsfigur: Form 7">
                <a:extLst>
                  <a:ext uri="{FF2B5EF4-FFF2-40B4-BE49-F238E27FC236}">
                    <a16:creationId xmlns:a16="http://schemas.microsoft.com/office/drawing/2014/main" id="{F2161FD5-5F9A-D688-50CA-DBA0FB5CCB8D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F7D03499-47A9-24B9-8EA8-B04D41584574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48EF47E6-FD0C-C53E-6FF6-055C7CD852B1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D6963107-D614-AD09-77E3-9A34FAEBC821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4C042BB2-C3AF-2B74-A4E0-F6124DD470FD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B16DEBFC-9BA8-A291-B4B6-6CE67B6CE2BA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540F92F2-5AC8-025F-A150-82105785F9D9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17E3272F-28FA-FF3E-9B6A-E4153F4381E1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108D8799-A73C-ECC3-CD89-1B42892DEF0F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B6FC8B64-9B57-AF45-F954-2DCA634CBC5D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01F4254E-8C74-574A-ACB8-E6F3290DC49D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AA06AF0-38AC-9E62-520B-C9E6CE7BD466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2BDAED74-25EA-A99F-F0C4-506DCCDEEBB4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199914DE-7A6F-3EE6-FC92-6CFA4A86AC90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4988467A-C0C2-9D24-E9B8-481FB50FB7AD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51A0823-0ED7-15E9-FE5A-6A745D4E3467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B92B20CF-6DF6-090C-87FF-7EBC9B201398}"/>
              </a:ext>
            </a:extLst>
          </p:cNvPr>
          <p:cNvSpPr txBox="1">
            <a:spLocks/>
          </p:cNvSpPr>
          <p:nvPr/>
        </p:nvSpPr>
        <p:spPr>
          <a:xfrm>
            <a:off x="1968519" y="5307807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bild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bild ska du visa det genom märkningen nedan. </a:t>
            </a:r>
            <a:r>
              <a:rPr lang="sv-SE" dirty="0">
                <a:solidFill>
                  <a:srgbClr val="000000"/>
                </a:solidFill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22F9FD1B-6234-804C-2EC3-BC62E31E1AD5}"/>
              </a:ext>
            </a:extLst>
          </p:cNvPr>
          <p:cNvGrpSpPr/>
          <p:nvPr/>
        </p:nvGrpSpPr>
        <p:grpSpPr>
          <a:xfrm>
            <a:off x="0" y="12239625"/>
            <a:ext cx="3810000" cy="619125"/>
            <a:chOff x="0" y="9666288"/>
            <a:chExt cx="3810000" cy="619125"/>
          </a:xfrm>
        </p:grpSpPr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D7DF228-BA79-ED07-4019-1836AD298337}"/>
                </a:ext>
              </a:extLst>
            </p:cNvPr>
            <p:cNvSpPr/>
            <p:nvPr/>
          </p:nvSpPr>
          <p:spPr>
            <a:xfrm>
              <a:off x="0" y="9666288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F73EC886-352F-412A-B832-A591272E1400}"/>
                </a:ext>
              </a:extLst>
            </p:cNvPr>
            <p:cNvGrpSpPr/>
            <p:nvPr/>
          </p:nvGrpSpPr>
          <p:grpSpPr>
            <a:xfrm>
              <a:off x="144589" y="9827451"/>
              <a:ext cx="3497103" cy="346423"/>
              <a:chOff x="1902287" y="6907948"/>
              <a:chExt cx="3497103" cy="346423"/>
            </a:xfrm>
            <a:solidFill>
              <a:schemeClr val="tx1"/>
            </a:solidFill>
          </p:grpSpPr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0038387F-3F71-00BB-DA38-093717ABA5A6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373F36D6-E811-AF2A-532F-5E83056213A9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AFAD81A8-C8C1-1590-C41E-7359ED39AF72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57DC3179-D0EE-2A4D-BE5A-E43D9CAE17B6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61F60309-BD67-D28A-D282-B84DED9DC145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5EF49FB4-C5EC-FA34-B1CC-D3F1FC44D831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33AE9E7-363E-9B9E-8ECF-05BFEEDB3ACD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066C8BCB-0E71-8F47-7944-B6216B8C2575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BDAED587-749C-8DD7-C1F4-4522A9FC973C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BA3A7E7C-0FD0-EB8D-E3F3-A26A30BD71A1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417E8B6-5455-65E6-56EA-E2AF0D151F04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7E3C4E1D-123F-6483-D089-C0A2C2EF51E4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33051FA2-A1CE-C738-4672-BE6CB81500A9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8E60122-7B15-63E9-F049-056C42780183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96A40543-6200-3481-B8EC-C938712D01A9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EFCEDD4E-8934-5E15-A6AE-43969B1C98AE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096687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FC3F93-22AE-0D97-CADD-12D2FEFB4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B92B20CF-6DF6-090C-87FF-7EBC9B201398}"/>
              </a:ext>
            </a:extLst>
          </p:cNvPr>
          <p:cNvSpPr txBox="1">
            <a:spLocks/>
          </p:cNvSpPr>
          <p:nvPr/>
        </p:nvSpPr>
        <p:spPr>
          <a:xfrm>
            <a:off x="1968519" y="5307807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Visualisering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visualisering ska du visa det genom märkningen nedan. </a:t>
            </a:r>
            <a:r>
              <a:rPr lang="sv-SE" dirty="0">
                <a:solidFill>
                  <a:srgbClr val="000000"/>
                </a:solidFill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F43B06F-F1C9-0388-54DC-D8DEF6A50149}"/>
              </a:ext>
            </a:extLst>
          </p:cNvPr>
          <p:cNvGrpSpPr/>
          <p:nvPr/>
        </p:nvGrpSpPr>
        <p:grpSpPr>
          <a:xfrm>
            <a:off x="7427913" y="12239625"/>
            <a:ext cx="2857501" cy="619125"/>
            <a:chOff x="3819107" y="1752050"/>
            <a:chExt cx="2857500" cy="61912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C568D983-D065-4AE7-6DB8-F9DC52C24816}"/>
                </a:ext>
              </a:extLst>
            </p:cNvPr>
            <p:cNvSpPr/>
            <p:nvPr/>
          </p:nvSpPr>
          <p:spPr>
            <a:xfrm>
              <a:off x="3819107" y="1752050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454E027E-BF3C-E35D-BEF5-7A48F765AEDB}"/>
                </a:ext>
              </a:extLst>
            </p:cNvPr>
            <p:cNvGrpSpPr/>
            <p:nvPr/>
          </p:nvGrpSpPr>
          <p:grpSpPr>
            <a:xfrm>
              <a:off x="3983699" y="1922738"/>
              <a:ext cx="2513932" cy="346423"/>
              <a:chOff x="3983699" y="1922738"/>
              <a:chExt cx="2513932" cy="346423"/>
            </a:xfrm>
          </p:grpSpPr>
          <p:sp>
            <p:nvSpPr>
              <p:cNvPr id="6" name="Frihandsfigur: Form 5">
                <a:extLst>
                  <a:ext uri="{FF2B5EF4-FFF2-40B4-BE49-F238E27FC236}">
                    <a16:creationId xmlns:a16="http://schemas.microsoft.com/office/drawing/2014/main" id="{BF39076B-83EB-D72E-72BC-BA4E7D0EF840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C3989FA-5262-4B7E-4311-EB47802CCD6D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EEC5BCAF-B0B9-EBED-14AE-B4325C84F1ED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8D78F1C1-1716-D8C5-316A-507FAB7A6AB4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ihandsfigur: Form 48">
                <a:extLst>
                  <a:ext uri="{FF2B5EF4-FFF2-40B4-BE49-F238E27FC236}">
                    <a16:creationId xmlns:a16="http://schemas.microsoft.com/office/drawing/2014/main" id="{70C6DEA7-31C5-859F-874E-7678AB15EF4B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D4A4FCF2-3826-7A3C-209F-CF4217F93922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66B35076-3FA9-BE66-51A9-F780601B1593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1B5CB412-BAEB-9AE6-003D-05D1B2D7A8A1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394C3321-BEFD-D787-2176-A9AC44BCECE4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4A96C483-845F-3F75-48E5-A0CC1DAED9EC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9EDF0553-11A4-4D36-CAA7-2E41BC524575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FD563215-52F0-E013-298C-943BAC5C782A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208A74BD-C5B7-8DAD-0AFD-9B5429C6D3EC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6A8966A-5928-569C-EDBA-6B134CB84213}"/>
              </a:ext>
            </a:extLst>
          </p:cNvPr>
          <p:cNvGrpSpPr/>
          <p:nvPr/>
        </p:nvGrpSpPr>
        <p:grpSpPr>
          <a:xfrm>
            <a:off x="1" y="12239625"/>
            <a:ext cx="2857501" cy="619125"/>
            <a:chOff x="3814884" y="2545423"/>
            <a:chExt cx="2857500" cy="619125"/>
          </a:xfrm>
        </p:grpSpPr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D6E4D5E4-823E-81F4-5522-88EFF667A888}"/>
                </a:ext>
              </a:extLst>
            </p:cNvPr>
            <p:cNvSpPr/>
            <p:nvPr/>
          </p:nvSpPr>
          <p:spPr>
            <a:xfrm>
              <a:off x="3814884" y="2545423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A7EE7A4C-B60F-CDCE-D58E-082F25E3A248}"/>
                </a:ext>
              </a:extLst>
            </p:cNvPr>
            <p:cNvGrpSpPr/>
            <p:nvPr/>
          </p:nvGrpSpPr>
          <p:grpSpPr>
            <a:xfrm>
              <a:off x="3979476" y="2716111"/>
              <a:ext cx="2513932" cy="346423"/>
              <a:chOff x="3983699" y="1922738"/>
              <a:chExt cx="2513932" cy="346423"/>
            </a:xfrm>
            <a:solidFill>
              <a:schemeClr val="tx1"/>
            </a:solidFill>
          </p:grpSpPr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4D839BF1-24B0-DBA9-329B-241878F8554C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92AF1774-8308-8F3A-330D-A5761AB45AAB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4C66DFE2-2A46-C470-FB96-7B53C0FDB70F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981208CD-E78D-8F78-7791-5F49E0625220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A0C7F992-8921-5226-0FEA-3E6487689DBD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F00A0185-4775-791F-FD7E-7E6EAF6344D4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8A0834C8-A336-957A-2C6D-2CA04F7EA39D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92C6A5E8-4DA3-A941-9D1D-93F504FA76EF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0E59FEFF-A395-9921-B65B-634E86214665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E89FFB16-7152-27BB-DC92-0E915E363175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CC6B0D98-0475-53F1-674F-074EEFFD096C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25157B0A-370B-47B7-14C6-6DD660661FAC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DA6AC8D1-48F8-57C1-D484-470D72E00430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871299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FC3F93-22AE-0D97-CADD-12D2FEFB4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B92B20CF-6DF6-090C-87FF-7EBC9B201398}"/>
              </a:ext>
            </a:extLst>
          </p:cNvPr>
          <p:cNvSpPr txBox="1">
            <a:spLocks/>
          </p:cNvSpPr>
          <p:nvPr/>
        </p:nvSpPr>
        <p:spPr>
          <a:xfrm>
            <a:off x="1968519" y="5307807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röst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röst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påverkan. Säkra kontrasten mot bilden genom att välja vit eller svart grafik. </a:t>
            </a:r>
            <a:endParaRPr lang="sv-SE" dirty="0"/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28CB8920-CB2D-4F62-FA67-68A0C8CE3683}"/>
              </a:ext>
            </a:extLst>
          </p:cNvPr>
          <p:cNvGrpSpPr/>
          <p:nvPr/>
        </p:nvGrpSpPr>
        <p:grpSpPr>
          <a:xfrm>
            <a:off x="6455227" y="12240864"/>
            <a:ext cx="3848100" cy="617886"/>
            <a:chOff x="14439900" y="9667875"/>
            <a:chExt cx="3848100" cy="617886"/>
          </a:xfrm>
        </p:grpSpPr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AFDC2C5A-2D8A-3960-1717-DD68FF2ECEC0}"/>
                </a:ext>
              </a:extLst>
            </p:cNvPr>
            <p:cNvSpPr/>
            <p:nvPr/>
          </p:nvSpPr>
          <p:spPr>
            <a:xfrm>
              <a:off x="1443990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1F1F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6" name="Bild 36">
              <a:extLst>
                <a:ext uri="{FF2B5EF4-FFF2-40B4-BE49-F238E27FC236}">
                  <a16:creationId xmlns:a16="http://schemas.microsoft.com/office/drawing/2014/main" id="{9A954BFD-08F6-9EBD-3A9D-AE8CBD19042E}"/>
                </a:ext>
              </a:extLst>
            </p:cNvPr>
            <p:cNvGrpSpPr/>
            <p:nvPr/>
          </p:nvGrpSpPr>
          <p:grpSpPr>
            <a:xfrm>
              <a:off x="14583917" y="9827799"/>
              <a:ext cx="3525583" cy="348233"/>
              <a:chOff x="14583917" y="9827799"/>
              <a:chExt cx="3525583" cy="348233"/>
            </a:xfrm>
            <a:solidFill>
              <a:srgbClr val="FFFFFF"/>
            </a:solidFill>
          </p:grpSpPr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F3D0CBDC-295A-5E32-B4EF-BB2A502635F4}"/>
                  </a:ext>
                </a:extLst>
              </p:cNvPr>
              <p:cNvSpPr/>
              <p:nvPr/>
            </p:nvSpPr>
            <p:spPr>
              <a:xfrm>
                <a:off x="145839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23A83E0B-7DC2-8495-89AF-75BCA9047966}"/>
                  </a:ext>
                </a:extLst>
              </p:cNvPr>
              <p:cNvSpPr/>
              <p:nvPr/>
            </p:nvSpPr>
            <p:spPr>
              <a:xfrm>
                <a:off x="149232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FBD6418C-CFD1-1F5C-A19B-9223C3B8FB8C}"/>
                  </a:ext>
                </a:extLst>
              </p:cNvPr>
              <p:cNvSpPr/>
              <p:nvPr/>
            </p:nvSpPr>
            <p:spPr>
              <a:xfrm>
                <a:off x="150357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F9201067-D594-FFAD-D1A6-DD7AB3428E7D}"/>
                  </a:ext>
                </a:extLst>
              </p:cNvPr>
              <p:cNvSpPr/>
              <p:nvPr/>
            </p:nvSpPr>
            <p:spPr>
              <a:xfrm>
                <a:off x="151969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9538B9BD-F0FF-FE6A-916E-5646042CAA66}"/>
                  </a:ext>
                </a:extLst>
              </p:cNvPr>
              <p:cNvSpPr/>
              <p:nvPr/>
            </p:nvSpPr>
            <p:spPr>
              <a:xfrm>
                <a:off x="154628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E844A9C5-D29F-262D-A6A3-61F061FD5735}"/>
                  </a:ext>
                </a:extLst>
              </p:cNvPr>
              <p:cNvSpPr/>
              <p:nvPr/>
            </p:nvSpPr>
            <p:spPr>
              <a:xfrm>
                <a:off x="157144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E4CCDD6E-43B1-4766-EBF2-EB5C9A9260BA}"/>
                  </a:ext>
                </a:extLst>
              </p:cNvPr>
              <p:cNvSpPr/>
              <p:nvPr/>
            </p:nvSpPr>
            <p:spPr>
              <a:xfrm>
                <a:off x="159502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1F3CBA74-08E8-E5C2-920D-4CE31DBE7690}"/>
                  </a:ext>
                </a:extLst>
              </p:cNvPr>
              <p:cNvSpPr/>
              <p:nvPr/>
            </p:nvSpPr>
            <p:spPr>
              <a:xfrm>
                <a:off x="162018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F806F21-AC57-B2EB-0D7B-98CDB751DA15}"/>
                  </a:ext>
                </a:extLst>
              </p:cNvPr>
              <p:cNvSpPr/>
              <p:nvPr/>
            </p:nvSpPr>
            <p:spPr>
              <a:xfrm>
                <a:off x="163497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0C5AA8D4-BEAB-0804-2A19-BFAD987E77C8}"/>
                  </a:ext>
                </a:extLst>
              </p:cNvPr>
              <p:cNvSpPr/>
              <p:nvPr/>
            </p:nvSpPr>
            <p:spPr>
              <a:xfrm>
                <a:off x="166013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3C5E75DA-31C5-5E7E-0E04-807976C701A4}"/>
                  </a:ext>
                </a:extLst>
              </p:cNvPr>
              <p:cNvSpPr/>
              <p:nvPr/>
            </p:nvSpPr>
            <p:spPr>
              <a:xfrm>
                <a:off x="167439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65EE64C-6B68-8C1C-B182-7A7DE5DA2E08}"/>
                  </a:ext>
                </a:extLst>
              </p:cNvPr>
              <p:cNvSpPr/>
              <p:nvPr/>
            </p:nvSpPr>
            <p:spPr>
              <a:xfrm>
                <a:off x="169813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47AACA7D-B1FC-EE91-432E-926446DA6A22}"/>
                  </a:ext>
                </a:extLst>
              </p:cNvPr>
              <p:cNvSpPr/>
              <p:nvPr/>
            </p:nvSpPr>
            <p:spPr>
              <a:xfrm>
                <a:off x="173800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3171E4DB-FB12-3A22-C8AC-C5515EC1F7EA}"/>
                  </a:ext>
                </a:extLst>
              </p:cNvPr>
              <p:cNvSpPr/>
              <p:nvPr/>
            </p:nvSpPr>
            <p:spPr>
              <a:xfrm>
                <a:off x="17528095" y="9833991"/>
                <a:ext cx="219836" cy="283464"/>
              </a:xfrm>
              <a:custGeom>
                <a:avLst/>
                <a:gdLst>
                  <a:gd name="connsiteX0" fmla="*/ 0 w 219836"/>
                  <a:gd name="connsiteY0" fmla="*/ 176879 h 283464"/>
                  <a:gd name="connsiteX1" fmla="*/ 0 w 219836"/>
                  <a:gd name="connsiteY1" fmla="*/ 176117 h 283464"/>
                  <a:gd name="connsiteX2" fmla="*/ 110109 w 219836"/>
                  <a:gd name="connsiteY2" fmla="*/ 68294 h 283464"/>
                  <a:gd name="connsiteX3" fmla="*/ 219837 w 219836"/>
                  <a:gd name="connsiteY3" fmla="*/ 175260 h 283464"/>
                  <a:gd name="connsiteX4" fmla="*/ 219837 w 219836"/>
                  <a:gd name="connsiteY4" fmla="*/ 176022 h 283464"/>
                  <a:gd name="connsiteX5" fmla="*/ 109347 w 219836"/>
                  <a:gd name="connsiteY5" fmla="*/ 283464 h 283464"/>
                  <a:gd name="connsiteX6" fmla="*/ 0 w 219836"/>
                  <a:gd name="connsiteY6" fmla="*/ 176879 h 283464"/>
                  <a:gd name="connsiteX7" fmla="*/ 172593 w 219836"/>
                  <a:gd name="connsiteY7" fmla="*/ 176879 h 283464"/>
                  <a:gd name="connsiteX8" fmla="*/ 172593 w 219836"/>
                  <a:gd name="connsiteY8" fmla="*/ 176117 h 283464"/>
                  <a:gd name="connsiteX9" fmla="*/ 109347 w 219836"/>
                  <a:gd name="connsiteY9" fmla="*/ 109728 h 283464"/>
                  <a:gd name="connsiteX10" fmla="*/ 47244 w 219836"/>
                  <a:gd name="connsiteY10" fmla="*/ 175355 h 283464"/>
                  <a:gd name="connsiteX11" fmla="*/ 47244 w 219836"/>
                  <a:gd name="connsiteY11" fmla="*/ 176117 h 283464"/>
                  <a:gd name="connsiteX12" fmla="*/ 110109 w 219836"/>
                  <a:gd name="connsiteY12" fmla="*/ 242126 h 283464"/>
                  <a:gd name="connsiteX13" fmla="*/ 172593 w 219836"/>
                  <a:gd name="connsiteY13" fmla="*/ 176879 h 283464"/>
                  <a:gd name="connsiteX14" fmla="*/ 47625 w 219836"/>
                  <a:gd name="connsiteY14" fmla="*/ 0 h 283464"/>
                  <a:gd name="connsiteX15" fmla="*/ 95631 w 219836"/>
                  <a:gd name="connsiteY15" fmla="*/ 0 h 283464"/>
                  <a:gd name="connsiteX16" fmla="*/ 95631 w 219836"/>
                  <a:gd name="connsiteY16" fmla="*/ 46482 h 283464"/>
                  <a:gd name="connsiteX17" fmla="*/ 47625 w 219836"/>
                  <a:gd name="connsiteY17" fmla="*/ 46482 h 283464"/>
                  <a:gd name="connsiteX18" fmla="*/ 47625 w 219836"/>
                  <a:gd name="connsiteY18" fmla="*/ 0 h 283464"/>
                  <a:gd name="connsiteX19" fmla="*/ 123730 w 219836"/>
                  <a:gd name="connsiteY19" fmla="*/ 0 h 283464"/>
                  <a:gd name="connsiteX20" fmla="*/ 171736 w 219836"/>
                  <a:gd name="connsiteY20" fmla="*/ 0 h 283464"/>
                  <a:gd name="connsiteX21" fmla="*/ 171736 w 219836"/>
                  <a:gd name="connsiteY21" fmla="*/ 46482 h 283464"/>
                  <a:gd name="connsiteX22" fmla="*/ 123730 w 219836"/>
                  <a:gd name="connsiteY22" fmla="*/ 46482 h 283464"/>
                  <a:gd name="connsiteX23" fmla="*/ 123730 w 219836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6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593" y="176879"/>
                    </a:moveTo>
                    <a:lnTo>
                      <a:pt x="172593" y="176117"/>
                    </a:lnTo>
                    <a:cubicBezTo>
                      <a:pt x="172593" y="139827"/>
                      <a:pt x="146399" y="109728"/>
                      <a:pt x="109347" y="109728"/>
                    </a:cubicBezTo>
                    <a:cubicBezTo>
                      <a:pt x="72295" y="109728"/>
                      <a:pt x="47244" y="139446"/>
                      <a:pt x="47244" y="175355"/>
                    </a:cubicBezTo>
                    <a:lnTo>
                      <a:pt x="47244" y="176117"/>
                    </a:lnTo>
                    <a:cubicBezTo>
                      <a:pt x="47244" y="212027"/>
                      <a:pt x="73438" y="242126"/>
                      <a:pt x="110109" y="242126"/>
                    </a:cubicBezTo>
                    <a:cubicBezTo>
                      <a:pt x="146780" y="242126"/>
                      <a:pt x="172593" y="212408"/>
                      <a:pt x="172593" y="176879"/>
                    </a:cubicBezTo>
                    <a:close/>
                    <a:moveTo>
                      <a:pt x="47625" y="0"/>
                    </a:moveTo>
                    <a:lnTo>
                      <a:pt x="95631" y="0"/>
                    </a:lnTo>
                    <a:lnTo>
                      <a:pt x="95631" y="46482"/>
                    </a:lnTo>
                    <a:lnTo>
                      <a:pt x="47625" y="46482"/>
                    </a:lnTo>
                    <a:lnTo>
                      <a:pt x="47625" y="0"/>
                    </a:lnTo>
                    <a:close/>
                    <a:moveTo>
                      <a:pt x="123730" y="0"/>
                    </a:moveTo>
                    <a:lnTo>
                      <a:pt x="171736" y="0"/>
                    </a:lnTo>
                    <a:lnTo>
                      <a:pt x="171736" y="46482"/>
                    </a:lnTo>
                    <a:lnTo>
                      <a:pt x="123730" y="46482"/>
                    </a:lnTo>
                    <a:lnTo>
                      <a:pt x="1237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406BF1E0-834B-2703-E5AB-3973B0D7BA60}"/>
                  </a:ext>
                </a:extLst>
              </p:cNvPr>
              <p:cNvSpPr/>
              <p:nvPr/>
            </p:nvSpPr>
            <p:spPr>
              <a:xfrm>
                <a:off x="177836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0048BFD5-5E3C-082B-E9C6-8E330E53AFB7}"/>
                  </a:ext>
                </a:extLst>
              </p:cNvPr>
              <p:cNvSpPr/>
              <p:nvPr/>
            </p:nvSpPr>
            <p:spPr>
              <a:xfrm>
                <a:off x="179806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FBFBDA0A-7FC7-99E2-7455-8095D931B852}"/>
              </a:ext>
            </a:extLst>
          </p:cNvPr>
          <p:cNvGrpSpPr/>
          <p:nvPr/>
        </p:nvGrpSpPr>
        <p:grpSpPr>
          <a:xfrm>
            <a:off x="0" y="12240864"/>
            <a:ext cx="3848100" cy="617886"/>
            <a:chOff x="0" y="9667875"/>
            <a:chExt cx="3848100" cy="617886"/>
          </a:xfrm>
        </p:grpSpPr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219504D6-A67F-7E5F-6588-18B08B2BB888}"/>
                </a:ext>
              </a:extLst>
            </p:cNvPr>
            <p:cNvSpPr/>
            <p:nvPr/>
          </p:nvSpPr>
          <p:spPr>
            <a:xfrm>
              <a:off x="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5" name="Bild 58">
              <a:extLst>
                <a:ext uri="{FF2B5EF4-FFF2-40B4-BE49-F238E27FC236}">
                  <a16:creationId xmlns:a16="http://schemas.microsoft.com/office/drawing/2014/main" id="{7CF4B2DC-0484-64C3-4162-7A3FC44DF13D}"/>
                </a:ext>
              </a:extLst>
            </p:cNvPr>
            <p:cNvGrpSpPr/>
            <p:nvPr/>
          </p:nvGrpSpPr>
          <p:grpSpPr>
            <a:xfrm>
              <a:off x="144017" y="9827799"/>
              <a:ext cx="3525583" cy="348233"/>
              <a:chOff x="144017" y="9827799"/>
              <a:chExt cx="3525583" cy="348233"/>
            </a:xfrm>
            <a:solidFill>
              <a:srgbClr val="1F1F1F"/>
            </a:solidFill>
          </p:grpSpPr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99DA466D-5619-061B-64B2-A56CBE4F6C41}"/>
                  </a:ext>
                </a:extLst>
              </p:cNvPr>
              <p:cNvSpPr/>
              <p:nvPr/>
            </p:nvSpPr>
            <p:spPr>
              <a:xfrm>
                <a:off x="1440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03A2BC84-93F4-3983-1417-2974221E0893}"/>
                  </a:ext>
                </a:extLst>
              </p:cNvPr>
              <p:cNvSpPr/>
              <p:nvPr/>
            </p:nvSpPr>
            <p:spPr>
              <a:xfrm>
                <a:off x="4833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A4523773-7965-1270-FAFF-BB7F386976C3}"/>
                  </a:ext>
                </a:extLst>
              </p:cNvPr>
              <p:cNvSpPr/>
              <p:nvPr/>
            </p:nvSpPr>
            <p:spPr>
              <a:xfrm>
                <a:off x="5958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64F89044-D64A-5437-ABE3-EF747611180B}"/>
                  </a:ext>
                </a:extLst>
              </p:cNvPr>
              <p:cNvSpPr/>
              <p:nvPr/>
            </p:nvSpPr>
            <p:spPr>
              <a:xfrm>
                <a:off x="7570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" name="Frihandsfigur: Form 99">
                <a:extLst>
                  <a:ext uri="{FF2B5EF4-FFF2-40B4-BE49-F238E27FC236}">
                    <a16:creationId xmlns:a16="http://schemas.microsoft.com/office/drawing/2014/main" id="{18A4A0BA-E9BA-8D77-0837-477DB94A4474}"/>
                  </a:ext>
                </a:extLst>
              </p:cNvPr>
              <p:cNvSpPr/>
              <p:nvPr/>
            </p:nvSpPr>
            <p:spPr>
              <a:xfrm>
                <a:off x="10229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7602BE1B-469B-F7A0-6E1C-BACE4977E7AE}"/>
                  </a:ext>
                </a:extLst>
              </p:cNvPr>
              <p:cNvSpPr/>
              <p:nvPr/>
            </p:nvSpPr>
            <p:spPr>
              <a:xfrm>
                <a:off x="12745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2" name="Frihandsfigur: Form 101">
                <a:extLst>
                  <a:ext uri="{FF2B5EF4-FFF2-40B4-BE49-F238E27FC236}">
                    <a16:creationId xmlns:a16="http://schemas.microsoft.com/office/drawing/2014/main" id="{3FC67202-B77F-C22F-9929-17A542901A06}"/>
                  </a:ext>
                </a:extLst>
              </p:cNvPr>
              <p:cNvSpPr/>
              <p:nvPr/>
            </p:nvSpPr>
            <p:spPr>
              <a:xfrm>
                <a:off x="15103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7A8C9A6C-8E83-D3D4-8A3B-4FCA675CFF34}"/>
                  </a:ext>
                </a:extLst>
              </p:cNvPr>
              <p:cNvSpPr/>
              <p:nvPr/>
            </p:nvSpPr>
            <p:spPr>
              <a:xfrm>
                <a:off x="17619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3D255273-6A29-2268-53BF-BC8413C37210}"/>
                  </a:ext>
                </a:extLst>
              </p:cNvPr>
              <p:cNvSpPr/>
              <p:nvPr/>
            </p:nvSpPr>
            <p:spPr>
              <a:xfrm>
                <a:off x="19098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" name="Frihandsfigur: Form 104">
                <a:extLst>
                  <a:ext uri="{FF2B5EF4-FFF2-40B4-BE49-F238E27FC236}">
                    <a16:creationId xmlns:a16="http://schemas.microsoft.com/office/drawing/2014/main" id="{F1C948BB-8B3E-7A13-8722-2D5781162D07}"/>
                  </a:ext>
                </a:extLst>
              </p:cNvPr>
              <p:cNvSpPr/>
              <p:nvPr/>
            </p:nvSpPr>
            <p:spPr>
              <a:xfrm>
                <a:off x="21614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6" name="Frihandsfigur: Form 105">
                <a:extLst>
                  <a:ext uri="{FF2B5EF4-FFF2-40B4-BE49-F238E27FC236}">
                    <a16:creationId xmlns:a16="http://schemas.microsoft.com/office/drawing/2014/main" id="{23ACF907-A870-AD37-1073-855D803F519D}"/>
                  </a:ext>
                </a:extLst>
              </p:cNvPr>
              <p:cNvSpPr/>
              <p:nvPr/>
            </p:nvSpPr>
            <p:spPr>
              <a:xfrm>
                <a:off x="23040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7" name="Frihandsfigur: Form 106">
                <a:extLst>
                  <a:ext uri="{FF2B5EF4-FFF2-40B4-BE49-F238E27FC236}">
                    <a16:creationId xmlns:a16="http://schemas.microsoft.com/office/drawing/2014/main" id="{2124537B-87C1-B331-1ADE-F1B505A54763}"/>
                  </a:ext>
                </a:extLst>
              </p:cNvPr>
              <p:cNvSpPr/>
              <p:nvPr/>
            </p:nvSpPr>
            <p:spPr>
              <a:xfrm>
                <a:off x="25414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" name="Frihandsfigur: Form 107">
                <a:extLst>
                  <a:ext uri="{FF2B5EF4-FFF2-40B4-BE49-F238E27FC236}">
                    <a16:creationId xmlns:a16="http://schemas.microsoft.com/office/drawing/2014/main" id="{AEAABDE8-B830-9561-3B77-4EDD125ECF33}"/>
                  </a:ext>
                </a:extLst>
              </p:cNvPr>
              <p:cNvSpPr/>
              <p:nvPr/>
            </p:nvSpPr>
            <p:spPr>
              <a:xfrm>
                <a:off x="29401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" name="Frihandsfigur: Form 108">
                <a:extLst>
                  <a:ext uri="{FF2B5EF4-FFF2-40B4-BE49-F238E27FC236}">
                    <a16:creationId xmlns:a16="http://schemas.microsoft.com/office/drawing/2014/main" id="{E7B7DF48-024B-35E0-E882-1FB5C0400422}"/>
                  </a:ext>
                </a:extLst>
              </p:cNvPr>
              <p:cNvSpPr/>
              <p:nvPr/>
            </p:nvSpPr>
            <p:spPr>
              <a:xfrm>
                <a:off x="3088100" y="9833991"/>
                <a:ext cx="219837" cy="283464"/>
              </a:xfrm>
              <a:custGeom>
                <a:avLst/>
                <a:gdLst>
                  <a:gd name="connsiteX0" fmla="*/ 0 w 219837"/>
                  <a:gd name="connsiteY0" fmla="*/ 176879 h 283464"/>
                  <a:gd name="connsiteX1" fmla="*/ 0 w 219837"/>
                  <a:gd name="connsiteY1" fmla="*/ 176117 h 283464"/>
                  <a:gd name="connsiteX2" fmla="*/ 110109 w 219837"/>
                  <a:gd name="connsiteY2" fmla="*/ 68294 h 283464"/>
                  <a:gd name="connsiteX3" fmla="*/ 219837 w 219837"/>
                  <a:gd name="connsiteY3" fmla="*/ 175260 h 283464"/>
                  <a:gd name="connsiteX4" fmla="*/ 219837 w 219837"/>
                  <a:gd name="connsiteY4" fmla="*/ 176022 h 283464"/>
                  <a:gd name="connsiteX5" fmla="*/ 109347 w 219837"/>
                  <a:gd name="connsiteY5" fmla="*/ 283464 h 283464"/>
                  <a:gd name="connsiteX6" fmla="*/ 0 w 219837"/>
                  <a:gd name="connsiteY6" fmla="*/ 176879 h 283464"/>
                  <a:gd name="connsiteX7" fmla="*/ 172688 w 219837"/>
                  <a:gd name="connsiteY7" fmla="*/ 176879 h 283464"/>
                  <a:gd name="connsiteX8" fmla="*/ 172688 w 219837"/>
                  <a:gd name="connsiteY8" fmla="*/ 176117 h 283464"/>
                  <a:gd name="connsiteX9" fmla="*/ 109442 w 219837"/>
                  <a:gd name="connsiteY9" fmla="*/ 109728 h 283464"/>
                  <a:gd name="connsiteX10" fmla="*/ 47339 w 219837"/>
                  <a:gd name="connsiteY10" fmla="*/ 175355 h 283464"/>
                  <a:gd name="connsiteX11" fmla="*/ 47339 w 219837"/>
                  <a:gd name="connsiteY11" fmla="*/ 176117 h 283464"/>
                  <a:gd name="connsiteX12" fmla="*/ 110204 w 219837"/>
                  <a:gd name="connsiteY12" fmla="*/ 242126 h 283464"/>
                  <a:gd name="connsiteX13" fmla="*/ 172688 w 219837"/>
                  <a:gd name="connsiteY13" fmla="*/ 176879 h 283464"/>
                  <a:gd name="connsiteX14" fmla="*/ 47720 w 219837"/>
                  <a:gd name="connsiteY14" fmla="*/ 0 h 283464"/>
                  <a:gd name="connsiteX15" fmla="*/ 95726 w 219837"/>
                  <a:gd name="connsiteY15" fmla="*/ 0 h 283464"/>
                  <a:gd name="connsiteX16" fmla="*/ 95726 w 219837"/>
                  <a:gd name="connsiteY16" fmla="*/ 46482 h 283464"/>
                  <a:gd name="connsiteX17" fmla="*/ 47720 w 219837"/>
                  <a:gd name="connsiteY17" fmla="*/ 46482 h 283464"/>
                  <a:gd name="connsiteX18" fmla="*/ 47720 w 219837"/>
                  <a:gd name="connsiteY18" fmla="*/ 0 h 283464"/>
                  <a:gd name="connsiteX19" fmla="*/ 123825 w 219837"/>
                  <a:gd name="connsiteY19" fmla="*/ 0 h 283464"/>
                  <a:gd name="connsiteX20" fmla="*/ 171831 w 219837"/>
                  <a:gd name="connsiteY20" fmla="*/ 0 h 283464"/>
                  <a:gd name="connsiteX21" fmla="*/ 171831 w 219837"/>
                  <a:gd name="connsiteY21" fmla="*/ 46482 h 283464"/>
                  <a:gd name="connsiteX22" fmla="*/ 123825 w 219837"/>
                  <a:gd name="connsiteY22" fmla="*/ 46482 h 283464"/>
                  <a:gd name="connsiteX23" fmla="*/ 123825 w 219837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7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688" y="176879"/>
                    </a:moveTo>
                    <a:lnTo>
                      <a:pt x="172688" y="176117"/>
                    </a:lnTo>
                    <a:cubicBezTo>
                      <a:pt x="172688" y="139827"/>
                      <a:pt x="146495" y="109728"/>
                      <a:pt x="109442" y="109728"/>
                    </a:cubicBezTo>
                    <a:cubicBezTo>
                      <a:pt x="72390" y="109728"/>
                      <a:pt x="47339" y="139446"/>
                      <a:pt x="47339" y="175355"/>
                    </a:cubicBezTo>
                    <a:lnTo>
                      <a:pt x="47339" y="176117"/>
                    </a:lnTo>
                    <a:cubicBezTo>
                      <a:pt x="47339" y="212027"/>
                      <a:pt x="73533" y="242126"/>
                      <a:pt x="110204" y="242126"/>
                    </a:cubicBezTo>
                    <a:cubicBezTo>
                      <a:pt x="146876" y="242126"/>
                      <a:pt x="172688" y="212408"/>
                      <a:pt x="172688" y="176879"/>
                    </a:cubicBezTo>
                    <a:close/>
                    <a:moveTo>
                      <a:pt x="47720" y="0"/>
                    </a:moveTo>
                    <a:lnTo>
                      <a:pt x="95726" y="0"/>
                    </a:lnTo>
                    <a:lnTo>
                      <a:pt x="95726" y="46482"/>
                    </a:lnTo>
                    <a:lnTo>
                      <a:pt x="47720" y="46482"/>
                    </a:lnTo>
                    <a:lnTo>
                      <a:pt x="47720" y="0"/>
                    </a:lnTo>
                    <a:close/>
                    <a:moveTo>
                      <a:pt x="123825" y="0"/>
                    </a:moveTo>
                    <a:lnTo>
                      <a:pt x="171831" y="0"/>
                    </a:lnTo>
                    <a:lnTo>
                      <a:pt x="171831" y="46482"/>
                    </a:lnTo>
                    <a:lnTo>
                      <a:pt x="123825" y="46482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" name="Frihandsfigur: Form 109">
                <a:extLst>
                  <a:ext uri="{FF2B5EF4-FFF2-40B4-BE49-F238E27FC236}">
                    <a16:creationId xmlns:a16="http://schemas.microsoft.com/office/drawing/2014/main" id="{833E4120-0D77-4E5A-FEBA-FE98F532BDCA}"/>
                  </a:ext>
                </a:extLst>
              </p:cNvPr>
              <p:cNvSpPr/>
              <p:nvPr/>
            </p:nvSpPr>
            <p:spPr>
              <a:xfrm>
                <a:off x="33437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" name="Frihandsfigur: Form 110">
                <a:extLst>
                  <a:ext uri="{FF2B5EF4-FFF2-40B4-BE49-F238E27FC236}">
                    <a16:creationId xmlns:a16="http://schemas.microsoft.com/office/drawing/2014/main" id="{458CE8A9-20D0-DA72-CBE9-BED51C725571}"/>
                  </a:ext>
                </a:extLst>
              </p:cNvPr>
              <p:cNvSpPr/>
              <p:nvPr/>
            </p:nvSpPr>
            <p:spPr>
              <a:xfrm>
                <a:off x="35407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459362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AE659-B63E-45EA-A197-1316DED4E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1391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AE659-B63E-45EA-A197-1316DED4E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807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C0651F-F6D3-42C6-86A4-99666CD66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Förnamn Efternamn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453759-8785-44CE-8AE9-25EE394D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6681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5E1F5-CC60-4B02-950D-FF7B5778A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3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0DC850-9639-45D7-80AE-960C64112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r>
              <a:rPr lang="sv-SE" dirty="0">
                <a:latin typeface="+mj-lt"/>
              </a:rPr>
              <a:t>markerad</a:t>
            </a:r>
            <a:r>
              <a:rPr lang="sv-SE" dirty="0"/>
              <a:t> 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40567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F96D82-12D4-F4C5-AD73-0234B4238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Punkt 1. </a:t>
            </a:r>
          </a:p>
          <a:p>
            <a:r>
              <a:rPr lang="sv-SE" dirty="0"/>
              <a:t>Punkt 2.</a:t>
            </a:r>
          </a:p>
          <a:p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955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F96D82-12D4-F4C5-AD73-0234B4238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Punkt 1.</a:t>
            </a:r>
          </a:p>
          <a:p>
            <a:r>
              <a:rPr lang="sv-SE" dirty="0"/>
              <a:t>Punkt 2.</a:t>
            </a:r>
          </a:p>
          <a:p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8978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Filmgrafik - vit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C88C72A7-EA71-4AA9-ACCB-83B103BBA1DA}"/>
    </a:ext>
  </a:extLst>
</a:theme>
</file>

<file path=ppt/theme/theme10.xml><?xml version="1.0" encoding="utf-8"?>
<a:theme xmlns:a="http://schemas.openxmlformats.org/drawingml/2006/main" name="Filmgrafik - ljusbl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5C066133-2BB1-450A-B400-B5822019828C}"/>
    </a:ext>
  </a:extLst>
</a:theme>
</file>

<file path=ppt/theme/theme11.xml><?xml version="1.0" encoding="utf-8"?>
<a:theme xmlns:a="http://schemas.openxmlformats.org/drawingml/2006/main" name="Filmgrafik - ljusgrön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61DC815B-3A08-48AF-A322-75B19E483342}"/>
    </a:ext>
  </a:extLst>
</a:theme>
</file>

<file path=ppt/theme/theme12.xml><?xml version="1.0" encoding="utf-8"?>
<a:theme xmlns:a="http://schemas.openxmlformats.org/drawingml/2006/main" name="Filmgrafik - aprikos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D8CFB537-81A9-438E-BD56-D2AB65BE271C}"/>
    </a:ext>
  </a:extLst>
</a:theme>
</file>

<file path=ppt/theme/theme13.xml><?xml version="1.0" encoding="utf-8"?>
<a:theme xmlns:a="http://schemas.openxmlformats.org/drawingml/2006/main" name="Filmgrafik - ljusrosa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C9617C71-1809-497D-9C91-02C870A4382E}"/>
    </a:ext>
  </a:extLst>
</a:theme>
</file>

<file path=ppt/theme/theme14.xml><?xml version="1.0" encoding="utf-8"?>
<a:theme xmlns:a="http://schemas.openxmlformats.org/drawingml/2006/main" name="Filmgrafik - violett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14C0998C-7EBE-4413-8CE1-037BAC7EC919}"/>
    </a:ext>
  </a:extLst>
</a:theme>
</file>

<file path=ppt/theme/theme15.xml><?xml version="1.0" encoding="utf-8"?>
<a:theme xmlns:a="http://schemas.openxmlformats.org/drawingml/2006/main" name="Filmgrafik - ljusgul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0B406849-5A8E-487E-9435-8C6471E203EC}"/>
    </a:ext>
  </a:extLst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mgrafik - mörkblå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FDCB8B43-E3EE-4515-A57A-D84CC04BB2FB}"/>
    </a:ext>
  </a:extLst>
</a:theme>
</file>

<file path=ppt/theme/theme3.xml><?xml version="1.0" encoding="utf-8"?>
<a:theme xmlns:a="http://schemas.openxmlformats.org/drawingml/2006/main" name="Filmgrafik - röd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EE381555-06A5-4ADD-BC53-693C7FC58D0F}"/>
    </a:ext>
  </a:extLst>
</a:theme>
</file>

<file path=ppt/theme/theme4.xml><?xml version="1.0" encoding="utf-8"?>
<a:theme xmlns:a="http://schemas.openxmlformats.org/drawingml/2006/main" name="Filmgrafik - turkos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A02CC528-F50E-4A8D-80E0-9BBFFDEB664A}"/>
    </a:ext>
  </a:extLst>
</a:theme>
</file>

<file path=ppt/theme/theme5.xml><?xml version="1.0" encoding="utf-8"?>
<a:theme xmlns:a="http://schemas.openxmlformats.org/drawingml/2006/main" name="Filmgrafik - ros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AF0E35FF-E953-485F-A824-FA33573C5890}"/>
    </a:ext>
  </a:extLst>
</a:theme>
</file>

<file path=ppt/theme/theme6.xml><?xml version="1.0" encoding="utf-8"?>
<a:theme xmlns:a="http://schemas.openxmlformats.org/drawingml/2006/main" name="Filmgrafik - grön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6E821903-A367-40F2-BB79-C05C36BCD3CD}"/>
    </a:ext>
  </a:extLst>
</a:theme>
</file>

<file path=ppt/theme/theme7.xml><?xml version="1.0" encoding="utf-8"?>
<a:theme xmlns:a="http://schemas.openxmlformats.org/drawingml/2006/main" name="Filmgrafik - lil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118093E0-965A-4FF8-9E68-6492E1AFEABB}"/>
    </a:ext>
  </a:extLst>
</a:theme>
</file>

<file path=ppt/theme/theme8.xml><?xml version="1.0" encoding="utf-8"?>
<a:theme xmlns:a="http://schemas.openxmlformats.org/drawingml/2006/main" name="Filmgrafik - gul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CB76DD1B-AF42-4662-829B-0CF97B1A7D3C}"/>
    </a:ext>
  </a:extLst>
</a:theme>
</file>

<file path=ppt/theme/theme9.xml><?xml version="1.0" encoding="utf-8"?>
<a:theme xmlns:a="http://schemas.openxmlformats.org/drawingml/2006/main" name="Filmgrafik - ljusgr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350.potx" id="{25556132-44F9-492F-B2FE-377E0B564C68}" vid="{7AE80AFC-4919-4899-A95B-52533A81B8B2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1341</ap:Words>
  <ap:Application>Microsoft Office PowerPoint</ap:Application>
  <ap:PresentationFormat>Anpassad</ap:PresentationFormat>
  <ap:Paragraphs>172</ap:Paragraphs>
  <ap:Slides>29</ap:Slides>
  <ap:Notes>4</ap:Notes>
  <ap:HiddenSlides>17</ap:HiddenSlides>
  <ap:MMClips>0</ap:MMClips>
  <ap:ScaleCrop>false</ap:ScaleCrop>
  <ap:HeadingPairs>
    <vt:vector baseType="variant" size="6">
      <vt:variant>
        <vt:lpstr>Använt teckensnitt</vt:lpstr>
      </vt:variant>
      <vt:variant>
        <vt:i4>7</vt:i4>
      </vt:variant>
      <vt:variant>
        <vt:lpstr>Tema</vt:lpstr>
      </vt:variant>
      <vt:variant>
        <vt:i4>15</vt:i4>
      </vt:variant>
      <vt:variant>
        <vt:lpstr>Bildrubriker</vt:lpstr>
      </vt:variant>
      <vt:variant>
        <vt:i4>29</vt:i4>
      </vt:variant>
    </vt:vector>
  </ap:HeadingPairs>
  <ap:TitlesOfParts>
    <vt:vector baseType="lpstr" size="51">
      <vt:lpstr>Arial</vt:lpstr>
      <vt:lpstr>Open Sans Extrabold</vt:lpstr>
      <vt:lpstr>Calibri</vt:lpstr>
      <vt:lpstr>Open Sans SemiBold</vt:lpstr>
      <vt:lpstr>Open Sans SemiBold</vt:lpstr>
      <vt:lpstr>Open Sans</vt:lpstr>
      <vt:lpstr>Times New Roman</vt:lpstr>
      <vt:lpstr>Filmgrafik - vit</vt:lpstr>
      <vt:lpstr>Filmgrafik - mörkblå</vt:lpstr>
      <vt:lpstr>Filmgrafik - röd</vt:lpstr>
      <vt:lpstr>Filmgrafik - turkos</vt:lpstr>
      <vt:lpstr>Filmgrafik - rosa</vt:lpstr>
      <vt:lpstr>Filmgrafik - grön</vt:lpstr>
      <vt:lpstr>Filmgrafik - lila</vt:lpstr>
      <vt:lpstr>Filmgrafik - gul</vt:lpstr>
      <vt:lpstr>Filmgrafik - ljusgrå</vt:lpstr>
      <vt:lpstr>Filmgrafik - ljusblå</vt:lpstr>
      <vt:lpstr>Filmgrafik - ljusgrön</vt:lpstr>
      <vt:lpstr>Filmgrafik - aprikos</vt:lpstr>
      <vt:lpstr>Filmgrafik - ljusrosa</vt:lpstr>
      <vt:lpstr>Filmgrafik - violett</vt:lpstr>
      <vt:lpstr>Filmgrafik - ljusgul</vt:lpstr>
      <vt:lpstr>PowerPoint-presentation</vt:lpstr>
      <vt:lpstr>PowerPoint-presentation</vt:lpstr>
      <vt:lpstr>Stor centrerad text</vt:lpstr>
      <vt:lpstr>Medium centrerad  text</vt:lpstr>
      <vt:lpstr>Förnamn Efternamn</vt:lpstr>
      <vt:lpstr>Mindre  centrerad  text</vt:lpstr>
      <vt:lpstr>Mindre markerad informationstext</vt:lpstr>
      <vt:lpstr>PowerPoint-presentation</vt:lpstr>
      <vt:lpstr>PowerPoint-presentation</vt:lpstr>
      <vt:lpstr>Text ovanför bild eller animerad GIF</vt:lpstr>
      <vt:lpstr>Text under bild eller animerad GIF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Detta är en syntolkad version</vt:lpstr>
      <vt:lpstr>Detta är en syntolkad version</vt:lpstr>
      <vt:lpstr>Denna film  finns även teckenspråkstolkad </vt:lpstr>
      <vt:lpstr>Denna film  finns även teckenspråkstolkad </vt:lpstr>
      <vt:lpstr>PowerPoint-presentation</vt:lpstr>
      <vt:lpstr>PowerPoint-presentation</vt:lpstr>
      <vt:lpstr>PowerPoint-presentation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Filmgrafik 1080x1350 porträtt</dc:title>
  <dc:creator>Förvaltning</dc:creator>
  <lastModifiedBy>Cazuma Mori</lastModifiedBy>
  <revision>6</revision>
  <dcterms:created xsi:type="dcterms:W3CDTF">2025-02-27T15:16:44.0000000Z</dcterms:created>
  <dcterms:modified xsi:type="dcterms:W3CDTF">2025-06-17T11:37:31.0000000Z</dcterms:modified>
</coreProperties>
</file>