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2.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1.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extended-properties" Target="docProps/app.xml" Id="rId4" /><Relationship Type="http://schemas.openxmlformats.org/officeDocument/2006/relationships/officeDocument" Target="/ppt/presentation2.xml" Id="rId1" /></Relationships>
</file>

<file path=ppt/presProps.xml><?xml version="1.0" encoding="utf-8"?>
<p:presentationPr xmlns:a="http://schemas.openxmlformats.org/drawingml/2006/main" xmlns:r="http://schemas.openxmlformats.org/officeDocument/2006/relationships" xmlns:p="http://schemas.openxmlformats.org/presentationml/2006/main">
  <p:clrMru>
    <a:srgbClr val="FFF2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presentation2.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p:sldMasterIdLst>
    <p:sldMasterId id="2147483648" r:id="rId1"/>
    <p:sldMasterId id="2147483654" r:id="rId2"/>
    <p:sldMasterId id="2147483664" r:id="rId3"/>
    <p:sldMasterId id="2147483668" r:id="rId4"/>
    <p:sldMasterId id="2147483672" r:id="rId5"/>
    <p:sldMasterId id="2147483676" r:id="rId6"/>
    <p:sldMasterId id="2147483680" r:id="rId7"/>
    <p:sldMasterId id="2147483684" r:id="rId8"/>
    <p:sldMasterId id="2147483659" r:id="rId9"/>
    <p:sldMasterId id="2147483688" r:id="rId10"/>
    <p:sldMasterId id="2147483692" r:id="rId11"/>
    <p:sldMasterId id="2147483696" r:id="rId12"/>
    <p:sldMasterId id="2147483700" r:id="rId13"/>
    <p:sldMasterId id="2147483704" r:id="rId14"/>
    <p:sldMasterId id="2147483708" r:id="rId15"/>
  </p:sldMasterIdLst>
  <p:notesMasterIdLst>
    <p:notesMasterId r:id="rId25"/>
  </p:notesMasterIdLst>
  <p:sldIdLst>
    <p:sldId id="260" r:id="rId16"/>
    <p:sldId id="256" r:id="rId17"/>
    <p:sldId id="257" r:id="rId18"/>
    <p:sldId id="259" r:id="rId19"/>
    <p:sldId id="258" r:id="rId20"/>
    <p:sldId id="264" r:id="rId21"/>
    <p:sldId id="261" r:id="rId22"/>
    <p:sldId id="262" r:id="rId23"/>
    <p:sldId id="263" r:id="rId24"/>
  </p:sldIdLst>
  <p:sldSz cx="10287000" cy="18288000"/>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Open Sans Extrabold" panose="020B0906030804020204" pitchFamily="34" charset="0"/>
      <p:bold r:id="rId34"/>
      <p:boldItalic r:id="rId3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30" autoAdjust="0"/>
    <p:restoredTop sz="94660"/>
  </p:normalViewPr>
  <p:slideViewPr>
    <p:cSldViewPr snapToGrid="0" showGuides="1">
      <p:cViewPr varScale="1">
        <p:scale>
          <a:sx n="60" d="100"/>
          <a:sy n="60" d="100"/>
        </p:scale>
        <p:origin x="3906" y="126"/>
      </p:cViewPr>
      <p:guideLst/>
    </p:cSldViewPr>
  </p:slideViewPr>
  <p:notesTextViewPr>
    <p:cViewPr>
      <p:scale>
        <a:sx n="1" d="1"/>
        <a:sy n="1" d="1"/>
      </p:scale>
      <p:origin x="0" y="0"/>
    </p:cViewPr>
  </p:notesTextViewPr>
  <p:notesViewPr>
    <p:cSldViewPr snapToGrid="0">
      <p:cViewPr varScale="1">
        <p:scale>
          <a:sx n="96" d="100"/>
          <a:sy n="96" d="100"/>
        </p:scale>
        <p:origin x="3546" y="72"/>
      </p:cViewPr>
      <p:guideLst/>
    </p:cSldViewPr>
  </p:notesViewPr>
  <p:gridSpacing cx="72008" cy="72008"/>
</p:viewPr>
</file>

<file path=ppt/_rels/presentation2.xml.rels>&#65279;<?xml version="1.0" encoding="utf-8"?><Relationships xmlns="http://schemas.openxmlformats.org/package/2006/relationships"><Relationship Type="http://schemas.openxmlformats.org/officeDocument/2006/relationships/slideMaster" Target="/ppt/slideMasters/slideMaster13.xml" Id="rId13" /><Relationship Type="http://schemas.openxmlformats.org/officeDocument/2006/relationships/slide" Target="/ppt/slides/slide3.xml" Id="rId18" /><Relationship Type="http://schemas.openxmlformats.org/officeDocument/2006/relationships/font" Target="/ppt/fonts/font1.fntdata" Id="rId26" /><Relationship Type="http://schemas.openxmlformats.org/officeDocument/2006/relationships/tableStyles" Target="/ppt/tableStyles.xml" Id="rId39" /><Relationship Type="http://schemas.openxmlformats.org/officeDocument/2006/relationships/slide" Target="/ppt/slides/slide6.xml" Id="rId21" /><Relationship Type="http://schemas.openxmlformats.org/officeDocument/2006/relationships/font" Target="/ppt/fonts/font9.fntdata" Id="rId34" /><Relationship Type="http://schemas.openxmlformats.org/officeDocument/2006/relationships/slideMaster" Target="/ppt/slideMasters/slideMaster7.xml" Id="rId7" /><Relationship Type="http://schemas.openxmlformats.org/officeDocument/2006/relationships/slideMaster" Target="/ppt/slideMasters/slideMaster12.xml" Id="rId12" /><Relationship Type="http://schemas.openxmlformats.org/officeDocument/2006/relationships/slide" Target="/ppt/slides/slide2.xml" Id="rId17" /><Relationship Type="http://schemas.openxmlformats.org/officeDocument/2006/relationships/notesMaster" Target="/ppt/notesMasters/notesMaster1.xml" Id="rId25" /><Relationship Type="http://schemas.openxmlformats.org/officeDocument/2006/relationships/font" Target="/ppt/fonts/font8.fntdata" Id="rId33" /><Relationship Type="http://schemas.openxmlformats.org/officeDocument/2006/relationships/theme" Target="/ppt/theme/theme1.xml" Id="rId38" /><Relationship Type="http://schemas.openxmlformats.org/officeDocument/2006/relationships/slideMaster" Target="/ppt/slideMasters/slideMaster2.xml" Id="rId2" /><Relationship Type="http://schemas.openxmlformats.org/officeDocument/2006/relationships/slide" Target="/ppt/slides/slide1.xml" Id="rId16" /><Relationship Type="http://schemas.openxmlformats.org/officeDocument/2006/relationships/slide" Target="/ppt/slides/slide5.xml" Id="rId20" /><Relationship Type="http://schemas.openxmlformats.org/officeDocument/2006/relationships/font" Target="/ppt/fonts/font4.fntdata" Id="rId29" /><Relationship Type="http://schemas.openxmlformats.org/officeDocument/2006/relationships/slideMaster" Target="/ppt/slideMasters/slideMaster1.xml" Id="rId1" /><Relationship Type="http://schemas.openxmlformats.org/officeDocument/2006/relationships/slideMaster" Target="/ppt/slideMasters/slideMaster6.xml" Id="rId6" /><Relationship Type="http://schemas.openxmlformats.org/officeDocument/2006/relationships/slideMaster" Target="/ppt/slideMasters/slideMaster11.xml" Id="rId11" /><Relationship Type="http://schemas.openxmlformats.org/officeDocument/2006/relationships/slide" Target="/ppt/slides/slide9.xml" Id="rId24" /><Relationship Type="http://schemas.openxmlformats.org/officeDocument/2006/relationships/font" Target="/ppt/fonts/font7.fntdata" Id="rId32" /><Relationship Type="http://schemas.openxmlformats.org/officeDocument/2006/relationships/viewProps" Target="/ppt/viewProps.xml" Id="rId37" /><Relationship Type="http://schemas.openxmlformats.org/officeDocument/2006/relationships/slideMaster" Target="/ppt/slideMasters/slideMaster5.xml" Id="rId5" /><Relationship Type="http://schemas.openxmlformats.org/officeDocument/2006/relationships/slideMaster" Target="/ppt/slideMasters/slideMaster15.xml" Id="rId15" /><Relationship Type="http://schemas.openxmlformats.org/officeDocument/2006/relationships/slide" Target="/ppt/slides/slide8.xml" Id="rId23" /><Relationship Type="http://schemas.openxmlformats.org/officeDocument/2006/relationships/font" Target="/ppt/fonts/font3.fntdata" Id="rId28" /><Relationship Type="http://schemas.openxmlformats.org/officeDocument/2006/relationships/presProps" Target="/ppt/presProps.xml" Id="rId36" /><Relationship Type="http://schemas.openxmlformats.org/officeDocument/2006/relationships/slideMaster" Target="/ppt/slideMasters/slideMaster10.xml" Id="rId10" /><Relationship Type="http://schemas.openxmlformats.org/officeDocument/2006/relationships/slide" Target="/ppt/slides/slide4.xml" Id="rId19" /><Relationship Type="http://schemas.openxmlformats.org/officeDocument/2006/relationships/font" Target="/ppt/fonts/font6.fntdata" Id="rId31" /><Relationship Type="http://schemas.openxmlformats.org/officeDocument/2006/relationships/slideMaster" Target="/ppt/slideMasters/slideMaster4.xml" Id="rId4" /><Relationship Type="http://schemas.openxmlformats.org/officeDocument/2006/relationships/slideMaster" Target="/ppt/slideMasters/slideMaster9.xml" Id="rId9" /><Relationship Type="http://schemas.openxmlformats.org/officeDocument/2006/relationships/slideMaster" Target="/ppt/slideMasters/slideMaster14.xml" Id="rId14" /><Relationship Type="http://schemas.openxmlformats.org/officeDocument/2006/relationships/slide" Target="/ppt/slides/slide7.xml" Id="rId22" /><Relationship Type="http://schemas.openxmlformats.org/officeDocument/2006/relationships/font" Target="/ppt/fonts/font2.fntdata" Id="rId27" /><Relationship Type="http://schemas.openxmlformats.org/officeDocument/2006/relationships/font" Target="/ppt/fonts/font5.fntdata" Id="rId30" /><Relationship Type="http://schemas.openxmlformats.org/officeDocument/2006/relationships/font" Target="/ppt/fonts/font10.fntdata" Id="rId35" /><Relationship Type="http://schemas.openxmlformats.org/officeDocument/2006/relationships/slideMaster" Target="/ppt/slideMasters/slideMaster8.xml" Id="rId8" /><Relationship Type="http://schemas.openxmlformats.org/officeDocument/2006/relationships/slideMaster" Target="/ppt/slideMasters/slideMaster3.xml" Id="rId3"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8ED24-D582-436E-B695-EB6AAB1F9C89}" type="datetimeFigureOut">
              <a:rPr lang="sv-SE" smtClean="0"/>
              <a:t>2024-08-19</a:t>
            </a:fld>
            <a:endParaRPr lang="sv-SE"/>
          </a:p>
        </p:txBody>
      </p:sp>
      <p:sp>
        <p:nvSpPr>
          <p:cNvPr id="4" name="Platshållare för bildobjekt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B5568-10BA-46C6-A1EA-1F2ACBDEA613}" type="slidenum">
              <a:rPr lang="sv-SE" smtClean="0"/>
              <a:t>‹#›</a:t>
            </a:fld>
            <a:endParaRPr lang="sv-SE"/>
          </a:p>
        </p:txBody>
      </p:sp>
    </p:spTree>
    <p:extLst>
      <p:ext uri="{BB962C8B-B14F-4D97-AF65-F5344CB8AC3E}">
        <p14:creationId xmlns:p14="http://schemas.microsoft.com/office/powerpoint/2010/main" val="5506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310779054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0.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3319464"/>
            <a:ext cx="7705724" cy="9363072"/>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F65D3FDF-A01F-4185-DABA-71459DB28175}"/>
              </a:ext>
            </a:extLst>
          </p:cNvPr>
          <p:cNvSpPr/>
          <p:nvPr userDrawn="1"/>
        </p:nvSpPr>
        <p:spPr>
          <a:xfrm>
            <a:off x="0" y="16002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8DC25CBB-C84C-529C-2A84-E67340B88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6543442"/>
            <a:ext cx="3619500" cy="1203116"/>
          </a:xfrm>
          <a:prstGeom prst="rect">
            <a:avLst/>
          </a:prstGeom>
        </p:spPr>
      </p:pic>
    </p:spTree>
    <p:extLst>
      <p:ext uri="{BB962C8B-B14F-4D97-AF65-F5344CB8AC3E}">
        <p14:creationId xmlns:p14="http://schemas.microsoft.com/office/powerpoint/2010/main" val="109398772"/>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10069" userDrawn="1">
          <p15:clr>
            <a:srgbClr val="FBAE40"/>
          </p15:clr>
        </p15:guide>
      </p15:sldGuideLst>
    </p:ext>
  </p:extLst>
</p:sldLayout>
</file>

<file path=ppt/slideLayouts/slideLayout1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351935279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600"/>
            </a:lvl1pPr>
          </a:lstStyle>
          <a:p>
            <a:r>
              <a:rPr lang="sv-SE" dirty="0"/>
              <a:t>Mindre titel</a:t>
            </a:r>
          </a:p>
        </p:txBody>
      </p:sp>
    </p:spTree>
    <p:extLst>
      <p:ext uri="{BB962C8B-B14F-4D97-AF65-F5344CB8AC3E}">
        <p14:creationId xmlns:p14="http://schemas.microsoft.com/office/powerpoint/2010/main" val="7835311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8288000"/>
          </a:xfrm>
          <a:prstGeom prst="rect">
            <a:avLst/>
          </a:prstGeom>
        </p:spPr>
        <p:txBody>
          <a:bodyPr/>
          <a:lstStyle>
            <a:lvl1pPr>
              <a:defRPr sz="4978">
                <a:solidFill>
                  <a:schemeClr val="bg1"/>
                </a:solidFill>
              </a:defRPr>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34323570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4.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3319464"/>
            <a:ext cx="7705724" cy="9363072"/>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F65D3FDF-A01F-4185-DABA-71459DB28175}"/>
              </a:ext>
            </a:extLst>
          </p:cNvPr>
          <p:cNvSpPr/>
          <p:nvPr userDrawn="1"/>
        </p:nvSpPr>
        <p:spPr>
          <a:xfrm>
            <a:off x="0" y="16002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8DC25CBB-C84C-529C-2A84-E67340B88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6543442"/>
            <a:ext cx="3619500" cy="1203116"/>
          </a:xfrm>
          <a:prstGeom prst="rect">
            <a:avLst/>
          </a:prstGeom>
        </p:spPr>
      </p:pic>
    </p:spTree>
    <p:extLst>
      <p:ext uri="{BB962C8B-B14F-4D97-AF65-F5344CB8AC3E}">
        <p14:creationId xmlns:p14="http://schemas.microsoft.com/office/powerpoint/2010/main" val="4269530474"/>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10069">
          <p15:clr>
            <a:srgbClr val="FBAE40"/>
          </p15:clr>
        </p15:guide>
      </p15:sldGuideLst>
    </p:ext>
  </p:extLst>
</p:sldLayout>
</file>

<file path=ppt/slideLayouts/slideLayout1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325784145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600"/>
            </a:lvl1pPr>
          </a:lstStyle>
          <a:p>
            <a:r>
              <a:rPr lang="sv-SE" dirty="0"/>
              <a:t>Mindre titel</a:t>
            </a:r>
          </a:p>
        </p:txBody>
      </p:sp>
    </p:spTree>
    <p:extLst>
      <p:ext uri="{BB962C8B-B14F-4D97-AF65-F5344CB8AC3E}">
        <p14:creationId xmlns:p14="http://schemas.microsoft.com/office/powerpoint/2010/main" val="204820601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8288000"/>
          </a:xfrm>
          <a:prstGeom prst="rect">
            <a:avLst/>
          </a:prstGeom>
        </p:spPr>
        <p:txBody>
          <a:bodyPr/>
          <a:lstStyle>
            <a:lvl1pPr>
              <a:defRPr sz="4978">
                <a:solidFill>
                  <a:schemeClr val="bg1"/>
                </a:solidFill>
              </a:defRPr>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45627895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8.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3319464"/>
            <a:ext cx="7705724" cy="9363072"/>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F65D3FDF-A01F-4185-DABA-71459DB28175}"/>
              </a:ext>
            </a:extLst>
          </p:cNvPr>
          <p:cNvSpPr/>
          <p:nvPr userDrawn="1"/>
        </p:nvSpPr>
        <p:spPr>
          <a:xfrm>
            <a:off x="0" y="16002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8DC25CBB-C84C-529C-2A84-E67340B88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6543442"/>
            <a:ext cx="3619500" cy="1203116"/>
          </a:xfrm>
          <a:prstGeom prst="rect">
            <a:avLst/>
          </a:prstGeom>
        </p:spPr>
      </p:pic>
    </p:spTree>
    <p:extLst>
      <p:ext uri="{BB962C8B-B14F-4D97-AF65-F5344CB8AC3E}">
        <p14:creationId xmlns:p14="http://schemas.microsoft.com/office/powerpoint/2010/main" val="2183077769"/>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10069">
          <p15:clr>
            <a:srgbClr val="FBAE40"/>
          </p15:clr>
        </p15:guide>
      </p15:sldGuideLst>
    </p:ext>
  </p:extLst>
</p:sldLayout>
</file>

<file path=ppt/slideLayouts/slideLayout1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132320419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600"/>
            </a:lvl1pPr>
          </a:lstStyle>
          <a:p>
            <a:r>
              <a:rPr lang="sv-SE" dirty="0"/>
              <a:t>Mindre titel</a:t>
            </a:r>
          </a:p>
        </p:txBody>
      </p:sp>
    </p:spTree>
    <p:extLst>
      <p:ext uri="{BB962C8B-B14F-4D97-AF65-F5344CB8AC3E}">
        <p14:creationId xmlns:p14="http://schemas.microsoft.com/office/powerpoint/2010/main" val="91777383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600"/>
            </a:lvl1pPr>
          </a:lstStyle>
          <a:p>
            <a:r>
              <a:rPr lang="sv-SE" dirty="0"/>
              <a:t>Mindre titel</a:t>
            </a:r>
          </a:p>
        </p:txBody>
      </p:sp>
    </p:spTree>
    <p:extLst>
      <p:ext uri="{BB962C8B-B14F-4D97-AF65-F5344CB8AC3E}">
        <p14:creationId xmlns:p14="http://schemas.microsoft.com/office/powerpoint/2010/main" val="37458192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8288000"/>
          </a:xfrm>
          <a:prstGeom prst="rect">
            <a:avLst/>
          </a:prstGeom>
        </p:spPr>
        <p:txBody>
          <a:bodyPr/>
          <a:lstStyle>
            <a:lvl1pPr>
              <a:defRPr sz="4978">
                <a:solidFill>
                  <a:schemeClr val="bg1"/>
                </a:solidFill>
              </a:defRPr>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279452065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2.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3319464"/>
            <a:ext cx="7705724" cy="9363072"/>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F65D3FDF-A01F-4185-DABA-71459DB28175}"/>
              </a:ext>
            </a:extLst>
          </p:cNvPr>
          <p:cNvSpPr/>
          <p:nvPr userDrawn="1"/>
        </p:nvSpPr>
        <p:spPr>
          <a:xfrm>
            <a:off x="0" y="16002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8DC25CBB-C84C-529C-2A84-E67340B88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6543442"/>
            <a:ext cx="3619500" cy="1203116"/>
          </a:xfrm>
          <a:prstGeom prst="rect">
            <a:avLst/>
          </a:prstGeom>
        </p:spPr>
      </p:pic>
    </p:spTree>
    <p:extLst>
      <p:ext uri="{BB962C8B-B14F-4D97-AF65-F5344CB8AC3E}">
        <p14:creationId xmlns:p14="http://schemas.microsoft.com/office/powerpoint/2010/main" val="3475864125"/>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10069">
          <p15:clr>
            <a:srgbClr val="FBAE40"/>
          </p15:clr>
        </p15:guide>
      </p15:sldGuideLst>
    </p:ext>
  </p:extLst>
</p:sldLayout>
</file>

<file path=ppt/slideLayouts/slideLayout2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417361776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600"/>
            </a:lvl1pPr>
          </a:lstStyle>
          <a:p>
            <a:r>
              <a:rPr lang="sv-SE" dirty="0"/>
              <a:t>Mindre titel</a:t>
            </a:r>
          </a:p>
        </p:txBody>
      </p:sp>
    </p:spTree>
    <p:extLst>
      <p:ext uri="{BB962C8B-B14F-4D97-AF65-F5344CB8AC3E}">
        <p14:creationId xmlns:p14="http://schemas.microsoft.com/office/powerpoint/2010/main" val="378466009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8288000"/>
          </a:xfrm>
          <a:prstGeom prst="rect">
            <a:avLst/>
          </a:prstGeom>
        </p:spPr>
        <p:txBody>
          <a:bodyPr/>
          <a:lstStyle>
            <a:lvl1pPr>
              <a:defRPr sz="4978">
                <a:solidFill>
                  <a:schemeClr val="bg1"/>
                </a:solidFill>
              </a:defRPr>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57970336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6.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3319464"/>
            <a:ext cx="7705724" cy="9363072"/>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F65D3FDF-A01F-4185-DABA-71459DB28175}"/>
              </a:ext>
            </a:extLst>
          </p:cNvPr>
          <p:cNvSpPr/>
          <p:nvPr userDrawn="1"/>
        </p:nvSpPr>
        <p:spPr>
          <a:xfrm>
            <a:off x="0" y="16002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8DC25CBB-C84C-529C-2A84-E67340B88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6543442"/>
            <a:ext cx="3619500" cy="1203116"/>
          </a:xfrm>
          <a:prstGeom prst="rect">
            <a:avLst/>
          </a:prstGeom>
        </p:spPr>
      </p:pic>
    </p:spTree>
    <p:extLst>
      <p:ext uri="{BB962C8B-B14F-4D97-AF65-F5344CB8AC3E}">
        <p14:creationId xmlns:p14="http://schemas.microsoft.com/office/powerpoint/2010/main" val="717201791"/>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10069">
          <p15:clr>
            <a:srgbClr val="FBAE40"/>
          </p15:clr>
        </p15:guide>
      </p15:sldGuideLst>
    </p:ext>
  </p:extLst>
</p:sldLayout>
</file>

<file path=ppt/slideLayouts/slideLayout2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90293140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600"/>
            </a:lvl1pPr>
          </a:lstStyle>
          <a:p>
            <a:r>
              <a:rPr lang="sv-SE" dirty="0"/>
              <a:t>Mindre titel</a:t>
            </a:r>
          </a:p>
        </p:txBody>
      </p:sp>
    </p:spTree>
    <p:extLst>
      <p:ext uri="{BB962C8B-B14F-4D97-AF65-F5344CB8AC3E}">
        <p14:creationId xmlns:p14="http://schemas.microsoft.com/office/powerpoint/2010/main" val="186514253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8288000"/>
          </a:xfrm>
          <a:prstGeom prst="rect">
            <a:avLst/>
          </a:prstGeom>
        </p:spPr>
        <p:txBody>
          <a:bodyPr/>
          <a:lstStyle>
            <a:lvl1pPr>
              <a:defRPr sz="4978">
                <a:solidFill>
                  <a:schemeClr val="bg1"/>
                </a:solidFill>
              </a:defRPr>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59723378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828800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50796242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0.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3319464"/>
            <a:ext cx="7705724" cy="9363072"/>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F65D3FDF-A01F-4185-DABA-71459DB28175}"/>
              </a:ext>
            </a:extLst>
          </p:cNvPr>
          <p:cNvSpPr/>
          <p:nvPr userDrawn="1"/>
        </p:nvSpPr>
        <p:spPr>
          <a:xfrm>
            <a:off x="0" y="16002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8DC25CBB-C84C-529C-2A84-E67340B88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6543442"/>
            <a:ext cx="3619500" cy="1203116"/>
          </a:xfrm>
          <a:prstGeom prst="rect">
            <a:avLst/>
          </a:prstGeom>
        </p:spPr>
      </p:pic>
    </p:spTree>
    <p:extLst>
      <p:ext uri="{BB962C8B-B14F-4D97-AF65-F5344CB8AC3E}">
        <p14:creationId xmlns:p14="http://schemas.microsoft.com/office/powerpoint/2010/main" val="3527598614"/>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10069">
          <p15:clr>
            <a:srgbClr val="FBAE40"/>
          </p15:clr>
        </p15:guide>
      </p15:sldGuideLst>
    </p:ext>
  </p:extLst>
</p:sldLayout>
</file>

<file path=ppt/slideLayouts/slideLayout3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65776628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600"/>
            </a:lvl1pPr>
          </a:lstStyle>
          <a:p>
            <a:r>
              <a:rPr lang="sv-SE" dirty="0"/>
              <a:t>Mindre titel</a:t>
            </a:r>
          </a:p>
        </p:txBody>
      </p:sp>
    </p:spTree>
    <p:extLst>
      <p:ext uri="{BB962C8B-B14F-4D97-AF65-F5344CB8AC3E}">
        <p14:creationId xmlns:p14="http://schemas.microsoft.com/office/powerpoint/2010/main" val="158825176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8288000"/>
          </a:xfrm>
          <a:prstGeom prst="rect">
            <a:avLst/>
          </a:prstGeom>
        </p:spPr>
        <p:txBody>
          <a:bodyPr/>
          <a:lstStyle>
            <a:lvl1pPr>
              <a:defRPr sz="4978">
                <a:solidFill>
                  <a:schemeClr val="tx1"/>
                </a:solidFill>
              </a:defRPr>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410667195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4.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3319464"/>
            <a:ext cx="7705724" cy="9363072"/>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F65D3FDF-A01F-4185-DABA-71459DB28175}"/>
              </a:ext>
            </a:extLst>
          </p:cNvPr>
          <p:cNvSpPr/>
          <p:nvPr userDrawn="1"/>
        </p:nvSpPr>
        <p:spPr>
          <a:xfrm>
            <a:off x="0" y="16002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8DC25CBB-C84C-529C-2A84-E67340B88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6543442"/>
            <a:ext cx="3619500" cy="1203116"/>
          </a:xfrm>
          <a:prstGeom prst="rect">
            <a:avLst/>
          </a:prstGeom>
        </p:spPr>
      </p:pic>
    </p:spTree>
    <p:extLst>
      <p:ext uri="{BB962C8B-B14F-4D97-AF65-F5344CB8AC3E}">
        <p14:creationId xmlns:p14="http://schemas.microsoft.com/office/powerpoint/2010/main" val="1193936859"/>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10069">
          <p15:clr>
            <a:srgbClr val="FBAE40"/>
          </p15:clr>
        </p15:guide>
      </p15:sldGuideLst>
    </p:ext>
  </p:extLst>
</p:sldLayout>
</file>

<file path=ppt/slideLayouts/slideLayout3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99830134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600"/>
            </a:lvl1pPr>
          </a:lstStyle>
          <a:p>
            <a:r>
              <a:rPr lang="sv-SE" dirty="0"/>
              <a:t>Mindre titel</a:t>
            </a:r>
          </a:p>
        </p:txBody>
      </p:sp>
    </p:spTree>
    <p:extLst>
      <p:ext uri="{BB962C8B-B14F-4D97-AF65-F5344CB8AC3E}">
        <p14:creationId xmlns:p14="http://schemas.microsoft.com/office/powerpoint/2010/main" val="9509123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828800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85040536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8.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3319464"/>
            <a:ext cx="7705724" cy="9363072"/>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F65D3FDF-A01F-4185-DABA-71459DB28175}"/>
              </a:ext>
            </a:extLst>
          </p:cNvPr>
          <p:cNvSpPr/>
          <p:nvPr userDrawn="1"/>
        </p:nvSpPr>
        <p:spPr>
          <a:xfrm>
            <a:off x="0" y="16002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8DC25CBB-C84C-529C-2A84-E67340B88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6543442"/>
            <a:ext cx="3619500" cy="1203116"/>
          </a:xfrm>
          <a:prstGeom prst="rect">
            <a:avLst/>
          </a:prstGeom>
        </p:spPr>
      </p:pic>
    </p:spTree>
    <p:extLst>
      <p:ext uri="{BB962C8B-B14F-4D97-AF65-F5344CB8AC3E}">
        <p14:creationId xmlns:p14="http://schemas.microsoft.com/office/powerpoint/2010/main" val="893714831"/>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10069">
          <p15:clr>
            <a:srgbClr val="FBAE40"/>
          </p15:clr>
        </p15:guide>
      </p15:sldGuideLst>
    </p:ext>
  </p:extLst>
</p:sldLayout>
</file>

<file path=ppt/slideLayouts/slideLayout3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420073490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Bild med logotyp">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600200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
        <p:nvSpPr>
          <p:cNvPr id="2" name="Rektangel 1">
            <a:extLst>
              <a:ext uri="{FF2B5EF4-FFF2-40B4-BE49-F238E27FC236}">
                <a16:creationId xmlns:a16="http://schemas.microsoft.com/office/drawing/2014/main" id="{298EE5A7-7E30-6AC1-E20F-F8A84ABB3EDB}"/>
              </a:ext>
            </a:extLst>
          </p:cNvPr>
          <p:cNvSpPr/>
          <p:nvPr userDrawn="1"/>
        </p:nvSpPr>
        <p:spPr>
          <a:xfrm>
            <a:off x="0" y="16002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C013CD72-DB8D-F00F-DEE6-57C06784B3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6543442"/>
            <a:ext cx="3619500" cy="1203116"/>
          </a:xfrm>
          <a:prstGeom prst="rect">
            <a:avLst/>
          </a:prstGeom>
        </p:spPr>
      </p:pic>
    </p:spTree>
    <p:extLst>
      <p:ext uri="{BB962C8B-B14F-4D97-AF65-F5344CB8AC3E}">
        <p14:creationId xmlns:p14="http://schemas.microsoft.com/office/powerpoint/2010/main" val="2956101292"/>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10069" userDrawn="1">
          <p15:clr>
            <a:srgbClr val="FBAE40"/>
          </p15:clr>
        </p15:guide>
      </p15:sldGuideLst>
    </p:ext>
  </p:extLst>
</p:sldLayout>
</file>

<file path=ppt/slideLayouts/slideLayout4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600"/>
            </a:lvl1pPr>
          </a:lstStyle>
          <a:p>
            <a:r>
              <a:rPr lang="sv-SE" dirty="0"/>
              <a:t>Mindre titel</a:t>
            </a:r>
          </a:p>
        </p:txBody>
      </p:sp>
    </p:spTree>
    <p:extLst>
      <p:ext uri="{BB962C8B-B14F-4D97-AF65-F5344CB8AC3E}">
        <p14:creationId xmlns:p14="http://schemas.microsoft.com/office/powerpoint/2010/main" val="84334029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828800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271820283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2.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3319464"/>
            <a:ext cx="7705724" cy="9363072"/>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F65D3FDF-A01F-4185-DABA-71459DB28175}"/>
              </a:ext>
            </a:extLst>
          </p:cNvPr>
          <p:cNvSpPr/>
          <p:nvPr userDrawn="1"/>
        </p:nvSpPr>
        <p:spPr>
          <a:xfrm>
            <a:off x="0" y="16002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8DC25CBB-C84C-529C-2A84-E67340B88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6543442"/>
            <a:ext cx="3619500" cy="1203116"/>
          </a:xfrm>
          <a:prstGeom prst="rect">
            <a:avLst/>
          </a:prstGeom>
        </p:spPr>
      </p:pic>
    </p:spTree>
    <p:extLst>
      <p:ext uri="{BB962C8B-B14F-4D97-AF65-F5344CB8AC3E}">
        <p14:creationId xmlns:p14="http://schemas.microsoft.com/office/powerpoint/2010/main" val="4113447632"/>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10069">
          <p15:clr>
            <a:srgbClr val="FBAE40"/>
          </p15:clr>
        </p15:guide>
      </p15:sldGuideLst>
    </p:ext>
  </p:extLst>
</p:sldLayout>
</file>

<file path=ppt/slideLayouts/slideLayout4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295419400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600"/>
            </a:lvl1pPr>
          </a:lstStyle>
          <a:p>
            <a:r>
              <a:rPr lang="sv-SE" dirty="0"/>
              <a:t>Mindre titel</a:t>
            </a:r>
          </a:p>
        </p:txBody>
      </p:sp>
    </p:spTree>
    <p:extLst>
      <p:ext uri="{BB962C8B-B14F-4D97-AF65-F5344CB8AC3E}">
        <p14:creationId xmlns:p14="http://schemas.microsoft.com/office/powerpoint/2010/main" val="33990705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828800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64096198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6.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3319464"/>
            <a:ext cx="7705724" cy="9363072"/>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F65D3FDF-A01F-4185-DABA-71459DB28175}"/>
              </a:ext>
            </a:extLst>
          </p:cNvPr>
          <p:cNvSpPr/>
          <p:nvPr userDrawn="1"/>
        </p:nvSpPr>
        <p:spPr>
          <a:xfrm>
            <a:off x="0" y="16002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8DC25CBB-C84C-529C-2A84-E67340B88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6543442"/>
            <a:ext cx="3619500" cy="1203116"/>
          </a:xfrm>
          <a:prstGeom prst="rect">
            <a:avLst/>
          </a:prstGeom>
        </p:spPr>
      </p:pic>
    </p:spTree>
    <p:extLst>
      <p:ext uri="{BB962C8B-B14F-4D97-AF65-F5344CB8AC3E}">
        <p14:creationId xmlns:p14="http://schemas.microsoft.com/office/powerpoint/2010/main" val="3706116452"/>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10069">
          <p15:clr>
            <a:srgbClr val="FBAE40"/>
          </p15:clr>
        </p15:guide>
      </p15:sldGuideLst>
    </p:ext>
  </p:extLst>
</p:sldLayout>
</file>

<file path=ppt/slideLayouts/slideLayout4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284513453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600"/>
            </a:lvl1pPr>
          </a:lstStyle>
          <a:p>
            <a:r>
              <a:rPr lang="sv-SE" dirty="0"/>
              <a:t>Mindre titel</a:t>
            </a:r>
          </a:p>
        </p:txBody>
      </p:sp>
    </p:spTree>
    <p:extLst>
      <p:ext uri="{BB962C8B-B14F-4D97-AF65-F5344CB8AC3E}">
        <p14:creationId xmlns:p14="http://schemas.microsoft.com/office/powerpoint/2010/main" val="205638971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828800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61324445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xml><?xml version="1.0" encoding="utf-8"?>
<p:sldLayout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Logotyp">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E49F896-F9C0-4244-8156-B29A9B545D2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8707" y="7092814"/>
            <a:ext cx="2589586" cy="4102373"/>
          </a:xfrm>
          <a:prstGeom prst="rect">
            <a:avLst/>
          </a:prstGeom>
        </p:spPr>
      </p:pic>
    </p:spTree>
    <p:extLst>
      <p:ext uri="{BB962C8B-B14F-4D97-AF65-F5344CB8AC3E}">
        <p14:creationId xmlns:p14="http://schemas.microsoft.com/office/powerpoint/2010/main" val="53547915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0.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3319464"/>
            <a:ext cx="7705724" cy="9363072"/>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F65D3FDF-A01F-4185-DABA-71459DB28175}"/>
              </a:ext>
            </a:extLst>
          </p:cNvPr>
          <p:cNvSpPr/>
          <p:nvPr userDrawn="1"/>
        </p:nvSpPr>
        <p:spPr>
          <a:xfrm>
            <a:off x="0" y="16002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8DC25CBB-C84C-529C-2A84-E67340B88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6543442"/>
            <a:ext cx="3619500" cy="1203116"/>
          </a:xfrm>
          <a:prstGeom prst="rect">
            <a:avLst/>
          </a:prstGeom>
        </p:spPr>
      </p:pic>
    </p:spTree>
    <p:extLst>
      <p:ext uri="{BB962C8B-B14F-4D97-AF65-F5344CB8AC3E}">
        <p14:creationId xmlns:p14="http://schemas.microsoft.com/office/powerpoint/2010/main" val="1300959077"/>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10069">
          <p15:clr>
            <a:srgbClr val="FBAE40"/>
          </p15:clr>
        </p15:guide>
      </p15:sldGuideLst>
    </p:ext>
  </p:extLst>
</p:sldLayout>
</file>

<file path=ppt/slideLayouts/slideLayout5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257089012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600"/>
            </a:lvl1pPr>
          </a:lstStyle>
          <a:p>
            <a:r>
              <a:rPr lang="sv-SE" dirty="0"/>
              <a:t>Mindre titel</a:t>
            </a:r>
          </a:p>
        </p:txBody>
      </p:sp>
    </p:spTree>
    <p:extLst>
      <p:ext uri="{BB962C8B-B14F-4D97-AF65-F5344CB8AC3E}">
        <p14:creationId xmlns:p14="http://schemas.microsoft.com/office/powerpoint/2010/main" val="39726463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828800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23337996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4.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3319464"/>
            <a:ext cx="7705724" cy="9363072"/>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F65D3FDF-A01F-4185-DABA-71459DB28175}"/>
              </a:ext>
            </a:extLst>
          </p:cNvPr>
          <p:cNvSpPr/>
          <p:nvPr userDrawn="1"/>
        </p:nvSpPr>
        <p:spPr>
          <a:xfrm>
            <a:off x="0" y="16002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8DC25CBB-C84C-529C-2A84-E67340B88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6543442"/>
            <a:ext cx="3619500" cy="1203116"/>
          </a:xfrm>
          <a:prstGeom prst="rect">
            <a:avLst/>
          </a:prstGeom>
        </p:spPr>
      </p:pic>
    </p:spTree>
    <p:extLst>
      <p:ext uri="{BB962C8B-B14F-4D97-AF65-F5344CB8AC3E}">
        <p14:creationId xmlns:p14="http://schemas.microsoft.com/office/powerpoint/2010/main" val="2685321436"/>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10069">
          <p15:clr>
            <a:srgbClr val="FBAE40"/>
          </p15:clr>
        </p15:guide>
      </p15:sldGuideLst>
    </p:ext>
  </p:extLst>
</p:sldLayout>
</file>

<file path=ppt/slideLayouts/slideLayout5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57564208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600"/>
            </a:lvl1pPr>
          </a:lstStyle>
          <a:p>
            <a:r>
              <a:rPr lang="sv-SE" dirty="0"/>
              <a:t>Mindre titel</a:t>
            </a:r>
          </a:p>
        </p:txBody>
      </p:sp>
    </p:spTree>
    <p:extLst>
      <p:ext uri="{BB962C8B-B14F-4D97-AF65-F5344CB8AC3E}">
        <p14:creationId xmlns:p14="http://schemas.microsoft.com/office/powerpoint/2010/main" val="130618613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828800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269257107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8.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3319464"/>
            <a:ext cx="7705724" cy="9363072"/>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F65D3FDF-A01F-4185-DABA-71459DB28175}"/>
              </a:ext>
            </a:extLst>
          </p:cNvPr>
          <p:cNvSpPr/>
          <p:nvPr userDrawn="1"/>
        </p:nvSpPr>
        <p:spPr>
          <a:xfrm>
            <a:off x="0" y="16002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8DC25CBB-C84C-529C-2A84-E67340B88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6543442"/>
            <a:ext cx="3619500" cy="1203116"/>
          </a:xfrm>
          <a:prstGeom prst="rect">
            <a:avLst/>
          </a:prstGeom>
        </p:spPr>
      </p:pic>
    </p:spTree>
    <p:extLst>
      <p:ext uri="{BB962C8B-B14F-4D97-AF65-F5344CB8AC3E}">
        <p14:creationId xmlns:p14="http://schemas.microsoft.com/office/powerpoint/2010/main" val="2674088990"/>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10069">
          <p15:clr>
            <a:srgbClr val="FBAE40"/>
          </p15:clr>
        </p15:guide>
      </p15:sldGuideLst>
    </p:ext>
  </p:extLst>
</p:sldLayout>
</file>

<file path=ppt/slideLayouts/slideLayout5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346775899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Logotyp animerad">
    <p:spTree>
      <p:nvGrpSpPr>
        <p:cNvPr id="1" name=""/>
        <p:cNvGrpSpPr/>
        <p:nvPr/>
      </p:nvGrpSpPr>
      <p:grpSpPr>
        <a:xfrm>
          <a:off x="0" y="0"/>
          <a:ext cx="0" cy="0"/>
          <a:chOff x="0" y="0"/>
          <a:chExt cx="0" cy="0"/>
        </a:xfrm>
      </p:grpSpPr>
      <p:pic>
        <p:nvPicPr>
          <p:cNvPr id="2" name="Logotyp 3sek 1080x1920">
            <a:hlinkClick r:id="" action="ppaction://media"/>
            <a:extLst>
              <a:ext uri="{FF2B5EF4-FFF2-40B4-BE49-F238E27FC236}">
                <a16:creationId xmlns:a16="http://schemas.microsoft.com/office/drawing/2014/main" id="{C5E0D47A-AEE2-A4D6-5B73-0326E509889B}"/>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0287000" cy="18288000"/>
          </a:xfrm>
          <a:prstGeom prst="rect">
            <a:avLst/>
          </a:prstGeom>
        </p:spPr>
      </p:pic>
    </p:spTree>
    <p:extLst>
      <p:ext uri="{BB962C8B-B14F-4D97-AF65-F5344CB8AC3E}">
        <p14:creationId xmlns:p14="http://schemas.microsoft.com/office/powerpoint/2010/main" val="240467461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Layout>
</file>

<file path=ppt/slideLayouts/slideLayout6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600"/>
            </a:lvl1pPr>
          </a:lstStyle>
          <a:p>
            <a:r>
              <a:rPr lang="sv-SE" dirty="0"/>
              <a:t>Mindre titel</a:t>
            </a:r>
          </a:p>
        </p:txBody>
      </p:sp>
    </p:spTree>
    <p:extLst>
      <p:ext uri="{BB962C8B-B14F-4D97-AF65-F5344CB8AC3E}">
        <p14:creationId xmlns:p14="http://schemas.microsoft.com/office/powerpoint/2010/main" val="316554009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6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828800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55417160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62.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3319464"/>
            <a:ext cx="7705724" cy="9363072"/>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F65D3FDF-A01F-4185-DABA-71459DB28175}"/>
              </a:ext>
            </a:extLst>
          </p:cNvPr>
          <p:cNvSpPr/>
          <p:nvPr userDrawn="1"/>
        </p:nvSpPr>
        <p:spPr>
          <a:xfrm>
            <a:off x="0" y="16002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8DC25CBB-C84C-529C-2A84-E67340B88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6543442"/>
            <a:ext cx="3619500" cy="1203116"/>
          </a:xfrm>
          <a:prstGeom prst="rect">
            <a:avLst/>
          </a:prstGeom>
        </p:spPr>
      </p:pic>
    </p:spTree>
    <p:extLst>
      <p:ext uri="{BB962C8B-B14F-4D97-AF65-F5344CB8AC3E}">
        <p14:creationId xmlns:p14="http://schemas.microsoft.com/office/powerpoint/2010/main" val="1599696868"/>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10069">
          <p15:clr>
            <a:srgbClr val="FBAE40"/>
          </p15:clr>
        </p15:guide>
      </p15:sldGuideLst>
    </p:ext>
  </p:extLst>
</p:sldLayout>
</file>

<file path=ppt/slideLayouts/slideLayout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91626880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600"/>
            </a:lvl1pPr>
          </a:lstStyle>
          <a:p>
            <a:r>
              <a:rPr lang="sv-SE" dirty="0"/>
              <a:t>Mindre titel</a:t>
            </a:r>
          </a:p>
        </p:txBody>
      </p:sp>
    </p:spTree>
    <p:extLst>
      <p:ext uri="{BB962C8B-B14F-4D97-AF65-F5344CB8AC3E}">
        <p14:creationId xmlns:p14="http://schemas.microsoft.com/office/powerpoint/2010/main" val="102669810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8288000"/>
          </a:xfrm>
          <a:prstGeom prst="rect">
            <a:avLst/>
          </a:prstGeom>
        </p:spPr>
        <p:txBody>
          <a:bodyPr/>
          <a:lstStyle>
            <a:lvl1pPr>
              <a:defRPr sz="4978">
                <a:solidFill>
                  <a:schemeClr val="bg1"/>
                </a:solidFill>
              </a:defRPr>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93057258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10.xml"/><Relationship Id="rId4" Type="http://schemas.openxmlformats.org/officeDocument/2006/relationships/slideLayout" Target="../slideLayouts/slideLayout4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11.xml"/><Relationship Id="rId4" Type="http://schemas.openxmlformats.org/officeDocument/2006/relationships/slideLayout" Target="../slideLayouts/slideLayout4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theme" Target="../theme/theme12.xml"/><Relationship Id="rId4" Type="http://schemas.openxmlformats.org/officeDocument/2006/relationships/slideLayout" Target="../slideLayouts/slideLayout5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theme" Target="../theme/theme13.xml"/><Relationship Id="rId4" Type="http://schemas.openxmlformats.org/officeDocument/2006/relationships/slideLayout" Target="../slideLayouts/slideLayout5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14.xml"/><Relationship Id="rId4" Type="http://schemas.openxmlformats.org/officeDocument/2006/relationships/slideLayout" Target="../slideLayouts/slideLayout58.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theme" Target="../theme/theme15.xml"/><Relationship Id="rId4"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7.xml"/><Relationship Id="rId4"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8.xml"/><Relationship Id="rId4"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9.xml"/><Relationship Id="rId4" Type="http://schemas.openxmlformats.org/officeDocument/2006/relationships/slideLayout" Target="../slideLayouts/slideLayout38.xml"/></Relationships>
</file>

<file path=ppt/slideMasters/slideMaster1.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5267769"/>
            <a:ext cx="7705724" cy="7752462"/>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148902021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713" r:id="rId4"/>
    <p:sldLayoutId id="2147483652" r:id="rId5"/>
    <p:sldLayoutId id="2147483712" r:id="rId6"/>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461" rtl="0" eaLnBrk="1" latinLnBrk="0" hangingPunct="1">
        <a:lnSpc>
          <a:spcPct val="90000"/>
        </a:lnSpc>
        <a:spcBef>
          <a:spcPct val="0"/>
        </a:spcBef>
        <a:buNone/>
        <a:defRPr sz="9800" kern="1200">
          <a:solidFill>
            <a:schemeClr val="tx1"/>
          </a:solidFill>
          <a:latin typeface="+mj-lt"/>
          <a:ea typeface="+mj-ea"/>
          <a:cs typeface="+mj-cs"/>
        </a:defRPr>
      </a:lvl1pPr>
    </p:titleStyle>
    <p:bodyStyle>
      <a:lvl1pPr marL="609617" indent="-609617" algn="l" defTabSz="243846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46" indent="-609617" algn="l" defTabSz="243846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75" indent="-609617" algn="l" defTabSz="243846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30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53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76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99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22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5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461" rtl="0" eaLnBrk="1" latinLnBrk="0" hangingPunct="1">
        <a:defRPr sz="4800" kern="1200">
          <a:solidFill>
            <a:schemeClr val="tx1"/>
          </a:solidFill>
          <a:latin typeface="+mn-lt"/>
          <a:ea typeface="+mn-ea"/>
          <a:cs typeface="+mn-cs"/>
        </a:defRPr>
      </a:lvl1pPr>
      <a:lvl2pPr marL="1219229" algn="l" defTabSz="2438461" rtl="0" eaLnBrk="1" latinLnBrk="0" hangingPunct="1">
        <a:defRPr sz="4800" kern="1200">
          <a:solidFill>
            <a:schemeClr val="tx1"/>
          </a:solidFill>
          <a:latin typeface="+mn-lt"/>
          <a:ea typeface="+mn-ea"/>
          <a:cs typeface="+mn-cs"/>
        </a:defRPr>
      </a:lvl2pPr>
      <a:lvl3pPr marL="2438461" algn="l" defTabSz="2438461" rtl="0" eaLnBrk="1" latinLnBrk="0" hangingPunct="1">
        <a:defRPr sz="4800" kern="1200">
          <a:solidFill>
            <a:schemeClr val="tx1"/>
          </a:solidFill>
          <a:latin typeface="+mn-lt"/>
          <a:ea typeface="+mn-ea"/>
          <a:cs typeface="+mn-cs"/>
        </a:defRPr>
      </a:lvl3pPr>
      <a:lvl4pPr marL="3657692" algn="l" defTabSz="2438461" rtl="0" eaLnBrk="1" latinLnBrk="0" hangingPunct="1">
        <a:defRPr sz="4800" kern="1200">
          <a:solidFill>
            <a:schemeClr val="tx1"/>
          </a:solidFill>
          <a:latin typeface="+mn-lt"/>
          <a:ea typeface="+mn-ea"/>
          <a:cs typeface="+mn-cs"/>
        </a:defRPr>
      </a:lvl4pPr>
      <a:lvl5pPr marL="4876921" algn="l" defTabSz="2438461" rtl="0" eaLnBrk="1" latinLnBrk="0" hangingPunct="1">
        <a:defRPr sz="4800" kern="1200">
          <a:solidFill>
            <a:schemeClr val="tx1"/>
          </a:solidFill>
          <a:latin typeface="+mn-lt"/>
          <a:ea typeface="+mn-ea"/>
          <a:cs typeface="+mn-cs"/>
        </a:defRPr>
      </a:lvl5pPr>
      <a:lvl6pPr marL="6096153" algn="l" defTabSz="2438461" rtl="0" eaLnBrk="1" latinLnBrk="0" hangingPunct="1">
        <a:defRPr sz="4800" kern="1200">
          <a:solidFill>
            <a:schemeClr val="tx1"/>
          </a:solidFill>
          <a:latin typeface="+mn-lt"/>
          <a:ea typeface="+mn-ea"/>
          <a:cs typeface="+mn-cs"/>
        </a:defRPr>
      </a:lvl6pPr>
      <a:lvl7pPr marL="7315382" algn="l" defTabSz="2438461" rtl="0" eaLnBrk="1" latinLnBrk="0" hangingPunct="1">
        <a:defRPr sz="4800" kern="1200">
          <a:solidFill>
            <a:schemeClr val="tx1"/>
          </a:solidFill>
          <a:latin typeface="+mn-lt"/>
          <a:ea typeface="+mn-ea"/>
          <a:cs typeface="+mn-cs"/>
        </a:defRPr>
      </a:lvl7pPr>
      <a:lvl8pPr marL="8534613" algn="l" defTabSz="2438461" rtl="0" eaLnBrk="1" latinLnBrk="0" hangingPunct="1">
        <a:defRPr sz="4800" kern="1200">
          <a:solidFill>
            <a:schemeClr val="tx1"/>
          </a:solidFill>
          <a:latin typeface="+mn-lt"/>
          <a:ea typeface="+mn-ea"/>
          <a:cs typeface="+mn-cs"/>
        </a:defRPr>
      </a:lvl8pPr>
      <a:lvl9pPr marL="9753845" algn="l" defTabSz="243846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1" userDrawn="1">
          <p15:clr>
            <a:srgbClr val="F26B43"/>
          </p15:clr>
        </p15:guide>
        <p15:guide id="2" pos="813" userDrawn="1">
          <p15:clr>
            <a:srgbClr val="F26B43"/>
          </p15:clr>
        </p15:guide>
        <p15:guide id="3" orient="horz" pos="9429" userDrawn="1">
          <p15:clr>
            <a:srgbClr val="F26B43"/>
          </p15:clr>
        </p15:guide>
        <p15:guide id="4" pos="5667" userDrawn="1">
          <p15:clr>
            <a:srgbClr val="F26B43"/>
          </p15:clr>
        </p15:guide>
      </p15:sldGuideLst>
    </p:ext>
  </p:extLst>
</p:sldMaster>
</file>

<file path=ppt/slideMasters/slideMaster10.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828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5267769"/>
            <a:ext cx="7705724" cy="7752462"/>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180800224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721"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461" rtl="0" eaLnBrk="1" latinLnBrk="0" hangingPunct="1">
        <a:lnSpc>
          <a:spcPct val="90000"/>
        </a:lnSpc>
        <a:spcBef>
          <a:spcPct val="0"/>
        </a:spcBef>
        <a:buNone/>
        <a:defRPr sz="9800" kern="1200">
          <a:solidFill>
            <a:schemeClr val="tx1"/>
          </a:solidFill>
          <a:latin typeface="+mj-lt"/>
          <a:ea typeface="+mj-ea"/>
          <a:cs typeface="+mj-cs"/>
        </a:defRPr>
      </a:lvl1pPr>
    </p:titleStyle>
    <p:bodyStyle>
      <a:lvl1pPr marL="609617" indent="-609617" algn="l" defTabSz="243846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46" indent="-609617" algn="l" defTabSz="243846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75" indent="-609617" algn="l" defTabSz="243846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30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53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76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99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22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5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461" rtl="0" eaLnBrk="1" latinLnBrk="0" hangingPunct="1">
        <a:defRPr sz="4800" kern="1200">
          <a:solidFill>
            <a:schemeClr val="tx1"/>
          </a:solidFill>
          <a:latin typeface="+mn-lt"/>
          <a:ea typeface="+mn-ea"/>
          <a:cs typeface="+mn-cs"/>
        </a:defRPr>
      </a:lvl1pPr>
      <a:lvl2pPr marL="1219229" algn="l" defTabSz="2438461" rtl="0" eaLnBrk="1" latinLnBrk="0" hangingPunct="1">
        <a:defRPr sz="4800" kern="1200">
          <a:solidFill>
            <a:schemeClr val="tx1"/>
          </a:solidFill>
          <a:latin typeface="+mn-lt"/>
          <a:ea typeface="+mn-ea"/>
          <a:cs typeface="+mn-cs"/>
        </a:defRPr>
      </a:lvl2pPr>
      <a:lvl3pPr marL="2438461" algn="l" defTabSz="2438461" rtl="0" eaLnBrk="1" latinLnBrk="0" hangingPunct="1">
        <a:defRPr sz="4800" kern="1200">
          <a:solidFill>
            <a:schemeClr val="tx1"/>
          </a:solidFill>
          <a:latin typeface="+mn-lt"/>
          <a:ea typeface="+mn-ea"/>
          <a:cs typeface="+mn-cs"/>
        </a:defRPr>
      </a:lvl3pPr>
      <a:lvl4pPr marL="3657692" algn="l" defTabSz="2438461" rtl="0" eaLnBrk="1" latinLnBrk="0" hangingPunct="1">
        <a:defRPr sz="4800" kern="1200">
          <a:solidFill>
            <a:schemeClr val="tx1"/>
          </a:solidFill>
          <a:latin typeface="+mn-lt"/>
          <a:ea typeface="+mn-ea"/>
          <a:cs typeface="+mn-cs"/>
        </a:defRPr>
      </a:lvl4pPr>
      <a:lvl5pPr marL="4876921" algn="l" defTabSz="2438461" rtl="0" eaLnBrk="1" latinLnBrk="0" hangingPunct="1">
        <a:defRPr sz="4800" kern="1200">
          <a:solidFill>
            <a:schemeClr val="tx1"/>
          </a:solidFill>
          <a:latin typeface="+mn-lt"/>
          <a:ea typeface="+mn-ea"/>
          <a:cs typeface="+mn-cs"/>
        </a:defRPr>
      </a:lvl5pPr>
      <a:lvl6pPr marL="6096153" algn="l" defTabSz="2438461" rtl="0" eaLnBrk="1" latinLnBrk="0" hangingPunct="1">
        <a:defRPr sz="4800" kern="1200">
          <a:solidFill>
            <a:schemeClr val="tx1"/>
          </a:solidFill>
          <a:latin typeface="+mn-lt"/>
          <a:ea typeface="+mn-ea"/>
          <a:cs typeface="+mn-cs"/>
        </a:defRPr>
      </a:lvl6pPr>
      <a:lvl7pPr marL="7315382" algn="l" defTabSz="2438461" rtl="0" eaLnBrk="1" latinLnBrk="0" hangingPunct="1">
        <a:defRPr sz="4800" kern="1200">
          <a:solidFill>
            <a:schemeClr val="tx1"/>
          </a:solidFill>
          <a:latin typeface="+mn-lt"/>
          <a:ea typeface="+mn-ea"/>
          <a:cs typeface="+mn-cs"/>
        </a:defRPr>
      </a:lvl7pPr>
      <a:lvl8pPr marL="8534613" algn="l" defTabSz="2438461" rtl="0" eaLnBrk="1" latinLnBrk="0" hangingPunct="1">
        <a:defRPr sz="4800" kern="1200">
          <a:solidFill>
            <a:schemeClr val="tx1"/>
          </a:solidFill>
          <a:latin typeface="+mn-lt"/>
          <a:ea typeface="+mn-ea"/>
          <a:cs typeface="+mn-cs"/>
        </a:defRPr>
      </a:lvl8pPr>
      <a:lvl9pPr marL="9753845" algn="l" defTabSz="243846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1">
          <p15:clr>
            <a:srgbClr val="F26B43"/>
          </p15:clr>
        </p15:guide>
        <p15:guide id="2" pos="813">
          <p15:clr>
            <a:srgbClr val="F26B43"/>
          </p15:clr>
        </p15:guide>
        <p15:guide id="3" orient="horz" pos="9429">
          <p15:clr>
            <a:srgbClr val="F26B43"/>
          </p15:clr>
        </p15:guide>
        <p15:guide id="4" pos="5667">
          <p15:clr>
            <a:srgbClr val="F26B43"/>
          </p15:clr>
        </p15:guide>
      </p15:sldGuideLst>
    </p:ext>
  </p:extLst>
</p:sldMaster>
</file>

<file path=ppt/slideMasters/slideMaster11.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828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5267769"/>
            <a:ext cx="7705724" cy="7752462"/>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182022620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22"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461" rtl="0" eaLnBrk="1" latinLnBrk="0" hangingPunct="1">
        <a:lnSpc>
          <a:spcPct val="90000"/>
        </a:lnSpc>
        <a:spcBef>
          <a:spcPct val="0"/>
        </a:spcBef>
        <a:buNone/>
        <a:defRPr sz="9800" kern="1200">
          <a:solidFill>
            <a:schemeClr val="tx1"/>
          </a:solidFill>
          <a:latin typeface="+mj-lt"/>
          <a:ea typeface="+mj-ea"/>
          <a:cs typeface="+mj-cs"/>
        </a:defRPr>
      </a:lvl1pPr>
    </p:titleStyle>
    <p:bodyStyle>
      <a:lvl1pPr marL="609617" indent="-609617" algn="l" defTabSz="243846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46" indent="-609617" algn="l" defTabSz="243846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75" indent="-609617" algn="l" defTabSz="243846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30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53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76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99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22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5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461" rtl="0" eaLnBrk="1" latinLnBrk="0" hangingPunct="1">
        <a:defRPr sz="4800" kern="1200">
          <a:solidFill>
            <a:schemeClr val="tx1"/>
          </a:solidFill>
          <a:latin typeface="+mn-lt"/>
          <a:ea typeface="+mn-ea"/>
          <a:cs typeface="+mn-cs"/>
        </a:defRPr>
      </a:lvl1pPr>
      <a:lvl2pPr marL="1219229" algn="l" defTabSz="2438461" rtl="0" eaLnBrk="1" latinLnBrk="0" hangingPunct="1">
        <a:defRPr sz="4800" kern="1200">
          <a:solidFill>
            <a:schemeClr val="tx1"/>
          </a:solidFill>
          <a:latin typeface="+mn-lt"/>
          <a:ea typeface="+mn-ea"/>
          <a:cs typeface="+mn-cs"/>
        </a:defRPr>
      </a:lvl2pPr>
      <a:lvl3pPr marL="2438461" algn="l" defTabSz="2438461" rtl="0" eaLnBrk="1" latinLnBrk="0" hangingPunct="1">
        <a:defRPr sz="4800" kern="1200">
          <a:solidFill>
            <a:schemeClr val="tx1"/>
          </a:solidFill>
          <a:latin typeface="+mn-lt"/>
          <a:ea typeface="+mn-ea"/>
          <a:cs typeface="+mn-cs"/>
        </a:defRPr>
      </a:lvl3pPr>
      <a:lvl4pPr marL="3657692" algn="l" defTabSz="2438461" rtl="0" eaLnBrk="1" latinLnBrk="0" hangingPunct="1">
        <a:defRPr sz="4800" kern="1200">
          <a:solidFill>
            <a:schemeClr val="tx1"/>
          </a:solidFill>
          <a:latin typeface="+mn-lt"/>
          <a:ea typeface="+mn-ea"/>
          <a:cs typeface="+mn-cs"/>
        </a:defRPr>
      </a:lvl4pPr>
      <a:lvl5pPr marL="4876921" algn="l" defTabSz="2438461" rtl="0" eaLnBrk="1" latinLnBrk="0" hangingPunct="1">
        <a:defRPr sz="4800" kern="1200">
          <a:solidFill>
            <a:schemeClr val="tx1"/>
          </a:solidFill>
          <a:latin typeface="+mn-lt"/>
          <a:ea typeface="+mn-ea"/>
          <a:cs typeface="+mn-cs"/>
        </a:defRPr>
      </a:lvl5pPr>
      <a:lvl6pPr marL="6096153" algn="l" defTabSz="2438461" rtl="0" eaLnBrk="1" latinLnBrk="0" hangingPunct="1">
        <a:defRPr sz="4800" kern="1200">
          <a:solidFill>
            <a:schemeClr val="tx1"/>
          </a:solidFill>
          <a:latin typeface="+mn-lt"/>
          <a:ea typeface="+mn-ea"/>
          <a:cs typeface="+mn-cs"/>
        </a:defRPr>
      </a:lvl6pPr>
      <a:lvl7pPr marL="7315382" algn="l" defTabSz="2438461" rtl="0" eaLnBrk="1" latinLnBrk="0" hangingPunct="1">
        <a:defRPr sz="4800" kern="1200">
          <a:solidFill>
            <a:schemeClr val="tx1"/>
          </a:solidFill>
          <a:latin typeface="+mn-lt"/>
          <a:ea typeface="+mn-ea"/>
          <a:cs typeface="+mn-cs"/>
        </a:defRPr>
      </a:lvl7pPr>
      <a:lvl8pPr marL="8534613" algn="l" defTabSz="2438461" rtl="0" eaLnBrk="1" latinLnBrk="0" hangingPunct="1">
        <a:defRPr sz="4800" kern="1200">
          <a:solidFill>
            <a:schemeClr val="tx1"/>
          </a:solidFill>
          <a:latin typeface="+mn-lt"/>
          <a:ea typeface="+mn-ea"/>
          <a:cs typeface="+mn-cs"/>
        </a:defRPr>
      </a:lvl8pPr>
      <a:lvl9pPr marL="9753845" algn="l" defTabSz="243846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1">
          <p15:clr>
            <a:srgbClr val="F26B43"/>
          </p15:clr>
        </p15:guide>
        <p15:guide id="2" pos="813">
          <p15:clr>
            <a:srgbClr val="F26B43"/>
          </p15:clr>
        </p15:guide>
        <p15:guide id="3" orient="horz" pos="9429">
          <p15:clr>
            <a:srgbClr val="F26B43"/>
          </p15:clr>
        </p15:guide>
        <p15:guide id="4" pos="5667">
          <p15:clr>
            <a:srgbClr val="F26B43"/>
          </p15:clr>
        </p15:guide>
      </p15:sldGuideLst>
    </p:ext>
  </p:extLst>
</p:sldMaster>
</file>

<file path=ppt/slideMasters/slideMaster12.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828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5267769"/>
            <a:ext cx="7705724" cy="7752462"/>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4471561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23"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461" rtl="0" eaLnBrk="1" latinLnBrk="0" hangingPunct="1">
        <a:lnSpc>
          <a:spcPct val="90000"/>
        </a:lnSpc>
        <a:spcBef>
          <a:spcPct val="0"/>
        </a:spcBef>
        <a:buNone/>
        <a:defRPr sz="9800" kern="1200">
          <a:solidFill>
            <a:schemeClr val="tx1"/>
          </a:solidFill>
          <a:latin typeface="+mj-lt"/>
          <a:ea typeface="+mj-ea"/>
          <a:cs typeface="+mj-cs"/>
        </a:defRPr>
      </a:lvl1pPr>
    </p:titleStyle>
    <p:bodyStyle>
      <a:lvl1pPr marL="609617" indent="-609617" algn="l" defTabSz="243846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46" indent="-609617" algn="l" defTabSz="243846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75" indent="-609617" algn="l" defTabSz="243846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30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53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76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99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22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5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461" rtl="0" eaLnBrk="1" latinLnBrk="0" hangingPunct="1">
        <a:defRPr sz="4800" kern="1200">
          <a:solidFill>
            <a:schemeClr val="tx1"/>
          </a:solidFill>
          <a:latin typeface="+mn-lt"/>
          <a:ea typeface="+mn-ea"/>
          <a:cs typeface="+mn-cs"/>
        </a:defRPr>
      </a:lvl1pPr>
      <a:lvl2pPr marL="1219229" algn="l" defTabSz="2438461" rtl="0" eaLnBrk="1" latinLnBrk="0" hangingPunct="1">
        <a:defRPr sz="4800" kern="1200">
          <a:solidFill>
            <a:schemeClr val="tx1"/>
          </a:solidFill>
          <a:latin typeface="+mn-lt"/>
          <a:ea typeface="+mn-ea"/>
          <a:cs typeface="+mn-cs"/>
        </a:defRPr>
      </a:lvl2pPr>
      <a:lvl3pPr marL="2438461" algn="l" defTabSz="2438461" rtl="0" eaLnBrk="1" latinLnBrk="0" hangingPunct="1">
        <a:defRPr sz="4800" kern="1200">
          <a:solidFill>
            <a:schemeClr val="tx1"/>
          </a:solidFill>
          <a:latin typeface="+mn-lt"/>
          <a:ea typeface="+mn-ea"/>
          <a:cs typeface="+mn-cs"/>
        </a:defRPr>
      </a:lvl3pPr>
      <a:lvl4pPr marL="3657692" algn="l" defTabSz="2438461" rtl="0" eaLnBrk="1" latinLnBrk="0" hangingPunct="1">
        <a:defRPr sz="4800" kern="1200">
          <a:solidFill>
            <a:schemeClr val="tx1"/>
          </a:solidFill>
          <a:latin typeface="+mn-lt"/>
          <a:ea typeface="+mn-ea"/>
          <a:cs typeface="+mn-cs"/>
        </a:defRPr>
      </a:lvl4pPr>
      <a:lvl5pPr marL="4876921" algn="l" defTabSz="2438461" rtl="0" eaLnBrk="1" latinLnBrk="0" hangingPunct="1">
        <a:defRPr sz="4800" kern="1200">
          <a:solidFill>
            <a:schemeClr val="tx1"/>
          </a:solidFill>
          <a:latin typeface="+mn-lt"/>
          <a:ea typeface="+mn-ea"/>
          <a:cs typeface="+mn-cs"/>
        </a:defRPr>
      </a:lvl5pPr>
      <a:lvl6pPr marL="6096153" algn="l" defTabSz="2438461" rtl="0" eaLnBrk="1" latinLnBrk="0" hangingPunct="1">
        <a:defRPr sz="4800" kern="1200">
          <a:solidFill>
            <a:schemeClr val="tx1"/>
          </a:solidFill>
          <a:latin typeface="+mn-lt"/>
          <a:ea typeface="+mn-ea"/>
          <a:cs typeface="+mn-cs"/>
        </a:defRPr>
      </a:lvl6pPr>
      <a:lvl7pPr marL="7315382" algn="l" defTabSz="2438461" rtl="0" eaLnBrk="1" latinLnBrk="0" hangingPunct="1">
        <a:defRPr sz="4800" kern="1200">
          <a:solidFill>
            <a:schemeClr val="tx1"/>
          </a:solidFill>
          <a:latin typeface="+mn-lt"/>
          <a:ea typeface="+mn-ea"/>
          <a:cs typeface="+mn-cs"/>
        </a:defRPr>
      </a:lvl7pPr>
      <a:lvl8pPr marL="8534613" algn="l" defTabSz="2438461" rtl="0" eaLnBrk="1" latinLnBrk="0" hangingPunct="1">
        <a:defRPr sz="4800" kern="1200">
          <a:solidFill>
            <a:schemeClr val="tx1"/>
          </a:solidFill>
          <a:latin typeface="+mn-lt"/>
          <a:ea typeface="+mn-ea"/>
          <a:cs typeface="+mn-cs"/>
        </a:defRPr>
      </a:lvl8pPr>
      <a:lvl9pPr marL="9753845" algn="l" defTabSz="243846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1">
          <p15:clr>
            <a:srgbClr val="F26B43"/>
          </p15:clr>
        </p15:guide>
        <p15:guide id="2" pos="813">
          <p15:clr>
            <a:srgbClr val="F26B43"/>
          </p15:clr>
        </p15:guide>
        <p15:guide id="3" orient="horz" pos="9429">
          <p15:clr>
            <a:srgbClr val="F26B43"/>
          </p15:clr>
        </p15:guide>
        <p15:guide id="4" pos="5667">
          <p15:clr>
            <a:srgbClr val="F26B43"/>
          </p15:clr>
        </p15:guide>
      </p15:sldGuideLst>
    </p:ext>
  </p:extLst>
</p:sldMaster>
</file>

<file path=ppt/slideMasters/slideMaster13.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828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5267769"/>
            <a:ext cx="7705724" cy="7752462"/>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274498670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24"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461" rtl="0" eaLnBrk="1" latinLnBrk="0" hangingPunct="1">
        <a:lnSpc>
          <a:spcPct val="90000"/>
        </a:lnSpc>
        <a:spcBef>
          <a:spcPct val="0"/>
        </a:spcBef>
        <a:buNone/>
        <a:defRPr sz="9800" kern="1200">
          <a:solidFill>
            <a:schemeClr val="tx1"/>
          </a:solidFill>
          <a:latin typeface="+mj-lt"/>
          <a:ea typeface="+mj-ea"/>
          <a:cs typeface="+mj-cs"/>
        </a:defRPr>
      </a:lvl1pPr>
    </p:titleStyle>
    <p:bodyStyle>
      <a:lvl1pPr marL="609617" indent="-609617" algn="l" defTabSz="243846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46" indent="-609617" algn="l" defTabSz="243846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75" indent="-609617" algn="l" defTabSz="243846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30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53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76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99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22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5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461" rtl="0" eaLnBrk="1" latinLnBrk="0" hangingPunct="1">
        <a:defRPr sz="4800" kern="1200">
          <a:solidFill>
            <a:schemeClr val="tx1"/>
          </a:solidFill>
          <a:latin typeface="+mn-lt"/>
          <a:ea typeface="+mn-ea"/>
          <a:cs typeface="+mn-cs"/>
        </a:defRPr>
      </a:lvl1pPr>
      <a:lvl2pPr marL="1219229" algn="l" defTabSz="2438461" rtl="0" eaLnBrk="1" latinLnBrk="0" hangingPunct="1">
        <a:defRPr sz="4800" kern="1200">
          <a:solidFill>
            <a:schemeClr val="tx1"/>
          </a:solidFill>
          <a:latin typeface="+mn-lt"/>
          <a:ea typeface="+mn-ea"/>
          <a:cs typeface="+mn-cs"/>
        </a:defRPr>
      </a:lvl2pPr>
      <a:lvl3pPr marL="2438461" algn="l" defTabSz="2438461" rtl="0" eaLnBrk="1" latinLnBrk="0" hangingPunct="1">
        <a:defRPr sz="4800" kern="1200">
          <a:solidFill>
            <a:schemeClr val="tx1"/>
          </a:solidFill>
          <a:latin typeface="+mn-lt"/>
          <a:ea typeface="+mn-ea"/>
          <a:cs typeface="+mn-cs"/>
        </a:defRPr>
      </a:lvl3pPr>
      <a:lvl4pPr marL="3657692" algn="l" defTabSz="2438461" rtl="0" eaLnBrk="1" latinLnBrk="0" hangingPunct="1">
        <a:defRPr sz="4800" kern="1200">
          <a:solidFill>
            <a:schemeClr val="tx1"/>
          </a:solidFill>
          <a:latin typeface="+mn-lt"/>
          <a:ea typeface="+mn-ea"/>
          <a:cs typeface="+mn-cs"/>
        </a:defRPr>
      </a:lvl4pPr>
      <a:lvl5pPr marL="4876921" algn="l" defTabSz="2438461" rtl="0" eaLnBrk="1" latinLnBrk="0" hangingPunct="1">
        <a:defRPr sz="4800" kern="1200">
          <a:solidFill>
            <a:schemeClr val="tx1"/>
          </a:solidFill>
          <a:latin typeface="+mn-lt"/>
          <a:ea typeface="+mn-ea"/>
          <a:cs typeface="+mn-cs"/>
        </a:defRPr>
      </a:lvl5pPr>
      <a:lvl6pPr marL="6096153" algn="l" defTabSz="2438461" rtl="0" eaLnBrk="1" latinLnBrk="0" hangingPunct="1">
        <a:defRPr sz="4800" kern="1200">
          <a:solidFill>
            <a:schemeClr val="tx1"/>
          </a:solidFill>
          <a:latin typeface="+mn-lt"/>
          <a:ea typeface="+mn-ea"/>
          <a:cs typeface="+mn-cs"/>
        </a:defRPr>
      </a:lvl6pPr>
      <a:lvl7pPr marL="7315382" algn="l" defTabSz="2438461" rtl="0" eaLnBrk="1" latinLnBrk="0" hangingPunct="1">
        <a:defRPr sz="4800" kern="1200">
          <a:solidFill>
            <a:schemeClr val="tx1"/>
          </a:solidFill>
          <a:latin typeface="+mn-lt"/>
          <a:ea typeface="+mn-ea"/>
          <a:cs typeface="+mn-cs"/>
        </a:defRPr>
      </a:lvl7pPr>
      <a:lvl8pPr marL="8534613" algn="l" defTabSz="2438461" rtl="0" eaLnBrk="1" latinLnBrk="0" hangingPunct="1">
        <a:defRPr sz="4800" kern="1200">
          <a:solidFill>
            <a:schemeClr val="tx1"/>
          </a:solidFill>
          <a:latin typeface="+mn-lt"/>
          <a:ea typeface="+mn-ea"/>
          <a:cs typeface="+mn-cs"/>
        </a:defRPr>
      </a:lvl8pPr>
      <a:lvl9pPr marL="9753845" algn="l" defTabSz="243846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1">
          <p15:clr>
            <a:srgbClr val="F26B43"/>
          </p15:clr>
        </p15:guide>
        <p15:guide id="2" pos="813">
          <p15:clr>
            <a:srgbClr val="F26B43"/>
          </p15:clr>
        </p15:guide>
        <p15:guide id="3" orient="horz" pos="9429">
          <p15:clr>
            <a:srgbClr val="F26B43"/>
          </p15:clr>
        </p15:guide>
        <p15:guide id="4" pos="5667">
          <p15:clr>
            <a:srgbClr val="F26B43"/>
          </p15:clr>
        </p15:guide>
      </p15:sldGuideLst>
    </p:ext>
  </p:extLst>
</p:sldMaster>
</file>

<file path=ppt/slideMasters/slideMaster14.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828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5267769"/>
            <a:ext cx="7705724" cy="7752462"/>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1730590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25"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461" rtl="0" eaLnBrk="1" latinLnBrk="0" hangingPunct="1">
        <a:lnSpc>
          <a:spcPct val="90000"/>
        </a:lnSpc>
        <a:spcBef>
          <a:spcPct val="0"/>
        </a:spcBef>
        <a:buNone/>
        <a:defRPr sz="9800" kern="1200">
          <a:solidFill>
            <a:schemeClr val="tx1"/>
          </a:solidFill>
          <a:latin typeface="+mj-lt"/>
          <a:ea typeface="+mj-ea"/>
          <a:cs typeface="+mj-cs"/>
        </a:defRPr>
      </a:lvl1pPr>
    </p:titleStyle>
    <p:bodyStyle>
      <a:lvl1pPr marL="609617" indent="-609617" algn="l" defTabSz="243846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46" indent="-609617" algn="l" defTabSz="243846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75" indent="-609617" algn="l" defTabSz="243846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30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53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76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99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22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5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461" rtl="0" eaLnBrk="1" latinLnBrk="0" hangingPunct="1">
        <a:defRPr sz="4800" kern="1200">
          <a:solidFill>
            <a:schemeClr val="tx1"/>
          </a:solidFill>
          <a:latin typeface="+mn-lt"/>
          <a:ea typeface="+mn-ea"/>
          <a:cs typeface="+mn-cs"/>
        </a:defRPr>
      </a:lvl1pPr>
      <a:lvl2pPr marL="1219229" algn="l" defTabSz="2438461" rtl="0" eaLnBrk="1" latinLnBrk="0" hangingPunct="1">
        <a:defRPr sz="4800" kern="1200">
          <a:solidFill>
            <a:schemeClr val="tx1"/>
          </a:solidFill>
          <a:latin typeface="+mn-lt"/>
          <a:ea typeface="+mn-ea"/>
          <a:cs typeface="+mn-cs"/>
        </a:defRPr>
      </a:lvl2pPr>
      <a:lvl3pPr marL="2438461" algn="l" defTabSz="2438461" rtl="0" eaLnBrk="1" latinLnBrk="0" hangingPunct="1">
        <a:defRPr sz="4800" kern="1200">
          <a:solidFill>
            <a:schemeClr val="tx1"/>
          </a:solidFill>
          <a:latin typeface="+mn-lt"/>
          <a:ea typeface="+mn-ea"/>
          <a:cs typeface="+mn-cs"/>
        </a:defRPr>
      </a:lvl3pPr>
      <a:lvl4pPr marL="3657692" algn="l" defTabSz="2438461" rtl="0" eaLnBrk="1" latinLnBrk="0" hangingPunct="1">
        <a:defRPr sz="4800" kern="1200">
          <a:solidFill>
            <a:schemeClr val="tx1"/>
          </a:solidFill>
          <a:latin typeface="+mn-lt"/>
          <a:ea typeface="+mn-ea"/>
          <a:cs typeface="+mn-cs"/>
        </a:defRPr>
      </a:lvl4pPr>
      <a:lvl5pPr marL="4876921" algn="l" defTabSz="2438461" rtl="0" eaLnBrk="1" latinLnBrk="0" hangingPunct="1">
        <a:defRPr sz="4800" kern="1200">
          <a:solidFill>
            <a:schemeClr val="tx1"/>
          </a:solidFill>
          <a:latin typeface="+mn-lt"/>
          <a:ea typeface="+mn-ea"/>
          <a:cs typeface="+mn-cs"/>
        </a:defRPr>
      </a:lvl5pPr>
      <a:lvl6pPr marL="6096153" algn="l" defTabSz="2438461" rtl="0" eaLnBrk="1" latinLnBrk="0" hangingPunct="1">
        <a:defRPr sz="4800" kern="1200">
          <a:solidFill>
            <a:schemeClr val="tx1"/>
          </a:solidFill>
          <a:latin typeface="+mn-lt"/>
          <a:ea typeface="+mn-ea"/>
          <a:cs typeface="+mn-cs"/>
        </a:defRPr>
      </a:lvl6pPr>
      <a:lvl7pPr marL="7315382" algn="l" defTabSz="2438461" rtl="0" eaLnBrk="1" latinLnBrk="0" hangingPunct="1">
        <a:defRPr sz="4800" kern="1200">
          <a:solidFill>
            <a:schemeClr val="tx1"/>
          </a:solidFill>
          <a:latin typeface="+mn-lt"/>
          <a:ea typeface="+mn-ea"/>
          <a:cs typeface="+mn-cs"/>
        </a:defRPr>
      </a:lvl7pPr>
      <a:lvl8pPr marL="8534613" algn="l" defTabSz="2438461" rtl="0" eaLnBrk="1" latinLnBrk="0" hangingPunct="1">
        <a:defRPr sz="4800" kern="1200">
          <a:solidFill>
            <a:schemeClr val="tx1"/>
          </a:solidFill>
          <a:latin typeface="+mn-lt"/>
          <a:ea typeface="+mn-ea"/>
          <a:cs typeface="+mn-cs"/>
        </a:defRPr>
      </a:lvl8pPr>
      <a:lvl9pPr marL="9753845" algn="l" defTabSz="243846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1">
          <p15:clr>
            <a:srgbClr val="F26B43"/>
          </p15:clr>
        </p15:guide>
        <p15:guide id="2" pos="813">
          <p15:clr>
            <a:srgbClr val="F26B43"/>
          </p15:clr>
        </p15:guide>
        <p15:guide id="3" orient="horz" pos="9429">
          <p15:clr>
            <a:srgbClr val="F26B43"/>
          </p15:clr>
        </p15:guide>
        <p15:guide id="4" pos="5667">
          <p15:clr>
            <a:srgbClr val="F26B43"/>
          </p15:clr>
        </p15:guide>
      </p15:sldGuideLst>
    </p:ext>
  </p:extLst>
</p:sldMaster>
</file>

<file path=ppt/slideMasters/slideMaster15.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828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5267769"/>
            <a:ext cx="7705724" cy="7752462"/>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4618304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26"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461" rtl="0" eaLnBrk="1" latinLnBrk="0" hangingPunct="1">
        <a:lnSpc>
          <a:spcPct val="90000"/>
        </a:lnSpc>
        <a:spcBef>
          <a:spcPct val="0"/>
        </a:spcBef>
        <a:buNone/>
        <a:defRPr sz="9800" kern="1200">
          <a:solidFill>
            <a:schemeClr val="tx1"/>
          </a:solidFill>
          <a:latin typeface="+mj-lt"/>
          <a:ea typeface="+mj-ea"/>
          <a:cs typeface="+mj-cs"/>
        </a:defRPr>
      </a:lvl1pPr>
    </p:titleStyle>
    <p:bodyStyle>
      <a:lvl1pPr marL="609617" indent="-609617" algn="l" defTabSz="243846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46" indent="-609617" algn="l" defTabSz="243846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75" indent="-609617" algn="l" defTabSz="243846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30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53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76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99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22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5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461" rtl="0" eaLnBrk="1" latinLnBrk="0" hangingPunct="1">
        <a:defRPr sz="4800" kern="1200">
          <a:solidFill>
            <a:schemeClr val="tx1"/>
          </a:solidFill>
          <a:latin typeface="+mn-lt"/>
          <a:ea typeface="+mn-ea"/>
          <a:cs typeface="+mn-cs"/>
        </a:defRPr>
      </a:lvl1pPr>
      <a:lvl2pPr marL="1219229" algn="l" defTabSz="2438461" rtl="0" eaLnBrk="1" latinLnBrk="0" hangingPunct="1">
        <a:defRPr sz="4800" kern="1200">
          <a:solidFill>
            <a:schemeClr val="tx1"/>
          </a:solidFill>
          <a:latin typeface="+mn-lt"/>
          <a:ea typeface="+mn-ea"/>
          <a:cs typeface="+mn-cs"/>
        </a:defRPr>
      </a:lvl2pPr>
      <a:lvl3pPr marL="2438461" algn="l" defTabSz="2438461" rtl="0" eaLnBrk="1" latinLnBrk="0" hangingPunct="1">
        <a:defRPr sz="4800" kern="1200">
          <a:solidFill>
            <a:schemeClr val="tx1"/>
          </a:solidFill>
          <a:latin typeface="+mn-lt"/>
          <a:ea typeface="+mn-ea"/>
          <a:cs typeface="+mn-cs"/>
        </a:defRPr>
      </a:lvl3pPr>
      <a:lvl4pPr marL="3657692" algn="l" defTabSz="2438461" rtl="0" eaLnBrk="1" latinLnBrk="0" hangingPunct="1">
        <a:defRPr sz="4800" kern="1200">
          <a:solidFill>
            <a:schemeClr val="tx1"/>
          </a:solidFill>
          <a:latin typeface="+mn-lt"/>
          <a:ea typeface="+mn-ea"/>
          <a:cs typeface="+mn-cs"/>
        </a:defRPr>
      </a:lvl4pPr>
      <a:lvl5pPr marL="4876921" algn="l" defTabSz="2438461" rtl="0" eaLnBrk="1" latinLnBrk="0" hangingPunct="1">
        <a:defRPr sz="4800" kern="1200">
          <a:solidFill>
            <a:schemeClr val="tx1"/>
          </a:solidFill>
          <a:latin typeface="+mn-lt"/>
          <a:ea typeface="+mn-ea"/>
          <a:cs typeface="+mn-cs"/>
        </a:defRPr>
      </a:lvl5pPr>
      <a:lvl6pPr marL="6096153" algn="l" defTabSz="2438461" rtl="0" eaLnBrk="1" latinLnBrk="0" hangingPunct="1">
        <a:defRPr sz="4800" kern="1200">
          <a:solidFill>
            <a:schemeClr val="tx1"/>
          </a:solidFill>
          <a:latin typeface="+mn-lt"/>
          <a:ea typeface="+mn-ea"/>
          <a:cs typeface="+mn-cs"/>
        </a:defRPr>
      </a:lvl6pPr>
      <a:lvl7pPr marL="7315382" algn="l" defTabSz="2438461" rtl="0" eaLnBrk="1" latinLnBrk="0" hangingPunct="1">
        <a:defRPr sz="4800" kern="1200">
          <a:solidFill>
            <a:schemeClr val="tx1"/>
          </a:solidFill>
          <a:latin typeface="+mn-lt"/>
          <a:ea typeface="+mn-ea"/>
          <a:cs typeface="+mn-cs"/>
        </a:defRPr>
      </a:lvl7pPr>
      <a:lvl8pPr marL="8534613" algn="l" defTabSz="2438461" rtl="0" eaLnBrk="1" latinLnBrk="0" hangingPunct="1">
        <a:defRPr sz="4800" kern="1200">
          <a:solidFill>
            <a:schemeClr val="tx1"/>
          </a:solidFill>
          <a:latin typeface="+mn-lt"/>
          <a:ea typeface="+mn-ea"/>
          <a:cs typeface="+mn-cs"/>
        </a:defRPr>
      </a:lvl8pPr>
      <a:lvl9pPr marL="9753845" algn="l" defTabSz="243846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1">
          <p15:clr>
            <a:srgbClr val="F26B43"/>
          </p15:clr>
        </p15:guide>
        <p15:guide id="2" pos="813">
          <p15:clr>
            <a:srgbClr val="F26B43"/>
          </p15:clr>
        </p15:guide>
        <p15:guide id="3" orient="horz" pos="9429">
          <p15:clr>
            <a:srgbClr val="F26B43"/>
          </p15:clr>
        </p15:guide>
        <p15:guide id="4" pos="5667">
          <p15:clr>
            <a:srgbClr val="F26B43"/>
          </p15:clr>
        </p15:guide>
      </p15:sldGuideLst>
    </p:ext>
  </p:extLst>
</p:sldMaster>
</file>

<file path=ppt/slideMasters/slideMaster2.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8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5267769"/>
            <a:ext cx="7705724" cy="7752462"/>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202154224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461" rtl="0" eaLnBrk="1" latinLnBrk="0" hangingPunct="1">
        <a:lnSpc>
          <a:spcPct val="90000"/>
        </a:lnSpc>
        <a:spcBef>
          <a:spcPct val="0"/>
        </a:spcBef>
        <a:buNone/>
        <a:defRPr sz="9800" kern="1200">
          <a:solidFill>
            <a:schemeClr val="bg1"/>
          </a:solidFill>
          <a:latin typeface="+mj-lt"/>
          <a:ea typeface="+mj-ea"/>
          <a:cs typeface="+mj-cs"/>
        </a:defRPr>
      </a:lvl1pPr>
    </p:titleStyle>
    <p:bodyStyle>
      <a:lvl1pPr marL="609617" indent="-609617" algn="l" defTabSz="243846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46" indent="-609617" algn="l" defTabSz="243846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75" indent="-609617" algn="l" defTabSz="243846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30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53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76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99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22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5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461" rtl="0" eaLnBrk="1" latinLnBrk="0" hangingPunct="1">
        <a:defRPr sz="4800" kern="1200">
          <a:solidFill>
            <a:schemeClr val="tx1"/>
          </a:solidFill>
          <a:latin typeface="+mn-lt"/>
          <a:ea typeface="+mn-ea"/>
          <a:cs typeface="+mn-cs"/>
        </a:defRPr>
      </a:lvl1pPr>
      <a:lvl2pPr marL="1219229" algn="l" defTabSz="2438461" rtl="0" eaLnBrk="1" latinLnBrk="0" hangingPunct="1">
        <a:defRPr sz="4800" kern="1200">
          <a:solidFill>
            <a:schemeClr val="tx1"/>
          </a:solidFill>
          <a:latin typeface="+mn-lt"/>
          <a:ea typeface="+mn-ea"/>
          <a:cs typeface="+mn-cs"/>
        </a:defRPr>
      </a:lvl2pPr>
      <a:lvl3pPr marL="2438461" algn="l" defTabSz="2438461" rtl="0" eaLnBrk="1" latinLnBrk="0" hangingPunct="1">
        <a:defRPr sz="4800" kern="1200">
          <a:solidFill>
            <a:schemeClr val="tx1"/>
          </a:solidFill>
          <a:latin typeface="+mn-lt"/>
          <a:ea typeface="+mn-ea"/>
          <a:cs typeface="+mn-cs"/>
        </a:defRPr>
      </a:lvl3pPr>
      <a:lvl4pPr marL="3657692" algn="l" defTabSz="2438461" rtl="0" eaLnBrk="1" latinLnBrk="0" hangingPunct="1">
        <a:defRPr sz="4800" kern="1200">
          <a:solidFill>
            <a:schemeClr val="tx1"/>
          </a:solidFill>
          <a:latin typeface="+mn-lt"/>
          <a:ea typeface="+mn-ea"/>
          <a:cs typeface="+mn-cs"/>
        </a:defRPr>
      </a:lvl4pPr>
      <a:lvl5pPr marL="4876921" algn="l" defTabSz="2438461" rtl="0" eaLnBrk="1" latinLnBrk="0" hangingPunct="1">
        <a:defRPr sz="4800" kern="1200">
          <a:solidFill>
            <a:schemeClr val="tx1"/>
          </a:solidFill>
          <a:latin typeface="+mn-lt"/>
          <a:ea typeface="+mn-ea"/>
          <a:cs typeface="+mn-cs"/>
        </a:defRPr>
      </a:lvl5pPr>
      <a:lvl6pPr marL="6096153" algn="l" defTabSz="2438461" rtl="0" eaLnBrk="1" latinLnBrk="0" hangingPunct="1">
        <a:defRPr sz="4800" kern="1200">
          <a:solidFill>
            <a:schemeClr val="tx1"/>
          </a:solidFill>
          <a:latin typeface="+mn-lt"/>
          <a:ea typeface="+mn-ea"/>
          <a:cs typeface="+mn-cs"/>
        </a:defRPr>
      </a:lvl6pPr>
      <a:lvl7pPr marL="7315382" algn="l" defTabSz="2438461" rtl="0" eaLnBrk="1" latinLnBrk="0" hangingPunct="1">
        <a:defRPr sz="4800" kern="1200">
          <a:solidFill>
            <a:schemeClr val="tx1"/>
          </a:solidFill>
          <a:latin typeface="+mn-lt"/>
          <a:ea typeface="+mn-ea"/>
          <a:cs typeface="+mn-cs"/>
        </a:defRPr>
      </a:lvl7pPr>
      <a:lvl8pPr marL="8534613" algn="l" defTabSz="2438461" rtl="0" eaLnBrk="1" latinLnBrk="0" hangingPunct="1">
        <a:defRPr sz="4800" kern="1200">
          <a:solidFill>
            <a:schemeClr val="tx1"/>
          </a:solidFill>
          <a:latin typeface="+mn-lt"/>
          <a:ea typeface="+mn-ea"/>
          <a:cs typeface="+mn-cs"/>
        </a:defRPr>
      </a:lvl8pPr>
      <a:lvl9pPr marL="9753845" algn="l" defTabSz="243846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1">
          <p15:clr>
            <a:srgbClr val="F26B43"/>
          </p15:clr>
        </p15:guide>
        <p15:guide id="2" pos="813">
          <p15:clr>
            <a:srgbClr val="F26B43"/>
          </p15:clr>
        </p15:guide>
        <p15:guide id="3" orient="horz" pos="9429">
          <p15:clr>
            <a:srgbClr val="F26B43"/>
          </p15:clr>
        </p15:guide>
        <p15:guide id="4" pos="5667">
          <p15:clr>
            <a:srgbClr val="F26B43"/>
          </p15:clr>
        </p15:guide>
      </p15:sldGuideLst>
    </p:ext>
  </p:extLst>
</p:sldMaster>
</file>

<file path=ppt/slideMasters/slideMaster3.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8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5267769"/>
            <a:ext cx="7705724" cy="7752462"/>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27962098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714"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461" rtl="0" eaLnBrk="1" latinLnBrk="0" hangingPunct="1">
        <a:lnSpc>
          <a:spcPct val="90000"/>
        </a:lnSpc>
        <a:spcBef>
          <a:spcPct val="0"/>
        </a:spcBef>
        <a:buNone/>
        <a:defRPr sz="9800" kern="1200">
          <a:solidFill>
            <a:schemeClr val="bg1"/>
          </a:solidFill>
          <a:latin typeface="+mj-lt"/>
          <a:ea typeface="+mj-ea"/>
          <a:cs typeface="+mj-cs"/>
        </a:defRPr>
      </a:lvl1pPr>
    </p:titleStyle>
    <p:bodyStyle>
      <a:lvl1pPr marL="609617" indent="-609617" algn="l" defTabSz="243846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46" indent="-609617" algn="l" defTabSz="243846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75" indent="-609617" algn="l" defTabSz="243846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30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53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76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99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22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5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461" rtl="0" eaLnBrk="1" latinLnBrk="0" hangingPunct="1">
        <a:defRPr sz="4800" kern="1200">
          <a:solidFill>
            <a:schemeClr val="tx1"/>
          </a:solidFill>
          <a:latin typeface="+mn-lt"/>
          <a:ea typeface="+mn-ea"/>
          <a:cs typeface="+mn-cs"/>
        </a:defRPr>
      </a:lvl1pPr>
      <a:lvl2pPr marL="1219229" algn="l" defTabSz="2438461" rtl="0" eaLnBrk="1" latinLnBrk="0" hangingPunct="1">
        <a:defRPr sz="4800" kern="1200">
          <a:solidFill>
            <a:schemeClr val="tx1"/>
          </a:solidFill>
          <a:latin typeface="+mn-lt"/>
          <a:ea typeface="+mn-ea"/>
          <a:cs typeface="+mn-cs"/>
        </a:defRPr>
      </a:lvl2pPr>
      <a:lvl3pPr marL="2438461" algn="l" defTabSz="2438461" rtl="0" eaLnBrk="1" latinLnBrk="0" hangingPunct="1">
        <a:defRPr sz="4800" kern="1200">
          <a:solidFill>
            <a:schemeClr val="tx1"/>
          </a:solidFill>
          <a:latin typeface="+mn-lt"/>
          <a:ea typeface="+mn-ea"/>
          <a:cs typeface="+mn-cs"/>
        </a:defRPr>
      </a:lvl3pPr>
      <a:lvl4pPr marL="3657692" algn="l" defTabSz="2438461" rtl="0" eaLnBrk="1" latinLnBrk="0" hangingPunct="1">
        <a:defRPr sz="4800" kern="1200">
          <a:solidFill>
            <a:schemeClr val="tx1"/>
          </a:solidFill>
          <a:latin typeface="+mn-lt"/>
          <a:ea typeface="+mn-ea"/>
          <a:cs typeface="+mn-cs"/>
        </a:defRPr>
      </a:lvl4pPr>
      <a:lvl5pPr marL="4876921" algn="l" defTabSz="2438461" rtl="0" eaLnBrk="1" latinLnBrk="0" hangingPunct="1">
        <a:defRPr sz="4800" kern="1200">
          <a:solidFill>
            <a:schemeClr val="tx1"/>
          </a:solidFill>
          <a:latin typeface="+mn-lt"/>
          <a:ea typeface="+mn-ea"/>
          <a:cs typeface="+mn-cs"/>
        </a:defRPr>
      </a:lvl5pPr>
      <a:lvl6pPr marL="6096153" algn="l" defTabSz="2438461" rtl="0" eaLnBrk="1" latinLnBrk="0" hangingPunct="1">
        <a:defRPr sz="4800" kern="1200">
          <a:solidFill>
            <a:schemeClr val="tx1"/>
          </a:solidFill>
          <a:latin typeface="+mn-lt"/>
          <a:ea typeface="+mn-ea"/>
          <a:cs typeface="+mn-cs"/>
        </a:defRPr>
      </a:lvl6pPr>
      <a:lvl7pPr marL="7315382" algn="l" defTabSz="2438461" rtl="0" eaLnBrk="1" latinLnBrk="0" hangingPunct="1">
        <a:defRPr sz="4800" kern="1200">
          <a:solidFill>
            <a:schemeClr val="tx1"/>
          </a:solidFill>
          <a:latin typeface="+mn-lt"/>
          <a:ea typeface="+mn-ea"/>
          <a:cs typeface="+mn-cs"/>
        </a:defRPr>
      </a:lvl7pPr>
      <a:lvl8pPr marL="8534613" algn="l" defTabSz="2438461" rtl="0" eaLnBrk="1" latinLnBrk="0" hangingPunct="1">
        <a:defRPr sz="4800" kern="1200">
          <a:solidFill>
            <a:schemeClr val="tx1"/>
          </a:solidFill>
          <a:latin typeface="+mn-lt"/>
          <a:ea typeface="+mn-ea"/>
          <a:cs typeface="+mn-cs"/>
        </a:defRPr>
      </a:lvl8pPr>
      <a:lvl9pPr marL="9753845" algn="l" defTabSz="243846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1">
          <p15:clr>
            <a:srgbClr val="F26B43"/>
          </p15:clr>
        </p15:guide>
        <p15:guide id="2" pos="813">
          <p15:clr>
            <a:srgbClr val="F26B43"/>
          </p15:clr>
        </p15:guide>
        <p15:guide id="3" orient="horz" pos="9429">
          <p15:clr>
            <a:srgbClr val="F26B43"/>
          </p15:clr>
        </p15:guide>
        <p15:guide id="4" pos="5667">
          <p15:clr>
            <a:srgbClr val="F26B43"/>
          </p15:clr>
        </p15:guide>
      </p15:sldGuideLst>
    </p:ext>
  </p:extLst>
</p:sldMaster>
</file>

<file path=ppt/slideMasters/slideMaster4.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8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5267769"/>
            <a:ext cx="7705724" cy="7752462"/>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291791452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715"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461" rtl="0" eaLnBrk="1" latinLnBrk="0" hangingPunct="1">
        <a:lnSpc>
          <a:spcPct val="90000"/>
        </a:lnSpc>
        <a:spcBef>
          <a:spcPct val="0"/>
        </a:spcBef>
        <a:buNone/>
        <a:defRPr sz="9800" kern="1200">
          <a:solidFill>
            <a:schemeClr val="bg1"/>
          </a:solidFill>
          <a:latin typeface="+mj-lt"/>
          <a:ea typeface="+mj-ea"/>
          <a:cs typeface="+mj-cs"/>
        </a:defRPr>
      </a:lvl1pPr>
    </p:titleStyle>
    <p:bodyStyle>
      <a:lvl1pPr marL="609617" indent="-609617" algn="l" defTabSz="243846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46" indent="-609617" algn="l" defTabSz="243846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75" indent="-609617" algn="l" defTabSz="243846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30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53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76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99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22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5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461" rtl="0" eaLnBrk="1" latinLnBrk="0" hangingPunct="1">
        <a:defRPr sz="4800" kern="1200">
          <a:solidFill>
            <a:schemeClr val="tx1"/>
          </a:solidFill>
          <a:latin typeface="+mn-lt"/>
          <a:ea typeface="+mn-ea"/>
          <a:cs typeface="+mn-cs"/>
        </a:defRPr>
      </a:lvl1pPr>
      <a:lvl2pPr marL="1219229" algn="l" defTabSz="2438461" rtl="0" eaLnBrk="1" latinLnBrk="0" hangingPunct="1">
        <a:defRPr sz="4800" kern="1200">
          <a:solidFill>
            <a:schemeClr val="tx1"/>
          </a:solidFill>
          <a:latin typeface="+mn-lt"/>
          <a:ea typeface="+mn-ea"/>
          <a:cs typeface="+mn-cs"/>
        </a:defRPr>
      </a:lvl2pPr>
      <a:lvl3pPr marL="2438461" algn="l" defTabSz="2438461" rtl="0" eaLnBrk="1" latinLnBrk="0" hangingPunct="1">
        <a:defRPr sz="4800" kern="1200">
          <a:solidFill>
            <a:schemeClr val="tx1"/>
          </a:solidFill>
          <a:latin typeface="+mn-lt"/>
          <a:ea typeface="+mn-ea"/>
          <a:cs typeface="+mn-cs"/>
        </a:defRPr>
      </a:lvl3pPr>
      <a:lvl4pPr marL="3657692" algn="l" defTabSz="2438461" rtl="0" eaLnBrk="1" latinLnBrk="0" hangingPunct="1">
        <a:defRPr sz="4800" kern="1200">
          <a:solidFill>
            <a:schemeClr val="tx1"/>
          </a:solidFill>
          <a:latin typeface="+mn-lt"/>
          <a:ea typeface="+mn-ea"/>
          <a:cs typeface="+mn-cs"/>
        </a:defRPr>
      </a:lvl4pPr>
      <a:lvl5pPr marL="4876921" algn="l" defTabSz="2438461" rtl="0" eaLnBrk="1" latinLnBrk="0" hangingPunct="1">
        <a:defRPr sz="4800" kern="1200">
          <a:solidFill>
            <a:schemeClr val="tx1"/>
          </a:solidFill>
          <a:latin typeface="+mn-lt"/>
          <a:ea typeface="+mn-ea"/>
          <a:cs typeface="+mn-cs"/>
        </a:defRPr>
      </a:lvl5pPr>
      <a:lvl6pPr marL="6096153" algn="l" defTabSz="2438461" rtl="0" eaLnBrk="1" latinLnBrk="0" hangingPunct="1">
        <a:defRPr sz="4800" kern="1200">
          <a:solidFill>
            <a:schemeClr val="tx1"/>
          </a:solidFill>
          <a:latin typeface="+mn-lt"/>
          <a:ea typeface="+mn-ea"/>
          <a:cs typeface="+mn-cs"/>
        </a:defRPr>
      </a:lvl6pPr>
      <a:lvl7pPr marL="7315382" algn="l" defTabSz="2438461" rtl="0" eaLnBrk="1" latinLnBrk="0" hangingPunct="1">
        <a:defRPr sz="4800" kern="1200">
          <a:solidFill>
            <a:schemeClr val="tx1"/>
          </a:solidFill>
          <a:latin typeface="+mn-lt"/>
          <a:ea typeface="+mn-ea"/>
          <a:cs typeface="+mn-cs"/>
        </a:defRPr>
      </a:lvl7pPr>
      <a:lvl8pPr marL="8534613" algn="l" defTabSz="2438461" rtl="0" eaLnBrk="1" latinLnBrk="0" hangingPunct="1">
        <a:defRPr sz="4800" kern="1200">
          <a:solidFill>
            <a:schemeClr val="tx1"/>
          </a:solidFill>
          <a:latin typeface="+mn-lt"/>
          <a:ea typeface="+mn-ea"/>
          <a:cs typeface="+mn-cs"/>
        </a:defRPr>
      </a:lvl8pPr>
      <a:lvl9pPr marL="9753845" algn="l" defTabSz="243846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1">
          <p15:clr>
            <a:srgbClr val="F26B43"/>
          </p15:clr>
        </p15:guide>
        <p15:guide id="2" pos="813">
          <p15:clr>
            <a:srgbClr val="F26B43"/>
          </p15:clr>
        </p15:guide>
        <p15:guide id="3" orient="horz" pos="9429">
          <p15:clr>
            <a:srgbClr val="F26B43"/>
          </p15:clr>
        </p15:guide>
        <p15:guide id="4" pos="5667">
          <p15:clr>
            <a:srgbClr val="F26B43"/>
          </p15:clr>
        </p15:guide>
      </p15:sldGuideLst>
    </p:ext>
  </p:extLst>
</p:sldMaster>
</file>

<file path=ppt/slideMasters/slideMaster5.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82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5267769"/>
            <a:ext cx="7705724" cy="7752462"/>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470772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716"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461" rtl="0" eaLnBrk="1" latinLnBrk="0" hangingPunct="1">
        <a:lnSpc>
          <a:spcPct val="90000"/>
        </a:lnSpc>
        <a:spcBef>
          <a:spcPct val="0"/>
        </a:spcBef>
        <a:buNone/>
        <a:defRPr sz="9800" kern="1200">
          <a:solidFill>
            <a:schemeClr val="bg1"/>
          </a:solidFill>
          <a:latin typeface="+mj-lt"/>
          <a:ea typeface="+mj-ea"/>
          <a:cs typeface="+mj-cs"/>
        </a:defRPr>
      </a:lvl1pPr>
    </p:titleStyle>
    <p:bodyStyle>
      <a:lvl1pPr marL="609617" indent="-609617" algn="l" defTabSz="243846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46" indent="-609617" algn="l" defTabSz="243846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75" indent="-609617" algn="l" defTabSz="243846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30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53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76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99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22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5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461" rtl="0" eaLnBrk="1" latinLnBrk="0" hangingPunct="1">
        <a:defRPr sz="4800" kern="1200">
          <a:solidFill>
            <a:schemeClr val="tx1"/>
          </a:solidFill>
          <a:latin typeface="+mn-lt"/>
          <a:ea typeface="+mn-ea"/>
          <a:cs typeface="+mn-cs"/>
        </a:defRPr>
      </a:lvl1pPr>
      <a:lvl2pPr marL="1219229" algn="l" defTabSz="2438461" rtl="0" eaLnBrk="1" latinLnBrk="0" hangingPunct="1">
        <a:defRPr sz="4800" kern="1200">
          <a:solidFill>
            <a:schemeClr val="tx1"/>
          </a:solidFill>
          <a:latin typeface="+mn-lt"/>
          <a:ea typeface="+mn-ea"/>
          <a:cs typeface="+mn-cs"/>
        </a:defRPr>
      </a:lvl2pPr>
      <a:lvl3pPr marL="2438461" algn="l" defTabSz="2438461" rtl="0" eaLnBrk="1" latinLnBrk="0" hangingPunct="1">
        <a:defRPr sz="4800" kern="1200">
          <a:solidFill>
            <a:schemeClr val="tx1"/>
          </a:solidFill>
          <a:latin typeface="+mn-lt"/>
          <a:ea typeface="+mn-ea"/>
          <a:cs typeface="+mn-cs"/>
        </a:defRPr>
      </a:lvl3pPr>
      <a:lvl4pPr marL="3657692" algn="l" defTabSz="2438461" rtl="0" eaLnBrk="1" latinLnBrk="0" hangingPunct="1">
        <a:defRPr sz="4800" kern="1200">
          <a:solidFill>
            <a:schemeClr val="tx1"/>
          </a:solidFill>
          <a:latin typeface="+mn-lt"/>
          <a:ea typeface="+mn-ea"/>
          <a:cs typeface="+mn-cs"/>
        </a:defRPr>
      </a:lvl4pPr>
      <a:lvl5pPr marL="4876921" algn="l" defTabSz="2438461" rtl="0" eaLnBrk="1" latinLnBrk="0" hangingPunct="1">
        <a:defRPr sz="4800" kern="1200">
          <a:solidFill>
            <a:schemeClr val="tx1"/>
          </a:solidFill>
          <a:latin typeface="+mn-lt"/>
          <a:ea typeface="+mn-ea"/>
          <a:cs typeface="+mn-cs"/>
        </a:defRPr>
      </a:lvl5pPr>
      <a:lvl6pPr marL="6096153" algn="l" defTabSz="2438461" rtl="0" eaLnBrk="1" latinLnBrk="0" hangingPunct="1">
        <a:defRPr sz="4800" kern="1200">
          <a:solidFill>
            <a:schemeClr val="tx1"/>
          </a:solidFill>
          <a:latin typeface="+mn-lt"/>
          <a:ea typeface="+mn-ea"/>
          <a:cs typeface="+mn-cs"/>
        </a:defRPr>
      </a:lvl6pPr>
      <a:lvl7pPr marL="7315382" algn="l" defTabSz="2438461" rtl="0" eaLnBrk="1" latinLnBrk="0" hangingPunct="1">
        <a:defRPr sz="4800" kern="1200">
          <a:solidFill>
            <a:schemeClr val="tx1"/>
          </a:solidFill>
          <a:latin typeface="+mn-lt"/>
          <a:ea typeface="+mn-ea"/>
          <a:cs typeface="+mn-cs"/>
        </a:defRPr>
      </a:lvl7pPr>
      <a:lvl8pPr marL="8534613" algn="l" defTabSz="2438461" rtl="0" eaLnBrk="1" latinLnBrk="0" hangingPunct="1">
        <a:defRPr sz="4800" kern="1200">
          <a:solidFill>
            <a:schemeClr val="tx1"/>
          </a:solidFill>
          <a:latin typeface="+mn-lt"/>
          <a:ea typeface="+mn-ea"/>
          <a:cs typeface="+mn-cs"/>
        </a:defRPr>
      </a:lvl8pPr>
      <a:lvl9pPr marL="9753845" algn="l" defTabSz="243846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1">
          <p15:clr>
            <a:srgbClr val="F26B43"/>
          </p15:clr>
        </p15:guide>
        <p15:guide id="2" pos="813">
          <p15:clr>
            <a:srgbClr val="F26B43"/>
          </p15:clr>
        </p15:guide>
        <p15:guide id="3" orient="horz" pos="9429">
          <p15:clr>
            <a:srgbClr val="F26B43"/>
          </p15:clr>
        </p15:guide>
        <p15:guide id="4" pos="5667">
          <p15:clr>
            <a:srgbClr val="F26B43"/>
          </p15:clr>
        </p15:guide>
      </p15:sldGuideLst>
    </p:ext>
  </p:extLst>
</p:sldMaster>
</file>

<file path=ppt/slideMasters/slideMaster6.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8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5267769"/>
            <a:ext cx="7705724" cy="7752462"/>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16776238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717"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461" rtl="0" eaLnBrk="1" latinLnBrk="0" hangingPunct="1">
        <a:lnSpc>
          <a:spcPct val="90000"/>
        </a:lnSpc>
        <a:spcBef>
          <a:spcPct val="0"/>
        </a:spcBef>
        <a:buNone/>
        <a:defRPr sz="9800" kern="1200">
          <a:solidFill>
            <a:schemeClr val="bg1"/>
          </a:solidFill>
          <a:latin typeface="+mj-lt"/>
          <a:ea typeface="+mj-ea"/>
          <a:cs typeface="+mj-cs"/>
        </a:defRPr>
      </a:lvl1pPr>
    </p:titleStyle>
    <p:bodyStyle>
      <a:lvl1pPr marL="609617" indent="-609617" algn="l" defTabSz="243846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46" indent="-609617" algn="l" defTabSz="243846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75" indent="-609617" algn="l" defTabSz="243846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30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53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76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99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22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5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461" rtl="0" eaLnBrk="1" latinLnBrk="0" hangingPunct="1">
        <a:defRPr sz="4800" kern="1200">
          <a:solidFill>
            <a:schemeClr val="tx1"/>
          </a:solidFill>
          <a:latin typeface="+mn-lt"/>
          <a:ea typeface="+mn-ea"/>
          <a:cs typeface="+mn-cs"/>
        </a:defRPr>
      </a:lvl1pPr>
      <a:lvl2pPr marL="1219229" algn="l" defTabSz="2438461" rtl="0" eaLnBrk="1" latinLnBrk="0" hangingPunct="1">
        <a:defRPr sz="4800" kern="1200">
          <a:solidFill>
            <a:schemeClr val="tx1"/>
          </a:solidFill>
          <a:latin typeface="+mn-lt"/>
          <a:ea typeface="+mn-ea"/>
          <a:cs typeface="+mn-cs"/>
        </a:defRPr>
      </a:lvl2pPr>
      <a:lvl3pPr marL="2438461" algn="l" defTabSz="2438461" rtl="0" eaLnBrk="1" latinLnBrk="0" hangingPunct="1">
        <a:defRPr sz="4800" kern="1200">
          <a:solidFill>
            <a:schemeClr val="tx1"/>
          </a:solidFill>
          <a:latin typeface="+mn-lt"/>
          <a:ea typeface="+mn-ea"/>
          <a:cs typeface="+mn-cs"/>
        </a:defRPr>
      </a:lvl3pPr>
      <a:lvl4pPr marL="3657692" algn="l" defTabSz="2438461" rtl="0" eaLnBrk="1" latinLnBrk="0" hangingPunct="1">
        <a:defRPr sz="4800" kern="1200">
          <a:solidFill>
            <a:schemeClr val="tx1"/>
          </a:solidFill>
          <a:latin typeface="+mn-lt"/>
          <a:ea typeface="+mn-ea"/>
          <a:cs typeface="+mn-cs"/>
        </a:defRPr>
      </a:lvl4pPr>
      <a:lvl5pPr marL="4876921" algn="l" defTabSz="2438461" rtl="0" eaLnBrk="1" latinLnBrk="0" hangingPunct="1">
        <a:defRPr sz="4800" kern="1200">
          <a:solidFill>
            <a:schemeClr val="tx1"/>
          </a:solidFill>
          <a:latin typeface="+mn-lt"/>
          <a:ea typeface="+mn-ea"/>
          <a:cs typeface="+mn-cs"/>
        </a:defRPr>
      </a:lvl5pPr>
      <a:lvl6pPr marL="6096153" algn="l" defTabSz="2438461" rtl="0" eaLnBrk="1" latinLnBrk="0" hangingPunct="1">
        <a:defRPr sz="4800" kern="1200">
          <a:solidFill>
            <a:schemeClr val="tx1"/>
          </a:solidFill>
          <a:latin typeface="+mn-lt"/>
          <a:ea typeface="+mn-ea"/>
          <a:cs typeface="+mn-cs"/>
        </a:defRPr>
      </a:lvl6pPr>
      <a:lvl7pPr marL="7315382" algn="l" defTabSz="2438461" rtl="0" eaLnBrk="1" latinLnBrk="0" hangingPunct="1">
        <a:defRPr sz="4800" kern="1200">
          <a:solidFill>
            <a:schemeClr val="tx1"/>
          </a:solidFill>
          <a:latin typeface="+mn-lt"/>
          <a:ea typeface="+mn-ea"/>
          <a:cs typeface="+mn-cs"/>
        </a:defRPr>
      </a:lvl7pPr>
      <a:lvl8pPr marL="8534613" algn="l" defTabSz="2438461" rtl="0" eaLnBrk="1" latinLnBrk="0" hangingPunct="1">
        <a:defRPr sz="4800" kern="1200">
          <a:solidFill>
            <a:schemeClr val="tx1"/>
          </a:solidFill>
          <a:latin typeface="+mn-lt"/>
          <a:ea typeface="+mn-ea"/>
          <a:cs typeface="+mn-cs"/>
        </a:defRPr>
      </a:lvl8pPr>
      <a:lvl9pPr marL="9753845" algn="l" defTabSz="243846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1">
          <p15:clr>
            <a:srgbClr val="F26B43"/>
          </p15:clr>
        </p15:guide>
        <p15:guide id="2" pos="813">
          <p15:clr>
            <a:srgbClr val="F26B43"/>
          </p15:clr>
        </p15:guide>
        <p15:guide id="3" orient="horz" pos="9429">
          <p15:clr>
            <a:srgbClr val="F26B43"/>
          </p15:clr>
        </p15:guide>
        <p15:guide id="4" pos="5667">
          <p15:clr>
            <a:srgbClr val="F26B43"/>
          </p15:clr>
        </p15:guide>
      </p15:sldGuideLst>
    </p:ext>
  </p:extLst>
</p:sldMaster>
</file>

<file path=ppt/slideMasters/slideMaster7.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828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5267769"/>
            <a:ext cx="7705724" cy="7752462"/>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10379218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718"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461" rtl="0" eaLnBrk="1" latinLnBrk="0" hangingPunct="1">
        <a:lnSpc>
          <a:spcPct val="90000"/>
        </a:lnSpc>
        <a:spcBef>
          <a:spcPct val="0"/>
        </a:spcBef>
        <a:buNone/>
        <a:defRPr sz="9800" kern="1200">
          <a:solidFill>
            <a:schemeClr val="bg1"/>
          </a:solidFill>
          <a:latin typeface="+mj-lt"/>
          <a:ea typeface="+mj-ea"/>
          <a:cs typeface="+mj-cs"/>
        </a:defRPr>
      </a:lvl1pPr>
    </p:titleStyle>
    <p:bodyStyle>
      <a:lvl1pPr marL="609617" indent="-609617" algn="l" defTabSz="243846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46" indent="-609617" algn="l" defTabSz="243846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75" indent="-609617" algn="l" defTabSz="243846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30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53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76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99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22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5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461" rtl="0" eaLnBrk="1" latinLnBrk="0" hangingPunct="1">
        <a:defRPr sz="4800" kern="1200">
          <a:solidFill>
            <a:schemeClr val="tx1"/>
          </a:solidFill>
          <a:latin typeface="+mn-lt"/>
          <a:ea typeface="+mn-ea"/>
          <a:cs typeface="+mn-cs"/>
        </a:defRPr>
      </a:lvl1pPr>
      <a:lvl2pPr marL="1219229" algn="l" defTabSz="2438461" rtl="0" eaLnBrk="1" latinLnBrk="0" hangingPunct="1">
        <a:defRPr sz="4800" kern="1200">
          <a:solidFill>
            <a:schemeClr val="tx1"/>
          </a:solidFill>
          <a:latin typeface="+mn-lt"/>
          <a:ea typeface="+mn-ea"/>
          <a:cs typeface="+mn-cs"/>
        </a:defRPr>
      </a:lvl2pPr>
      <a:lvl3pPr marL="2438461" algn="l" defTabSz="2438461" rtl="0" eaLnBrk="1" latinLnBrk="0" hangingPunct="1">
        <a:defRPr sz="4800" kern="1200">
          <a:solidFill>
            <a:schemeClr val="tx1"/>
          </a:solidFill>
          <a:latin typeface="+mn-lt"/>
          <a:ea typeface="+mn-ea"/>
          <a:cs typeface="+mn-cs"/>
        </a:defRPr>
      </a:lvl3pPr>
      <a:lvl4pPr marL="3657692" algn="l" defTabSz="2438461" rtl="0" eaLnBrk="1" latinLnBrk="0" hangingPunct="1">
        <a:defRPr sz="4800" kern="1200">
          <a:solidFill>
            <a:schemeClr val="tx1"/>
          </a:solidFill>
          <a:latin typeface="+mn-lt"/>
          <a:ea typeface="+mn-ea"/>
          <a:cs typeface="+mn-cs"/>
        </a:defRPr>
      </a:lvl4pPr>
      <a:lvl5pPr marL="4876921" algn="l" defTabSz="2438461" rtl="0" eaLnBrk="1" latinLnBrk="0" hangingPunct="1">
        <a:defRPr sz="4800" kern="1200">
          <a:solidFill>
            <a:schemeClr val="tx1"/>
          </a:solidFill>
          <a:latin typeface="+mn-lt"/>
          <a:ea typeface="+mn-ea"/>
          <a:cs typeface="+mn-cs"/>
        </a:defRPr>
      </a:lvl5pPr>
      <a:lvl6pPr marL="6096153" algn="l" defTabSz="2438461" rtl="0" eaLnBrk="1" latinLnBrk="0" hangingPunct="1">
        <a:defRPr sz="4800" kern="1200">
          <a:solidFill>
            <a:schemeClr val="tx1"/>
          </a:solidFill>
          <a:latin typeface="+mn-lt"/>
          <a:ea typeface="+mn-ea"/>
          <a:cs typeface="+mn-cs"/>
        </a:defRPr>
      </a:lvl6pPr>
      <a:lvl7pPr marL="7315382" algn="l" defTabSz="2438461" rtl="0" eaLnBrk="1" latinLnBrk="0" hangingPunct="1">
        <a:defRPr sz="4800" kern="1200">
          <a:solidFill>
            <a:schemeClr val="tx1"/>
          </a:solidFill>
          <a:latin typeface="+mn-lt"/>
          <a:ea typeface="+mn-ea"/>
          <a:cs typeface="+mn-cs"/>
        </a:defRPr>
      </a:lvl7pPr>
      <a:lvl8pPr marL="8534613" algn="l" defTabSz="2438461" rtl="0" eaLnBrk="1" latinLnBrk="0" hangingPunct="1">
        <a:defRPr sz="4800" kern="1200">
          <a:solidFill>
            <a:schemeClr val="tx1"/>
          </a:solidFill>
          <a:latin typeface="+mn-lt"/>
          <a:ea typeface="+mn-ea"/>
          <a:cs typeface="+mn-cs"/>
        </a:defRPr>
      </a:lvl8pPr>
      <a:lvl9pPr marL="9753845" algn="l" defTabSz="243846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1">
          <p15:clr>
            <a:srgbClr val="F26B43"/>
          </p15:clr>
        </p15:guide>
        <p15:guide id="2" pos="813">
          <p15:clr>
            <a:srgbClr val="F26B43"/>
          </p15:clr>
        </p15:guide>
        <p15:guide id="3" orient="horz" pos="9429">
          <p15:clr>
            <a:srgbClr val="F26B43"/>
          </p15:clr>
        </p15:guide>
        <p15:guide id="4" pos="5667">
          <p15:clr>
            <a:srgbClr val="F26B43"/>
          </p15:clr>
        </p15:guide>
      </p15:sldGuideLst>
    </p:ext>
  </p:extLst>
</p:sldMaster>
</file>

<file path=ppt/slideMasters/slideMaster8.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828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5267769"/>
            <a:ext cx="7705724" cy="7752462"/>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275587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719"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461" rtl="0" eaLnBrk="1" latinLnBrk="0" hangingPunct="1">
        <a:lnSpc>
          <a:spcPct val="90000"/>
        </a:lnSpc>
        <a:spcBef>
          <a:spcPct val="0"/>
        </a:spcBef>
        <a:buNone/>
        <a:defRPr sz="9800" kern="1200">
          <a:solidFill>
            <a:schemeClr val="tx1"/>
          </a:solidFill>
          <a:latin typeface="+mj-lt"/>
          <a:ea typeface="+mj-ea"/>
          <a:cs typeface="+mj-cs"/>
        </a:defRPr>
      </a:lvl1pPr>
    </p:titleStyle>
    <p:bodyStyle>
      <a:lvl1pPr marL="609617" indent="-609617" algn="l" defTabSz="243846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46" indent="-609617" algn="l" defTabSz="243846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75" indent="-609617" algn="l" defTabSz="243846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30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53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76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99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22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5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461" rtl="0" eaLnBrk="1" latinLnBrk="0" hangingPunct="1">
        <a:defRPr sz="4800" kern="1200">
          <a:solidFill>
            <a:schemeClr val="tx1"/>
          </a:solidFill>
          <a:latin typeface="+mn-lt"/>
          <a:ea typeface="+mn-ea"/>
          <a:cs typeface="+mn-cs"/>
        </a:defRPr>
      </a:lvl1pPr>
      <a:lvl2pPr marL="1219229" algn="l" defTabSz="2438461" rtl="0" eaLnBrk="1" latinLnBrk="0" hangingPunct="1">
        <a:defRPr sz="4800" kern="1200">
          <a:solidFill>
            <a:schemeClr val="tx1"/>
          </a:solidFill>
          <a:latin typeface="+mn-lt"/>
          <a:ea typeface="+mn-ea"/>
          <a:cs typeface="+mn-cs"/>
        </a:defRPr>
      </a:lvl2pPr>
      <a:lvl3pPr marL="2438461" algn="l" defTabSz="2438461" rtl="0" eaLnBrk="1" latinLnBrk="0" hangingPunct="1">
        <a:defRPr sz="4800" kern="1200">
          <a:solidFill>
            <a:schemeClr val="tx1"/>
          </a:solidFill>
          <a:latin typeface="+mn-lt"/>
          <a:ea typeface="+mn-ea"/>
          <a:cs typeface="+mn-cs"/>
        </a:defRPr>
      </a:lvl3pPr>
      <a:lvl4pPr marL="3657692" algn="l" defTabSz="2438461" rtl="0" eaLnBrk="1" latinLnBrk="0" hangingPunct="1">
        <a:defRPr sz="4800" kern="1200">
          <a:solidFill>
            <a:schemeClr val="tx1"/>
          </a:solidFill>
          <a:latin typeface="+mn-lt"/>
          <a:ea typeface="+mn-ea"/>
          <a:cs typeface="+mn-cs"/>
        </a:defRPr>
      </a:lvl4pPr>
      <a:lvl5pPr marL="4876921" algn="l" defTabSz="2438461" rtl="0" eaLnBrk="1" latinLnBrk="0" hangingPunct="1">
        <a:defRPr sz="4800" kern="1200">
          <a:solidFill>
            <a:schemeClr val="tx1"/>
          </a:solidFill>
          <a:latin typeface="+mn-lt"/>
          <a:ea typeface="+mn-ea"/>
          <a:cs typeface="+mn-cs"/>
        </a:defRPr>
      </a:lvl5pPr>
      <a:lvl6pPr marL="6096153" algn="l" defTabSz="2438461" rtl="0" eaLnBrk="1" latinLnBrk="0" hangingPunct="1">
        <a:defRPr sz="4800" kern="1200">
          <a:solidFill>
            <a:schemeClr val="tx1"/>
          </a:solidFill>
          <a:latin typeface="+mn-lt"/>
          <a:ea typeface="+mn-ea"/>
          <a:cs typeface="+mn-cs"/>
        </a:defRPr>
      </a:lvl6pPr>
      <a:lvl7pPr marL="7315382" algn="l" defTabSz="2438461" rtl="0" eaLnBrk="1" latinLnBrk="0" hangingPunct="1">
        <a:defRPr sz="4800" kern="1200">
          <a:solidFill>
            <a:schemeClr val="tx1"/>
          </a:solidFill>
          <a:latin typeface="+mn-lt"/>
          <a:ea typeface="+mn-ea"/>
          <a:cs typeface="+mn-cs"/>
        </a:defRPr>
      </a:lvl7pPr>
      <a:lvl8pPr marL="8534613" algn="l" defTabSz="2438461" rtl="0" eaLnBrk="1" latinLnBrk="0" hangingPunct="1">
        <a:defRPr sz="4800" kern="1200">
          <a:solidFill>
            <a:schemeClr val="tx1"/>
          </a:solidFill>
          <a:latin typeface="+mn-lt"/>
          <a:ea typeface="+mn-ea"/>
          <a:cs typeface="+mn-cs"/>
        </a:defRPr>
      </a:lvl8pPr>
      <a:lvl9pPr marL="9753845" algn="l" defTabSz="243846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1">
          <p15:clr>
            <a:srgbClr val="F26B43"/>
          </p15:clr>
        </p15:guide>
        <p15:guide id="2" pos="813">
          <p15:clr>
            <a:srgbClr val="F26B43"/>
          </p15:clr>
        </p15:guide>
        <p15:guide id="3" orient="horz" pos="9429">
          <p15:clr>
            <a:srgbClr val="F26B43"/>
          </p15:clr>
        </p15:guide>
        <p15:guide id="4" pos="5667">
          <p15:clr>
            <a:srgbClr val="F26B43"/>
          </p15:clr>
        </p15:guide>
      </p15:sldGuideLst>
    </p:ext>
  </p:extLst>
</p:sldMaster>
</file>

<file path=ppt/slideMasters/slideMaster9.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828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5267769"/>
            <a:ext cx="7705724" cy="7752462"/>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27611193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720"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461" rtl="0" eaLnBrk="1" latinLnBrk="0" hangingPunct="1">
        <a:lnSpc>
          <a:spcPct val="90000"/>
        </a:lnSpc>
        <a:spcBef>
          <a:spcPct val="0"/>
        </a:spcBef>
        <a:buNone/>
        <a:defRPr sz="9800" kern="1200">
          <a:solidFill>
            <a:schemeClr val="tx1"/>
          </a:solidFill>
          <a:latin typeface="+mj-lt"/>
          <a:ea typeface="+mj-ea"/>
          <a:cs typeface="+mj-cs"/>
        </a:defRPr>
      </a:lvl1pPr>
    </p:titleStyle>
    <p:bodyStyle>
      <a:lvl1pPr marL="609617" indent="-609617" algn="l" defTabSz="243846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46" indent="-609617" algn="l" defTabSz="243846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75" indent="-609617" algn="l" defTabSz="243846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30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53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767"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99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228"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59" indent="-609617" algn="l" defTabSz="243846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461" rtl="0" eaLnBrk="1" latinLnBrk="0" hangingPunct="1">
        <a:defRPr sz="4800" kern="1200">
          <a:solidFill>
            <a:schemeClr val="tx1"/>
          </a:solidFill>
          <a:latin typeface="+mn-lt"/>
          <a:ea typeface="+mn-ea"/>
          <a:cs typeface="+mn-cs"/>
        </a:defRPr>
      </a:lvl1pPr>
      <a:lvl2pPr marL="1219229" algn="l" defTabSz="2438461" rtl="0" eaLnBrk="1" latinLnBrk="0" hangingPunct="1">
        <a:defRPr sz="4800" kern="1200">
          <a:solidFill>
            <a:schemeClr val="tx1"/>
          </a:solidFill>
          <a:latin typeface="+mn-lt"/>
          <a:ea typeface="+mn-ea"/>
          <a:cs typeface="+mn-cs"/>
        </a:defRPr>
      </a:lvl2pPr>
      <a:lvl3pPr marL="2438461" algn="l" defTabSz="2438461" rtl="0" eaLnBrk="1" latinLnBrk="0" hangingPunct="1">
        <a:defRPr sz="4800" kern="1200">
          <a:solidFill>
            <a:schemeClr val="tx1"/>
          </a:solidFill>
          <a:latin typeface="+mn-lt"/>
          <a:ea typeface="+mn-ea"/>
          <a:cs typeface="+mn-cs"/>
        </a:defRPr>
      </a:lvl3pPr>
      <a:lvl4pPr marL="3657692" algn="l" defTabSz="2438461" rtl="0" eaLnBrk="1" latinLnBrk="0" hangingPunct="1">
        <a:defRPr sz="4800" kern="1200">
          <a:solidFill>
            <a:schemeClr val="tx1"/>
          </a:solidFill>
          <a:latin typeface="+mn-lt"/>
          <a:ea typeface="+mn-ea"/>
          <a:cs typeface="+mn-cs"/>
        </a:defRPr>
      </a:lvl4pPr>
      <a:lvl5pPr marL="4876921" algn="l" defTabSz="2438461" rtl="0" eaLnBrk="1" latinLnBrk="0" hangingPunct="1">
        <a:defRPr sz="4800" kern="1200">
          <a:solidFill>
            <a:schemeClr val="tx1"/>
          </a:solidFill>
          <a:latin typeface="+mn-lt"/>
          <a:ea typeface="+mn-ea"/>
          <a:cs typeface="+mn-cs"/>
        </a:defRPr>
      </a:lvl5pPr>
      <a:lvl6pPr marL="6096153" algn="l" defTabSz="2438461" rtl="0" eaLnBrk="1" latinLnBrk="0" hangingPunct="1">
        <a:defRPr sz="4800" kern="1200">
          <a:solidFill>
            <a:schemeClr val="tx1"/>
          </a:solidFill>
          <a:latin typeface="+mn-lt"/>
          <a:ea typeface="+mn-ea"/>
          <a:cs typeface="+mn-cs"/>
        </a:defRPr>
      </a:lvl6pPr>
      <a:lvl7pPr marL="7315382" algn="l" defTabSz="2438461" rtl="0" eaLnBrk="1" latinLnBrk="0" hangingPunct="1">
        <a:defRPr sz="4800" kern="1200">
          <a:solidFill>
            <a:schemeClr val="tx1"/>
          </a:solidFill>
          <a:latin typeface="+mn-lt"/>
          <a:ea typeface="+mn-ea"/>
          <a:cs typeface="+mn-cs"/>
        </a:defRPr>
      </a:lvl7pPr>
      <a:lvl8pPr marL="8534613" algn="l" defTabSz="2438461" rtl="0" eaLnBrk="1" latinLnBrk="0" hangingPunct="1">
        <a:defRPr sz="4800" kern="1200">
          <a:solidFill>
            <a:schemeClr val="tx1"/>
          </a:solidFill>
          <a:latin typeface="+mn-lt"/>
          <a:ea typeface="+mn-ea"/>
          <a:cs typeface="+mn-cs"/>
        </a:defRPr>
      </a:lvl8pPr>
      <a:lvl9pPr marL="9753845" algn="l" defTabSz="243846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1">
          <p15:clr>
            <a:srgbClr val="F26B43"/>
          </p15:clr>
        </p15:guide>
        <p15:guide id="2" pos="813">
          <p15:clr>
            <a:srgbClr val="F26B43"/>
          </p15:clr>
        </p15:guide>
        <p15:guide id="3" orient="horz" pos="9429">
          <p15:clr>
            <a:srgbClr val="F26B43"/>
          </p15:clr>
        </p15:guide>
        <p15:guide id="4" pos="56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media.goteborg.se/" TargetMode="External"/><Relationship Id="rId7" Type="http://schemas.openxmlformats.org/officeDocument/2006/relationships/hyperlink" Target="https://goteborgonline.sharepoint.com/sites/digitalanavet-service-support-och-stod-i-arbetet/_layouts/15/DocIdRedir.aspx?ID=NAVETSEET3-11977015-873"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goteborg.se/wps/myportal/enhetssida/grafisk-profil/tillampningar/sociala-medier" TargetMode="External"/><Relationship Id="rId5" Type="http://schemas.openxmlformats.org/officeDocument/2006/relationships/hyperlink" Target="http://www.goteborg.se/grafiskprofil" TargetMode="External"/><Relationship Id="rId4" Type="http://schemas.openxmlformats.org/officeDocument/2006/relationships/hyperlink" Target="https://goteborg.se/wps/myportal/enhetssida/grafisk-profil/mallbibliotek/mallar-for-offi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BFDE1661-38A9-406E-8268-5CBD0706BC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66264" y="2094629"/>
            <a:ext cx="2950941" cy="4707466"/>
          </a:xfrm>
          <a:prstGeom prst="rect">
            <a:avLst/>
          </a:prstGeom>
        </p:spPr>
      </p:pic>
      <p:sp>
        <p:nvSpPr>
          <p:cNvPr id="5" name="textruta 4">
            <a:extLst>
              <a:ext uri="{FF2B5EF4-FFF2-40B4-BE49-F238E27FC236}">
                <a16:creationId xmlns:a16="http://schemas.microsoft.com/office/drawing/2014/main" id="{A18D2F42-1831-480E-B5B5-6D6890E0FFCC}"/>
              </a:ext>
            </a:extLst>
          </p:cNvPr>
          <p:cNvSpPr txBox="1"/>
          <p:nvPr/>
        </p:nvSpPr>
        <p:spPr>
          <a:xfrm>
            <a:off x="901170" y="1634008"/>
            <a:ext cx="4872827" cy="5529719"/>
          </a:xfrm>
          <a:prstGeom prst="rect">
            <a:avLst/>
          </a:prstGeom>
          <a:noFill/>
        </p:spPr>
        <p:txBody>
          <a:bodyPr wrap="square">
            <a:spAutoFit/>
          </a:bodyPr>
          <a:lstStyle/>
          <a:p>
            <a:pPr>
              <a:spcAft>
                <a:spcPts val="2000"/>
              </a:spcAft>
            </a:pPr>
            <a:r>
              <a:rPr lang="sv-SE" sz="3600" b="1" dirty="0">
                <a:latin typeface="+mj-lt"/>
              </a:rPr>
              <a:t>Instruktion</a:t>
            </a:r>
            <a:endParaRPr lang="sv-SE" sz="2000" b="1" dirty="0">
              <a:latin typeface="+mj-lt"/>
            </a:endParaRPr>
          </a:p>
          <a:p>
            <a:pPr marL="255588" indent="-255588">
              <a:spcAft>
                <a:spcPts val="1600"/>
              </a:spcAft>
              <a:buFont typeface="Arial" panose="020B0604020202020204" pitchFamily="34" charset="0"/>
              <a:buChar char="•"/>
            </a:pPr>
            <a:r>
              <a:rPr lang="sv-SE" dirty="0"/>
              <a:t>Högerklicka på sidan för att byta layout.</a:t>
            </a:r>
          </a:p>
          <a:p>
            <a:pPr marL="255588" indent="-255588">
              <a:spcAft>
                <a:spcPts val="1600"/>
              </a:spcAft>
              <a:buFont typeface="Arial" panose="020B0604020202020204" pitchFamily="34" charset="0"/>
              <a:buChar char="•"/>
            </a:pPr>
            <a:r>
              <a:rPr lang="sv-SE" dirty="0"/>
              <a:t>Beskär bild utfallande. Det vill säga att foto eller illustration täcker hela ytan. Bocka i rutan Stödlinjer under fliken Visa för att se marginalerna (Alt+F9).</a:t>
            </a:r>
          </a:p>
          <a:p>
            <a:pPr marL="255588" indent="-255588">
              <a:spcAft>
                <a:spcPts val="1600"/>
              </a:spcAft>
              <a:buFont typeface="Arial" panose="020B0604020202020204" pitchFamily="34" charset="0"/>
              <a:buChar char="•"/>
            </a:pPr>
            <a:r>
              <a:rPr lang="sv-SE" dirty="0"/>
              <a:t>Foton, illustrationer och informationsgrafik hämtar du i Göteborgs Stads </a:t>
            </a:r>
            <a:r>
              <a:rPr lang="sv-SE" dirty="0">
                <a:hlinkClick r:id="rId3"/>
              </a:rPr>
              <a:t>Mediabank</a:t>
            </a:r>
            <a:r>
              <a:rPr lang="sv-SE" dirty="0"/>
              <a:t>.</a:t>
            </a:r>
          </a:p>
          <a:p>
            <a:pPr marL="255588" indent="-255588">
              <a:spcAft>
                <a:spcPts val="1600"/>
              </a:spcAft>
              <a:buFont typeface="Arial" panose="020B0604020202020204" pitchFamily="34" charset="0"/>
              <a:buChar char="•"/>
            </a:pPr>
            <a:r>
              <a:rPr lang="sv-SE" dirty="0"/>
              <a:t>Skriv inte text i bild.</a:t>
            </a:r>
          </a:p>
          <a:p>
            <a:pPr marL="255588" indent="-255588">
              <a:spcAft>
                <a:spcPts val="1600"/>
              </a:spcAft>
              <a:buFont typeface="Arial" panose="020B0604020202020204" pitchFamily="34" charset="0"/>
              <a:buChar char="•"/>
            </a:pPr>
            <a:r>
              <a:rPr lang="sv-SE" dirty="0"/>
              <a:t>Spara enstaka bilder som </a:t>
            </a:r>
            <a:r>
              <a:rPr lang="sv-SE" dirty="0" err="1"/>
              <a:t>png</a:t>
            </a:r>
            <a:r>
              <a:rPr lang="sv-SE" dirty="0"/>
              <a:t>.</a:t>
            </a:r>
          </a:p>
          <a:p>
            <a:pPr marL="255588" indent="-255588">
              <a:spcAft>
                <a:spcPts val="1600"/>
              </a:spcAft>
              <a:buFont typeface="Arial" panose="020B0604020202020204" pitchFamily="34" charset="0"/>
              <a:buChar char="•"/>
            </a:pPr>
            <a:r>
              <a:rPr lang="sv-SE" dirty="0"/>
              <a:t>Avsluta med logotyp om du gör en film (mp4). Mall i kvadratiskt format finns för film på sidan </a:t>
            </a:r>
            <a:r>
              <a:rPr lang="sv-SE" dirty="0">
                <a:hlinkClick r:id="rId4"/>
              </a:rPr>
              <a:t>Mallbibliotek</a:t>
            </a:r>
            <a:r>
              <a:rPr lang="sv-SE" dirty="0"/>
              <a:t>.</a:t>
            </a:r>
          </a:p>
        </p:txBody>
      </p:sp>
      <p:sp>
        <p:nvSpPr>
          <p:cNvPr id="12" name="Rektangel 11" descr="Rektangel som markerar Layout-val.">
            <a:extLst>
              <a:ext uri="{FF2B5EF4-FFF2-40B4-BE49-F238E27FC236}">
                <a16:creationId xmlns:a16="http://schemas.microsoft.com/office/drawing/2014/main" id="{32A272E0-2038-4177-86F6-46FC01FC1A46}"/>
              </a:ext>
            </a:extLst>
          </p:cNvPr>
          <p:cNvSpPr/>
          <p:nvPr/>
        </p:nvSpPr>
        <p:spPr>
          <a:xfrm>
            <a:off x="7184001" y="4643883"/>
            <a:ext cx="1396681" cy="253566"/>
          </a:xfrm>
          <a:prstGeom prst="rect">
            <a:avLst/>
          </a:prstGeom>
          <a:noFill/>
          <a:ln w="38100">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cxnSp>
        <p:nvCxnSpPr>
          <p:cNvPr id="13" name="Rak pilkoppling 12" descr="Pil som visar var Layout-valet finns i Powerpoints gränssnitt.">
            <a:extLst>
              <a:ext uri="{FF2B5EF4-FFF2-40B4-BE49-F238E27FC236}">
                <a16:creationId xmlns:a16="http://schemas.microsoft.com/office/drawing/2014/main" id="{19DF75E5-C1E3-4A8A-86B6-E91CEBC92206}"/>
              </a:ext>
            </a:extLst>
          </p:cNvPr>
          <p:cNvCxnSpPr>
            <a:cxnSpLocks/>
          </p:cNvCxnSpPr>
          <p:nvPr/>
        </p:nvCxnSpPr>
        <p:spPr>
          <a:xfrm>
            <a:off x="5652004" y="2620057"/>
            <a:ext cx="1262143" cy="0"/>
          </a:xfrm>
          <a:prstGeom prst="straightConnector1">
            <a:avLst/>
          </a:prstGeom>
          <a:ln w="38100" cap="rnd">
            <a:solidFill>
              <a:schemeClr val="tx1"/>
            </a:solidFill>
            <a:round/>
            <a:tailEnd type="arrow"/>
          </a:ln>
        </p:spPr>
        <p:style>
          <a:lnRef idx="1">
            <a:schemeClr val="dk1"/>
          </a:lnRef>
          <a:fillRef idx="0">
            <a:schemeClr val="dk1"/>
          </a:fillRef>
          <a:effectRef idx="0">
            <a:schemeClr val="dk1"/>
          </a:effectRef>
          <a:fontRef idx="minor">
            <a:schemeClr val="tx1"/>
          </a:fontRef>
        </p:style>
      </p:cxnSp>
      <p:sp>
        <p:nvSpPr>
          <p:cNvPr id="6" name="Rektangel 5">
            <a:extLst>
              <a:ext uri="{FF2B5EF4-FFF2-40B4-BE49-F238E27FC236}">
                <a16:creationId xmlns:a16="http://schemas.microsoft.com/office/drawing/2014/main" id="{9CFFD1DB-B04F-4226-9CD9-943127D828D8}"/>
              </a:ext>
            </a:extLst>
          </p:cNvPr>
          <p:cNvSpPr/>
          <p:nvPr/>
        </p:nvSpPr>
        <p:spPr>
          <a:xfrm>
            <a:off x="901169" y="7572518"/>
            <a:ext cx="7226300" cy="3065122"/>
          </a:xfrm>
          <a:prstGeom prst="rect">
            <a:avLst/>
          </a:prstGeom>
          <a:solidFill>
            <a:srgbClr val="FFF2B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8" name="Platshållare för innehåll 2">
            <a:extLst>
              <a:ext uri="{FF2B5EF4-FFF2-40B4-BE49-F238E27FC236}">
                <a16:creationId xmlns:a16="http://schemas.microsoft.com/office/drawing/2014/main" id="{7734E24D-6F49-4E95-BE7D-F004A025E2BD}"/>
              </a:ext>
            </a:extLst>
          </p:cNvPr>
          <p:cNvSpPr txBox="1">
            <a:spLocks/>
          </p:cNvSpPr>
          <p:nvPr/>
        </p:nvSpPr>
        <p:spPr>
          <a:xfrm>
            <a:off x="1339463" y="8434924"/>
            <a:ext cx="6203807" cy="1756044"/>
          </a:xfrm>
          <a:prstGeom prst="rect">
            <a:avLst/>
          </a:prstGeom>
        </p:spPr>
        <p:txBody>
          <a:bodyPr vert="horz" lIns="0" tIns="0" rIns="0" bIns="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sv-SE" sz="1600" dirty="0"/>
              <a:t>Information om logotyp, färg, typsnitt och bild finns på </a:t>
            </a:r>
            <a:r>
              <a:rPr lang="sv-SE" sz="1600" dirty="0">
                <a:hlinkClick r:id="rId5"/>
              </a:rPr>
              <a:t>Göteborgs Stads grafiska manual</a:t>
            </a:r>
            <a:r>
              <a:rPr lang="sv-SE" sz="1600" dirty="0"/>
              <a:t>. </a:t>
            </a:r>
          </a:p>
          <a:p>
            <a:pPr>
              <a:lnSpc>
                <a:spcPct val="100000"/>
              </a:lnSpc>
              <a:spcBef>
                <a:spcPts val="0"/>
              </a:spcBef>
              <a:spcAft>
                <a:spcPts val="1200"/>
              </a:spcAft>
            </a:pPr>
            <a:r>
              <a:rPr lang="sv-SE" sz="1600" dirty="0"/>
              <a:t>Inspiration och exempel finns i Göteborgs Stads grafiska manual under avsnittet </a:t>
            </a:r>
            <a:r>
              <a:rPr lang="sv-SE" sz="1600" dirty="0">
                <a:hlinkClick r:id="rId6"/>
              </a:rPr>
              <a:t>Tillämpning i sociala medier</a:t>
            </a:r>
            <a:r>
              <a:rPr lang="sv-SE" sz="1600" dirty="0"/>
              <a:t>.</a:t>
            </a:r>
          </a:p>
          <a:p>
            <a:pPr>
              <a:lnSpc>
                <a:spcPct val="100000"/>
              </a:lnSpc>
              <a:spcBef>
                <a:spcPts val="0"/>
              </a:spcBef>
              <a:spcAft>
                <a:spcPts val="1200"/>
              </a:spcAft>
            </a:pPr>
            <a:r>
              <a:rPr lang="sv-SE" sz="1600" dirty="0"/>
              <a:t>Information om klarspråk, normkritik och tillgänglighet finns på </a:t>
            </a:r>
            <a:r>
              <a:rPr lang="sv-SE" sz="1600" dirty="0">
                <a:hlinkClick r:id="rId7"/>
              </a:rPr>
              <a:t>Kommunikationsverktyg</a:t>
            </a:r>
            <a:r>
              <a:rPr lang="sv-SE" sz="1600" dirty="0"/>
              <a:t>.</a:t>
            </a:r>
          </a:p>
        </p:txBody>
      </p:sp>
      <p:sp>
        <p:nvSpPr>
          <p:cNvPr id="9" name="Platshållare för innehåll 2">
            <a:extLst>
              <a:ext uri="{FF2B5EF4-FFF2-40B4-BE49-F238E27FC236}">
                <a16:creationId xmlns:a16="http://schemas.microsoft.com/office/drawing/2014/main" id="{40E2A637-4306-462C-8C0B-0963E5DC6D42}"/>
              </a:ext>
            </a:extLst>
          </p:cNvPr>
          <p:cNvSpPr txBox="1">
            <a:spLocks/>
          </p:cNvSpPr>
          <p:nvPr/>
        </p:nvSpPr>
        <p:spPr>
          <a:xfrm>
            <a:off x="1339463" y="7996447"/>
            <a:ext cx="5950335" cy="198448"/>
          </a:xfrm>
          <a:prstGeom prst="rect">
            <a:avLst/>
          </a:prstGeom>
        </p:spPr>
        <p:txBody>
          <a:bodyPr vert="horz" lIns="0" tIns="0" rIns="0" bIns="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b="1" dirty="0"/>
              <a:t>Tänk på!</a:t>
            </a:r>
          </a:p>
        </p:txBody>
      </p:sp>
    </p:spTree>
    <p:extLst>
      <p:ext uri="{BB962C8B-B14F-4D97-AF65-F5344CB8AC3E}">
        <p14:creationId xmlns:p14="http://schemas.microsoft.com/office/powerpoint/2010/main" val="116605438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3D89FDC-14B3-4497-87B4-BAE954E9A097}"/>
              </a:ext>
            </a:extLst>
          </p:cNvPr>
          <p:cNvSpPr>
            <a:spLocks noGrp="1"/>
          </p:cNvSpPr>
          <p:nvPr>
            <p:ph type="title"/>
          </p:nvPr>
        </p:nvSpPr>
        <p:spPr/>
        <p:txBody>
          <a:bodyPr/>
          <a:lstStyle/>
          <a:p>
            <a:endParaRPr lang="sv-SE" dirty="0"/>
          </a:p>
        </p:txBody>
      </p:sp>
    </p:spTree>
    <p:extLst>
      <p:ext uri="{BB962C8B-B14F-4D97-AF65-F5344CB8AC3E}">
        <p14:creationId xmlns:p14="http://schemas.microsoft.com/office/powerpoint/2010/main" val="390400713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832E27-836B-4E5C-829F-74AB09C241CE}"/>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146937680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B5859FF3-5AEF-4FCE-81F7-9F78BFC6FCCA}"/>
              </a:ext>
            </a:extLst>
          </p:cNvPr>
          <p:cNvSpPr>
            <a:spLocks noGrp="1"/>
          </p:cNvSpPr>
          <p:nvPr>
            <p:ph type="pic" sz="quarter" idx="10"/>
          </p:nvPr>
        </p:nvSpPr>
        <p:spPr/>
      </p:sp>
    </p:spTree>
    <p:extLst>
      <p:ext uri="{BB962C8B-B14F-4D97-AF65-F5344CB8AC3E}">
        <p14:creationId xmlns:p14="http://schemas.microsoft.com/office/powerpoint/2010/main" val="347493578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F971880-7CB8-4802-AF32-A6EC0ABDE987}"/>
              </a:ext>
            </a:extLst>
          </p:cNvPr>
          <p:cNvSpPr txBox="1"/>
          <p:nvPr/>
        </p:nvSpPr>
        <p:spPr>
          <a:xfrm>
            <a:off x="1290638" y="1165878"/>
            <a:ext cx="7705725" cy="5017140"/>
          </a:xfrm>
          <a:prstGeom prst="rect">
            <a:avLst/>
          </a:prstGeom>
          <a:solidFill>
            <a:srgbClr val="FFF2B0"/>
          </a:solidFill>
        </p:spPr>
        <p:txBody>
          <a:bodyPr wrap="square" lIns="230400" tIns="403200" rIns="230400" bIns="230400" rtlCol="0">
            <a:spAutoFit/>
          </a:bodyPr>
          <a:lstStyle/>
          <a:p>
            <a:r>
              <a:rPr lang="sv-SE" sz="3556" b="1" u="sng" baseline="30000" dirty="0">
                <a:ea typeface="Open Sans Extrabold" panose="020B0906030804020204" pitchFamily="34" charset="0"/>
                <a:cs typeface="Open Sans Extrabold" panose="020B0906030804020204" pitchFamily="34" charset="0"/>
              </a:rPr>
              <a:t>Slutruta med logotyp</a:t>
            </a:r>
          </a:p>
          <a:p>
            <a:endParaRPr lang="sv-SE" sz="3556" baseline="30000" dirty="0"/>
          </a:p>
          <a:p>
            <a:r>
              <a:rPr lang="sv-SE" sz="3556" baseline="30000" dirty="0"/>
              <a:t>När du skapar bildspel som album behöver Göteborgs Stads logotyp inte finnas med som ”slutruta” i inlägget eller posten. </a:t>
            </a:r>
          </a:p>
          <a:p>
            <a:endParaRPr lang="sv-SE" sz="3556" baseline="30000" dirty="0"/>
          </a:p>
          <a:p>
            <a:r>
              <a:rPr lang="sv-SE" sz="3556" baseline="30000" dirty="0"/>
              <a:t>Om mallen däremot används till ett bildspel som för fram en berättelse, till exempel en kampanj, animation med budskap, illustration och stilla bild ska Göteborgs Stads logotyp användas som slutruta. Håll dig innanför textytans stödlinjer (använd kortkommando Alt+F9 för att se stödlinjer).</a:t>
            </a:r>
          </a:p>
        </p:txBody>
      </p:sp>
    </p:spTree>
    <p:extLst>
      <p:ext uri="{BB962C8B-B14F-4D97-AF65-F5344CB8AC3E}">
        <p14:creationId xmlns:p14="http://schemas.microsoft.com/office/powerpoint/2010/main" val="271122607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2676FFFB-B5AF-195D-1F4D-20F86C2E0745}"/>
              </a:ext>
            </a:extLst>
          </p:cNvPr>
          <p:cNvSpPr>
            <a:spLocks noGrp="1"/>
          </p:cNvSpPr>
          <p:nvPr>
            <p:ph type="pic" sz="quarter" idx="10"/>
          </p:nvPr>
        </p:nvSpPr>
        <p:spPr/>
      </p:sp>
      <p:sp>
        <p:nvSpPr>
          <p:cNvPr id="3" name="textruta 2">
            <a:extLst>
              <a:ext uri="{FF2B5EF4-FFF2-40B4-BE49-F238E27FC236}">
                <a16:creationId xmlns:a16="http://schemas.microsoft.com/office/drawing/2014/main" id="{CAF00F44-34F8-A5C8-DF6A-8364E9CEDD7C}"/>
              </a:ext>
            </a:extLst>
          </p:cNvPr>
          <p:cNvSpPr txBox="1"/>
          <p:nvPr/>
        </p:nvSpPr>
        <p:spPr>
          <a:xfrm>
            <a:off x="1290638" y="1866900"/>
            <a:ext cx="5279635" cy="1385802"/>
          </a:xfrm>
          <a:prstGeom prst="rect">
            <a:avLst/>
          </a:prstGeom>
          <a:solidFill>
            <a:srgbClr val="FFF2B0"/>
          </a:solidFill>
        </p:spPr>
        <p:txBody>
          <a:bodyPr wrap="square" lIns="129600" tIns="226800" rIns="129600" bIns="129600" rtlCol="0">
            <a:spAutoFit/>
          </a:bodyPr>
          <a:lstStyle/>
          <a:p>
            <a:r>
              <a:rPr lang="sv-SE" sz="2000" b="1" u="sng" baseline="30000" dirty="0">
                <a:ea typeface="Open Sans Extrabold" panose="020B0906030804020204" pitchFamily="34" charset="0"/>
                <a:cs typeface="Open Sans Extrabold" panose="020B0906030804020204" pitchFamily="34" charset="0"/>
              </a:rPr>
              <a:t>Bild med logotyp</a:t>
            </a:r>
          </a:p>
          <a:p>
            <a:endParaRPr lang="sv-SE" sz="2000" baseline="30000" dirty="0"/>
          </a:p>
          <a:p>
            <a:r>
              <a:rPr lang="sv-SE" sz="2000" baseline="30000" dirty="0"/>
              <a:t>Om du vill förtydliga avsändare ytterligare kan du använda denna layout med logotyp i botten. Dubbelkolla så att logotypen inte döljs av annat innehåll i kanalen du publicerar i.</a:t>
            </a:r>
          </a:p>
        </p:txBody>
      </p:sp>
    </p:spTree>
    <p:extLst>
      <p:ext uri="{BB962C8B-B14F-4D97-AF65-F5344CB8AC3E}">
        <p14:creationId xmlns:p14="http://schemas.microsoft.com/office/powerpoint/2010/main" val="352133851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F971880-7CB8-4802-AF32-A6EC0ABDE987}"/>
              </a:ext>
            </a:extLst>
          </p:cNvPr>
          <p:cNvSpPr txBox="1"/>
          <p:nvPr/>
        </p:nvSpPr>
        <p:spPr>
          <a:xfrm>
            <a:off x="1290638" y="1165878"/>
            <a:ext cx="7705725" cy="1734126"/>
          </a:xfrm>
          <a:prstGeom prst="rect">
            <a:avLst/>
          </a:prstGeom>
          <a:solidFill>
            <a:srgbClr val="FFF2B0"/>
          </a:solidFill>
        </p:spPr>
        <p:txBody>
          <a:bodyPr wrap="square" lIns="230400" tIns="403200" rIns="230400" bIns="230400" rtlCol="0">
            <a:spAutoFit/>
          </a:bodyPr>
          <a:lstStyle/>
          <a:p>
            <a:r>
              <a:rPr lang="sv-SE" sz="3556" b="1" u="sng" baseline="30000" dirty="0">
                <a:ea typeface="Open Sans Extrabold" panose="020B0906030804020204" pitchFamily="34" charset="0"/>
                <a:cs typeface="Open Sans Extrabold" panose="020B0906030804020204" pitchFamily="34" charset="0"/>
              </a:rPr>
              <a:t>Slutruta med logotyp animerad</a:t>
            </a:r>
          </a:p>
          <a:p>
            <a:endParaRPr lang="sv-SE" sz="3556" baseline="30000" dirty="0"/>
          </a:p>
          <a:p>
            <a:r>
              <a:rPr lang="sv-SE" sz="3556" baseline="30000" dirty="0"/>
              <a:t>Detta är en slutruta med animerad logotyp 3 sek.</a:t>
            </a:r>
          </a:p>
        </p:txBody>
      </p:sp>
    </p:spTree>
    <p:extLst>
      <p:ext uri="{BB962C8B-B14F-4D97-AF65-F5344CB8AC3E}">
        <p14:creationId xmlns:p14="http://schemas.microsoft.com/office/powerpoint/2010/main" val="329411937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0BA145A-656B-79C5-9CCE-C4C7C75CE47C}"/>
              </a:ext>
            </a:extLst>
          </p:cNvPr>
          <p:cNvSpPr>
            <a:spLocks noGrp="1"/>
          </p:cNvSpPr>
          <p:nvPr>
            <p:ph type="pic" sz="quarter" idx="10"/>
          </p:nvPr>
        </p:nvSpPr>
        <p:spPr>
          <a:solidFill>
            <a:schemeClr val="tx1">
              <a:lumMod val="10000"/>
              <a:lumOff val="90000"/>
            </a:schemeClr>
          </a:solidFill>
        </p:spPr>
      </p:sp>
      <p:grpSp>
        <p:nvGrpSpPr>
          <p:cNvPr id="3" name="Grupp 2">
            <a:extLst>
              <a:ext uri="{FF2B5EF4-FFF2-40B4-BE49-F238E27FC236}">
                <a16:creationId xmlns:a16="http://schemas.microsoft.com/office/drawing/2014/main" id="{67FE4284-E5E9-6C22-3B34-9834776600CF}"/>
              </a:ext>
            </a:extLst>
          </p:cNvPr>
          <p:cNvGrpSpPr/>
          <p:nvPr/>
        </p:nvGrpSpPr>
        <p:grpSpPr>
          <a:xfrm>
            <a:off x="6475413" y="17668871"/>
            <a:ext cx="3810000" cy="619125"/>
            <a:chOff x="1757698" y="6746785"/>
            <a:chExt cx="3810000" cy="619125"/>
          </a:xfrm>
        </p:grpSpPr>
        <p:sp>
          <p:nvSpPr>
            <p:cNvPr id="4" name="Frihandsfigur: Form 3">
              <a:extLst>
                <a:ext uri="{FF2B5EF4-FFF2-40B4-BE49-F238E27FC236}">
                  <a16:creationId xmlns:a16="http://schemas.microsoft.com/office/drawing/2014/main" id="{C363F5BB-EEF0-CCCD-22C1-FE3315ABF5B4}"/>
                </a:ext>
              </a:extLst>
            </p:cNvPr>
            <p:cNvSpPr/>
            <p:nvPr/>
          </p:nvSpPr>
          <p:spPr>
            <a:xfrm>
              <a:off x="1757698" y="6746785"/>
              <a:ext cx="3810000" cy="619125"/>
            </a:xfrm>
            <a:custGeom>
              <a:avLst/>
              <a:gdLst>
                <a:gd name="connsiteX0" fmla="*/ 0 w 3810000"/>
                <a:gd name="connsiteY0" fmla="*/ 0 h 619125"/>
                <a:gd name="connsiteX1" fmla="*/ 3810000 w 3810000"/>
                <a:gd name="connsiteY1" fmla="*/ 0 h 619125"/>
                <a:gd name="connsiteX2" fmla="*/ 3810000 w 3810000"/>
                <a:gd name="connsiteY2" fmla="*/ 619125 h 619125"/>
                <a:gd name="connsiteX3" fmla="*/ 0 w 38100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3810000" h="619125">
                  <a:moveTo>
                    <a:pt x="0" y="0"/>
                  </a:moveTo>
                  <a:lnTo>
                    <a:pt x="3810000" y="0"/>
                  </a:lnTo>
                  <a:lnTo>
                    <a:pt x="3810000" y="619125"/>
                  </a:lnTo>
                  <a:lnTo>
                    <a:pt x="0" y="619125"/>
                  </a:lnTo>
                  <a:close/>
                </a:path>
              </a:pathLst>
            </a:custGeom>
            <a:solidFill>
              <a:srgbClr val="1F1F1F"/>
            </a:solidFill>
            <a:ln w="0" cap="flat">
              <a:noFill/>
              <a:prstDash val="solid"/>
              <a:miter/>
            </a:ln>
          </p:spPr>
          <p:txBody>
            <a:bodyPr rtlCol="0" anchor="ctr"/>
            <a:lstStyle/>
            <a:p>
              <a:endParaRPr lang="sv-SE"/>
            </a:p>
          </p:txBody>
        </p:sp>
        <p:grpSp>
          <p:nvGrpSpPr>
            <p:cNvPr id="5" name="Grupp 4">
              <a:extLst>
                <a:ext uri="{FF2B5EF4-FFF2-40B4-BE49-F238E27FC236}">
                  <a16:creationId xmlns:a16="http://schemas.microsoft.com/office/drawing/2014/main" id="{8E74FA94-69A5-227D-25F3-403BDAE13329}"/>
                </a:ext>
              </a:extLst>
            </p:cNvPr>
            <p:cNvGrpSpPr/>
            <p:nvPr/>
          </p:nvGrpSpPr>
          <p:grpSpPr>
            <a:xfrm>
              <a:off x="1902287" y="6907948"/>
              <a:ext cx="3497103" cy="346423"/>
              <a:chOff x="1902287" y="6907948"/>
              <a:chExt cx="3497103" cy="346423"/>
            </a:xfrm>
          </p:grpSpPr>
          <p:sp>
            <p:nvSpPr>
              <p:cNvPr id="6" name="Frihandsfigur: Form 5">
                <a:extLst>
                  <a:ext uri="{FF2B5EF4-FFF2-40B4-BE49-F238E27FC236}">
                    <a16:creationId xmlns:a16="http://schemas.microsoft.com/office/drawing/2014/main" id="{3BA07108-37AD-E4D7-B3FE-32064712CD4E}"/>
                  </a:ext>
                </a:extLst>
              </p:cNvPr>
              <p:cNvSpPr/>
              <p:nvPr/>
            </p:nvSpPr>
            <p:spPr>
              <a:xfrm>
                <a:off x="1902287" y="6917663"/>
                <a:ext cx="283654" cy="273748"/>
              </a:xfrm>
              <a:custGeom>
                <a:avLst/>
                <a:gdLst>
                  <a:gd name="connsiteX0" fmla="*/ 119729 w 283654"/>
                  <a:gd name="connsiteY0" fmla="*/ 0 h 273748"/>
                  <a:gd name="connsiteX1" fmla="*/ 164021 w 283654"/>
                  <a:gd name="connsiteY1" fmla="*/ 0 h 273748"/>
                  <a:gd name="connsiteX2" fmla="*/ 283655 w 283654"/>
                  <a:gd name="connsiteY2" fmla="*/ 273749 h 273748"/>
                  <a:gd name="connsiteX3" fmla="*/ 233172 w 283654"/>
                  <a:gd name="connsiteY3" fmla="*/ 273749 h 273748"/>
                  <a:gd name="connsiteX4" fmla="*/ 205549 w 283654"/>
                  <a:gd name="connsiteY4" fmla="*/ 208121 h 273748"/>
                  <a:gd name="connsiteX5" fmla="*/ 76962 w 283654"/>
                  <a:gd name="connsiteY5" fmla="*/ 208121 h 273748"/>
                  <a:gd name="connsiteX6" fmla="*/ 48958 w 283654"/>
                  <a:gd name="connsiteY6" fmla="*/ 273749 h 273748"/>
                  <a:gd name="connsiteX7" fmla="*/ 0 w 283654"/>
                  <a:gd name="connsiteY7" fmla="*/ 273749 h 273748"/>
                  <a:gd name="connsiteX8" fmla="*/ 119634 w 283654"/>
                  <a:gd name="connsiteY8" fmla="*/ 0 h 273748"/>
                  <a:gd name="connsiteX9" fmla="*/ 188119 w 283654"/>
                  <a:gd name="connsiteY9" fmla="*/ 165830 h 273748"/>
                  <a:gd name="connsiteX10" fmla="*/ 141161 w 283654"/>
                  <a:gd name="connsiteY10" fmla="*/ 57055 h 273748"/>
                  <a:gd name="connsiteX11" fmla="*/ 94583 w 283654"/>
                  <a:gd name="connsiteY11" fmla="*/ 165830 h 273748"/>
                  <a:gd name="connsiteX12" fmla="*/ 188214 w 283654"/>
                  <a:gd name="connsiteY12" fmla="*/ 16583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654" h="273748">
                    <a:moveTo>
                      <a:pt x="119729" y="0"/>
                    </a:moveTo>
                    <a:lnTo>
                      <a:pt x="164021" y="0"/>
                    </a:lnTo>
                    <a:lnTo>
                      <a:pt x="283655" y="273749"/>
                    </a:lnTo>
                    <a:lnTo>
                      <a:pt x="233172" y="273749"/>
                    </a:lnTo>
                    <a:lnTo>
                      <a:pt x="205549" y="208121"/>
                    </a:lnTo>
                    <a:lnTo>
                      <a:pt x="76962" y="208121"/>
                    </a:lnTo>
                    <a:lnTo>
                      <a:pt x="48958" y="273749"/>
                    </a:lnTo>
                    <a:lnTo>
                      <a:pt x="0" y="273749"/>
                    </a:lnTo>
                    <a:lnTo>
                      <a:pt x="119634" y="0"/>
                    </a:lnTo>
                    <a:close/>
                    <a:moveTo>
                      <a:pt x="188119" y="165830"/>
                    </a:moveTo>
                    <a:lnTo>
                      <a:pt x="141161" y="57055"/>
                    </a:lnTo>
                    <a:lnTo>
                      <a:pt x="94583" y="165830"/>
                    </a:lnTo>
                    <a:lnTo>
                      <a:pt x="188214" y="165830"/>
                    </a:lnTo>
                    <a:close/>
                  </a:path>
                </a:pathLst>
              </a:custGeom>
              <a:solidFill>
                <a:srgbClr val="FFFFFF"/>
              </a:solidFill>
              <a:ln w="0" cap="flat">
                <a:no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9146C63E-D5FA-8EC8-71CF-C72B618ED8DF}"/>
                  </a:ext>
                </a:extLst>
              </p:cNvPr>
              <p:cNvSpPr/>
              <p:nvPr/>
            </p:nvSpPr>
            <p:spPr>
              <a:xfrm>
                <a:off x="2240710" y="6919663"/>
                <a:ext cx="47815" cy="271843"/>
              </a:xfrm>
              <a:custGeom>
                <a:avLst/>
                <a:gdLst>
                  <a:gd name="connsiteX0" fmla="*/ 0 w 47815"/>
                  <a:gd name="connsiteY0" fmla="*/ 0 h 271843"/>
                  <a:gd name="connsiteX1" fmla="*/ 47816 w 47815"/>
                  <a:gd name="connsiteY1" fmla="*/ 0 h 271843"/>
                  <a:gd name="connsiteX2" fmla="*/ 47816 w 47815"/>
                  <a:gd name="connsiteY2" fmla="*/ 271844 h 271843"/>
                  <a:gd name="connsiteX3" fmla="*/ 0 w 47815"/>
                  <a:gd name="connsiteY3" fmla="*/ 271844 h 271843"/>
                  <a:gd name="connsiteX4" fmla="*/ 0 w 47815"/>
                  <a:gd name="connsiteY4" fmla="*/ 0 h 27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5" h="271843">
                    <a:moveTo>
                      <a:pt x="0" y="0"/>
                    </a:moveTo>
                    <a:lnTo>
                      <a:pt x="47816" y="0"/>
                    </a:lnTo>
                    <a:lnTo>
                      <a:pt x="47816" y="271844"/>
                    </a:lnTo>
                    <a:lnTo>
                      <a:pt x="0" y="271844"/>
                    </a:lnTo>
                    <a:lnTo>
                      <a:pt x="0" y="0"/>
                    </a:lnTo>
                    <a:close/>
                  </a:path>
                </a:pathLst>
              </a:custGeom>
              <a:solidFill>
                <a:srgbClr val="FFFFFF"/>
              </a:solidFill>
              <a:ln w="0"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94FC0E79-F7C5-864D-08B8-197A6A7EEEBC}"/>
                  </a:ext>
                </a:extLst>
              </p:cNvPr>
              <p:cNvSpPr/>
              <p:nvPr/>
            </p:nvSpPr>
            <p:spPr>
              <a:xfrm>
                <a:off x="2353772" y="7049299"/>
                <a:ext cx="114966" cy="46196"/>
              </a:xfrm>
              <a:custGeom>
                <a:avLst/>
                <a:gdLst>
                  <a:gd name="connsiteX0" fmla="*/ 0 w 114966"/>
                  <a:gd name="connsiteY0" fmla="*/ 0 h 46196"/>
                  <a:gd name="connsiteX1" fmla="*/ 114967 w 114966"/>
                  <a:gd name="connsiteY1" fmla="*/ 0 h 46196"/>
                  <a:gd name="connsiteX2" fmla="*/ 114967 w 114966"/>
                  <a:gd name="connsiteY2" fmla="*/ 46196 h 46196"/>
                  <a:gd name="connsiteX3" fmla="*/ 0 w 114966"/>
                  <a:gd name="connsiteY3" fmla="*/ 46196 h 46196"/>
                  <a:gd name="connsiteX4" fmla="*/ 0 w 114966"/>
                  <a:gd name="connsiteY4" fmla="*/ 0 h 4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66" h="46196">
                    <a:moveTo>
                      <a:pt x="0" y="0"/>
                    </a:moveTo>
                    <a:lnTo>
                      <a:pt x="114967" y="0"/>
                    </a:lnTo>
                    <a:lnTo>
                      <a:pt x="114967" y="46196"/>
                    </a:lnTo>
                    <a:lnTo>
                      <a:pt x="0" y="46196"/>
                    </a:lnTo>
                    <a:lnTo>
                      <a:pt x="0" y="0"/>
                    </a:lnTo>
                    <a:close/>
                  </a:path>
                </a:pathLst>
              </a:custGeom>
              <a:solidFill>
                <a:srgbClr val="FFFFFF"/>
              </a:solidFill>
              <a:ln w="0"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70ACC913-0DDF-D873-F9B8-7D5724EB4719}"/>
                  </a:ext>
                </a:extLst>
              </p:cNvPr>
              <p:cNvSpPr/>
              <p:nvPr/>
            </p:nvSpPr>
            <p:spPr>
              <a:xfrm>
                <a:off x="2515316" y="698214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7 w 212026"/>
                  <a:gd name="connsiteY11" fmla="*/ 4286 h 272224"/>
                  <a:gd name="connsiteX12" fmla="*/ 212027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1" y="233744"/>
                      <a:pt x="100584" y="233744"/>
                    </a:cubicBezTo>
                    <a:cubicBezTo>
                      <a:pt x="142494" y="233744"/>
                      <a:pt x="165449" y="212408"/>
                      <a:pt x="165449" y="171260"/>
                    </a:cubicBezTo>
                    <a:lnTo>
                      <a:pt x="165449" y="155734"/>
                    </a:lnTo>
                    <a:cubicBezTo>
                      <a:pt x="148400"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7" y="4286"/>
                    </a:lnTo>
                    <a:lnTo>
                      <a:pt x="212027" y="167354"/>
                    </a:lnTo>
                    <a:cubicBezTo>
                      <a:pt x="212027"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solidFill>
                <a:srgbClr val="FFFFFF"/>
              </a:solidFill>
              <a:ln w="0"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A9E9157C-A296-CE1B-36B5-64444A8BA39A}"/>
                  </a:ext>
                </a:extLst>
              </p:cNvPr>
              <p:cNvSpPr/>
              <p:nvPr/>
            </p:nvSpPr>
            <p:spPr>
              <a:xfrm>
                <a:off x="2780968"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9" y="175546"/>
                      <a:pt x="145256" y="166973"/>
                      <a:pt x="161544"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1E889F43-9B9D-D32A-8566-B97D56716C45}"/>
                  </a:ext>
                </a:extLst>
              </p:cNvPr>
              <p:cNvSpPr/>
              <p:nvPr/>
            </p:nvSpPr>
            <p:spPr>
              <a:xfrm>
                <a:off x="3032238" y="698214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solidFill>
                <a:srgbClr val="FFFFFF"/>
              </a:solidFill>
              <a:ln w="0"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2DFCD17F-C965-C60A-9406-BE95C7D46074}"/>
                  </a:ext>
                </a:extLst>
              </p:cNvPr>
              <p:cNvSpPr/>
              <p:nvPr/>
            </p:nvSpPr>
            <p:spPr>
              <a:xfrm>
                <a:off x="3267601"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8" y="175546"/>
                      <a:pt x="145256" y="166973"/>
                      <a:pt x="161544" y="151067"/>
                    </a:cubicBezTo>
                    <a:lnTo>
                      <a:pt x="189167" y="175546"/>
                    </a:lnTo>
                    <a:cubicBezTo>
                      <a:pt x="169735"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A5AD7DE9-9282-8B49-6CF3-E53C61F471D0}"/>
                  </a:ext>
                </a:extLst>
              </p:cNvPr>
              <p:cNvSpPr/>
              <p:nvPr/>
            </p:nvSpPr>
            <p:spPr>
              <a:xfrm>
                <a:off x="3518775" y="6982450"/>
                <a:ext cx="120015" cy="209056"/>
              </a:xfrm>
              <a:custGeom>
                <a:avLst/>
                <a:gdLst>
                  <a:gd name="connsiteX0" fmla="*/ 95 w 120015"/>
                  <a:gd name="connsiteY0" fmla="*/ 3983 h 209056"/>
                  <a:gd name="connsiteX1" fmla="*/ 47434 w 120015"/>
                  <a:gd name="connsiteY1" fmla="*/ 3983 h 209056"/>
                  <a:gd name="connsiteX2" fmla="*/ 47434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solidFill>
                <a:srgbClr val="FFFFFF"/>
              </a:solidFill>
              <a:ln w="0"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3B9E2C5C-781C-6FEC-4F7C-654D9F655137}"/>
                  </a:ext>
                </a:extLst>
              </p:cNvPr>
              <p:cNvSpPr/>
              <p:nvPr/>
            </p:nvSpPr>
            <p:spPr>
              <a:xfrm>
                <a:off x="3667269" y="698214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8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8"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7C9F2186-A88C-B88D-AE38-2E557BA18EF2}"/>
                  </a:ext>
                </a:extLst>
              </p:cNvPr>
              <p:cNvSpPr/>
              <p:nvPr/>
            </p:nvSpPr>
            <p:spPr>
              <a:xfrm>
                <a:off x="3918444" y="6982450"/>
                <a:ext cx="120014" cy="209056"/>
              </a:xfrm>
              <a:custGeom>
                <a:avLst/>
                <a:gdLst>
                  <a:gd name="connsiteX0" fmla="*/ 95 w 120014"/>
                  <a:gd name="connsiteY0" fmla="*/ 3983 h 209056"/>
                  <a:gd name="connsiteX1" fmla="*/ 47434 w 120014"/>
                  <a:gd name="connsiteY1" fmla="*/ 3983 h 209056"/>
                  <a:gd name="connsiteX2" fmla="*/ 47434 w 120014"/>
                  <a:gd name="connsiteY2" fmla="*/ 50179 h 209056"/>
                  <a:gd name="connsiteX3" fmla="*/ 120015 w 120014"/>
                  <a:gd name="connsiteY3" fmla="*/ 78 h 209056"/>
                  <a:gd name="connsiteX4" fmla="*/ 120015 w 120014"/>
                  <a:gd name="connsiteY4" fmla="*/ 49798 h 209056"/>
                  <a:gd name="connsiteX5" fmla="*/ 117253 w 120014"/>
                  <a:gd name="connsiteY5" fmla="*/ 49798 h 209056"/>
                  <a:gd name="connsiteX6" fmla="*/ 47339 w 120014"/>
                  <a:gd name="connsiteY6" fmla="*/ 130952 h 209056"/>
                  <a:gd name="connsiteX7" fmla="*/ 47339 w 120014"/>
                  <a:gd name="connsiteY7" fmla="*/ 209056 h 209056"/>
                  <a:gd name="connsiteX8" fmla="*/ 0 w 120014"/>
                  <a:gd name="connsiteY8" fmla="*/ 209056 h 209056"/>
                  <a:gd name="connsiteX9" fmla="*/ 0 w 120014"/>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4"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solidFill>
                <a:srgbClr val="FFFFFF"/>
              </a:solidFill>
              <a:ln w="0"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9F4D4B15-7377-AE73-3571-331B28EA4F9E}"/>
                  </a:ext>
                </a:extLst>
              </p:cNvPr>
              <p:cNvSpPr/>
              <p:nvPr/>
            </p:nvSpPr>
            <p:spPr>
              <a:xfrm>
                <a:off x="4061414" y="6983862"/>
                <a:ext cx="185642" cy="212121"/>
              </a:xfrm>
              <a:custGeom>
                <a:avLst/>
                <a:gdLst>
                  <a:gd name="connsiteX0" fmla="*/ 95 w 185642"/>
                  <a:gd name="connsiteY0" fmla="*/ 148590 h 212121"/>
                  <a:gd name="connsiteX1" fmla="*/ 95 w 185642"/>
                  <a:gd name="connsiteY1" fmla="*/ 147828 h 212121"/>
                  <a:gd name="connsiteX2" fmla="*/ 85154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2 w 185642"/>
                  <a:gd name="connsiteY19" fmla="*/ 145828 h 212121"/>
                  <a:gd name="connsiteX20" fmla="*/ 46292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4"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9" y="111633"/>
                      <a:pt x="46292" y="124492"/>
                      <a:pt x="46292" y="145828"/>
                    </a:cubicBezTo>
                    <a:lnTo>
                      <a:pt x="46292" y="146590"/>
                    </a:lnTo>
                    <a:cubicBezTo>
                      <a:pt x="46292" y="166402"/>
                      <a:pt x="63722" y="177641"/>
                      <a:pt x="86296" y="177641"/>
                    </a:cubicBezTo>
                    <a:cubicBezTo>
                      <a:pt x="117348" y="177641"/>
                      <a:pt x="141065" y="159734"/>
                      <a:pt x="141065" y="133731"/>
                    </a:cubicBezTo>
                    <a:close/>
                  </a:path>
                </a:pathLst>
              </a:custGeom>
              <a:solidFill>
                <a:srgbClr val="FFFFFF"/>
              </a:solidFill>
              <a:ln w="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36D03B0D-3372-5F37-E4DF-D5F2B165E3CD}"/>
                  </a:ext>
                </a:extLst>
              </p:cNvPr>
              <p:cNvSpPr/>
              <p:nvPr/>
            </p:nvSpPr>
            <p:spPr>
              <a:xfrm>
                <a:off x="4298777"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7 w 212026"/>
                  <a:gd name="connsiteY5" fmla="*/ 0 h 287750"/>
                  <a:gd name="connsiteX6" fmla="*/ 212027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9" y="74200"/>
                      <a:pt x="150304" y="90868"/>
                      <a:pt x="165068" y="110300"/>
                    </a:cubicBezTo>
                    <a:lnTo>
                      <a:pt x="165068" y="0"/>
                    </a:lnTo>
                    <a:lnTo>
                      <a:pt x="212027" y="0"/>
                    </a:lnTo>
                    <a:lnTo>
                      <a:pt x="212027" y="283464"/>
                    </a:lnTo>
                    <a:lnTo>
                      <a:pt x="165068" y="283464"/>
                    </a:lnTo>
                    <a:lnTo>
                      <a:pt x="165068" y="249269"/>
                    </a:lnTo>
                    <a:cubicBezTo>
                      <a:pt x="149923" y="270605"/>
                      <a:pt x="128588" y="287750"/>
                      <a:pt x="95155" y="287750"/>
                    </a:cubicBezTo>
                    <a:cubicBezTo>
                      <a:pt x="47054"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solidFill>
                <a:srgbClr val="FFFFFF"/>
              </a:solidFill>
              <a:ln w="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466E5C3-81DB-17E1-CC17-5C6A58A0318B}"/>
                  </a:ext>
                </a:extLst>
              </p:cNvPr>
              <p:cNvSpPr/>
              <p:nvPr/>
            </p:nvSpPr>
            <p:spPr>
              <a:xfrm>
                <a:off x="4697684" y="6907948"/>
                <a:ext cx="212407" cy="287654"/>
              </a:xfrm>
              <a:custGeom>
                <a:avLst/>
                <a:gdLst>
                  <a:gd name="connsiteX0" fmla="*/ 47339 w 212407"/>
                  <a:gd name="connsiteY0" fmla="*/ 251651 h 287654"/>
                  <a:gd name="connsiteX1" fmla="*/ 47339 w 212407"/>
                  <a:gd name="connsiteY1" fmla="*/ 283464 h 287654"/>
                  <a:gd name="connsiteX2" fmla="*/ 0 w 212407"/>
                  <a:gd name="connsiteY2" fmla="*/ 283464 h 287654"/>
                  <a:gd name="connsiteX3" fmla="*/ 0 w 212407"/>
                  <a:gd name="connsiteY3" fmla="*/ 0 h 287654"/>
                  <a:gd name="connsiteX4" fmla="*/ 47339 w 212407"/>
                  <a:gd name="connsiteY4" fmla="*/ 0 h 287654"/>
                  <a:gd name="connsiteX5" fmla="*/ 47339 w 212407"/>
                  <a:gd name="connsiteY5" fmla="*/ 112586 h 287654"/>
                  <a:gd name="connsiteX6" fmla="*/ 117253 w 212407"/>
                  <a:gd name="connsiteY6" fmla="*/ 74105 h 287654"/>
                  <a:gd name="connsiteX7" fmla="*/ 212407 w 212407"/>
                  <a:gd name="connsiteY7" fmla="*/ 180499 h 287654"/>
                  <a:gd name="connsiteX8" fmla="*/ 212407 w 212407"/>
                  <a:gd name="connsiteY8" fmla="*/ 181261 h 287654"/>
                  <a:gd name="connsiteX9" fmla="*/ 117253 w 212407"/>
                  <a:gd name="connsiteY9" fmla="*/ 287655 h 287654"/>
                  <a:gd name="connsiteX10" fmla="*/ 47339 w 212407"/>
                  <a:gd name="connsiteY10" fmla="*/ 251555 h 287654"/>
                  <a:gd name="connsiteX11" fmla="*/ 164592 w 212407"/>
                  <a:gd name="connsiteY11" fmla="*/ 181356 h 287654"/>
                  <a:gd name="connsiteX12" fmla="*/ 164592 w 212407"/>
                  <a:gd name="connsiteY12" fmla="*/ 180594 h 287654"/>
                  <a:gd name="connsiteX13" fmla="*/ 105918 w 212407"/>
                  <a:gd name="connsiteY13" fmla="*/ 114967 h 287654"/>
                  <a:gd name="connsiteX14" fmla="*/ 46101 w 212407"/>
                  <a:gd name="connsiteY14" fmla="*/ 180594 h 287654"/>
                  <a:gd name="connsiteX15" fmla="*/ 46101 w 212407"/>
                  <a:gd name="connsiteY15" fmla="*/ 181356 h 287654"/>
                  <a:gd name="connsiteX16" fmla="*/ 105918 w 212407"/>
                  <a:gd name="connsiteY16" fmla="*/ 246983 h 287654"/>
                  <a:gd name="connsiteX17" fmla="*/ 164592 w 212407"/>
                  <a:gd name="connsiteY17" fmla="*/ 181356 h 28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407" h="287654">
                    <a:moveTo>
                      <a:pt x="47339" y="251651"/>
                    </a:moveTo>
                    <a:lnTo>
                      <a:pt x="47339" y="283464"/>
                    </a:lnTo>
                    <a:lnTo>
                      <a:pt x="0" y="283464"/>
                    </a:lnTo>
                    <a:lnTo>
                      <a:pt x="0" y="0"/>
                    </a:lnTo>
                    <a:lnTo>
                      <a:pt x="47339" y="0"/>
                    </a:lnTo>
                    <a:lnTo>
                      <a:pt x="47339" y="112586"/>
                    </a:lnTo>
                    <a:cubicBezTo>
                      <a:pt x="62484" y="91250"/>
                      <a:pt x="83820" y="74105"/>
                      <a:pt x="117253" y="74105"/>
                    </a:cubicBezTo>
                    <a:cubicBezTo>
                      <a:pt x="165449" y="74105"/>
                      <a:pt x="212407" y="112205"/>
                      <a:pt x="212407" y="180499"/>
                    </a:cubicBezTo>
                    <a:lnTo>
                      <a:pt x="212407" y="181261"/>
                    </a:lnTo>
                    <a:cubicBezTo>
                      <a:pt x="212407" y="249174"/>
                      <a:pt x="165830" y="287655"/>
                      <a:pt x="117253" y="287655"/>
                    </a:cubicBezTo>
                    <a:cubicBezTo>
                      <a:pt x="83058" y="287655"/>
                      <a:pt x="61722" y="270605"/>
                      <a:pt x="47339" y="251555"/>
                    </a:cubicBezTo>
                    <a:close/>
                    <a:moveTo>
                      <a:pt x="164592" y="181356"/>
                    </a:moveTo>
                    <a:lnTo>
                      <a:pt x="164592" y="180594"/>
                    </a:lnTo>
                    <a:cubicBezTo>
                      <a:pt x="164592" y="140970"/>
                      <a:pt x="137446" y="114967"/>
                      <a:pt x="105918" y="114967"/>
                    </a:cubicBezTo>
                    <a:cubicBezTo>
                      <a:pt x="74390" y="114967"/>
                      <a:pt x="46101" y="141351"/>
                      <a:pt x="46101" y="180594"/>
                    </a:cubicBezTo>
                    <a:lnTo>
                      <a:pt x="46101" y="181356"/>
                    </a:lnTo>
                    <a:cubicBezTo>
                      <a:pt x="46101" y="220599"/>
                      <a:pt x="74104" y="246983"/>
                      <a:pt x="105918" y="246983"/>
                    </a:cubicBezTo>
                    <a:cubicBezTo>
                      <a:pt x="137731" y="246983"/>
                      <a:pt x="164592" y="221742"/>
                      <a:pt x="164592" y="181356"/>
                    </a:cubicBezTo>
                    <a:close/>
                  </a:path>
                </a:pathLst>
              </a:custGeom>
              <a:solidFill>
                <a:srgbClr val="FFFFFF"/>
              </a:solidFill>
              <a:ln w="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BEC6BE32-07E9-7ABA-1F5C-2334986A8B36}"/>
                  </a:ext>
                </a:extLst>
              </p:cNvPr>
              <p:cNvSpPr/>
              <p:nvPr/>
            </p:nvSpPr>
            <p:spPr>
              <a:xfrm>
                <a:off x="4965241" y="691032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solidFill>
                <a:srgbClr val="FFFFFF"/>
              </a:solidFill>
              <a:ln w="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25F9CC65-B648-221C-4337-4BA716B1927F}"/>
                  </a:ext>
                </a:extLst>
              </p:cNvPr>
              <p:cNvSpPr/>
              <p:nvPr/>
            </p:nvSpPr>
            <p:spPr>
              <a:xfrm>
                <a:off x="5083256" y="6907948"/>
                <a:ext cx="47338" cy="283464"/>
              </a:xfrm>
              <a:custGeom>
                <a:avLst/>
                <a:gdLst>
                  <a:gd name="connsiteX0" fmla="*/ 0 w 47338"/>
                  <a:gd name="connsiteY0" fmla="*/ 0 h 283464"/>
                  <a:gd name="connsiteX1" fmla="*/ 47339 w 47338"/>
                  <a:gd name="connsiteY1" fmla="*/ 0 h 283464"/>
                  <a:gd name="connsiteX2" fmla="*/ 47339 w 47338"/>
                  <a:gd name="connsiteY2" fmla="*/ 283464 h 283464"/>
                  <a:gd name="connsiteX3" fmla="*/ 0 w 47338"/>
                  <a:gd name="connsiteY3" fmla="*/ 283464 h 283464"/>
                  <a:gd name="connsiteX4" fmla="*/ 0 w 47338"/>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8" h="283464">
                    <a:moveTo>
                      <a:pt x="0" y="0"/>
                    </a:moveTo>
                    <a:lnTo>
                      <a:pt x="47339" y="0"/>
                    </a:lnTo>
                    <a:lnTo>
                      <a:pt x="47339" y="283464"/>
                    </a:lnTo>
                    <a:lnTo>
                      <a:pt x="0" y="283464"/>
                    </a:lnTo>
                    <a:lnTo>
                      <a:pt x="0" y="0"/>
                    </a:lnTo>
                    <a:close/>
                  </a:path>
                </a:pathLst>
              </a:custGeom>
              <a:solidFill>
                <a:srgbClr val="FFFFFF"/>
              </a:solidFill>
              <a:ln w="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4EE6F7B1-5F7D-BD65-6280-EA41A177F76D}"/>
                  </a:ext>
                </a:extLst>
              </p:cNvPr>
              <p:cNvSpPr/>
              <p:nvPr/>
            </p:nvSpPr>
            <p:spPr>
              <a:xfrm>
                <a:off x="5187364"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6 w 212026"/>
                  <a:gd name="connsiteY5" fmla="*/ 0 h 287750"/>
                  <a:gd name="connsiteX6" fmla="*/ 212026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8" y="74200"/>
                      <a:pt x="150304" y="90868"/>
                      <a:pt x="165068" y="110300"/>
                    </a:cubicBezTo>
                    <a:lnTo>
                      <a:pt x="165068" y="0"/>
                    </a:lnTo>
                    <a:lnTo>
                      <a:pt x="212026" y="0"/>
                    </a:lnTo>
                    <a:lnTo>
                      <a:pt x="212026" y="283464"/>
                    </a:lnTo>
                    <a:lnTo>
                      <a:pt x="165068" y="283464"/>
                    </a:lnTo>
                    <a:lnTo>
                      <a:pt x="165068" y="249269"/>
                    </a:lnTo>
                    <a:cubicBezTo>
                      <a:pt x="149923" y="270605"/>
                      <a:pt x="128588" y="287750"/>
                      <a:pt x="95155" y="287750"/>
                    </a:cubicBezTo>
                    <a:cubicBezTo>
                      <a:pt x="46958"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solidFill>
                <a:srgbClr val="FFFFFF"/>
              </a:solidFill>
              <a:ln w="0" cap="flat">
                <a:noFill/>
                <a:prstDash val="solid"/>
                <a:miter/>
              </a:ln>
            </p:spPr>
            <p:txBody>
              <a:bodyPr rtlCol="0" anchor="ctr"/>
              <a:lstStyle/>
              <a:p>
                <a:endParaRPr lang="sv-SE"/>
              </a:p>
            </p:txBody>
          </p:sp>
        </p:grpSp>
      </p:grpSp>
      <p:sp>
        <p:nvSpPr>
          <p:cNvPr id="22" name="Platshållare för innehåll 2">
            <a:extLst>
              <a:ext uri="{FF2B5EF4-FFF2-40B4-BE49-F238E27FC236}">
                <a16:creationId xmlns:a16="http://schemas.microsoft.com/office/drawing/2014/main" id="{84F5923A-AFCF-ABAC-CE94-FDBC8F513686}"/>
              </a:ext>
            </a:extLst>
          </p:cNvPr>
          <p:cNvSpPr txBox="1">
            <a:spLocks/>
          </p:cNvSpPr>
          <p:nvPr/>
        </p:nvSpPr>
        <p:spPr>
          <a:xfrm>
            <a:off x="2021193" y="8022431"/>
            <a:ext cx="6614966" cy="2243137"/>
          </a:xfrm>
          <a:prstGeom prst="rect">
            <a:avLst/>
          </a:prstGeom>
          <a:solidFill>
            <a:srgbClr val="FFF3B0"/>
          </a:solidFill>
        </p:spPr>
        <p:txBody>
          <a:bodyPr vert="horz" lIns="144000" tIns="144000" rIns="144000" bIns="14400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sv-SE" sz="2400" b="1" dirty="0">
                <a:latin typeface="+mj-lt"/>
              </a:rPr>
              <a:t>AI-genererad bild</a:t>
            </a:r>
          </a:p>
          <a:p>
            <a:pPr marL="0" indent="0">
              <a:lnSpc>
                <a:spcPct val="100000"/>
              </a:lnSpc>
              <a:spcBef>
                <a:spcPts val="0"/>
              </a:spcBef>
              <a:spcAft>
                <a:spcPts val="1800"/>
              </a:spcAft>
              <a:buNone/>
            </a:pPr>
            <a:r>
              <a:rPr lang="sv-SE" dirty="0"/>
              <a:t>Om du använder en AI-genererad bild ska du visa det genom märkningen nedan. </a:t>
            </a:r>
            <a:r>
              <a:rPr lang="sv-SE" b="0" dirty="0">
                <a:solidFill>
                  <a:srgbClr val="000000"/>
                </a:solidFill>
                <a:effectLst/>
                <a:latin typeface="Open Sans" panose="020B0606030504020204" pitchFamily="34" charset="0"/>
              </a:rPr>
              <a:t>Placera grafiken i något av bildens hörn och där det har minst påverkan på bilden. Säkra kontrasten mot bilden genom att välja vit eller svart grafik. </a:t>
            </a:r>
            <a:endParaRPr lang="sv-SE" dirty="0"/>
          </a:p>
        </p:txBody>
      </p:sp>
      <p:grpSp>
        <p:nvGrpSpPr>
          <p:cNvPr id="23" name="Grupp 22">
            <a:extLst>
              <a:ext uri="{FF2B5EF4-FFF2-40B4-BE49-F238E27FC236}">
                <a16:creationId xmlns:a16="http://schemas.microsoft.com/office/drawing/2014/main" id="{D67C752F-0D9A-360A-6138-1895B962A765}"/>
              </a:ext>
            </a:extLst>
          </p:cNvPr>
          <p:cNvGrpSpPr/>
          <p:nvPr/>
        </p:nvGrpSpPr>
        <p:grpSpPr>
          <a:xfrm>
            <a:off x="0" y="17668871"/>
            <a:ext cx="3810000" cy="619125"/>
            <a:chOff x="0" y="9666288"/>
            <a:chExt cx="3810000" cy="619125"/>
          </a:xfrm>
        </p:grpSpPr>
        <p:sp>
          <p:nvSpPr>
            <p:cNvPr id="24" name="Frihandsfigur: Form 23">
              <a:extLst>
                <a:ext uri="{FF2B5EF4-FFF2-40B4-BE49-F238E27FC236}">
                  <a16:creationId xmlns:a16="http://schemas.microsoft.com/office/drawing/2014/main" id="{07FB994E-D655-FD4F-9DD6-6219682B0A82}"/>
                </a:ext>
              </a:extLst>
            </p:cNvPr>
            <p:cNvSpPr/>
            <p:nvPr/>
          </p:nvSpPr>
          <p:spPr>
            <a:xfrm>
              <a:off x="0" y="9666288"/>
              <a:ext cx="3810000" cy="619125"/>
            </a:xfrm>
            <a:custGeom>
              <a:avLst/>
              <a:gdLst>
                <a:gd name="connsiteX0" fmla="*/ 0 w 3810000"/>
                <a:gd name="connsiteY0" fmla="*/ 0 h 619125"/>
                <a:gd name="connsiteX1" fmla="*/ 3810000 w 3810000"/>
                <a:gd name="connsiteY1" fmla="*/ 0 h 619125"/>
                <a:gd name="connsiteX2" fmla="*/ 3810000 w 3810000"/>
                <a:gd name="connsiteY2" fmla="*/ 619125 h 619125"/>
                <a:gd name="connsiteX3" fmla="*/ 0 w 38100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3810000" h="619125">
                  <a:moveTo>
                    <a:pt x="0" y="0"/>
                  </a:moveTo>
                  <a:lnTo>
                    <a:pt x="3810000" y="0"/>
                  </a:lnTo>
                  <a:lnTo>
                    <a:pt x="3810000" y="619125"/>
                  </a:lnTo>
                  <a:lnTo>
                    <a:pt x="0" y="619125"/>
                  </a:lnTo>
                  <a:close/>
                </a:path>
              </a:pathLst>
            </a:custGeom>
            <a:solidFill>
              <a:schemeClr val="bg1"/>
            </a:solidFill>
            <a:ln w="0" cap="flat">
              <a:noFill/>
              <a:prstDash val="solid"/>
              <a:miter/>
            </a:ln>
          </p:spPr>
          <p:txBody>
            <a:bodyPr rtlCol="0" anchor="ctr"/>
            <a:lstStyle/>
            <a:p>
              <a:endParaRPr lang="sv-SE"/>
            </a:p>
          </p:txBody>
        </p:sp>
        <p:grpSp>
          <p:nvGrpSpPr>
            <p:cNvPr id="25" name="Grupp 24">
              <a:extLst>
                <a:ext uri="{FF2B5EF4-FFF2-40B4-BE49-F238E27FC236}">
                  <a16:creationId xmlns:a16="http://schemas.microsoft.com/office/drawing/2014/main" id="{4009358E-2EC7-4981-C36E-769044154D8F}"/>
                </a:ext>
              </a:extLst>
            </p:cNvPr>
            <p:cNvGrpSpPr/>
            <p:nvPr/>
          </p:nvGrpSpPr>
          <p:grpSpPr>
            <a:xfrm>
              <a:off x="144589" y="9827451"/>
              <a:ext cx="3497103" cy="346423"/>
              <a:chOff x="1902287" y="6907948"/>
              <a:chExt cx="3497103" cy="346423"/>
            </a:xfrm>
            <a:solidFill>
              <a:schemeClr val="tx1"/>
            </a:solidFill>
          </p:grpSpPr>
          <p:sp>
            <p:nvSpPr>
              <p:cNvPr id="26" name="Frihandsfigur: Form 25">
                <a:extLst>
                  <a:ext uri="{FF2B5EF4-FFF2-40B4-BE49-F238E27FC236}">
                    <a16:creationId xmlns:a16="http://schemas.microsoft.com/office/drawing/2014/main" id="{5081800C-63AE-F633-749D-3D32097681AB}"/>
                  </a:ext>
                </a:extLst>
              </p:cNvPr>
              <p:cNvSpPr/>
              <p:nvPr/>
            </p:nvSpPr>
            <p:spPr>
              <a:xfrm>
                <a:off x="1902287" y="6917663"/>
                <a:ext cx="283654" cy="273748"/>
              </a:xfrm>
              <a:custGeom>
                <a:avLst/>
                <a:gdLst>
                  <a:gd name="connsiteX0" fmla="*/ 119729 w 283654"/>
                  <a:gd name="connsiteY0" fmla="*/ 0 h 273748"/>
                  <a:gd name="connsiteX1" fmla="*/ 164021 w 283654"/>
                  <a:gd name="connsiteY1" fmla="*/ 0 h 273748"/>
                  <a:gd name="connsiteX2" fmla="*/ 283655 w 283654"/>
                  <a:gd name="connsiteY2" fmla="*/ 273749 h 273748"/>
                  <a:gd name="connsiteX3" fmla="*/ 233172 w 283654"/>
                  <a:gd name="connsiteY3" fmla="*/ 273749 h 273748"/>
                  <a:gd name="connsiteX4" fmla="*/ 205549 w 283654"/>
                  <a:gd name="connsiteY4" fmla="*/ 208121 h 273748"/>
                  <a:gd name="connsiteX5" fmla="*/ 76962 w 283654"/>
                  <a:gd name="connsiteY5" fmla="*/ 208121 h 273748"/>
                  <a:gd name="connsiteX6" fmla="*/ 48958 w 283654"/>
                  <a:gd name="connsiteY6" fmla="*/ 273749 h 273748"/>
                  <a:gd name="connsiteX7" fmla="*/ 0 w 283654"/>
                  <a:gd name="connsiteY7" fmla="*/ 273749 h 273748"/>
                  <a:gd name="connsiteX8" fmla="*/ 119634 w 283654"/>
                  <a:gd name="connsiteY8" fmla="*/ 0 h 273748"/>
                  <a:gd name="connsiteX9" fmla="*/ 188119 w 283654"/>
                  <a:gd name="connsiteY9" fmla="*/ 165830 h 273748"/>
                  <a:gd name="connsiteX10" fmla="*/ 141161 w 283654"/>
                  <a:gd name="connsiteY10" fmla="*/ 57055 h 273748"/>
                  <a:gd name="connsiteX11" fmla="*/ 94583 w 283654"/>
                  <a:gd name="connsiteY11" fmla="*/ 165830 h 273748"/>
                  <a:gd name="connsiteX12" fmla="*/ 188214 w 283654"/>
                  <a:gd name="connsiteY12" fmla="*/ 16583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654" h="273748">
                    <a:moveTo>
                      <a:pt x="119729" y="0"/>
                    </a:moveTo>
                    <a:lnTo>
                      <a:pt x="164021" y="0"/>
                    </a:lnTo>
                    <a:lnTo>
                      <a:pt x="283655" y="273749"/>
                    </a:lnTo>
                    <a:lnTo>
                      <a:pt x="233172" y="273749"/>
                    </a:lnTo>
                    <a:lnTo>
                      <a:pt x="205549" y="208121"/>
                    </a:lnTo>
                    <a:lnTo>
                      <a:pt x="76962" y="208121"/>
                    </a:lnTo>
                    <a:lnTo>
                      <a:pt x="48958" y="273749"/>
                    </a:lnTo>
                    <a:lnTo>
                      <a:pt x="0" y="273749"/>
                    </a:lnTo>
                    <a:lnTo>
                      <a:pt x="119634" y="0"/>
                    </a:lnTo>
                    <a:close/>
                    <a:moveTo>
                      <a:pt x="188119" y="165830"/>
                    </a:moveTo>
                    <a:lnTo>
                      <a:pt x="141161" y="57055"/>
                    </a:lnTo>
                    <a:lnTo>
                      <a:pt x="94583" y="165830"/>
                    </a:lnTo>
                    <a:lnTo>
                      <a:pt x="188214" y="165830"/>
                    </a:lnTo>
                    <a:close/>
                  </a:path>
                </a:pathLst>
              </a:custGeom>
              <a:grpFill/>
              <a:ln w="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3F746D5D-A416-C415-827C-70DFE9F9D1D3}"/>
                  </a:ext>
                </a:extLst>
              </p:cNvPr>
              <p:cNvSpPr/>
              <p:nvPr/>
            </p:nvSpPr>
            <p:spPr>
              <a:xfrm>
                <a:off x="2240710" y="6919663"/>
                <a:ext cx="47815" cy="271843"/>
              </a:xfrm>
              <a:custGeom>
                <a:avLst/>
                <a:gdLst>
                  <a:gd name="connsiteX0" fmla="*/ 0 w 47815"/>
                  <a:gd name="connsiteY0" fmla="*/ 0 h 271843"/>
                  <a:gd name="connsiteX1" fmla="*/ 47816 w 47815"/>
                  <a:gd name="connsiteY1" fmla="*/ 0 h 271843"/>
                  <a:gd name="connsiteX2" fmla="*/ 47816 w 47815"/>
                  <a:gd name="connsiteY2" fmla="*/ 271844 h 271843"/>
                  <a:gd name="connsiteX3" fmla="*/ 0 w 47815"/>
                  <a:gd name="connsiteY3" fmla="*/ 271844 h 271843"/>
                  <a:gd name="connsiteX4" fmla="*/ 0 w 47815"/>
                  <a:gd name="connsiteY4" fmla="*/ 0 h 27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5" h="271843">
                    <a:moveTo>
                      <a:pt x="0" y="0"/>
                    </a:moveTo>
                    <a:lnTo>
                      <a:pt x="47816" y="0"/>
                    </a:lnTo>
                    <a:lnTo>
                      <a:pt x="47816" y="271844"/>
                    </a:lnTo>
                    <a:lnTo>
                      <a:pt x="0" y="271844"/>
                    </a:lnTo>
                    <a:lnTo>
                      <a:pt x="0" y="0"/>
                    </a:lnTo>
                    <a:close/>
                  </a:path>
                </a:pathLst>
              </a:custGeom>
              <a:grpFill/>
              <a:ln w="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76106FC-F263-663A-3B6D-2B3C4194F03F}"/>
                  </a:ext>
                </a:extLst>
              </p:cNvPr>
              <p:cNvSpPr/>
              <p:nvPr/>
            </p:nvSpPr>
            <p:spPr>
              <a:xfrm>
                <a:off x="2353772" y="7049299"/>
                <a:ext cx="114966" cy="46196"/>
              </a:xfrm>
              <a:custGeom>
                <a:avLst/>
                <a:gdLst>
                  <a:gd name="connsiteX0" fmla="*/ 0 w 114966"/>
                  <a:gd name="connsiteY0" fmla="*/ 0 h 46196"/>
                  <a:gd name="connsiteX1" fmla="*/ 114967 w 114966"/>
                  <a:gd name="connsiteY1" fmla="*/ 0 h 46196"/>
                  <a:gd name="connsiteX2" fmla="*/ 114967 w 114966"/>
                  <a:gd name="connsiteY2" fmla="*/ 46196 h 46196"/>
                  <a:gd name="connsiteX3" fmla="*/ 0 w 114966"/>
                  <a:gd name="connsiteY3" fmla="*/ 46196 h 46196"/>
                  <a:gd name="connsiteX4" fmla="*/ 0 w 114966"/>
                  <a:gd name="connsiteY4" fmla="*/ 0 h 4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66" h="46196">
                    <a:moveTo>
                      <a:pt x="0" y="0"/>
                    </a:moveTo>
                    <a:lnTo>
                      <a:pt x="114967" y="0"/>
                    </a:lnTo>
                    <a:lnTo>
                      <a:pt x="114967" y="46196"/>
                    </a:lnTo>
                    <a:lnTo>
                      <a:pt x="0" y="46196"/>
                    </a:lnTo>
                    <a:lnTo>
                      <a:pt x="0" y="0"/>
                    </a:lnTo>
                    <a:close/>
                  </a:path>
                </a:pathLst>
              </a:custGeom>
              <a:grpFill/>
              <a:ln w="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33BF843E-1CC3-03A5-8DFA-55460D42D6C8}"/>
                  </a:ext>
                </a:extLst>
              </p:cNvPr>
              <p:cNvSpPr/>
              <p:nvPr/>
            </p:nvSpPr>
            <p:spPr>
              <a:xfrm>
                <a:off x="2515316" y="698214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7 w 212026"/>
                  <a:gd name="connsiteY11" fmla="*/ 4286 h 272224"/>
                  <a:gd name="connsiteX12" fmla="*/ 212027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1" y="233744"/>
                      <a:pt x="100584" y="233744"/>
                    </a:cubicBezTo>
                    <a:cubicBezTo>
                      <a:pt x="142494" y="233744"/>
                      <a:pt x="165449" y="212408"/>
                      <a:pt x="165449" y="171260"/>
                    </a:cubicBezTo>
                    <a:lnTo>
                      <a:pt x="165449" y="155734"/>
                    </a:lnTo>
                    <a:cubicBezTo>
                      <a:pt x="148400"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7" y="4286"/>
                    </a:lnTo>
                    <a:lnTo>
                      <a:pt x="212027" y="167354"/>
                    </a:lnTo>
                    <a:cubicBezTo>
                      <a:pt x="212027"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grpFill/>
              <a:ln w="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175E9998-49C8-F446-9CCB-8B4AED94EEF7}"/>
                  </a:ext>
                </a:extLst>
              </p:cNvPr>
              <p:cNvSpPr/>
              <p:nvPr/>
            </p:nvSpPr>
            <p:spPr>
              <a:xfrm>
                <a:off x="2780968"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9" y="175546"/>
                      <a:pt x="145256" y="166973"/>
                      <a:pt x="161544"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grpFill/>
              <a:ln w="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0FF05523-7FCF-E9B6-BC2E-F3FE12191AAD}"/>
                  </a:ext>
                </a:extLst>
              </p:cNvPr>
              <p:cNvSpPr/>
              <p:nvPr/>
            </p:nvSpPr>
            <p:spPr>
              <a:xfrm>
                <a:off x="3032238" y="698214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grpFill/>
              <a:ln w="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5E045C07-EBA7-60A4-7A77-B720D1674040}"/>
                  </a:ext>
                </a:extLst>
              </p:cNvPr>
              <p:cNvSpPr/>
              <p:nvPr/>
            </p:nvSpPr>
            <p:spPr>
              <a:xfrm>
                <a:off x="3267601"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8" y="175546"/>
                      <a:pt x="145256" y="166973"/>
                      <a:pt x="161544" y="151067"/>
                    </a:cubicBezTo>
                    <a:lnTo>
                      <a:pt x="189167" y="175546"/>
                    </a:lnTo>
                    <a:cubicBezTo>
                      <a:pt x="169735"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grpFill/>
              <a:ln w="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48C2A78D-C81F-670C-BCB2-764EE83BB35F}"/>
                  </a:ext>
                </a:extLst>
              </p:cNvPr>
              <p:cNvSpPr/>
              <p:nvPr/>
            </p:nvSpPr>
            <p:spPr>
              <a:xfrm>
                <a:off x="3518775" y="6982450"/>
                <a:ext cx="120015" cy="209056"/>
              </a:xfrm>
              <a:custGeom>
                <a:avLst/>
                <a:gdLst>
                  <a:gd name="connsiteX0" fmla="*/ 95 w 120015"/>
                  <a:gd name="connsiteY0" fmla="*/ 3983 h 209056"/>
                  <a:gd name="connsiteX1" fmla="*/ 47434 w 120015"/>
                  <a:gd name="connsiteY1" fmla="*/ 3983 h 209056"/>
                  <a:gd name="connsiteX2" fmla="*/ 47434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grpFill/>
              <a:ln w="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B1578A07-13FF-9C60-21C7-0D47FF87FE51}"/>
                  </a:ext>
                </a:extLst>
              </p:cNvPr>
              <p:cNvSpPr/>
              <p:nvPr/>
            </p:nvSpPr>
            <p:spPr>
              <a:xfrm>
                <a:off x="3667269" y="698214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8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8"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grpFill/>
              <a:ln w="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7D545910-86CA-BA72-68E9-D8CE5AD5B739}"/>
                  </a:ext>
                </a:extLst>
              </p:cNvPr>
              <p:cNvSpPr/>
              <p:nvPr/>
            </p:nvSpPr>
            <p:spPr>
              <a:xfrm>
                <a:off x="3918444" y="6982450"/>
                <a:ext cx="120014" cy="209056"/>
              </a:xfrm>
              <a:custGeom>
                <a:avLst/>
                <a:gdLst>
                  <a:gd name="connsiteX0" fmla="*/ 95 w 120014"/>
                  <a:gd name="connsiteY0" fmla="*/ 3983 h 209056"/>
                  <a:gd name="connsiteX1" fmla="*/ 47434 w 120014"/>
                  <a:gd name="connsiteY1" fmla="*/ 3983 h 209056"/>
                  <a:gd name="connsiteX2" fmla="*/ 47434 w 120014"/>
                  <a:gd name="connsiteY2" fmla="*/ 50179 h 209056"/>
                  <a:gd name="connsiteX3" fmla="*/ 120015 w 120014"/>
                  <a:gd name="connsiteY3" fmla="*/ 78 h 209056"/>
                  <a:gd name="connsiteX4" fmla="*/ 120015 w 120014"/>
                  <a:gd name="connsiteY4" fmla="*/ 49798 h 209056"/>
                  <a:gd name="connsiteX5" fmla="*/ 117253 w 120014"/>
                  <a:gd name="connsiteY5" fmla="*/ 49798 h 209056"/>
                  <a:gd name="connsiteX6" fmla="*/ 47339 w 120014"/>
                  <a:gd name="connsiteY6" fmla="*/ 130952 h 209056"/>
                  <a:gd name="connsiteX7" fmla="*/ 47339 w 120014"/>
                  <a:gd name="connsiteY7" fmla="*/ 209056 h 209056"/>
                  <a:gd name="connsiteX8" fmla="*/ 0 w 120014"/>
                  <a:gd name="connsiteY8" fmla="*/ 209056 h 209056"/>
                  <a:gd name="connsiteX9" fmla="*/ 0 w 120014"/>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4"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grpFill/>
              <a:ln w="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12A3636-1235-BE65-4541-99CD4AC196A8}"/>
                  </a:ext>
                </a:extLst>
              </p:cNvPr>
              <p:cNvSpPr/>
              <p:nvPr/>
            </p:nvSpPr>
            <p:spPr>
              <a:xfrm>
                <a:off x="4061414" y="6983862"/>
                <a:ext cx="185642" cy="212121"/>
              </a:xfrm>
              <a:custGeom>
                <a:avLst/>
                <a:gdLst>
                  <a:gd name="connsiteX0" fmla="*/ 95 w 185642"/>
                  <a:gd name="connsiteY0" fmla="*/ 148590 h 212121"/>
                  <a:gd name="connsiteX1" fmla="*/ 95 w 185642"/>
                  <a:gd name="connsiteY1" fmla="*/ 147828 h 212121"/>
                  <a:gd name="connsiteX2" fmla="*/ 85154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2 w 185642"/>
                  <a:gd name="connsiteY19" fmla="*/ 145828 h 212121"/>
                  <a:gd name="connsiteX20" fmla="*/ 46292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4"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9" y="111633"/>
                      <a:pt x="46292" y="124492"/>
                      <a:pt x="46292" y="145828"/>
                    </a:cubicBezTo>
                    <a:lnTo>
                      <a:pt x="46292" y="146590"/>
                    </a:lnTo>
                    <a:cubicBezTo>
                      <a:pt x="46292" y="166402"/>
                      <a:pt x="63722" y="177641"/>
                      <a:pt x="86296" y="177641"/>
                    </a:cubicBezTo>
                    <a:cubicBezTo>
                      <a:pt x="117348" y="177641"/>
                      <a:pt x="141065" y="159734"/>
                      <a:pt x="141065" y="133731"/>
                    </a:cubicBezTo>
                    <a:close/>
                  </a:path>
                </a:pathLst>
              </a:custGeom>
              <a:grpFill/>
              <a:ln w="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7EFBC155-7FD9-6F4F-2D4C-277FF0B6B581}"/>
                  </a:ext>
                </a:extLst>
              </p:cNvPr>
              <p:cNvSpPr/>
              <p:nvPr/>
            </p:nvSpPr>
            <p:spPr>
              <a:xfrm>
                <a:off x="4298777"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7 w 212026"/>
                  <a:gd name="connsiteY5" fmla="*/ 0 h 287750"/>
                  <a:gd name="connsiteX6" fmla="*/ 212027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9" y="74200"/>
                      <a:pt x="150304" y="90868"/>
                      <a:pt x="165068" y="110300"/>
                    </a:cubicBezTo>
                    <a:lnTo>
                      <a:pt x="165068" y="0"/>
                    </a:lnTo>
                    <a:lnTo>
                      <a:pt x="212027" y="0"/>
                    </a:lnTo>
                    <a:lnTo>
                      <a:pt x="212027" y="283464"/>
                    </a:lnTo>
                    <a:lnTo>
                      <a:pt x="165068" y="283464"/>
                    </a:lnTo>
                    <a:lnTo>
                      <a:pt x="165068" y="249269"/>
                    </a:lnTo>
                    <a:cubicBezTo>
                      <a:pt x="149923" y="270605"/>
                      <a:pt x="128588" y="287750"/>
                      <a:pt x="95155" y="287750"/>
                    </a:cubicBezTo>
                    <a:cubicBezTo>
                      <a:pt x="47054"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grpFill/>
              <a:ln w="0"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154E5CF5-967E-1C15-B683-0BEBC5DE3C0F}"/>
                  </a:ext>
                </a:extLst>
              </p:cNvPr>
              <p:cNvSpPr/>
              <p:nvPr/>
            </p:nvSpPr>
            <p:spPr>
              <a:xfrm>
                <a:off x="4697684" y="6907948"/>
                <a:ext cx="212407" cy="287654"/>
              </a:xfrm>
              <a:custGeom>
                <a:avLst/>
                <a:gdLst>
                  <a:gd name="connsiteX0" fmla="*/ 47339 w 212407"/>
                  <a:gd name="connsiteY0" fmla="*/ 251651 h 287654"/>
                  <a:gd name="connsiteX1" fmla="*/ 47339 w 212407"/>
                  <a:gd name="connsiteY1" fmla="*/ 283464 h 287654"/>
                  <a:gd name="connsiteX2" fmla="*/ 0 w 212407"/>
                  <a:gd name="connsiteY2" fmla="*/ 283464 h 287654"/>
                  <a:gd name="connsiteX3" fmla="*/ 0 w 212407"/>
                  <a:gd name="connsiteY3" fmla="*/ 0 h 287654"/>
                  <a:gd name="connsiteX4" fmla="*/ 47339 w 212407"/>
                  <a:gd name="connsiteY4" fmla="*/ 0 h 287654"/>
                  <a:gd name="connsiteX5" fmla="*/ 47339 w 212407"/>
                  <a:gd name="connsiteY5" fmla="*/ 112586 h 287654"/>
                  <a:gd name="connsiteX6" fmla="*/ 117253 w 212407"/>
                  <a:gd name="connsiteY6" fmla="*/ 74105 h 287654"/>
                  <a:gd name="connsiteX7" fmla="*/ 212407 w 212407"/>
                  <a:gd name="connsiteY7" fmla="*/ 180499 h 287654"/>
                  <a:gd name="connsiteX8" fmla="*/ 212407 w 212407"/>
                  <a:gd name="connsiteY8" fmla="*/ 181261 h 287654"/>
                  <a:gd name="connsiteX9" fmla="*/ 117253 w 212407"/>
                  <a:gd name="connsiteY9" fmla="*/ 287655 h 287654"/>
                  <a:gd name="connsiteX10" fmla="*/ 47339 w 212407"/>
                  <a:gd name="connsiteY10" fmla="*/ 251555 h 287654"/>
                  <a:gd name="connsiteX11" fmla="*/ 164592 w 212407"/>
                  <a:gd name="connsiteY11" fmla="*/ 181356 h 287654"/>
                  <a:gd name="connsiteX12" fmla="*/ 164592 w 212407"/>
                  <a:gd name="connsiteY12" fmla="*/ 180594 h 287654"/>
                  <a:gd name="connsiteX13" fmla="*/ 105918 w 212407"/>
                  <a:gd name="connsiteY13" fmla="*/ 114967 h 287654"/>
                  <a:gd name="connsiteX14" fmla="*/ 46101 w 212407"/>
                  <a:gd name="connsiteY14" fmla="*/ 180594 h 287654"/>
                  <a:gd name="connsiteX15" fmla="*/ 46101 w 212407"/>
                  <a:gd name="connsiteY15" fmla="*/ 181356 h 287654"/>
                  <a:gd name="connsiteX16" fmla="*/ 105918 w 212407"/>
                  <a:gd name="connsiteY16" fmla="*/ 246983 h 287654"/>
                  <a:gd name="connsiteX17" fmla="*/ 164592 w 212407"/>
                  <a:gd name="connsiteY17" fmla="*/ 181356 h 28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407" h="287654">
                    <a:moveTo>
                      <a:pt x="47339" y="251651"/>
                    </a:moveTo>
                    <a:lnTo>
                      <a:pt x="47339" y="283464"/>
                    </a:lnTo>
                    <a:lnTo>
                      <a:pt x="0" y="283464"/>
                    </a:lnTo>
                    <a:lnTo>
                      <a:pt x="0" y="0"/>
                    </a:lnTo>
                    <a:lnTo>
                      <a:pt x="47339" y="0"/>
                    </a:lnTo>
                    <a:lnTo>
                      <a:pt x="47339" y="112586"/>
                    </a:lnTo>
                    <a:cubicBezTo>
                      <a:pt x="62484" y="91250"/>
                      <a:pt x="83820" y="74105"/>
                      <a:pt x="117253" y="74105"/>
                    </a:cubicBezTo>
                    <a:cubicBezTo>
                      <a:pt x="165449" y="74105"/>
                      <a:pt x="212407" y="112205"/>
                      <a:pt x="212407" y="180499"/>
                    </a:cubicBezTo>
                    <a:lnTo>
                      <a:pt x="212407" y="181261"/>
                    </a:lnTo>
                    <a:cubicBezTo>
                      <a:pt x="212407" y="249174"/>
                      <a:pt x="165830" y="287655"/>
                      <a:pt x="117253" y="287655"/>
                    </a:cubicBezTo>
                    <a:cubicBezTo>
                      <a:pt x="83058" y="287655"/>
                      <a:pt x="61722" y="270605"/>
                      <a:pt x="47339" y="251555"/>
                    </a:cubicBezTo>
                    <a:close/>
                    <a:moveTo>
                      <a:pt x="164592" y="181356"/>
                    </a:moveTo>
                    <a:lnTo>
                      <a:pt x="164592" y="180594"/>
                    </a:lnTo>
                    <a:cubicBezTo>
                      <a:pt x="164592" y="140970"/>
                      <a:pt x="137446" y="114967"/>
                      <a:pt x="105918" y="114967"/>
                    </a:cubicBezTo>
                    <a:cubicBezTo>
                      <a:pt x="74390" y="114967"/>
                      <a:pt x="46101" y="141351"/>
                      <a:pt x="46101" y="180594"/>
                    </a:cubicBezTo>
                    <a:lnTo>
                      <a:pt x="46101" y="181356"/>
                    </a:lnTo>
                    <a:cubicBezTo>
                      <a:pt x="46101" y="220599"/>
                      <a:pt x="74104" y="246983"/>
                      <a:pt x="105918" y="246983"/>
                    </a:cubicBezTo>
                    <a:cubicBezTo>
                      <a:pt x="137731" y="246983"/>
                      <a:pt x="164592" y="221742"/>
                      <a:pt x="164592" y="181356"/>
                    </a:cubicBezTo>
                    <a:close/>
                  </a:path>
                </a:pathLst>
              </a:custGeom>
              <a:grpFill/>
              <a:ln w="0"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A01CAAB5-17B2-1726-86E5-89709A1F0889}"/>
                  </a:ext>
                </a:extLst>
              </p:cNvPr>
              <p:cNvSpPr/>
              <p:nvPr/>
            </p:nvSpPr>
            <p:spPr>
              <a:xfrm>
                <a:off x="4965241" y="691032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grpFill/>
              <a:ln w="0"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E01D410D-26BC-924C-A8AD-0B54F2D622B7}"/>
                  </a:ext>
                </a:extLst>
              </p:cNvPr>
              <p:cNvSpPr/>
              <p:nvPr/>
            </p:nvSpPr>
            <p:spPr>
              <a:xfrm>
                <a:off x="5083256" y="6907948"/>
                <a:ext cx="47338" cy="283464"/>
              </a:xfrm>
              <a:custGeom>
                <a:avLst/>
                <a:gdLst>
                  <a:gd name="connsiteX0" fmla="*/ 0 w 47338"/>
                  <a:gd name="connsiteY0" fmla="*/ 0 h 283464"/>
                  <a:gd name="connsiteX1" fmla="*/ 47339 w 47338"/>
                  <a:gd name="connsiteY1" fmla="*/ 0 h 283464"/>
                  <a:gd name="connsiteX2" fmla="*/ 47339 w 47338"/>
                  <a:gd name="connsiteY2" fmla="*/ 283464 h 283464"/>
                  <a:gd name="connsiteX3" fmla="*/ 0 w 47338"/>
                  <a:gd name="connsiteY3" fmla="*/ 283464 h 283464"/>
                  <a:gd name="connsiteX4" fmla="*/ 0 w 47338"/>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8" h="283464">
                    <a:moveTo>
                      <a:pt x="0" y="0"/>
                    </a:moveTo>
                    <a:lnTo>
                      <a:pt x="47339" y="0"/>
                    </a:lnTo>
                    <a:lnTo>
                      <a:pt x="47339" y="283464"/>
                    </a:lnTo>
                    <a:lnTo>
                      <a:pt x="0" y="283464"/>
                    </a:lnTo>
                    <a:lnTo>
                      <a:pt x="0" y="0"/>
                    </a:lnTo>
                    <a:close/>
                  </a:path>
                </a:pathLst>
              </a:custGeom>
              <a:grpFill/>
              <a:ln w="0"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791110AA-9A23-59DB-BCF3-832759ACAA84}"/>
                  </a:ext>
                </a:extLst>
              </p:cNvPr>
              <p:cNvSpPr/>
              <p:nvPr/>
            </p:nvSpPr>
            <p:spPr>
              <a:xfrm>
                <a:off x="5187364"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6 w 212026"/>
                  <a:gd name="connsiteY5" fmla="*/ 0 h 287750"/>
                  <a:gd name="connsiteX6" fmla="*/ 212026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8" y="74200"/>
                      <a:pt x="150304" y="90868"/>
                      <a:pt x="165068" y="110300"/>
                    </a:cubicBezTo>
                    <a:lnTo>
                      <a:pt x="165068" y="0"/>
                    </a:lnTo>
                    <a:lnTo>
                      <a:pt x="212026" y="0"/>
                    </a:lnTo>
                    <a:lnTo>
                      <a:pt x="212026" y="283464"/>
                    </a:lnTo>
                    <a:lnTo>
                      <a:pt x="165068" y="283464"/>
                    </a:lnTo>
                    <a:lnTo>
                      <a:pt x="165068" y="249269"/>
                    </a:lnTo>
                    <a:cubicBezTo>
                      <a:pt x="149923" y="270605"/>
                      <a:pt x="128588" y="287750"/>
                      <a:pt x="95155" y="287750"/>
                    </a:cubicBezTo>
                    <a:cubicBezTo>
                      <a:pt x="46958"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grpFill/>
              <a:ln w="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95544267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0BA145A-656B-79C5-9CCE-C4C7C75CE47C}"/>
              </a:ext>
            </a:extLst>
          </p:cNvPr>
          <p:cNvSpPr>
            <a:spLocks noGrp="1"/>
          </p:cNvSpPr>
          <p:nvPr>
            <p:ph type="pic" sz="quarter" idx="10"/>
          </p:nvPr>
        </p:nvSpPr>
        <p:spPr>
          <a:solidFill>
            <a:schemeClr val="tx1">
              <a:lumMod val="10000"/>
              <a:lumOff val="90000"/>
            </a:schemeClr>
          </a:solidFill>
        </p:spPr>
      </p:sp>
      <p:sp>
        <p:nvSpPr>
          <p:cNvPr id="3" name="Platshållare för innehåll 2">
            <a:extLst>
              <a:ext uri="{FF2B5EF4-FFF2-40B4-BE49-F238E27FC236}">
                <a16:creationId xmlns:a16="http://schemas.microsoft.com/office/drawing/2014/main" id="{E6A0F076-EBF7-6955-87F0-CEB62FAB7DC4}"/>
              </a:ext>
            </a:extLst>
          </p:cNvPr>
          <p:cNvSpPr txBox="1">
            <a:spLocks/>
          </p:cNvSpPr>
          <p:nvPr/>
        </p:nvSpPr>
        <p:spPr>
          <a:xfrm>
            <a:off x="1933609" y="8022431"/>
            <a:ext cx="6614966" cy="2243137"/>
          </a:xfrm>
          <a:prstGeom prst="rect">
            <a:avLst/>
          </a:prstGeom>
          <a:solidFill>
            <a:srgbClr val="FFF3B0"/>
          </a:solidFill>
        </p:spPr>
        <p:txBody>
          <a:bodyPr vert="horz" lIns="144000" tIns="144000" rIns="144000" bIns="14400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sv-SE" sz="2400" b="1" dirty="0">
                <a:latin typeface="+mj-lt"/>
              </a:rPr>
              <a:t>Visualisering</a:t>
            </a:r>
          </a:p>
          <a:p>
            <a:pPr marL="0" indent="0">
              <a:lnSpc>
                <a:spcPct val="100000"/>
              </a:lnSpc>
              <a:spcBef>
                <a:spcPts val="0"/>
              </a:spcBef>
              <a:spcAft>
                <a:spcPts val="1800"/>
              </a:spcAft>
              <a:buNone/>
            </a:pPr>
            <a:r>
              <a:rPr lang="sv-SE" dirty="0"/>
              <a:t>Om du använder en visualisering ska du visa det genom märkningen nedan. </a:t>
            </a:r>
            <a:r>
              <a:rPr lang="sv-SE" b="0" dirty="0">
                <a:solidFill>
                  <a:srgbClr val="000000"/>
                </a:solidFill>
                <a:effectLst/>
                <a:latin typeface="Open Sans" panose="020B0606030504020204" pitchFamily="34" charset="0"/>
              </a:rPr>
              <a:t>Placera grafiken i något av bildens hörn och där det har minst påverkan på bilden. Säkra kontrasten mot bilden genom att välja vit eller svart grafik. </a:t>
            </a:r>
            <a:endParaRPr lang="sv-SE" dirty="0"/>
          </a:p>
        </p:txBody>
      </p:sp>
      <p:grpSp>
        <p:nvGrpSpPr>
          <p:cNvPr id="4" name="Grupp 3">
            <a:extLst>
              <a:ext uri="{FF2B5EF4-FFF2-40B4-BE49-F238E27FC236}">
                <a16:creationId xmlns:a16="http://schemas.microsoft.com/office/drawing/2014/main" id="{6835F412-75EA-A461-3B10-C56EC45F0EFD}"/>
              </a:ext>
            </a:extLst>
          </p:cNvPr>
          <p:cNvGrpSpPr/>
          <p:nvPr/>
        </p:nvGrpSpPr>
        <p:grpSpPr>
          <a:xfrm>
            <a:off x="7427912" y="17668870"/>
            <a:ext cx="2857501" cy="619125"/>
            <a:chOff x="3819107" y="1752050"/>
            <a:chExt cx="2857500" cy="619125"/>
          </a:xfrm>
        </p:grpSpPr>
        <p:sp>
          <p:nvSpPr>
            <p:cNvPr id="5" name="Frihandsfigur: Form 4">
              <a:extLst>
                <a:ext uri="{FF2B5EF4-FFF2-40B4-BE49-F238E27FC236}">
                  <a16:creationId xmlns:a16="http://schemas.microsoft.com/office/drawing/2014/main" id="{31C58B93-8F22-FAE7-C571-42A6E22D3162}"/>
                </a:ext>
              </a:extLst>
            </p:cNvPr>
            <p:cNvSpPr/>
            <p:nvPr/>
          </p:nvSpPr>
          <p:spPr>
            <a:xfrm>
              <a:off x="3819107" y="1752050"/>
              <a:ext cx="2857500" cy="619125"/>
            </a:xfrm>
            <a:custGeom>
              <a:avLst/>
              <a:gdLst>
                <a:gd name="connsiteX0" fmla="*/ 0 w 2857500"/>
                <a:gd name="connsiteY0" fmla="*/ 0 h 619125"/>
                <a:gd name="connsiteX1" fmla="*/ 2857500 w 2857500"/>
                <a:gd name="connsiteY1" fmla="*/ 0 h 619125"/>
                <a:gd name="connsiteX2" fmla="*/ 2857500 w 2857500"/>
                <a:gd name="connsiteY2" fmla="*/ 619125 h 619125"/>
                <a:gd name="connsiteX3" fmla="*/ 0 w 28575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2857500" h="619125">
                  <a:moveTo>
                    <a:pt x="0" y="0"/>
                  </a:moveTo>
                  <a:lnTo>
                    <a:pt x="2857500" y="0"/>
                  </a:lnTo>
                  <a:lnTo>
                    <a:pt x="2857500" y="619125"/>
                  </a:lnTo>
                  <a:lnTo>
                    <a:pt x="0" y="619125"/>
                  </a:lnTo>
                  <a:close/>
                </a:path>
              </a:pathLst>
            </a:custGeom>
            <a:solidFill>
              <a:srgbClr val="1F1F1F"/>
            </a:solidFill>
            <a:ln w="0" cap="flat">
              <a:noFill/>
              <a:prstDash val="solid"/>
              <a:miter/>
            </a:ln>
          </p:spPr>
          <p:txBody>
            <a:bodyPr rtlCol="0" anchor="ctr"/>
            <a:lstStyle/>
            <a:p>
              <a:endParaRPr lang="sv-SE"/>
            </a:p>
          </p:txBody>
        </p:sp>
        <p:grpSp>
          <p:nvGrpSpPr>
            <p:cNvPr id="6" name="Grupp 5">
              <a:extLst>
                <a:ext uri="{FF2B5EF4-FFF2-40B4-BE49-F238E27FC236}">
                  <a16:creationId xmlns:a16="http://schemas.microsoft.com/office/drawing/2014/main" id="{D9CA6CAA-44EF-489F-9E58-BF256C2CFF3E}"/>
                </a:ext>
              </a:extLst>
            </p:cNvPr>
            <p:cNvGrpSpPr/>
            <p:nvPr/>
          </p:nvGrpSpPr>
          <p:grpSpPr>
            <a:xfrm>
              <a:off x="3983699" y="1922738"/>
              <a:ext cx="2513932" cy="346423"/>
              <a:chOff x="3983699" y="1922738"/>
              <a:chExt cx="2513932" cy="346423"/>
            </a:xfrm>
          </p:grpSpPr>
          <p:sp>
            <p:nvSpPr>
              <p:cNvPr id="7" name="Frihandsfigur: Form 6">
                <a:extLst>
                  <a:ext uri="{FF2B5EF4-FFF2-40B4-BE49-F238E27FC236}">
                    <a16:creationId xmlns:a16="http://schemas.microsoft.com/office/drawing/2014/main" id="{01BAFADB-7DE1-F7E4-F603-33EEFEA47BCE}"/>
                  </a:ext>
                </a:extLst>
              </p:cNvPr>
              <p:cNvSpPr/>
              <p:nvPr/>
            </p:nvSpPr>
            <p:spPr>
              <a:xfrm>
                <a:off x="3983699" y="1934453"/>
                <a:ext cx="267843" cy="273748"/>
              </a:xfrm>
              <a:custGeom>
                <a:avLst/>
                <a:gdLst>
                  <a:gd name="connsiteX0" fmla="*/ 0 w 267843"/>
                  <a:gd name="connsiteY0" fmla="*/ 0 h 273748"/>
                  <a:gd name="connsiteX1" fmla="*/ 52768 w 267843"/>
                  <a:gd name="connsiteY1" fmla="*/ 0 h 273748"/>
                  <a:gd name="connsiteX2" fmla="*/ 134684 w 267843"/>
                  <a:gd name="connsiteY2" fmla="*/ 208979 h 273748"/>
                  <a:gd name="connsiteX3" fmla="*/ 216217 w 267843"/>
                  <a:gd name="connsiteY3" fmla="*/ 0 h 273748"/>
                  <a:gd name="connsiteX4" fmla="*/ 267843 w 267843"/>
                  <a:gd name="connsiteY4" fmla="*/ 0 h 273748"/>
                  <a:gd name="connsiteX5" fmla="*/ 155258 w 267843"/>
                  <a:gd name="connsiteY5" fmla="*/ 273749 h 273748"/>
                  <a:gd name="connsiteX6" fmla="*/ 112586 w 267843"/>
                  <a:gd name="connsiteY6" fmla="*/ 273749 h 273748"/>
                  <a:gd name="connsiteX7" fmla="*/ 0 w 267843"/>
                  <a:gd name="connsiteY7" fmla="*/ 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843" h="273748">
                    <a:moveTo>
                      <a:pt x="0" y="0"/>
                    </a:moveTo>
                    <a:lnTo>
                      <a:pt x="52768" y="0"/>
                    </a:lnTo>
                    <a:lnTo>
                      <a:pt x="134684" y="208979"/>
                    </a:lnTo>
                    <a:lnTo>
                      <a:pt x="216217" y="0"/>
                    </a:lnTo>
                    <a:lnTo>
                      <a:pt x="267843" y="0"/>
                    </a:lnTo>
                    <a:lnTo>
                      <a:pt x="155258" y="273749"/>
                    </a:lnTo>
                    <a:lnTo>
                      <a:pt x="112586" y="273749"/>
                    </a:lnTo>
                    <a:lnTo>
                      <a:pt x="0" y="0"/>
                    </a:lnTo>
                    <a:close/>
                  </a:path>
                </a:pathLst>
              </a:custGeom>
              <a:solidFill>
                <a:srgbClr val="FFFFFF"/>
              </a:solidFill>
              <a:ln w="0"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4CFA48AC-E101-40B1-C65E-80D69DC034F0}"/>
                  </a:ext>
                </a:extLst>
              </p:cNvPr>
              <p:cNvSpPr/>
              <p:nvPr/>
            </p:nvSpPr>
            <p:spPr>
              <a:xfrm>
                <a:off x="4299071"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solidFill>
                <a:srgbClr val="FFFFFF"/>
              </a:solidFill>
              <a:ln w="0"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2C79D802-5AAC-0351-F6CA-6E47FBD88915}"/>
                  </a:ext>
                </a:extLst>
              </p:cNvPr>
              <p:cNvSpPr/>
              <p:nvPr/>
            </p:nvSpPr>
            <p:spPr>
              <a:xfrm>
                <a:off x="4398131" y="1997699"/>
                <a:ext cx="163068" cy="212502"/>
              </a:xfrm>
              <a:custGeom>
                <a:avLst/>
                <a:gdLst>
                  <a:gd name="connsiteX0" fmla="*/ 0 w 163068"/>
                  <a:gd name="connsiteY0" fmla="*/ 181737 h 212502"/>
                  <a:gd name="connsiteX1" fmla="*/ 20955 w 163068"/>
                  <a:gd name="connsiteY1" fmla="*/ 149923 h 212502"/>
                  <a:gd name="connsiteX2" fmla="*/ 88106 w 163068"/>
                  <a:gd name="connsiteY2" fmla="*/ 175165 h 212502"/>
                  <a:gd name="connsiteX3" fmla="*/ 119920 w 163068"/>
                  <a:gd name="connsiteY3" fmla="*/ 153067 h 212502"/>
                  <a:gd name="connsiteX4" fmla="*/ 119920 w 163068"/>
                  <a:gd name="connsiteY4" fmla="*/ 152305 h 212502"/>
                  <a:gd name="connsiteX5" fmla="*/ 74104 w 163068"/>
                  <a:gd name="connsiteY5" fmla="*/ 123539 h 212502"/>
                  <a:gd name="connsiteX6" fmla="*/ 10001 w 163068"/>
                  <a:gd name="connsiteY6" fmla="*/ 63722 h 212502"/>
                  <a:gd name="connsiteX7" fmla="*/ 10001 w 163068"/>
                  <a:gd name="connsiteY7" fmla="*/ 62960 h 212502"/>
                  <a:gd name="connsiteX8" fmla="*/ 83058 w 163068"/>
                  <a:gd name="connsiteY8" fmla="*/ 0 h 212502"/>
                  <a:gd name="connsiteX9" fmla="*/ 158401 w 163068"/>
                  <a:gd name="connsiteY9" fmla="*/ 23336 h 212502"/>
                  <a:gd name="connsiteX10" fmla="*/ 139732 w 163068"/>
                  <a:gd name="connsiteY10" fmla="*/ 56769 h 212502"/>
                  <a:gd name="connsiteX11" fmla="*/ 81915 w 163068"/>
                  <a:gd name="connsiteY11" fmla="*/ 37338 h 212502"/>
                  <a:gd name="connsiteX12" fmla="*/ 53150 w 163068"/>
                  <a:gd name="connsiteY12" fmla="*/ 57531 h 212502"/>
                  <a:gd name="connsiteX13" fmla="*/ 53150 w 163068"/>
                  <a:gd name="connsiteY13" fmla="*/ 58293 h 212502"/>
                  <a:gd name="connsiteX14" fmla="*/ 99346 w 163068"/>
                  <a:gd name="connsiteY14" fmla="*/ 87440 h 212502"/>
                  <a:gd name="connsiteX15" fmla="*/ 163068 w 163068"/>
                  <a:gd name="connsiteY15" fmla="*/ 147256 h 212502"/>
                  <a:gd name="connsiteX16" fmla="*/ 163068 w 163068"/>
                  <a:gd name="connsiteY16" fmla="*/ 148019 h 212502"/>
                  <a:gd name="connsiteX17" fmla="*/ 86963 w 163068"/>
                  <a:gd name="connsiteY17" fmla="*/ 212503 h 212502"/>
                  <a:gd name="connsiteX18" fmla="*/ 0 w 163068"/>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8"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8"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solidFill>
                <a:srgbClr val="FFFFFF"/>
              </a:solidFill>
              <a:ln w="0"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3D284011-BC19-1C9F-9E5A-82FC9261070A}"/>
                  </a:ext>
                </a:extLst>
              </p:cNvPr>
              <p:cNvSpPr/>
              <p:nvPr/>
            </p:nvSpPr>
            <p:spPr>
              <a:xfrm>
                <a:off x="4612348" y="2001223"/>
                <a:ext cx="184499" cy="209359"/>
              </a:xfrm>
              <a:custGeom>
                <a:avLst/>
                <a:gdLst>
                  <a:gd name="connsiteX0" fmla="*/ 95 w 184499"/>
                  <a:gd name="connsiteY0" fmla="*/ 130493 h 209359"/>
                  <a:gd name="connsiteX1" fmla="*/ 95 w 184499"/>
                  <a:gd name="connsiteY1" fmla="*/ 0 h 209359"/>
                  <a:gd name="connsiteX2" fmla="*/ 47054 w 184499"/>
                  <a:gd name="connsiteY2" fmla="*/ 0 h 209359"/>
                  <a:gd name="connsiteX3" fmla="*/ 47054 w 184499"/>
                  <a:gd name="connsiteY3" fmla="*/ 116491 h 209359"/>
                  <a:gd name="connsiteX4" fmla="*/ 90964 w 184499"/>
                  <a:gd name="connsiteY4" fmla="*/ 166211 h 209359"/>
                  <a:gd name="connsiteX5" fmla="*/ 137160 w 184499"/>
                  <a:gd name="connsiteY5" fmla="*/ 115729 h 209359"/>
                  <a:gd name="connsiteX6" fmla="*/ 137160 w 184499"/>
                  <a:gd name="connsiteY6" fmla="*/ 0 h 209359"/>
                  <a:gd name="connsiteX7" fmla="*/ 184499 w 184499"/>
                  <a:gd name="connsiteY7" fmla="*/ 0 h 209359"/>
                  <a:gd name="connsiteX8" fmla="*/ 184499 w 184499"/>
                  <a:gd name="connsiteY8" fmla="*/ 205073 h 209359"/>
                  <a:gd name="connsiteX9" fmla="*/ 137160 w 184499"/>
                  <a:gd name="connsiteY9" fmla="*/ 205073 h 209359"/>
                  <a:gd name="connsiteX10" fmla="*/ 137160 w 184499"/>
                  <a:gd name="connsiteY10" fmla="*/ 173260 h 209359"/>
                  <a:gd name="connsiteX11" fmla="*/ 73057 w 184499"/>
                  <a:gd name="connsiteY11" fmla="*/ 209360 h 209359"/>
                  <a:gd name="connsiteX12" fmla="*/ 0 w 184499"/>
                  <a:gd name="connsiteY12" fmla="*/ 130493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95" y="130493"/>
                    </a:moveTo>
                    <a:lnTo>
                      <a:pt x="95" y="0"/>
                    </a:lnTo>
                    <a:lnTo>
                      <a:pt x="47054" y="0"/>
                    </a:lnTo>
                    <a:lnTo>
                      <a:pt x="47054" y="116491"/>
                    </a:lnTo>
                    <a:cubicBezTo>
                      <a:pt x="47054" y="148304"/>
                      <a:pt x="62960" y="166211"/>
                      <a:pt x="90964" y="166211"/>
                    </a:cubicBezTo>
                    <a:cubicBezTo>
                      <a:pt x="118967" y="166211"/>
                      <a:pt x="137160" y="147542"/>
                      <a:pt x="137160" y="115729"/>
                    </a:cubicBezTo>
                    <a:lnTo>
                      <a:pt x="137160" y="0"/>
                    </a:lnTo>
                    <a:lnTo>
                      <a:pt x="184499" y="0"/>
                    </a:lnTo>
                    <a:lnTo>
                      <a:pt x="184499" y="205073"/>
                    </a:lnTo>
                    <a:lnTo>
                      <a:pt x="137160" y="205073"/>
                    </a:lnTo>
                    <a:lnTo>
                      <a:pt x="137160" y="173260"/>
                    </a:lnTo>
                    <a:cubicBezTo>
                      <a:pt x="123920" y="192691"/>
                      <a:pt x="104966" y="209360"/>
                      <a:pt x="73057" y="209360"/>
                    </a:cubicBezTo>
                    <a:cubicBezTo>
                      <a:pt x="26860" y="209360"/>
                      <a:pt x="0" y="178308"/>
                      <a:pt x="0" y="130493"/>
                    </a:cubicBezTo>
                    <a:close/>
                  </a:path>
                </a:pathLst>
              </a:custGeom>
              <a:solidFill>
                <a:srgbClr val="FFFFFF"/>
              </a:solidFill>
              <a:ln w="0"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B0175C3C-B49C-F6C7-EE5D-E3CACE7634EF}"/>
                  </a:ext>
                </a:extLst>
              </p:cNvPr>
              <p:cNvSpPr/>
              <p:nvPr/>
            </p:nvSpPr>
            <p:spPr>
              <a:xfrm>
                <a:off x="4846949" y="1998652"/>
                <a:ext cx="185642" cy="212121"/>
              </a:xfrm>
              <a:custGeom>
                <a:avLst/>
                <a:gdLst>
                  <a:gd name="connsiteX0" fmla="*/ 95 w 185642"/>
                  <a:gd name="connsiteY0" fmla="*/ 148590 h 212121"/>
                  <a:gd name="connsiteX1" fmla="*/ 95 w 185642"/>
                  <a:gd name="connsiteY1" fmla="*/ 147828 h 212121"/>
                  <a:gd name="connsiteX2" fmla="*/ 85153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1 w 185642"/>
                  <a:gd name="connsiteY19" fmla="*/ 145828 h 212121"/>
                  <a:gd name="connsiteX20" fmla="*/ 46291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3"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8" y="111633"/>
                      <a:pt x="46291" y="124492"/>
                      <a:pt x="46291" y="145828"/>
                    </a:cubicBezTo>
                    <a:lnTo>
                      <a:pt x="46291" y="146590"/>
                    </a:lnTo>
                    <a:cubicBezTo>
                      <a:pt x="46291" y="166402"/>
                      <a:pt x="63722" y="177641"/>
                      <a:pt x="86296" y="177641"/>
                    </a:cubicBezTo>
                    <a:cubicBezTo>
                      <a:pt x="117348" y="177641"/>
                      <a:pt x="141065" y="159734"/>
                      <a:pt x="141065" y="133731"/>
                    </a:cubicBezTo>
                    <a:close/>
                  </a:path>
                </a:pathLst>
              </a:custGeom>
              <a:solidFill>
                <a:srgbClr val="FFFFFF"/>
              </a:solidFill>
              <a:ln w="0"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49A99509-5E6B-CFD3-E2F4-1D44ECC0CBC0}"/>
                  </a:ext>
                </a:extLst>
              </p:cNvPr>
              <p:cNvSpPr/>
              <p:nvPr/>
            </p:nvSpPr>
            <p:spPr>
              <a:xfrm>
                <a:off x="5096790" y="1922738"/>
                <a:ext cx="47339" cy="283464"/>
              </a:xfrm>
              <a:custGeom>
                <a:avLst/>
                <a:gdLst>
                  <a:gd name="connsiteX0" fmla="*/ 0 w 47339"/>
                  <a:gd name="connsiteY0" fmla="*/ 0 h 283464"/>
                  <a:gd name="connsiteX1" fmla="*/ 47339 w 47339"/>
                  <a:gd name="connsiteY1" fmla="*/ 0 h 283464"/>
                  <a:gd name="connsiteX2" fmla="*/ 47339 w 47339"/>
                  <a:gd name="connsiteY2" fmla="*/ 283464 h 283464"/>
                  <a:gd name="connsiteX3" fmla="*/ 0 w 47339"/>
                  <a:gd name="connsiteY3" fmla="*/ 283464 h 283464"/>
                  <a:gd name="connsiteX4" fmla="*/ 0 w 47339"/>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9" h="283464">
                    <a:moveTo>
                      <a:pt x="0" y="0"/>
                    </a:moveTo>
                    <a:lnTo>
                      <a:pt x="47339" y="0"/>
                    </a:lnTo>
                    <a:lnTo>
                      <a:pt x="47339" y="283464"/>
                    </a:lnTo>
                    <a:lnTo>
                      <a:pt x="0" y="283464"/>
                    </a:lnTo>
                    <a:lnTo>
                      <a:pt x="0" y="0"/>
                    </a:lnTo>
                    <a:close/>
                  </a:path>
                </a:pathLst>
              </a:custGeom>
              <a:solidFill>
                <a:srgbClr val="FFFFFF"/>
              </a:solidFill>
              <a:ln w="0"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15490B27-2014-CFA5-FC5F-688D9D7E0202}"/>
                  </a:ext>
                </a:extLst>
              </p:cNvPr>
              <p:cNvSpPr/>
              <p:nvPr/>
            </p:nvSpPr>
            <p:spPr>
              <a:xfrm>
                <a:off x="5211757"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solidFill>
                <a:srgbClr val="FFFFFF"/>
              </a:solidFill>
              <a:ln w="0"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4B297C6E-801F-016B-BDC5-A456A6388C0B}"/>
                  </a:ext>
                </a:extLst>
              </p:cNvPr>
              <p:cNvSpPr/>
              <p:nvPr/>
            </p:nvSpPr>
            <p:spPr>
              <a:xfrm>
                <a:off x="5310817" y="1997699"/>
                <a:ext cx="163067" cy="212502"/>
              </a:xfrm>
              <a:custGeom>
                <a:avLst/>
                <a:gdLst>
                  <a:gd name="connsiteX0" fmla="*/ 0 w 163067"/>
                  <a:gd name="connsiteY0" fmla="*/ 181737 h 212502"/>
                  <a:gd name="connsiteX1" fmla="*/ 20955 w 163067"/>
                  <a:gd name="connsiteY1" fmla="*/ 149923 h 212502"/>
                  <a:gd name="connsiteX2" fmla="*/ 88106 w 163067"/>
                  <a:gd name="connsiteY2" fmla="*/ 175165 h 212502"/>
                  <a:gd name="connsiteX3" fmla="*/ 119920 w 163067"/>
                  <a:gd name="connsiteY3" fmla="*/ 153067 h 212502"/>
                  <a:gd name="connsiteX4" fmla="*/ 119920 w 163067"/>
                  <a:gd name="connsiteY4" fmla="*/ 152305 h 212502"/>
                  <a:gd name="connsiteX5" fmla="*/ 74104 w 163067"/>
                  <a:gd name="connsiteY5" fmla="*/ 123539 h 212502"/>
                  <a:gd name="connsiteX6" fmla="*/ 10001 w 163067"/>
                  <a:gd name="connsiteY6" fmla="*/ 63722 h 212502"/>
                  <a:gd name="connsiteX7" fmla="*/ 10001 w 163067"/>
                  <a:gd name="connsiteY7" fmla="*/ 62960 h 212502"/>
                  <a:gd name="connsiteX8" fmla="*/ 83058 w 163067"/>
                  <a:gd name="connsiteY8" fmla="*/ 0 h 212502"/>
                  <a:gd name="connsiteX9" fmla="*/ 158401 w 163067"/>
                  <a:gd name="connsiteY9" fmla="*/ 23336 h 212502"/>
                  <a:gd name="connsiteX10" fmla="*/ 139732 w 163067"/>
                  <a:gd name="connsiteY10" fmla="*/ 56769 h 212502"/>
                  <a:gd name="connsiteX11" fmla="*/ 81915 w 163067"/>
                  <a:gd name="connsiteY11" fmla="*/ 37338 h 212502"/>
                  <a:gd name="connsiteX12" fmla="*/ 53150 w 163067"/>
                  <a:gd name="connsiteY12" fmla="*/ 57531 h 212502"/>
                  <a:gd name="connsiteX13" fmla="*/ 53150 w 163067"/>
                  <a:gd name="connsiteY13" fmla="*/ 58293 h 212502"/>
                  <a:gd name="connsiteX14" fmla="*/ 99346 w 163067"/>
                  <a:gd name="connsiteY14" fmla="*/ 87440 h 212502"/>
                  <a:gd name="connsiteX15" fmla="*/ 163068 w 163067"/>
                  <a:gd name="connsiteY15" fmla="*/ 147256 h 212502"/>
                  <a:gd name="connsiteX16" fmla="*/ 163068 w 163067"/>
                  <a:gd name="connsiteY16" fmla="*/ 148019 h 212502"/>
                  <a:gd name="connsiteX17" fmla="*/ 86963 w 163067"/>
                  <a:gd name="connsiteY17" fmla="*/ 212503 h 212502"/>
                  <a:gd name="connsiteX18" fmla="*/ 0 w 163067"/>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7"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7"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solidFill>
                <a:srgbClr val="FFFFFF"/>
              </a:solidFill>
              <a:ln w="0"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23FFC7A-4495-8856-FA40-140495DB9B41}"/>
                  </a:ext>
                </a:extLst>
              </p:cNvPr>
              <p:cNvSpPr/>
              <p:nvPr/>
            </p:nvSpPr>
            <p:spPr>
              <a:xfrm>
                <a:off x="5516271" y="199693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9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9"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249D47C9-F59D-24E4-AF93-2601B956E868}"/>
                  </a:ext>
                </a:extLst>
              </p:cNvPr>
              <p:cNvSpPr/>
              <p:nvPr/>
            </p:nvSpPr>
            <p:spPr>
              <a:xfrm>
                <a:off x="5767064" y="1997240"/>
                <a:ext cx="120015" cy="209056"/>
              </a:xfrm>
              <a:custGeom>
                <a:avLst/>
                <a:gdLst>
                  <a:gd name="connsiteX0" fmla="*/ 95 w 120015"/>
                  <a:gd name="connsiteY0" fmla="*/ 3983 h 209056"/>
                  <a:gd name="connsiteX1" fmla="*/ 47435 w 120015"/>
                  <a:gd name="connsiteY1" fmla="*/ 3983 h 209056"/>
                  <a:gd name="connsiteX2" fmla="*/ 47435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5" y="3983"/>
                    </a:lnTo>
                    <a:lnTo>
                      <a:pt x="47435"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solidFill>
                <a:srgbClr val="FFFFFF"/>
              </a:solidFill>
              <a:ln w="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0DE5F13A-BB16-0806-76C9-46E233525F12}"/>
                  </a:ext>
                </a:extLst>
              </p:cNvPr>
              <p:cNvSpPr/>
              <p:nvPr/>
            </p:nvSpPr>
            <p:spPr>
              <a:xfrm>
                <a:off x="5934133" y="1925119"/>
                <a:ext cx="50482" cy="281177"/>
              </a:xfrm>
              <a:custGeom>
                <a:avLst/>
                <a:gdLst>
                  <a:gd name="connsiteX0" fmla="*/ 0 w 50482"/>
                  <a:gd name="connsiteY0" fmla="*/ 0 h 281177"/>
                  <a:gd name="connsiteX1" fmla="*/ 50483 w 50482"/>
                  <a:gd name="connsiteY1" fmla="*/ 0 h 281177"/>
                  <a:gd name="connsiteX2" fmla="*/ 50483 w 50482"/>
                  <a:gd name="connsiteY2" fmla="*/ 44672 h 281177"/>
                  <a:gd name="connsiteX3" fmla="*/ 0 w 50482"/>
                  <a:gd name="connsiteY3" fmla="*/ 44672 h 281177"/>
                  <a:gd name="connsiteX4" fmla="*/ 0 w 50482"/>
                  <a:gd name="connsiteY4" fmla="*/ 0 h 281177"/>
                  <a:gd name="connsiteX5" fmla="*/ 1619 w 50482"/>
                  <a:gd name="connsiteY5" fmla="*/ 76105 h 281177"/>
                  <a:gd name="connsiteX6" fmla="*/ 48958 w 50482"/>
                  <a:gd name="connsiteY6" fmla="*/ 76105 h 281177"/>
                  <a:gd name="connsiteX7" fmla="*/ 48958 w 50482"/>
                  <a:gd name="connsiteY7" fmla="*/ 281178 h 281177"/>
                  <a:gd name="connsiteX8" fmla="*/ 1619 w 50482"/>
                  <a:gd name="connsiteY8" fmla="*/ 281178 h 281177"/>
                  <a:gd name="connsiteX9" fmla="*/ 1619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3" y="0"/>
                    </a:lnTo>
                    <a:lnTo>
                      <a:pt x="50483" y="44672"/>
                    </a:lnTo>
                    <a:lnTo>
                      <a:pt x="0" y="44672"/>
                    </a:lnTo>
                    <a:lnTo>
                      <a:pt x="0" y="0"/>
                    </a:lnTo>
                    <a:close/>
                    <a:moveTo>
                      <a:pt x="1619" y="76105"/>
                    </a:moveTo>
                    <a:lnTo>
                      <a:pt x="48958" y="76105"/>
                    </a:lnTo>
                    <a:lnTo>
                      <a:pt x="48958" y="281178"/>
                    </a:lnTo>
                    <a:lnTo>
                      <a:pt x="1619" y="281178"/>
                    </a:lnTo>
                    <a:lnTo>
                      <a:pt x="1619" y="76105"/>
                    </a:lnTo>
                    <a:close/>
                  </a:path>
                </a:pathLst>
              </a:custGeom>
              <a:solidFill>
                <a:srgbClr val="FFFFFF"/>
              </a:solidFill>
              <a:ln w="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C1A75EA7-4935-B20B-4D08-4B8D25ACEE25}"/>
                  </a:ext>
                </a:extLst>
              </p:cNvPr>
              <p:cNvSpPr/>
              <p:nvPr/>
            </p:nvSpPr>
            <p:spPr>
              <a:xfrm>
                <a:off x="6049481" y="199693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solidFill>
                <a:srgbClr val="FFFFFF"/>
              </a:solidFill>
              <a:ln w="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85DECB80-B0E0-7941-E6FF-C705B9F20360}"/>
                  </a:ext>
                </a:extLst>
              </p:cNvPr>
              <p:cNvSpPr/>
              <p:nvPr/>
            </p:nvSpPr>
            <p:spPr>
              <a:xfrm>
                <a:off x="6285605" y="199693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6 w 212026"/>
                  <a:gd name="connsiteY11" fmla="*/ 4286 h 272224"/>
                  <a:gd name="connsiteX12" fmla="*/ 212026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0" y="233744"/>
                      <a:pt x="100584" y="233744"/>
                    </a:cubicBezTo>
                    <a:cubicBezTo>
                      <a:pt x="142494" y="233744"/>
                      <a:pt x="165449" y="212408"/>
                      <a:pt x="165449" y="171260"/>
                    </a:cubicBezTo>
                    <a:lnTo>
                      <a:pt x="165449" y="155734"/>
                    </a:lnTo>
                    <a:cubicBezTo>
                      <a:pt x="148399"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6" y="4286"/>
                    </a:lnTo>
                    <a:lnTo>
                      <a:pt x="212026" y="167354"/>
                    </a:lnTo>
                    <a:cubicBezTo>
                      <a:pt x="212026"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solidFill>
                <a:srgbClr val="FFFFFF"/>
              </a:solidFill>
              <a:ln w="0" cap="flat">
                <a:noFill/>
                <a:prstDash val="solid"/>
                <a:miter/>
              </a:ln>
            </p:spPr>
            <p:txBody>
              <a:bodyPr rtlCol="0" anchor="ctr"/>
              <a:lstStyle/>
              <a:p>
                <a:endParaRPr lang="sv-SE"/>
              </a:p>
            </p:txBody>
          </p:sp>
        </p:grpSp>
      </p:grpSp>
      <p:grpSp>
        <p:nvGrpSpPr>
          <p:cNvPr id="20" name="Grupp 19">
            <a:extLst>
              <a:ext uri="{FF2B5EF4-FFF2-40B4-BE49-F238E27FC236}">
                <a16:creationId xmlns:a16="http://schemas.microsoft.com/office/drawing/2014/main" id="{AEA4B751-329E-8446-66D1-02A9FB5AB3F6}"/>
              </a:ext>
            </a:extLst>
          </p:cNvPr>
          <p:cNvGrpSpPr/>
          <p:nvPr/>
        </p:nvGrpSpPr>
        <p:grpSpPr>
          <a:xfrm>
            <a:off x="0" y="17668871"/>
            <a:ext cx="2857501" cy="619125"/>
            <a:chOff x="3814884" y="2545423"/>
            <a:chExt cx="2857500" cy="619125"/>
          </a:xfrm>
        </p:grpSpPr>
        <p:sp>
          <p:nvSpPr>
            <p:cNvPr id="21" name="Frihandsfigur: Form 20">
              <a:extLst>
                <a:ext uri="{FF2B5EF4-FFF2-40B4-BE49-F238E27FC236}">
                  <a16:creationId xmlns:a16="http://schemas.microsoft.com/office/drawing/2014/main" id="{AC5533F6-BB33-E81B-1327-C85ACCC59095}"/>
                </a:ext>
              </a:extLst>
            </p:cNvPr>
            <p:cNvSpPr/>
            <p:nvPr/>
          </p:nvSpPr>
          <p:spPr>
            <a:xfrm>
              <a:off x="3814884" y="2545423"/>
              <a:ext cx="2857500" cy="619125"/>
            </a:xfrm>
            <a:custGeom>
              <a:avLst/>
              <a:gdLst>
                <a:gd name="connsiteX0" fmla="*/ 0 w 2857500"/>
                <a:gd name="connsiteY0" fmla="*/ 0 h 619125"/>
                <a:gd name="connsiteX1" fmla="*/ 2857500 w 2857500"/>
                <a:gd name="connsiteY1" fmla="*/ 0 h 619125"/>
                <a:gd name="connsiteX2" fmla="*/ 2857500 w 2857500"/>
                <a:gd name="connsiteY2" fmla="*/ 619125 h 619125"/>
                <a:gd name="connsiteX3" fmla="*/ 0 w 28575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2857500" h="619125">
                  <a:moveTo>
                    <a:pt x="0" y="0"/>
                  </a:moveTo>
                  <a:lnTo>
                    <a:pt x="2857500" y="0"/>
                  </a:lnTo>
                  <a:lnTo>
                    <a:pt x="2857500" y="619125"/>
                  </a:lnTo>
                  <a:lnTo>
                    <a:pt x="0" y="619125"/>
                  </a:lnTo>
                  <a:close/>
                </a:path>
              </a:pathLst>
            </a:custGeom>
            <a:solidFill>
              <a:schemeClr val="bg1"/>
            </a:solidFill>
            <a:ln w="0" cap="flat">
              <a:noFill/>
              <a:prstDash val="solid"/>
              <a:miter/>
            </a:ln>
          </p:spPr>
          <p:txBody>
            <a:bodyPr rtlCol="0" anchor="ctr"/>
            <a:lstStyle/>
            <a:p>
              <a:endParaRPr lang="sv-SE"/>
            </a:p>
          </p:txBody>
        </p:sp>
        <p:grpSp>
          <p:nvGrpSpPr>
            <p:cNvPr id="22" name="Grupp 21">
              <a:extLst>
                <a:ext uri="{FF2B5EF4-FFF2-40B4-BE49-F238E27FC236}">
                  <a16:creationId xmlns:a16="http://schemas.microsoft.com/office/drawing/2014/main" id="{0E8BEC37-A688-7330-B353-E7E3FCB9A4AE}"/>
                </a:ext>
              </a:extLst>
            </p:cNvPr>
            <p:cNvGrpSpPr/>
            <p:nvPr/>
          </p:nvGrpSpPr>
          <p:grpSpPr>
            <a:xfrm>
              <a:off x="3979476" y="2716111"/>
              <a:ext cx="2513932" cy="346423"/>
              <a:chOff x="3983699" y="1922738"/>
              <a:chExt cx="2513932" cy="346423"/>
            </a:xfrm>
            <a:solidFill>
              <a:schemeClr val="tx1"/>
            </a:solidFill>
          </p:grpSpPr>
          <p:sp>
            <p:nvSpPr>
              <p:cNvPr id="23" name="Frihandsfigur: Form 22">
                <a:extLst>
                  <a:ext uri="{FF2B5EF4-FFF2-40B4-BE49-F238E27FC236}">
                    <a16:creationId xmlns:a16="http://schemas.microsoft.com/office/drawing/2014/main" id="{3E0E90D4-8968-68F0-C1F8-A58744448B2E}"/>
                  </a:ext>
                </a:extLst>
              </p:cNvPr>
              <p:cNvSpPr/>
              <p:nvPr/>
            </p:nvSpPr>
            <p:spPr>
              <a:xfrm>
                <a:off x="3983699" y="1934453"/>
                <a:ext cx="267843" cy="273748"/>
              </a:xfrm>
              <a:custGeom>
                <a:avLst/>
                <a:gdLst>
                  <a:gd name="connsiteX0" fmla="*/ 0 w 267843"/>
                  <a:gd name="connsiteY0" fmla="*/ 0 h 273748"/>
                  <a:gd name="connsiteX1" fmla="*/ 52768 w 267843"/>
                  <a:gd name="connsiteY1" fmla="*/ 0 h 273748"/>
                  <a:gd name="connsiteX2" fmla="*/ 134684 w 267843"/>
                  <a:gd name="connsiteY2" fmla="*/ 208979 h 273748"/>
                  <a:gd name="connsiteX3" fmla="*/ 216217 w 267843"/>
                  <a:gd name="connsiteY3" fmla="*/ 0 h 273748"/>
                  <a:gd name="connsiteX4" fmla="*/ 267843 w 267843"/>
                  <a:gd name="connsiteY4" fmla="*/ 0 h 273748"/>
                  <a:gd name="connsiteX5" fmla="*/ 155258 w 267843"/>
                  <a:gd name="connsiteY5" fmla="*/ 273749 h 273748"/>
                  <a:gd name="connsiteX6" fmla="*/ 112586 w 267843"/>
                  <a:gd name="connsiteY6" fmla="*/ 273749 h 273748"/>
                  <a:gd name="connsiteX7" fmla="*/ 0 w 267843"/>
                  <a:gd name="connsiteY7" fmla="*/ 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843" h="273748">
                    <a:moveTo>
                      <a:pt x="0" y="0"/>
                    </a:moveTo>
                    <a:lnTo>
                      <a:pt x="52768" y="0"/>
                    </a:lnTo>
                    <a:lnTo>
                      <a:pt x="134684" y="208979"/>
                    </a:lnTo>
                    <a:lnTo>
                      <a:pt x="216217" y="0"/>
                    </a:lnTo>
                    <a:lnTo>
                      <a:pt x="267843" y="0"/>
                    </a:lnTo>
                    <a:lnTo>
                      <a:pt x="155258" y="273749"/>
                    </a:lnTo>
                    <a:lnTo>
                      <a:pt x="112586" y="273749"/>
                    </a:lnTo>
                    <a:lnTo>
                      <a:pt x="0" y="0"/>
                    </a:lnTo>
                    <a:close/>
                  </a:path>
                </a:pathLst>
              </a:custGeom>
              <a:grpFill/>
              <a:ln w="0"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4300AA32-4A18-0D05-5B15-E7FEB642D177}"/>
                  </a:ext>
                </a:extLst>
              </p:cNvPr>
              <p:cNvSpPr/>
              <p:nvPr/>
            </p:nvSpPr>
            <p:spPr>
              <a:xfrm>
                <a:off x="4299071"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grpFill/>
              <a:ln w="0"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5EE4698-27C0-15C8-B874-DC24EA7813CA}"/>
                  </a:ext>
                </a:extLst>
              </p:cNvPr>
              <p:cNvSpPr/>
              <p:nvPr/>
            </p:nvSpPr>
            <p:spPr>
              <a:xfrm>
                <a:off x="4398131" y="1997699"/>
                <a:ext cx="163068" cy="212502"/>
              </a:xfrm>
              <a:custGeom>
                <a:avLst/>
                <a:gdLst>
                  <a:gd name="connsiteX0" fmla="*/ 0 w 163068"/>
                  <a:gd name="connsiteY0" fmla="*/ 181737 h 212502"/>
                  <a:gd name="connsiteX1" fmla="*/ 20955 w 163068"/>
                  <a:gd name="connsiteY1" fmla="*/ 149923 h 212502"/>
                  <a:gd name="connsiteX2" fmla="*/ 88106 w 163068"/>
                  <a:gd name="connsiteY2" fmla="*/ 175165 h 212502"/>
                  <a:gd name="connsiteX3" fmla="*/ 119920 w 163068"/>
                  <a:gd name="connsiteY3" fmla="*/ 153067 h 212502"/>
                  <a:gd name="connsiteX4" fmla="*/ 119920 w 163068"/>
                  <a:gd name="connsiteY4" fmla="*/ 152305 h 212502"/>
                  <a:gd name="connsiteX5" fmla="*/ 74104 w 163068"/>
                  <a:gd name="connsiteY5" fmla="*/ 123539 h 212502"/>
                  <a:gd name="connsiteX6" fmla="*/ 10001 w 163068"/>
                  <a:gd name="connsiteY6" fmla="*/ 63722 h 212502"/>
                  <a:gd name="connsiteX7" fmla="*/ 10001 w 163068"/>
                  <a:gd name="connsiteY7" fmla="*/ 62960 h 212502"/>
                  <a:gd name="connsiteX8" fmla="*/ 83058 w 163068"/>
                  <a:gd name="connsiteY8" fmla="*/ 0 h 212502"/>
                  <a:gd name="connsiteX9" fmla="*/ 158401 w 163068"/>
                  <a:gd name="connsiteY9" fmla="*/ 23336 h 212502"/>
                  <a:gd name="connsiteX10" fmla="*/ 139732 w 163068"/>
                  <a:gd name="connsiteY10" fmla="*/ 56769 h 212502"/>
                  <a:gd name="connsiteX11" fmla="*/ 81915 w 163068"/>
                  <a:gd name="connsiteY11" fmla="*/ 37338 h 212502"/>
                  <a:gd name="connsiteX12" fmla="*/ 53150 w 163068"/>
                  <a:gd name="connsiteY12" fmla="*/ 57531 h 212502"/>
                  <a:gd name="connsiteX13" fmla="*/ 53150 w 163068"/>
                  <a:gd name="connsiteY13" fmla="*/ 58293 h 212502"/>
                  <a:gd name="connsiteX14" fmla="*/ 99346 w 163068"/>
                  <a:gd name="connsiteY14" fmla="*/ 87440 h 212502"/>
                  <a:gd name="connsiteX15" fmla="*/ 163068 w 163068"/>
                  <a:gd name="connsiteY15" fmla="*/ 147256 h 212502"/>
                  <a:gd name="connsiteX16" fmla="*/ 163068 w 163068"/>
                  <a:gd name="connsiteY16" fmla="*/ 148019 h 212502"/>
                  <a:gd name="connsiteX17" fmla="*/ 86963 w 163068"/>
                  <a:gd name="connsiteY17" fmla="*/ 212503 h 212502"/>
                  <a:gd name="connsiteX18" fmla="*/ 0 w 163068"/>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8"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8"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grpFill/>
              <a:ln w="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EA962F1-B86C-208D-A271-6BA9EF24C8F2}"/>
                  </a:ext>
                </a:extLst>
              </p:cNvPr>
              <p:cNvSpPr/>
              <p:nvPr/>
            </p:nvSpPr>
            <p:spPr>
              <a:xfrm>
                <a:off x="4612348" y="2001223"/>
                <a:ext cx="184499" cy="209359"/>
              </a:xfrm>
              <a:custGeom>
                <a:avLst/>
                <a:gdLst>
                  <a:gd name="connsiteX0" fmla="*/ 95 w 184499"/>
                  <a:gd name="connsiteY0" fmla="*/ 130493 h 209359"/>
                  <a:gd name="connsiteX1" fmla="*/ 95 w 184499"/>
                  <a:gd name="connsiteY1" fmla="*/ 0 h 209359"/>
                  <a:gd name="connsiteX2" fmla="*/ 47054 w 184499"/>
                  <a:gd name="connsiteY2" fmla="*/ 0 h 209359"/>
                  <a:gd name="connsiteX3" fmla="*/ 47054 w 184499"/>
                  <a:gd name="connsiteY3" fmla="*/ 116491 h 209359"/>
                  <a:gd name="connsiteX4" fmla="*/ 90964 w 184499"/>
                  <a:gd name="connsiteY4" fmla="*/ 166211 h 209359"/>
                  <a:gd name="connsiteX5" fmla="*/ 137160 w 184499"/>
                  <a:gd name="connsiteY5" fmla="*/ 115729 h 209359"/>
                  <a:gd name="connsiteX6" fmla="*/ 137160 w 184499"/>
                  <a:gd name="connsiteY6" fmla="*/ 0 h 209359"/>
                  <a:gd name="connsiteX7" fmla="*/ 184499 w 184499"/>
                  <a:gd name="connsiteY7" fmla="*/ 0 h 209359"/>
                  <a:gd name="connsiteX8" fmla="*/ 184499 w 184499"/>
                  <a:gd name="connsiteY8" fmla="*/ 205073 h 209359"/>
                  <a:gd name="connsiteX9" fmla="*/ 137160 w 184499"/>
                  <a:gd name="connsiteY9" fmla="*/ 205073 h 209359"/>
                  <a:gd name="connsiteX10" fmla="*/ 137160 w 184499"/>
                  <a:gd name="connsiteY10" fmla="*/ 173260 h 209359"/>
                  <a:gd name="connsiteX11" fmla="*/ 73057 w 184499"/>
                  <a:gd name="connsiteY11" fmla="*/ 209360 h 209359"/>
                  <a:gd name="connsiteX12" fmla="*/ 0 w 184499"/>
                  <a:gd name="connsiteY12" fmla="*/ 130493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95" y="130493"/>
                    </a:moveTo>
                    <a:lnTo>
                      <a:pt x="95" y="0"/>
                    </a:lnTo>
                    <a:lnTo>
                      <a:pt x="47054" y="0"/>
                    </a:lnTo>
                    <a:lnTo>
                      <a:pt x="47054" y="116491"/>
                    </a:lnTo>
                    <a:cubicBezTo>
                      <a:pt x="47054" y="148304"/>
                      <a:pt x="62960" y="166211"/>
                      <a:pt x="90964" y="166211"/>
                    </a:cubicBezTo>
                    <a:cubicBezTo>
                      <a:pt x="118967" y="166211"/>
                      <a:pt x="137160" y="147542"/>
                      <a:pt x="137160" y="115729"/>
                    </a:cubicBezTo>
                    <a:lnTo>
                      <a:pt x="137160" y="0"/>
                    </a:lnTo>
                    <a:lnTo>
                      <a:pt x="184499" y="0"/>
                    </a:lnTo>
                    <a:lnTo>
                      <a:pt x="184499" y="205073"/>
                    </a:lnTo>
                    <a:lnTo>
                      <a:pt x="137160" y="205073"/>
                    </a:lnTo>
                    <a:lnTo>
                      <a:pt x="137160" y="173260"/>
                    </a:lnTo>
                    <a:cubicBezTo>
                      <a:pt x="123920" y="192691"/>
                      <a:pt x="104966" y="209360"/>
                      <a:pt x="73057" y="209360"/>
                    </a:cubicBezTo>
                    <a:cubicBezTo>
                      <a:pt x="26860" y="209360"/>
                      <a:pt x="0" y="178308"/>
                      <a:pt x="0" y="130493"/>
                    </a:cubicBezTo>
                    <a:close/>
                  </a:path>
                </a:pathLst>
              </a:custGeom>
              <a:grpFill/>
              <a:ln w="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B8E4EB3-CFCA-91CB-54F0-20B8D635FEE6}"/>
                  </a:ext>
                </a:extLst>
              </p:cNvPr>
              <p:cNvSpPr/>
              <p:nvPr/>
            </p:nvSpPr>
            <p:spPr>
              <a:xfrm>
                <a:off x="4846949" y="1998652"/>
                <a:ext cx="185642" cy="212121"/>
              </a:xfrm>
              <a:custGeom>
                <a:avLst/>
                <a:gdLst>
                  <a:gd name="connsiteX0" fmla="*/ 95 w 185642"/>
                  <a:gd name="connsiteY0" fmla="*/ 148590 h 212121"/>
                  <a:gd name="connsiteX1" fmla="*/ 95 w 185642"/>
                  <a:gd name="connsiteY1" fmla="*/ 147828 h 212121"/>
                  <a:gd name="connsiteX2" fmla="*/ 85153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1 w 185642"/>
                  <a:gd name="connsiteY19" fmla="*/ 145828 h 212121"/>
                  <a:gd name="connsiteX20" fmla="*/ 46291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3"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8" y="111633"/>
                      <a:pt x="46291" y="124492"/>
                      <a:pt x="46291" y="145828"/>
                    </a:cubicBezTo>
                    <a:lnTo>
                      <a:pt x="46291" y="146590"/>
                    </a:lnTo>
                    <a:cubicBezTo>
                      <a:pt x="46291" y="166402"/>
                      <a:pt x="63722" y="177641"/>
                      <a:pt x="86296" y="177641"/>
                    </a:cubicBezTo>
                    <a:cubicBezTo>
                      <a:pt x="117348" y="177641"/>
                      <a:pt x="141065" y="159734"/>
                      <a:pt x="141065" y="133731"/>
                    </a:cubicBezTo>
                    <a:close/>
                  </a:path>
                </a:pathLst>
              </a:custGeom>
              <a:grpFill/>
              <a:ln w="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8F64E5DC-7023-2CC9-D08C-9899A68B5DD7}"/>
                  </a:ext>
                </a:extLst>
              </p:cNvPr>
              <p:cNvSpPr/>
              <p:nvPr/>
            </p:nvSpPr>
            <p:spPr>
              <a:xfrm>
                <a:off x="5096790" y="1922738"/>
                <a:ext cx="47339" cy="283464"/>
              </a:xfrm>
              <a:custGeom>
                <a:avLst/>
                <a:gdLst>
                  <a:gd name="connsiteX0" fmla="*/ 0 w 47339"/>
                  <a:gd name="connsiteY0" fmla="*/ 0 h 283464"/>
                  <a:gd name="connsiteX1" fmla="*/ 47339 w 47339"/>
                  <a:gd name="connsiteY1" fmla="*/ 0 h 283464"/>
                  <a:gd name="connsiteX2" fmla="*/ 47339 w 47339"/>
                  <a:gd name="connsiteY2" fmla="*/ 283464 h 283464"/>
                  <a:gd name="connsiteX3" fmla="*/ 0 w 47339"/>
                  <a:gd name="connsiteY3" fmla="*/ 283464 h 283464"/>
                  <a:gd name="connsiteX4" fmla="*/ 0 w 47339"/>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9" h="283464">
                    <a:moveTo>
                      <a:pt x="0" y="0"/>
                    </a:moveTo>
                    <a:lnTo>
                      <a:pt x="47339" y="0"/>
                    </a:lnTo>
                    <a:lnTo>
                      <a:pt x="47339" y="283464"/>
                    </a:lnTo>
                    <a:lnTo>
                      <a:pt x="0" y="283464"/>
                    </a:lnTo>
                    <a:lnTo>
                      <a:pt x="0" y="0"/>
                    </a:lnTo>
                    <a:close/>
                  </a:path>
                </a:pathLst>
              </a:custGeom>
              <a:grpFill/>
              <a:ln w="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8564B09-65C1-8147-2487-BCED164E5044}"/>
                  </a:ext>
                </a:extLst>
              </p:cNvPr>
              <p:cNvSpPr/>
              <p:nvPr/>
            </p:nvSpPr>
            <p:spPr>
              <a:xfrm>
                <a:off x="5211757"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grpFill/>
              <a:ln w="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F0F2C282-565D-854E-DD7C-3DE524DFC4E1}"/>
                  </a:ext>
                </a:extLst>
              </p:cNvPr>
              <p:cNvSpPr/>
              <p:nvPr/>
            </p:nvSpPr>
            <p:spPr>
              <a:xfrm>
                <a:off x="5310817" y="1997699"/>
                <a:ext cx="163067" cy="212502"/>
              </a:xfrm>
              <a:custGeom>
                <a:avLst/>
                <a:gdLst>
                  <a:gd name="connsiteX0" fmla="*/ 0 w 163067"/>
                  <a:gd name="connsiteY0" fmla="*/ 181737 h 212502"/>
                  <a:gd name="connsiteX1" fmla="*/ 20955 w 163067"/>
                  <a:gd name="connsiteY1" fmla="*/ 149923 h 212502"/>
                  <a:gd name="connsiteX2" fmla="*/ 88106 w 163067"/>
                  <a:gd name="connsiteY2" fmla="*/ 175165 h 212502"/>
                  <a:gd name="connsiteX3" fmla="*/ 119920 w 163067"/>
                  <a:gd name="connsiteY3" fmla="*/ 153067 h 212502"/>
                  <a:gd name="connsiteX4" fmla="*/ 119920 w 163067"/>
                  <a:gd name="connsiteY4" fmla="*/ 152305 h 212502"/>
                  <a:gd name="connsiteX5" fmla="*/ 74104 w 163067"/>
                  <a:gd name="connsiteY5" fmla="*/ 123539 h 212502"/>
                  <a:gd name="connsiteX6" fmla="*/ 10001 w 163067"/>
                  <a:gd name="connsiteY6" fmla="*/ 63722 h 212502"/>
                  <a:gd name="connsiteX7" fmla="*/ 10001 w 163067"/>
                  <a:gd name="connsiteY7" fmla="*/ 62960 h 212502"/>
                  <a:gd name="connsiteX8" fmla="*/ 83058 w 163067"/>
                  <a:gd name="connsiteY8" fmla="*/ 0 h 212502"/>
                  <a:gd name="connsiteX9" fmla="*/ 158401 w 163067"/>
                  <a:gd name="connsiteY9" fmla="*/ 23336 h 212502"/>
                  <a:gd name="connsiteX10" fmla="*/ 139732 w 163067"/>
                  <a:gd name="connsiteY10" fmla="*/ 56769 h 212502"/>
                  <a:gd name="connsiteX11" fmla="*/ 81915 w 163067"/>
                  <a:gd name="connsiteY11" fmla="*/ 37338 h 212502"/>
                  <a:gd name="connsiteX12" fmla="*/ 53150 w 163067"/>
                  <a:gd name="connsiteY12" fmla="*/ 57531 h 212502"/>
                  <a:gd name="connsiteX13" fmla="*/ 53150 w 163067"/>
                  <a:gd name="connsiteY13" fmla="*/ 58293 h 212502"/>
                  <a:gd name="connsiteX14" fmla="*/ 99346 w 163067"/>
                  <a:gd name="connsiteY14" fmla="*/ 87440 h 212502"/>
                  <a:gd name="connsiteX15" fmla="*/ 163068 w 163067"/>
                  <a:gd name="connsiteY15" fmla="*/ 147256 h 212502"/>
                  <a:gd name="connsiteX16" fmla="*/ 163068 w 163067"/>
                  <a:gd name="connsiteY16" fmla="*/ 148019 h 212502"/>
                  <a:gd name="connsiteX17" fmla="*/ 86963 w 163067"/>
                  <a:gd name="connsiteY17" fmla="*/ 212503 h 212502"/>
                  <a:gd name="connsiteX18" fmla="*/ 0 w 163067"/>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7"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7"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grpFill/>
              <a:ln w="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C9A78628-C2A7-AA3E-6682-7319C842FB91}"/>
                  </a:ext>
                </a:extLst>
              </p:cNvPr>
              <p:cNvSpPr/>
              <p:nvPr/>
            </p:nvSpPr>
            <p:spPr>
              <a:xfrm>
                <a:off x="5516271" y="199693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9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9"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grpFill/>
              <a:ln w="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961B2EA7-594D-B27D-617E-74CB5A42D879}"/>
                  </a:ext>
                </a:extLst>
              </p:cNvPr>
              <p:cNvSpPr/>
              <p:nvPr/>
            </p:nvSpPr>
            <p:spPr>
              <a:xfrm>
                <a:off x="5767064" y="1997240"/>
                <a:ext cx="120015" cy="209056"/>
              </a:xfrm>
              <a:custGeom>
                <a:avLst/>
                <a:gdLst>
                  <a:gd name="connsiteX0" fmla="*/ 95 w 120015"/>
                  <a:gd name="connsiteY0" fmla="*/ 3983 h 209056"/>
                  <a:gd name="connsiteX1" fmla="*/ 47435 w 120015"/>
                  <a:gd name="connsiteY1" fmla="*/ 3983 h 209056"/>
                  <a:gd name="connsiteX2" fmla="*/ 47435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5" y="3983"/>
                    </a:lnTo>
                    <a:lnTo>
                      <a:pt x="47435"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grpFill/>
              <a:ln w="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30EAF7C8-B549-8B67-1511-86AF7995336D}"/>
                  </a:ext>
                </a:extLst>
              </p:cNvPr>
              <p:cNvSpPr/>
              <p:nvPr/>
            </p:nvSpPr>
            <p:spPr>
              <a:xfrm>
                <a:off x="5934133" y="1925119"/>
                <a:ext cx="50482" cy="281177"/>
              </a:xfrm>
              <a:custGeom>
                <a:avLst/>
                <a:gdLst>
                  <a:gd name="connsiteX0" fmla="*/ 0 w 50482"/>
                  <a:gd name="connsiteY0" fmla="*/ 0 h 281177"/>
                  <a:gd name="connsiteX1" fmla="*/ 50483 w 50482"/>
                  <a:gd name="connsiteY1" fmla="*/ 0 h 281177"/>
                  <a:gd name="connsiteX2" fmla="*/ 50483 w 50482"/>
                  <a:gd name="connsiteY2" fmla="*/ 44672 h 281177"/>
                  <a:gd name="connsiteX3" fmla="*/ 0 w 50482"/>
                  <a:gd name="connsiteY3" fmla="*/ 44672 h 281177"/>
                  <a:gd name="connsiteX4" fmla="*/ 0 w 50482"/>
                  <a:gd name="connsiteY4" fmla="*/ 0 h 281177"/>
                  <a:gd name="connsiteX5" fmla="*/ 1619 w 50482"/>
                  <a:gd name="connsiteY5" fmla="*/ 76105 h 281177"/>
                  <a:gd name="connsiteX6" fmla="*/ 48958 w 50482"/>
                  <a:gd name="connsiteY6" fmla="*/ 76105 h 281177"/>
                  <a:gd name="connsiteX7" fmla="*/ 48958 w 50482"/>
                  <a:gd name="connsiteY7" fmla="*/ 281178 h 281177"/>
                  <a:gd name="connsiteX8" fmla="*/ 1619 w 50482"/>
                  <a:gd name="connsiteY8" fmla="*/ 281178 h 281177"/>
                  <a:gd name="connsiteX9" fmla="*/ 1619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3" y="0"/>
                    </a:lnTo>
                    <a:lnTo>
                      <a:pt x="50483" y="44672"/>
                    </a:lnTo>
                    <a:lnTo>
                      <a:pt x="0" y="44672"/>
                    </a:lnTo>
                    <a:lnTo>
                      <a:pt x="0" y="0"/>
                    </a:lnTo>
                    <a:close/>
                    <a:moveTo>
                      <a:pt x="1619" y="76105"/>
                    </a:moveTo>
                    <a:lnTo>
                      <a:pt x="48958" y="76105"/>
                    </a:lnTo>
                    <a:lnTo>
                      <a:pt x="48958" y="281178"/>
                    </a:lnTo>
                    <a:lnTo>
                      <a:pt x="1619" y="281178"/>
                    </a:lnTo>
                    <a:lnTo>
                      <a:pt x="1619" y="76105"/>
                    </a:lnTo>
                    <a:close/>
                  </a:path>
                </a:pathLst>
              </a:custGeom>
              <a:grpFill/>
              <a:ln w="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718A6073-77CF-1DD8-EF3E-AA6E5A30DD2C}"/>
                  </a:ext>
                </a:extLst>
              </p:cNvPr>
              <p:cNvSpPr/>
              <p:nvPr/>
            </p:nvSpPr>
            <p:spPr>
              <a:xfrm>
                <a:off x="6049481" y="199693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grpFill/>
              <a:ln w="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75ED35-AE76-FA42-0B23-77756031F0B6}"/>
                  </a:ext>
                </a:extLst>
              </p:cNvPr>
              <p:cNvSpPr/>
              <p:nvPr/>
            </p:nvSpPr>
            <p:spPr>
              <a:xfrm>
                <a:off x="6285605" y="199693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6 w 212026"/>
                  <a:gd name="connsiteY11" fmla="*/ 4286 h 272224"/>
                  <a:gd name="connsiteX12" fmla="*/ 212026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0" y="233744"/>
                      <a:pt x="100584" y="233744"/>
                    </a:cubicBezTo>
                    <a:cubicBezTo>
                      <a:pt x="142494" y="233744"/>
                      <a:pt x="165449" y="212408"/>
                      <a:pt x="165449" y="171260"/>
                    </a:cubicBezTo>
                    <a:lnTo>
                      <a:pt x="165449" y="155734"/>
                    </a:lnTo>
                    <a:cubicBezTo>
                      <a:pt x="148399"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6" y="4286"/>
                    </a:lnTo>
                    <a:lnTo>
                      <a:pt x="212026" y="167354"/>
                    </a:lnTo>
                    <a:cubicBezTo>
                      <a:pt x="212026"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grpFill/>
              <a:ln w="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425880147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theme/theme1.xml><?xml version="1.0" encoding="utf-8"?>
<a:theme xmlns:a="http://schemas.openxmlformats.org/drawingml/2006/main" name="Instagram story - vit">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händelse_1080x1920.potx" id="{0521EB0C-C45F-4DD1-A776-479101540534}" vid="{62362DD5-24FE-4606-BF3E-DB8A4CE146D5}"/>
    </a:ext>
  </a:extLst>
</a:theme>
</file>

<file path=ppt/theme/theme10.xml><?xml version="1.0" encoding="utf-8"?>
<a:theme xmlns:a="http://schemas.openxmlformats.org/drawingml/2006/main" name="Instagram story - ljusblå">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händelse_1080x1920.potx" id="{0521EB0C-C45F-4DD1-A776-479101540534}" vid="{1E8E01F8-B030-4FA7-B56C-038E9F818E4E}"/>
    </a:ext>
  </a:extLst>
</a:theme>
</file>

<file path=ppt/theme/theme11.xml><?xml version="1.0" encoding="utf-8"?>
<a:theme xmlns:a="http://schemas.openxmlformats.org/drawingml/2006/main" name="Instagram story - ljusgrön">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händelse_1080x1920.potx" id="{0521EB0C-C45F-4DD1-A776-479101540534}" vid="{8DC44ABE-23E6-4A9E-823E-08A5F684348B}"/>
    </a:ext>
  </a:extLst>
</a:theme>
</file>

<file path=ppt/theme/theme12.xml><?xml version="1.0" encoding="utf-8"?>
<a:theme xmlns:a="http://schemas.openxmlformats.org/drawingml/2006/main" name="Instagram story - aprikos">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händelse_1080x1920.potx" id="{0521EB0C-C45F-4DD1-A776-479101540534}" vid="{8CF7B1EF-098B-46E4-8757-A329DF19EC87}"/>
    </a:ext>
  </a:extLst>
</a:theme>
</file>

<file path=ppt/theme/theme13.xml><?xml version="1.0" encoding="utf-8"?>
<a:theme xmlns:a="http://schemas.openxmlformats.org/drawingml/2006/main" name="Instagram story - ljusrosa">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händelse_1080x1920.potx" id="{0521EB0C-C45F-4DD1-A776-479101540534}" vid="{1D32E5D2-9037-4990-B7A8-EF27354C6037}"/>
    </a:ext>
  </a:extLst>
</a:theme>
</file>

<file path=ppt/theme/theme14.xml><?xml version="1.0" encoding="utf-8"?>
<a:theme xmlns:a="http://schemas.openxmlformats.org/drawingml/2006/main" name="Instagram story - violett">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händelse_1080x1920.potx" id="{0521EB0C-C45F-4DD1-A776-479101540534}" vid="{17EDC797-4743-40AC-859E-4FCE33970147}"/>
    </a:ext>
  </a:extLst>
</a:theme>
</file>

<file path=ppt/theme/theme15.xml><?xml version="1.0" encoding="utf-8"?>
<a:theme xmlns:a="http://schemas.openxmlformats.org/drawingml/2006/main" name="Instagram story - ljusgul">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händelse_1080x1920.potx" id="{0521EB0C-C45F-4DD1-A776-479101540534}" vid="{50C3D005-97A2-42C0-A25A-07D6290DA942}"/>
    </a:ext>
  </a:extLst>
</a:theme>
</file>

<file path=ppt/theme/theme1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tagram story - mörkblå">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händelse_1080x1920.potx" id="{0521EB0C-C45F-4DD1-A776-479101540534}" vid="{CADE3648-225A-4A78-9F02-C9862D279E9D}"/>
    </a:ext>
  </a:extLst>
</a:theme>
</file>

<file path=ppt/theme/theme3.xml><?xml version="1.0" encoding="utf-8"?>
<a:theme xmlns:a="http://schemas.openxmlformats.org/drawingml/2006/main" name="Instagram story - röd">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händelse_1080x1920.potx" id="{0521EB0C-C45F-4DD1-A776-479101540534}" vid="{988B2A56-B48D-449F-A8A6-F63140FBA8D9}"/>
    </a:ext>
  </a:extLst>
</a:theme>
</file>

<file path=ppt/theme/theme4.xml><?xml version="1.0" encoding="utf-8"?>
<a:theme xmlns:a="http://schemas.openxmlformats.org/drawingml/2006/main" name="Instagram story - turkos">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händelse_1080x1920.potx" id="{0521EB0C-C45F-4DD1-A776-479101540534}" vid="{E5628E7B-2168-4432-950F-0863A6F2FC8F}"/>
    </a:ext>
  </a:extLst>
</a:theme>
</file>

<file path=ppt/theme/theme5.xml><?xml version="1.0" encoding="utf-8"?>
<a:theme xmlns:a="http://schemas.openxmlformats.org/drawingml/2006/main" name="Instagram story - rosa">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händelse_1080x1920.potx" id="{0521EB0C-C45F-4DD1-A776-479101540534}" vid="{38D16219-5BB9-4995-8A20-3B42D9517BBB}"/>
    </a:ext>
  </a:extLst>
</a:theme>
</file>

<file path=ppt/theme/theme6.xml><?xml version="1.0" encoding="utf-8"?>
<a:theme xmlns:a="http://schemas.openxmlformats.org/drawingml/2006/main" name="Instagram story - grön">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händelse_1080x1920.potx" id="{0521EB0C-C45F-4DD1-A776-479101540534}" vid="{F6C18DFD-1871-454B-B996-430E88EAF18A}"/>
    </a:ext>
  </a:extLst>
</a:theme>
</file>

<file path=ppt/theme/theme7.xml><?xml version="1.0" encoding="utf-8"?>
<a:theme xmlns:a="http://schemas.openxmlformats.org/drawingml/2006/main" name="Instagram story - lila">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händelse_1080x1920.potx" id="{0521EB0C-C45F-4DD1-A776-479101540534}" vid="{BC0496B5-C251-41C3-A3B6-02BF8B839689}"/>
    </a:ext>
  </a:extLst>
</a:theme>
</file>

<file path=ppt/theme/theme8.xml><?xml version="1.0" encoding="utf-8"?>
<a:theme xmlns:a="http://schemas.openxmlformats.org/drawingml/2006/main" name="Instagram story - gul">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händelse_1080x1920.potx" id="{0521EB0C-C45F-4DD1-A776-479101540534}" vid="{E3C0BC5C-0712-4F18-84FD-8F8CF2435D27}"/>
    </a:ext>
  </a:extLst>
</a:theme>
</file>

<file path=ppt/theme/theme9.xml><?xml version="1.0" encoding="utf-8"?>
<a:theme xmlns:a="http://schemas.openxmlformats.org/drawingml/2006/main" name="Instagram story - ljusgrå">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agram_händelse_1080x1920.potx" id="{0521EB0C-C45F-4DD1-A776-479101540534}" vid="{DB1ED791-BDD2-4C4A-97D6-D211172B138A}"/>
    </a:ext>
  </a:extLst>
</a:theme>
</file>

<file path=docProps/app.xml><?xml version="1.0" encoding="utf-8"?>
<ap:Properties xmlns:vt="http://schemas.openxmlformats.org/officeDocument/2006/docPropsVTypes" xmlns:ap="http://schemas.openxmlformats.org/officeDocument/2006/extended-properties">
  <ap:Template/>
  <ap:TotalTime>0</ap:TotalTime>
  <ap:Words>341</ap:Words>
  <ap:Application>Microsoft Office PowerPoint</ap:Application>
  <ap:PresentationFormat>Anpassad</ap:PresentationFormat>
  <ap:Paragraphs>26</ap:Paragraphs>
  <ap:Slides>9</ap:Slides>
  <ap:Notes>0</ap:Notes>
  <ap:HiddenSlides>0</ap:HiddenSlides>
  <ap:MMClips>0</ap:MMClips>
  <ap:ScaleCrop>false</ap:ScaleCrop>
  <ap:HeadingPairs>
    <vt:vector baseType="variant" size="6">
      <vt:variant>
        <vt:lpstr>Använt teckensnitt</vt:lpstr>
      </vt:variant>
      <vt:variant>
        <vt:i4>4</vt:i4>
      </vt:variant>
      <vt:variant>
        <vt:lpstr>Tema</vt:lpstr>
      </vt:variant>
      <vt:variant>
        <vt:i4>15</vt:i4>
      </vt:variant>
      <vt:variant>
        <vt:lpstr>Bildrubriker</vt:lpstr>
      </vt:variant>
      <vt:variant>
        <vt:i4>9</vt:i4>
      </vt:variant>
    </vt:vector>
  </ap:HeadingPairs>
  <ap:TitlesOfParts>
    <vt:vector baseType="lpstr" size="28">
      <vt:lpstr>Arial</vt:lpstr>
      <vt:lpstr>Calibri</vt:lpstr>
      <vt:lpstr>Open Sans Extrabold</vt:lpstr>
      <vt:lpstr>Open Sans</vt:lpstr>
      <vt:lpstr>Instagram story - vit</vt:lpstr>
      <vt:lpstr>Instagram story - mörkblå</vt:lpstr>
      <vt:lpstr>Instagram story - röd</vt:lpstr>
      <vt:lpstr>Instagram story - turkos</vt:lpstr>
      <vt:lpstr>Instagram story - rosa</vt:lpstr>
      <vt:lpstr>Instagram story - grön</vt:lpstr>
      <vt:lpstr>Instagram story - lila</vt:lpstr>
      <vt:lpstr>Instagram story - gul</vt:lpstr>
      <vt:lpstr>Instagram story - ljusgrå</vt:lpstr>
      <vt:lpstr>Instagram story - ljusblå</vt:lpstr>
      <vt:lpstr>Instagram story - ljusgrön</vt:lpstr>
      <vt:lpstr>Instagram story - aprikos</vt:lpstr>
      <vt:lpstr>Instagram story - ljusrosa</vt:lpstr>
      <vt:lpstr>Instagram story - violett</vt:lpstr>
      <vt:lpstr>Instagram story - ljusgul</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Instagram händelse stående 1080x1920</dc:title>
  <dc:creator>Förvaltning</dc:creator>
  <lastModifiedBy>Cazuma Mori</lastModifiedBy>
  <revision>2</revision>
  <dcterms:created xsi:type="dcterms:W3CDTF">2024-06-27T10:10:24.0000000Z</dcterms:created>
  <dcterms:modified xsi:type="dcterms:W3CDTF">2024-08-19T08:14:03.0000000Z</dcterms:modified>
</coreProperties>
</file>