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2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docProps/core.xml" Id="rId3" /><Relationship Type="http://schemas.openxmlformats.org/package/2006/relationships/metadata/thumbnail" Target="docProps/thumbnail.jpeg" Id="rId2" /><Relationship Type="http://schemas.openxmlformats.org/officeDocument/2006/relationships/extended-properties" Target="docProps/app.xml" Id="rId4" /><Relationship Type="http://schemas.openxmlformats.org/officeDocument/2006/relationships/officeDocument" Target="/ppt/presentation2.xml" Id="rId1" /></Relationships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D9DC"/>
    <a:srgbClr val="F8CCDC"/>
    <a:srgbClr val="FBCFB9"/>
    <a:srgbClr val="E1D1E8"/>
    <a:srgbClr val="FFF3B0"/>
    <a:srgbClr val="B8E1C8"/>
    <a:srgbClr val="C0E4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presentation2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1" r:id="rId2"/>
    <p:sldMasterId id="2147483689" r:id="rId3"/>
  </p:sldMasterIdLst>
  <p:notesMasterIdLst>
    <p:notesMasterId r:id="rId17"/>
  </p:notesMasterIdLst>
  <p:handoutMasterIdLst>
    <p:handoutMasterId r:id="rId18"/>
  </p:handoutMasterIdLst>
  <p:sldIdLst>
    <p:sldId id="267" r:id="rId4"/>
    <p:sldId id="257" r:id="rId5"/>
    <p:sldId id="259" r:id="rId6"/>
    <p:sldId id="261" r:id="rId7"/>
    <p:sldId id="262" r:id="rId8"/>
    <p:sldId id="268" r:id="rId9"/>
    <p:sldId id="271" r:id="rId10"/>
    <p:sldId id="269" r:id="rId11"/>
    <p:sldId id="270" r:id="rId12"/>
    <p:sldId id="273" r:id="rId13"/>
    <p:sldId id="274" r:id="rId14"/>
    <p:sldId id="265" r:id="rId15"/>
    <p:sldId id="266" r:id="rId16"/>
  </p:sldIdLst>
  <p:sldSz cx="10691813" cy="7559675"/>
  <p:notesSz cx="9872663" cy="6742113"/>
  <p:defaultTextStyle>
    <a:defPPr>
      <a:defRPr lang="sv-SE"/>
    </a:defPPr>
    <a:lvl1pPr marL="0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1pPr>
    <a:lvl2pPr marL="380096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2pPr>
    <a:lvl3pPr marL="760192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3pPr>
    <a:lvl4pPr marL="1140289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4pPr>
    <a:lvl5pPr marL="1520387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5pPr>
    <a:lvl6pPr marL="1900483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6pPr>
    <a:lvl7pPr marL="2280579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7pPr>
    <a:lvl8pPr marL="2660675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8pPr>
    <a:lvl9pPr marL="3040772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75" autoAdjust="0"/>
  </p:normalViewPr>
  <p:slideViewPr>
    <p:cSldViewPr snapToGrid="0">
      <p:cViewPr varScale="1">
        <p:scale>
          <a:sx n="114" d="100"/>
          <a:sy n="114" d="100"/>
        </p:scale>
        <p:origin x="864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3" d="100"/>
          <a:sy n="123" d="100"/>
        </p:scale>
        <p:origin x="2213" y="72"/>
      </p:cViewPr>
      <p:guideLst/>
    </p:cSldViewPr>
  </p:notesViewPr>
  <p:gridSpacing cx="72008" cy="72008"/>
</p:viewPr>
</file>

<file path=ppt/_rels/presentation2.xml.rels>&#65279;<?xml version="1.0" encoding="utf-8"?><Relationships xmlns="http://schemas.openxmlformats.org/package/2006/relationships"><Relationship Type="http://schemas.openxmlformats.org/officeDocument/2006/relationships/slide" Target="/ppt/slides/slide5.xml" Id="rId8" /><Relationship Type="http://schemas.openxmlformats.org/officeDocument/2006/relationships/slide" Target="/ppt/slides/slide10.xml" Id="rId13" /><Relationship Type="http://schemas.openxmlformats.org/officeDocument/2006/relationships/handoutMaster" Target="/ppt/handoutMasters/handoutMaster1.xml" Id="rId18" /><Relationship Type="http://schemas.openxmlformats.org/officeDocument/2006/relationships/slideMaster" Target="/ppt/slideMasters/slideMaster3.xml" Id="rId3" /><Relationship Type="http://schemas.openxmlformats.org/officeDocument/2006/relationships/theme" Target="/ppt/theme/theme1.xml" Id="rId21" /><Relationship Type="http://schemas.openxmlformats.org/officeDocument/2006/relationships/slide" Target="/ppt/slides/slide4.xml" Id="rId7" /><Relationship Type="http://schemas.openxmlformats.org/officeDocument/2006/relationships/slide" Target="/ppt/slides/slide9.xml" Id="rId12" /><Relationship Type="http://schemas.openxmlformats.org/officeDocument/2006/relationships/notesMaster" Target="/ppt/notesMasters/notesMaster1.xml" Id="rId17" /><Relationship Type="http://schemas.openxmlformats.org/officeDocument/2006/relationships/slideMaster" Target="/ppt/slideMasters/slideMaster2.xml" Id="rId2" /><Relationship Type="http://schemas.openxmlformats.org/officeDocument/2006/relationships/slide" Target="/ppt/slides/slide13.xml" Id="rId16" /><Relationship Type="http://schemas.openxmlformats.org/officeDocument/2006/relationships/viewProps" Target="/ppt/viewProps.xml" Id="rId20" /><Relationship Type="http://schemas.openxmlformats.org/officeDocument/2006/relationships/slideMaster" Target="/ppt/slideMasters/slideMaster1.xml" Id="rId1" /><Relationship Type="http://schemas.openxmlformats.org/officeDocument/2006/relationships/slide" Target="/ppt/slides/slide3.xml" Id="rId6" /><Relationship Type="http://schemas.openxmlformats.org/officeDocument/2006/relationships/slide" Target="/ppt/slides/slide8.xml" Id="rId11" /><Relationship Type="http://schemas.openxmlformats.org/officeDocument/2006/relationships/slide" Target="/ppt/slides/slide2.xml" Id="rId5" /><Relationship Type="http://schemas.openxmlformats.org/officeDocument/2006/relationships/slide" Target="/ppt/slides/slide12.xml" Id="rId15" /><Relationship Type="http://schemas.openxmlformats.org/officeDocument/2006/relationships/slide" Target="/ppt/slides/slide7.xml" Id="rId10" /><Relationship Type="http://schemas.openxmlformats.org/officeDocument/2006/relationships/presProps" Target="/ppt/presProps.xml" Id="rId19" /><Relationship Type="http://schemas.openxmlformats.org/officeDocument/2006/relationships/slide" Target="/ppt/slides/slide1.xml" Id="rId4" /><Relationship Type="http://schemas.openxmlformats.org/officeDocument/2006/relationships/slide" Target="/ppt/slides/slide6.xml" Id="rId9" /><Relationship Type="http://schemas.openxmlformats.org/officeDocument/2006/relationships/slide" Target="/ppt/slides/slide11.xml" Id="rId14" /><Relationship Type="http://schemas.openxmlformats.org/officeDocument/2006/relationships/tableStyles" Target="/ppt/tableStyles.xml" Id="rId22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DABE2864-95CD-434E-8A89-112A69FB808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0"/>
            <a:ext cx="4278313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2F16133-ADB0-4477-A5E5-0406B128BDF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92763" y="0"/>
            <a:ext cx="4278312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74FEEE-A740-4A24-A66E-6B855F63E607}" type="datetimeFigureOut">
              <a:rPr lang="sv-SE" smtClean="0"/>
              <a:t>2024-11-26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6062E93-F164-4A71-8CAF-F0EF18EB1DF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6403975"/>
            <a:ext cx="4278313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2A70566-6EB8-4E46-AE14-B687DA858F3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92763" y="6403975"/>
            <a:ext cx="4278312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426A5-FDCE-4063-8B69-78A71163F7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79332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4278153" cy="338277"/>
          </a:xfrm>
          <a:prstGeom prst="rect">
            <a:avLst/>
          </a:prstGeom>
        </p:spPr>
        <p:txBody>
          <a:bodyPr vert="horz" lIns="91809" tIns="45905" rIns="91809" bIns="45905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5592228" y="2"/>
            <a:ext cx="4278153" cy="338277"/>
          </a:xfrm>
          <a:prstGeom prst="rect">
            <a:avLst/>
          </a:prstGeom>
        </p:spPr>
        <p:txBody>
          <a:bodyPr vert="horz" lIns="91809" tIns="45905" rIns="91809" bIns="45905" rtlCol="0"/>
          <a:lstStyle>
            <a:lvl1pPr algn="r">
              <a:defRPr sz="1200"/>
            </a:lvl1pPr>
          </a:lstStyle>
          <a:p>
            <a:fld id="{3FC81A0D-2168-4BC1-8A98-17407C5F50A1}" type="datetimeFigureOut">
              <a:rPr lang="sv-SE" smtClean="0"/>
              <a:t>2024-11-26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328988" y="842963"/>
            <a:ext cx="3214687" cy="22748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09" tIns="45905" rIns="91809" bIns="45905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987267" y="3244645"/>
            <a:ext cx="7898130" cy="2654707"/>
          </a:xfrm>
          <a:prstGeom prst="rect">
            <a:avLst/>
          </a:prstGeom>
        </p:spPr>
        <p:txBody>
          <a:bodyPr vert="horz" lIns="91809" tIns="45905" rIns="91809" bIns="45905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3" y="6403839"/>
            <a:ext cx="4278153" cy="338276"/>
          </a:xfrm>
          <a:prstGeom prst="rect">
            <a:avLst/>
          </a:prstGeom>
        </p:spPr>
        <p:txBody>
          <a:bodyPr vert="horz" lIns="91809" tIns="45905" rIns="91809" bIns="45905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5592228" y="6403839"/>
            <a:ext cx="4278153" cy="338276"/>
          </a:xfrm>
          <a:prstGeom prst="rect">
            <a:avLst/>
          </a:prstGeom>
        </p:spPr>
        <p:txBody>
          <a:bodyPr vert="horz" lIns="91809" tIns="45905" rIns="91809" bIns="45905" rtlCol="0" anchor="b"/>
          <a:lstStyle>
            <a:lvl1pPr algn="r">
              <a:defRPr sz="1200"/>
            </a:lvl1pPr>
          </a:lstStyle>
          <a:p>
            <a:fld id="{40AE155D-B7FB-4660-85B4-7DC9C9EEA0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418406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1pPr>
    <a:lvl2pPr marL="323211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2pPr>
    <a:lvl3pPr marL="646423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3pPr>
    <a:lvl4pPr marL="969634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4pPr>
    <a:lvl5pPr marL="1292846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5pPr>
    <a:lvl6pPr marL="1616056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6pPr>
    <a:lvl7pPr marL="1939268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7pPr>
    <a:lvl8pPr marL="2262480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8pPr>
    <a:lvl9pPr marL="2585691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1570143"/>
            <a:ext cx="8178076" cy="1620515"/>
          </a:xfrm>
        </p:spPr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66C67016-7164-4E93-998A-60622573A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6868" y="3681847"/>
            <a:ext cx="8178076" cy="27875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36042917"/>
      </p:ext>
    </p:extLst>
  </p:cSld>
  <p:clrMapOvr>
    <a:masterClrMapping/>
  </p:clrMapOvr>
</p:sldLayout>
</file>

<file path=ppt/slideLayouts/slideLayout1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mörk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41313" y="1295400"/>
            <a:ext cx="9972676" cy="56165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833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1716658"/>
            <a:ext cx="8178076" cy="220053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4054416"/>
            <a:ext cx="8177214" cy="250571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150785045"/>
      </p:ext>
    </p:extLst>
  </p:cSld>
  <p:clrMapOvr>
    <a:masterClrMapping/>
  </p:clrMapOvr>
</p:sldLayout>
</file>

<file path=ppt/slideLayouts/slideLayout1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gr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41313" y="1295400"/>
            <a:ext cx="9972676" cy="5616575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833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1716658"/>
            <a:ext cx="8178076" cy="22005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4054416"/>
            <a:ext cx="8177214" cy="247107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733021460"/>
      </p:ext>
    </p:extLst>
  </p:cSld>
  <p:clrMapOvr>
    <a:masterClrMapping/>
  </p:clrMapOvr>
</p:sldLayout>
</file>

<file path=ppt/slideLayouts/slideLayout1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turk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41313" y="1295400"/>
            <a:ext cx="9972676" cy="56165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833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1716658"/>
            <a:ext cx="8178076" cy="220053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4054416"/>
            <a:ext cx="8177214" cy="250571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916959356"/>
      </p:ext>
    </p:extLst>
  </p:cSld>
  <p:clrMapOvr>
    <a:masterClrMapping/>
  </p:clrMapOvr>
</p:sldLayout>
</file>

<file path=ppt/slideLayouts/slideLayout1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ljus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41313" y="1295400"/>
            <a:ext cx="9972676" cy="5616575"/>
          </a:xfrm>
          <a:prstGeom prst="rect">
            <a:avLst/>
          </a:prstGeom>
          <a:solidFill>
            <a:srgbClr val="C0E4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833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1716658"/>
            <a:ext cx="8178076" cy="22005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4054416"/>
            <a:ext cx="8177214" cy="237409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078069348"/>
      </p:ext>
    </p:extLst>
  </p:cSld>
  <p:clrMapOvr>
    <a:masterClrMapping/>
  </p:clrMapOvr>
</p:sldLayout>
</file>

<file path=ppt/slideLayouts/slideLayout1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grö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41313" y="1295400"/>
            <a:ext cx="9972676" cy="561657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833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1716658"/>
            <a:ext cx="8178076" cy="220053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4054416"/>
            <a:ext cx="8177214" cy="243643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400484298"/>
      </p:ext>
    </p:extLst>
  </p:cSld>
  <p:clrMapOvr>
    <a:masterClrMapping/>
  </p:clrMapOvr>
</p:sldLayout>
</file>

<file path=ppt/slideLayouts/slideLayout1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ljusgrö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41313" y="1295400"/>
            <a:ext cx="9972676" cy="5616575"/>
          </a:xfrm>
          <a:prstGeom prst="rect">
            <a:avLst/>
          </a:prstGeom>
          <a:solidFill>
            <a:srgbClr val="B8E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833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1716658"/>
            <a:ext cx="8178076" cy="22005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4054416"/>
            <a:ext cx="8177214" cy="238102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4037729101"/>
      </p:ext>
    </p:extLst>
  </p:cSld>
  <p:clrMapOvr>
    <a:masterClrMapping/>
  </p:clrMapOvr>
</p:sldLayout>
</file>

<file path=ppt/slideLayouts/slideLayout1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g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41313" y="1295400"/>
            <a:ext cx="9972676" cy="561657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833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1716658"/>
            <a:ext cx="8178076" cy="22005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4054416"/>
            <a:ext cx="8177214" cy="23394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120126441"/>
      </p:ext>
    </p:extLst>
  </p:cSld>
  <p:clrMapOvr>
    <a:masterClrMapping/>
  </p:clrMapOvr>
</p:sldLayout>
</file>

<file path=ppt/slideLayouts/slideLayout1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ljusg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41313" y="1295400"/>
            <a:ext cx="9972676" cy="5616575"/>
          </a:xfrm>
          <a:prstGeom prst="rect">
            <a:avLst/>
          </a:prstGeom>
          <a:solidFill>
            <a:srgbClr val="FFF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833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1716658"/>
            <a:ext cx="8178076" cy="22005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4054416"/>
            <a:ext cx="8177214" cy="220985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193133596"/>
      </p:ext>
    </p:extLst>
  </p:cSld>
  <p:clrMapOvr>
    <a:masterClrMapping/>
  </p:clrMapOvr>
</p:sldLayout>
</file>

<file path=ppt/slideLayouts/slideLayout1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rö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41313" y="1295400"/>
            <a:ext cx="9972676" cy="56165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833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1716658"/>
            <a:ext cx="8178076" cy="220053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4054416"/>
            <a:ext cx="8177214" cy="233252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190115577"/>
      </p:ext>
    </p:extLst>
  </p:cSld>
  <p:clrMapOvr>
    <a:masterClrMapping/>
  </p:clrMapOvr>
</p:sldLayout>
</file>

<file path=ppt/slideLayouts/slideLayout1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aprik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41313" y="1295400"/>
            <a:ext cx="9972676" cy="5616575"/>
          </a:xfrm>
          <a:prstGeom prst="rect">
            <a:avLst/>
          </a:prstGeom>
          <a:solidFill>
            <a:srgbClr val="FBCF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833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1716658"/>
            <a:ext cx="8178076" cy="22005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4054416"/>
            <a:ext cx="8177214" cy="237409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636236241"/>
      </p:ext>
    </p:extLst>
  </p:cSld>
  <p:clrMapOvr>
    <a:masterClrMapping/>
  </p:clrMapOvr>
</p:sldLayout>
</file>

<file path=ppt/slideLayouts/slideLayout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6">
            <a:extLst>
              <a:ext uri="{FF2B5EF4-FFF2-40B4-BE49-F238E27FC236}">
                <a16:creationId xmlns:a16="http://schemas.microsoft.com/office/drawing/2014/main" id="{25DAA30D-D7F7-4428-82DE-AAF53D97B95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1313" y="3153399"/>
            <a:ext cx="6743150" cy="3758576"/>
          </a:xfrm>
          <a:prstGeom prst="rect">
            <a:avLst/>
          </a:prstGeom>
        </p:spPr>
        <p:txBody>
          <a:bodyPr lIns="180000" tIns="0" rIns="180000" bIns="1440000" anchor="ctr" anchorCtr="0">
            <a:normAutofit/>
          </a:bodyPr>
          <a:lstStyle>
            <a:lvl1pPr marL="0" indent="0" algn="ctr">
              <a:buNone/>
              <a:defRPr sz="1633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6698" y="1407479"/>
            <a:ext cx="9967290" cy="1646273"/>
          </a:xfrm>
        </p:spPr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264113" y="3153399"/>
            <a:ext cx="3049876" cy="12473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bild 6">
            <a:extLst>
              <a:ext uri="{FF2B5EF4-FFF2-40B4-BE49-F238E27FC236}">
                <a16:creationId xmlns:a16="http://schemas.microsoft.com/office/drawing/2014/main" id="{9B6E7BCD-EFBC-4288-826A-A8F1676C80F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64113" y="4528318"/>
            <a:ext cx="3049876" cy="2383657"/>
          </a:xfrm>
          <a:prstGeom prst="rect">
            <a:avLst/>
          </a:prstGeom>
        </p:spPr>
        <p:txBody>
          <a:bodyPr lIns="180000" tIns="0" rIns="180000" bIns="1440000" anchor="ctr" anchorCtr="0">
            <a:normAutofit/>
          </a:bodyPr>
          <a:lstStyle>
            <a:lvl1pPr marL="0" indent="0" algn="ctr">
              <a:buNone/>
              <a:defRPr sz="907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</p:spTree>
    <p:extLst>
      <p:ext uri="{BB962C8B-B14F-4D97-AF65-F5344CB8AC3E}">
        <p14:creationId xmlns:p14="http://schemas.microsoft.com/office/powerpoint/2010/main" val="1898255955"/>
      </p:ext>
    </p:extLst>
  </p:cSld>
  <p:clrMapOvr>
    <a:masterClrMapping/>
  </p:clrMapOvr>
</p:sldLayout>
</file>

<file path=ppt/slideLayouts/slideLayout2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41313" y="1295400"/>
            <a:ext cx="9972676" cy="56165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833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1716658"/>
            <a:ext cx="8178076" cy="220053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4054416"/>
            <a:ext cx="8177214" cy="233945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136017585"/>
      </p:ext>
    </p:extLst>
  </p:cSld>
  <p:clrMapOvr>
    <a:masterClrMapping/>
  </p:clrMapOvr>
</p:sldLayout>
</file>

<file path=ppt/slideLayouts/slideLayout2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ljus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41313" y="1295400"/>
            <a:ext cx="9972676" cy="5616575"/>
          </a:xfrm>
          <a:prstGeom prst="rect">
            <a:avLst/>
          </a:prstGeom>
          <a:solidFill>
            <a:srgbClr val="F8C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833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1716658"/>
            <a:ext cx="8178076" cy="22005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4054416"/>
            <a:ext cx="8177214" cy="231174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359263778"/>
      </p:ext>
    </p:extLst>
  </p:cSld>
  <p:clrMapOvr>
    <a:masterClrMapping/>
  </p:clrMapOvr>
</p:sldLayout>
</file>

<file path=ppt/slideLayouts/slideLayout2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41313" y="1295400"/>
            <a:ext cx="9972676" cy="56165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833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1716658"/>
            <a:ext cx="8178076" cy="220053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4054416"/>
            <a:ext cx="8177214" cy="229096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416895549"/>
      </p:ext>
    </p:extLst>
  </p:cSld>
  <p:clrMapOvr>
    <a:masterClrMapping/>
  </p:clrMapOvr>
</p:sldLayout>
</file>

<file path=ppt/slideLayouts/slideLayout2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viol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341313" y="1295400"/>
            <a:ext cx="9972676" cy="5616575"/>
          </a:xfrm>
          <a:prstGeom prst="rect">
            <a:avLst/>
          </a:prstGeom>
          <a:solidFill>
            <a:srgbClr val="E1D1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833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1716658"/>
            <a:ext cx="8178076" cy="22005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4054416"/>
            <a:ext cx="8177214" cy="231867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930541913"/>
      </p:ext>
    </p:extLst>
  </p:cSld>
  <p:clrMapOvr>
    <a:masterClrMapping/>
  </p:clrMapOvr>
</p:sldLayout>
</file>

<file path=ppt/slideLayouts/slideLayout2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A3-mall Göteborgs Stad -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6870" y="1716658"/>
            <a:ext cx="8178076" cy="22005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7301" y="4054416"/>
            <a:ext cx="8177214" cy="228403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482532784"/>
      </p:ext>
    </p:extLst>
  </p:cSld>
  <p:clrMapOvr>
    <a:masterClrMapping/>
  </p:clrMapOvr>
</p:sldLayout>
</file>

<file path=ppt/slideLayouts/slideLayout2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Göteborgs Stad som huvudman tillsammans med andra avsänd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CF910C-5068-41A5-8515-0667ACF624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D9D22B6E-2B55-4087-8967-32E66E78FD0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30200" y="6901423"/>
            <a:ext cx="936000" cy="315352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8" name="Platshållare för bild 6">
            <a:extLst>
              <a:ext uri="{FF2B5EF4-FFF2-40B4-BE49-F238E27FC236}">
                <a16:creationId xmlns:a16="http://schemas.microsoft.com/office/drawing/2014/main" id="{5C0A3234-A987-4897-835A-17A59CBABC3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480820" y="6901423"/>
            <a:ext cx="936000" cy="315352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9" name="Platshållare för bild 6">
            <a:extLst>
              <a:ext uri="{FF2B5EF4-FFF2-40B4-BE49-F238E27FC236}">
                <a16:creationId xmlns:a16="http://schemas.microsoft.com/office/drawing/2014/main" id="{716D28C0-D049-4376-AD2F-F86429C1342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631440" y="6901423"/>
            <a:ext cx="936000" cy="315352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BF6FF31B-5C7A-4134-A0C2-DD3B95863C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2723" y="3557155"/>
            <a:ext cx="8966946" cy="23374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891336241"/>
      </p:ext>
    </p:extLst>
  </p:cSld>
  <p:clrMapOvr>
    <a:masterClrMapping/>
  </p:clrMapOvr>
</p:sldLayout>
</file>

<file path=ppt/slideLayouts/slideLayout2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Göteborgs Stad tillsammans med likvärdiga avsänd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CF910C-5068-41A5-8515-0667ACF624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lIns="0" tIns="0" rIns="0" bIns="0"/>
          <a:lstStyle/>
          <a:p>
            <a:r>
              <a:rPr lang="sv-SE" dirty="0"/>
              <a:t>Rubrik</a:t>
            </a:r>
          </a:p>
        </p:txBody>
      </p:sp>
      <p:sp>
        <p:nvSpPr>
          <p:cNvPr id="3" name="Platshållare för bild 6">
            <a:extLst>
              <a:ext uri="{FF2B5EF4-FFF2-40B4-BE49-F238E27FC236}">
                <a16:creationId xmlns:a16="http://schemas.microsoft.com/office/drawing/2014/main" id="{7993FE09-2B41-482F-9A80-B83300A29F6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581909" y="6824511"/>
            <a:ext cx="1164283" cy="392264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4" name="Platshållare för text 5">
            <a:extLst>
              <a:ext uri="{FF2B5EF4-FFF2-40B4-BE49-F238E27FC236}">
                <a16:creationId xmlns:a16="http://schemas.microsoft.com/office/drawing/2014/main" id="{3A78DE7D-69A4-4344-A6AC-3229AE1D9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2873" y="3557709"/>
            <a:ext cx="8966946" cy="23374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939751891"/>
      </p:ext>
    </p:extLst>
  </p:cSld>
  <p:clrMapOvr>
    <a:masterClrMapping/>
  </p:clrMapOvr>
</p:sldLayout>
</file>

<file path=ppt/slideLayouts/slideLayout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2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6">
            <a:extLst>
              <a:ext uri="{FF2B5EF4-FFF2-40B4-BE49-F238E27FC236}">
                <a16:creationId xmlns:a16="http://schemas.microsoft.com/office/drawing/2014/main" id="{25DAA30D-D7F7-4428-82DE-AAF53D97B95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1313" y="3973794"/>
            <a:ext cx="4880167" cy="2938181"/>
          </a:xfrm>
          <a:prstGeom prst="rect">
            <a:avLst/>
          </a:prstGeom>
        </p:spPr>
        <p:txBody>
          <a:bodyPr lIns="180000" tIns="0" rIns="180000" bIns="1440000" anchor="ctr" anchorCtr="0">
            <a:normAutofit/>
          </a:bodyPr>
          <a:lstStyle>
            <a:lvl1pPr marL="0" indent="0" algn="ctr">
              <a:buNone/>
              <a:defRPr sz="1633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313" y="1596050"/>
            <a:ext cx="4879743" cy="627783"/>
          </a:xfrm>
        </p:spPr>
        <p:txBody>
          <a:bodyPr lIns="0" tIns="0" rIns="0" bIns="0"/>
          <a:lstStyle/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1743" y="2688539"/>
            <a:ext cx="4879742" cy="1118019"/>
          </a:xfrm>
        </p:spPr>
        <p:txBody>
          <a:bodyPr lIns="0" tIns="0" rIns="0" bIns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latshållare för bild 6">
            <a:extLst>
              <a:ext uri="{FF2B5EF4-FFF2-40B4-BE49-F238E27FC236}">
                <a16:creationId xmlns:a16="http://schemas.microsoft.com/office/drawing/2014/main" id="{F36891C1-BE78-49CB-9117-47373B440DD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433821" y="3973794"/>
            <a:ext cx="4880167" cy="2938181"/>
          </a:xfrm>
          <a:prstGeom prst="rect">
            <a:avLst/>
          </a:prstGeom>
        </p:spPr>
        <p:txBody>
          <a:bodyPr lIns="180000" tIns="0" rIns="180000" bIns="1440000" anchor="ctr" anchorCtr="0">
            <a:normAutofit/>
          </a:bodyPr>
          <a:lstStyle>
            <a:lvl1pPr marL="0" indent="0" algn="ctr">
              <a:buNone/>
              <a:defRPr sz="1633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11" name="Platshållare för text 6">
            <a:extLst>
              <a:ext uri="{FF2B5EF4-FFF2-40B4-BE49-F238E27FC236}">
                <a16:creationId xmlns:a16="http://schemas.microsoft.com/office/drawing/2014/main" id="{919B143A-5A30-4833-A80F-9E7E343578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4251" y="2688539"/>
            <a:ext cx="4879742" cy="1118019"/>
          </a:xfrm>
        </p:spPr>
        <p:txBody>
          <a:bodyPr lIns="0" tIns="0" rIns="0" bIns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95031610"/>
      </p:ext>
    </p:extLst>
  </p:cSld>
  <p:clrMapOvr>
    <a:masterClrMapping/>
  </p:clrMapOvr>
</p:sldLayout>
</file>

<file path=ppt/slideLayouts/slideLayout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3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6">
            <a:extLst>
              <a:ext uri="{FF2B5EF4-FFF2-40B4-BE49-F238E27FC236}">
                <a16:creationId xmlns:a16="http://schemas.microsoft.com/office/drawing/2014/main" id="{25DAA30D-D7F7-4428-82DE-AAF53D97B95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0882" y="3857507"/>
            <a:ext cx="3054935" cy="3054468"/>
          </a:xfrm>
          <a:prstGeom prst="rect">
            <a:avLst/>
          </a:prstGeom>
        </p:spPr>
        <p:txBody>
          <a:bodyPr lIns="180000" tIns="0" rIns="180000" bIns="1440000" anchor="ctr" anchorCtr="0">
            <a:normAutofit/>
          </a:bodyPr>
          <a:lstStyle>
            <a:lvl1pPr marL="0" indent="0" algn="ctr">
              <a:buNone/>
              <a:defRPr sz="1633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313" y="1596050"/>
            <a:ext cx="3054505" cy="627783"/>
          </a:xfrm>
        </p:spPr>
        <p:txBody>
          <a:bodyPr lIns="0" tIns="0" rIns="0" bIns="0"/>
          <a:lstStyle/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1744" y="2509078"/>
            <a:ext cx="3054504" cy="1118019"/>
          </a:xfrm>
        </p:spPr>
        <p:txBody>
          <a:bodyPr lIns="0" tIns="0" rIns="0" bIns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bild 6">
            <a:extLst>
              <a:ext uri="{FF2B5EF4-FFF2-40B4-BE49-F238E27FC236}">
                <a16:creationId xmlns:a16="http://schemas.microsoft.com/office/drawing/2014/main" id="{83CA6AFA-6300-4790-8E60-CCEE6BB0675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799752" y="3857507"/>
            <a:ext cx="3054935" cy="3054468"/>
          </a:xfrm>
          <a:prstGeom prst="rect">
            <a:avLst/>
          </a:prstGeom>
        </p:spPr>
        <p:txBody>
          <a:bodyPr lIns="180000" tIns="0" rIns="180000" bIns="1440000" anchor="ctr" anchorCtr="0">
            <a:normAutofit/>
          </a:bodyPr>
          <a:lstStyle>
            <a:lvl1pPr marL="0" indent="0" algn="ctr">
              <a:buNone/>
              <a:defRPr sz="1633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13" name="Platshållare för bild 6">
            <a:extLst>
              <a:ext uri="{FF2B5EF4-FFF2-40B4-BE49-F238E27FC236}">
                <a16:creationId xmlns:a16="http://schemas.microsoft.com/office/drawing/2014/main" id="{DBCEB26A-8DE1-44CA-860C-F5F45F3F383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258622" y="3857507"/>
            <a:ext cx="3054935" cy="3054468"/>
          </a:xfrm>
          <a:prstGeom prst="rect">
            <a:avLst/>
          </a:prstGeom>
        </p:spPr>
        <p:txBody>
          <a:bodyPr lIns="180000" tIns="0" rIns="180000" bIns="1440000" anchor="ctr" anchorCtr="0">
            <a:normAutofit/>
          </a:bodyPr>
          <a:lstStyle>
            <a:lvl1pPr marL="0" indent="0" algn="ctr">
              <a:buNone/>
              <a:defRPr sz="1633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15" name="Platshållare för text 6">
            <a:extLst>
              <a:ext uri="{FF2B5EF4-FFF2-40B4-BE49-F238E27FC236}">
                <a16:creationId xmlns:a16="http://schemas.microsoft.com/office/drawing/2014/main" id="{0221A242-F9F0-44D7-B05D-53B895B1792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800614" y="2509078"/>
            <a:ext cx="3054504" cy="1118019"/>
          </a:xfrm>
        </p:spPr>
        <p:txBody>
          <a:bodyPr lIns="0" tIns="0" rIns="0" bIns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6" name="Platshållare för text 6">
            <a:extLst>
              <a:ext uri="{FF2B5EF4-FFF2-40B4-BE49-F238E27FC236}">
                <a16:creationId xmlns:a16="http://schemas.microsoft.com/office/drawing/2014/main" id="{5AB5F537-A44B-4E92-BAB8-B45AD57C4A6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259053" y="2509078"/>
            <a:ext cx="3054504" cy="1118019"/>
          </a:xfrm>
        </p:spPr>
        <p:txBody>
          <a:bodyPr lIns="0" tIns="0" rIns="0" bIns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54886951"/>
      </p:ext>
    </p:extLst>
  </p:cSld>
  <p:clrMapOvr>
    <a:masterClrMapping/>
  </p:clrMapOvr>
</p:sldLayout>
</file>

<file path=ppt/slideLayouts/slideLayout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Öppett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1960" y="1660199"/>
            <a:ext cx="6584803" cy="854402"/>
          </a:xfrm>
        </p:spPr>
        <p:txBody>
          <a:bodyPr lIns="0" tIns="0" rIns="0" bIns="0"/>
          <a:lstStyle>
            <a:lvl1pPr>
              <a:defRPr sz="5400"/>
            </a:lvl1pPr>
          </a:lstStyle>
          <a:p>
            <a:r>
              <a:rPr lang="sv-SE" dirty="0"/>
              <a:t>Öppettider</a:t>
            </a:r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66C67016-7164-4E93-998A-60622573AAB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71960" y="3779837"/>
            <a:ext cx="6584803" cy="2808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800"/>
            </a:lvl1pPr>
          </a:lstStyle>
          <a:p>
            <a:pPr lvl="0"/>
            <a:r>
              <a:rPr lang="sv-SE" dirty="0"/>
              <a:t>Veckodag XX–XX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4B7D3BF5-3DA0-F3E1-8362-7751A88F1B5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71960" y="2611582"/>
            <a:ext cx="6584803" cy="9074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800">
                <a:latin typeface="+mn-lt"/>
              </a:defRPr>
            </a:lvl1pPr>
          </a:lstStyle>
          <a:p>
            <a:pPr lvl="0"/>
            <a:r>
              <a:rPr lang="sv-SE" dirty="0"/>
              <a:t>Ingress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30B36EBE-F74C-7B8B-348F-CE29BC496893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119921" y="1664671"/>
            <a:ext cx="1903844" cy="492316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800">
                <a:latin typeface="+mn-lt"/>
              </a:defRPr>
            </a:lvl1pPr>
          </a:lstStyle>
          <a:p>
            <a:pPr lvl="0"/>
            <a:r>
              <a:rPr lang="sv-SE" dirty="0"/>
              <a:t>Ytterligare information</a:t>
            </a:r>
          </a:p>
        </p:txBody>
      </p:sp>
    </p:spTree>
    <p:extLst>
      <p:ext uri="{BB962C8B-B14F-4D97-AF65-F5344CB8AC3E}">
        <p14:creationId xmlns:p14="http://schemas.microsoft.com/office/powerpoint/2010/main" val="3294667943"/>
      </p:ext>
    </p:extLst>
  </p:cSld>
  <p:clrMapOvr>
    <a:masterClrMapping/>
  </p:clrMapOvr>
</p:sldLayout>
</file>

<file path=ppt/slideLayouts/slideLayout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Kort 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1960" y="1780309"/>
            <a:ext cx="6584803" cy="734292"/>
          </a:xfrm>
        </p:spPr>
        <p:txBody>
          <a:bodyPr lIns="0" tIns="0" rIns="0" bIns="0"/>
          <a:lstStyle>
            <a:lvl1pPr>
              <a:defRPr sz="4800"/>
            </a:lvl1pPr>
          </a:lstStyle>
          <a:p>
            <a:r>
              <a:rPr lang="sv-SE" dirty="0"/>
              <a:t>Matsedel vecka XX</a:t>
            </a:r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66C67016-7164-4E93-998A-60622573AAB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71961" y="2757055"/>
            <a:ext cx="3096490" cy="383078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800"/>
            </a:lvl1pPr>
            <a:lvl2pPr>
              <a:defRPr sz="1600">
                <a:latin typeface="+mn-lt"/>
              </a:defRPr>
            </a:lvl2pPr>
          </a:lstStyle>
          <a:p>
            <a:pPr lvl="0"/>
            <a:r>
              <a:rPr lang="sv-SE" dirty="0"/>
              <a:t>Veckodag</a:t>
            </a:r>
          </a:p>
          <a:p>
            <a:pPr lvl="1"/>
            <a:r>
              <a:rPr lang="sv-SE" dirty="0"/>
              <a:t>Maträtt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30B36EBE-F74C-7B8B-348F-CE29BC496893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119921" y="1780309"/>
            <a:ext cx="1903844" cy="480752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800">
                <a:latin typeface="+mn-lt"/>
              </a:defRPr>
            </a:lvl1pPr>
          </a:lstStyle>
          <a:p>
            <a:pPr lvl="0"/>
            <a:r>
              <a:rPr lang="sv-SE" dirty="0"/>
              <a:t>Ytterligare information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3158FFCD-BDBD-6543-B463-E7031F02047D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260273" y="2757055"/>
            <a:ext cx="3096490" cy="383078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800"/>
            </a:lvl1pPr>
            <a:lvl2pPr>
              <a:defRPr sz="1600">
                <a:latin typeface="+mn-lt"/>
              </a:defRPr>
            </a:lvl2pPr>
          </a:lstStyle>
          <a:p>
            <a:pPr lvl="0"/>
            <a:r>
              <a:rPr lang="sv-SE" dirty="0"/>
              <a:t>Veckodag</a:t>
            </a:r>
          </a:p>
          <a:p>
            <a:pPr lvl="1"/>
            <a:r>
              <a:rPr lang="sv-SE" dirty="0"/>
              <a:t>Maträtt</a:t>
            </a:r>
          </a:p>
        </p:txBody>
      </p:sp>
    </p:spTree>
    <p:extLst>
      <p:ext uri="{BB962C8B-B14F-4D97-AF65-F5344CB8AC3E}">
        <p14:creationId xmlns:p14="http://schemas.microsoft.com/office/powerpoint/2010/main" val="890015144"/>
      </p:ext>
    </p:extLst>
  </p:cSld>
  <p:clrMapOvr>
    <a:masterClrMapping/>
  </p:clrMapOvr>
</p:sldLayout>
</file>

<file path=ppt/slideLayouts/slideLayout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Lång 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1957" y="1823093"/>
            <a:ext cx="9111382" cy="699617"/>
          </a:xfrm>
        </p:spPr>
        <p:txBody>
          <a:bodyPr lIns="0" tIns="0" rIns="0" bIns="0"/>
          <a:lstStyle>
            <a:lvl1pPr>
              <a:defRPr sz="5400"/>
            </a:lvl1pPr>
          </a:lstStyle>
          <a:p>
            <a:r>
              <a:rPr lang="sv-SE" dirty="0"/>
              <a:t>Matsedel vecka XX</a:t>
            </a:r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66C67016-7164-4E93-998A-60622573AAB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71960" y="3616036"/>
            <a:ext cx="2864858" cy="29717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defTabSz="46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/>
            </a:lvl1pPr>
            <a:lvl2pPr defTabSz="468000">
              <a:spcBef>
                <a:spcPts val="600"/>
              </a:spcBef>
              <a:defRPr sz="1200">
                <a:latin typeface="+mn-lt"/>
              </a:defRPr>
            </a:lvl2pPr>
          </a:lstStyle>
          <a:p>
            <a:pPr lvl="0"/>
            <a:r>
              <a:rPr lang="sv-SE" dirty="0"/>
              <a:t>Vecka</a:t>
            </a:r>
          </a:p>
          <a:p>
            <a:pPr lvl="1"/>
            <a:r>
              <a:rPr lang="sv-SE" dirty="0"/>
              <a:t>Dag	Maträtt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4B7D3BF5-3DA0-F3E1-8362-7751A88F1B5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71958" y="2590200"/>
            <a:ext cx="5988122" cy="8544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800">
                <a:latin typeface="+mn-lt"/>
              </a:defRPr>
            </a:lvl1pPr>
          </a:lstStyle>
          <a:p>
            <a:pPr lvl="0"/>
            <a:r>
              <a:rPr lang="sv-SE" dirty="0"/>
              <a:t>Ingress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FB8716A8-7740-AE1A-B477-839DDEB80C5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3895221" y="3616035"/>
            <a:ext cx="2864858" cy="29717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defTabSz="468000">
              <a:lnSpc>
                <a:spcPct val="100000"/>
              </a:lnSpc>
              <a:spcBef>
                <a:spcPts val="0"/>
              </a:spcBef>
              <a:defRPr sz="1200"/>
            </a:lvl1pPr>
            <a:lvl2pPr defTabSz="468000">
              <a:defRPr sz="1200">
                <a:latin typeface="+mn-lt"/>
              </a:defRPr>
            </a:lvl2pPr>
          </a:lstStyle>
          <a:p>
            <a:pPr lvl="0"/>
            <a:r>
              <a:rPr lang="sv-SE" dirty="0"/>
              <a:t>Vecka</a:t>
            </a:r>
          </a:p>
          <a:p>
            <a:pPr lvl="1"/>
            <a:r>
              <a:rPr lang="sv-SE" dirty="0"/>
              <a:t>Dag	Maträtt</a:t>
            </a:r>
          </a:p>
        </p:txBody>
      </p:sp>
      <p:sp>
        <p:nvSpPr>
          <p:cNvPr id="9" name="Platshållare för text 5">
            <a:extLst>
              <a:ext uri="{FF2B5EF4-FFF2-40B4-BE49-F238E27FC236}">
                <a16:creationId xmlns:a16="http://schemas.microsoft.com/office/drawing/2014/main" id="{E20AC246-4885-C9E8-5798-4EE7FEEC1EBA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018482" y="3616035"/>
            <a:ext cx="2864858" cy="29717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defTabSz="468000">
              <a:lnSpc>
                <a:spcPct val="100000"/>
              </a:lnSpc>
              <a:spcBef>
                <a:spcPts val="0"/>
              </a:spcBef>
              <a:defRPr sz="1200"/>
            </a:lvl1pPr>
            <a:lvl2pPr defTabSz="468000">
              <a:defRPr sz="1200">
                <a:latin typeface="+mn-lt"/>
              </a:defRPr>
            </a:lvl2pPr>
          </a:lstStyle>
          <a:p>
            <a:pPr lvl="0"/>
            <a:r>
              <a:rPr lang="sv-SE" dirty="0"/>
              <a:t>Vecka</a:t>
            </a:r>
          </a:p>
          <a:p>
            <a:pPr lvl="1"/>
            <a:r>
              <a:rPr lang="sv-SE" dirty="0"/>
              <a:t>Dag	Maträtt</a:t>
            </a:r>
          </a:p>
        </p:txBody>
      </p:sp>
    </p:spTree>
    <p:extLst>
      <p:ext uri="{BB962C8B-B14F-4D97-AF65-F5344CB8AC3E}">
        <p14:creationId xmlns:p14="http://schemas.microsoft.com/office/powerpoint/2010/main" val="3563914726"/>
      </p:ext>
    </p:extLst>
  </p:cSld>
  <p:clrMapOvr>
    <a:masterClrMapping/>
  </p:clrMapOvr>
</p:sldLayout>
</file>

<file path=ppt/slideLayouts/slideLayout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Kort information med vinj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1959" y="2340514"/>
            <a:ext cx="6584803" cy="1612361"/>
          </a:xfrm>
        </p:spPr>
        <p:txBody>
          <a:bodyPr lIns="0" tIns="0" rIns="0" bIns="0"/>
          <a:lstStyle>
            <a:lvl1pPr>
              <a:defRPr sz="54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66C67016-7164-4E93-998A-60622573AAB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71959" y="4225636"/>
            <a:ext cx="4281053" cy="236220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defTabSz="468000">
              <a:lnSpc>
                <a:spcPct val="90000"/>
              </a:lnSpc>
              <a:spcBef>
                <a:spcPts val="600"/>
              </a:spcBef>
              <a:defRPr sz="2000"/>
            </a:lvl1pPr>
            <a:lvl2pPr defTabSz="468000">
              <a:lnSpc>
                <a:spcPct val="100000"/>
              </a:lnSpc>
              <a:spcBef>
                <a:spcPts val="600"/>
              </a:spcBef>
              <a:defRPr sz="1800">
                <a:latin typeface="+mn-lt"/>
              </a:defRPr>
            </a:lvl2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</p:txBody>
      </p:sp>
      <p:sp>
        <p:nvSpPr>
          <p:cNvPr id="5" name="Platshållare för text 5">
            <a:extLst>
              <a:ext uri="{FF2B5EF4-FFF2-40B4-BE49-F238E27FC236}">
                <a16:creationId xmlns:a16="http://schemas.microsoft.com/office/drawing/2014/main" id="{1952B1EE-0AD2-AEE2-F641-3F88507C3F0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71959" y="1675496"/>
            <a:ext cx="2864859" cy="284922"/>
          </a:xfrm>
          <a:prstGeom prst="rect">
            <a:avLst/>
          </a:prstGeom>
          <a:solidFill>
            <a:schemeClr val="accent2"/>
          </a:solidFill>
        </p:spPr>
        <p:txBody>
          <a:bodyPr vert="horz" lIns="108000" tIns="108000" rIns="108000" bIns="72000" rtlCol="0" anchor="ctr" anchorCtr="0">
            <a:noAutofit/>
          </a:bodyPr>
          <a:lstStyle>
            <a:lvl1pPr>
              <a:defRPr sz="16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Aktuell information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59E7E23A-B30B-EDA0-EC64-CBA304E2D4CA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5638800" y="4225636"/>
            <a:ext cx="4281054" cy="236220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80000" indent="-180000" defTabSz="4680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»"/>
              <a:defRPr sz="1800">
                <a:latin typeface="+mn-lt"/>
              </a:defRPr>
            </a:lvl1pPr>
            <a:lvl2pPr defTabSz="468000">
              <a:lnSpc>
                <a:spcPct val="100000"/>
              </a:lnSpc>
              <a:spcBef>
                <a:spcPts val="600"/>
              </a:spcBef>
              <a:defRPr sz="1800">
                <a:latin typeface="+mn-lt"/>
              </a:defRPr>
            </a:lvl2pPr>
          </a:lstStyle>
          <a:p>
            <a:pPr lvl="0"/>
            <a:r>
              <a:rPr lang="sv-SE" dirty="0"/>
              <a:t>Lista</a:t>
            </a:r>
          </a:p>
        </p:txBody>
      </p:sp>
    </p:spTree>
    <p:extLst>
      <p:ext uri="{BB962C8B-B14F-4D97-AF65-F5344CB8AC3E}">
        <p14:creationId xmlns:p14="http://schemas.microsoft.com/office/powerpoint/2010/main" val="2429021445"/>
      </p:ext>
    </p:extLst>
  </p:cSld>
  <p:clrMapOvr>
    <a:masterClrMapping/>
  </p:clrMapOvr>
</p:sldLayout>
</file>

<file path=ppt/slideLayouts/slideLayout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Dialog/synpunktsinsam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rubrik 1">
            <a:extLst>
              <a:ext uri="{FF2B5EF4-FFF2-40B4-BE49-F238E27FC236}">
                <a16:creationId xmlns:a16="http://schemas.microsoft.com/office/drawing/2014/main" id="{70A3D55D-0390-ACB9-0280-B6C57D3503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5765" y="1831245"/>
            <a:ext cx="5782330" cy="146923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sz="46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F226D5A0-5874-B8DA-ECB6-54FCC34E16D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76300" y="3524410"/>
            <a:ext cx="5781675" cy="1693167"/>
          </a:xfrm>
          <a:prstGeom prst="rect">
            <a:avLst/>
          </a:prstGeom>
        </p:spPr>
        <p:txBody>
          <a:bodyPr lIns="0" tIns="0" rIns="0" bIns="0" numCol="1" spcCol="216000"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1600" b="0">
                <a:latin typeface="+mn-lt"/>
              </a:defRPr>
            </a:lvl1pPr>
            <a:lvl2pPr>
              <a:defRPr sz="2000"/>
            </a:lvl2pPr>
            <a:lvl3pPr>
              <a:lnSpc>
                <a:spcPct val="100000"/>
              </a:lnSpc>
              <a:spcBef>
                <a:spcPts val="600"/>
              </a:spcBef>
              <a:defRPr sz="1600" b="1"/>
            </a:lvl3pPr>
            <a:lvl4pPr marL="180000" indent="-1800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»"/>
              <a:defRPr sz="1600">
                <a:latin typeface="+mn-lt"/>
              </a:defRPr>
            </a:lvl4pPr>
          </a:lstStyle>
          <a:p>
            <a:pPr lvl="0"/>
            <a:r>
              <a:rPr lang="sv-SE" dirty="0"/>
              <a:t>Nivå 1</a:t>
            </a:r>
          </a:p>
          <a:p>
            <a:pPr lvl="2"/>
            <a:r>
              <a:rPr lang="sv-SE" dirty="0"/>
              <a:t>Nivå 2</a:t>
            </a:r>
          </a:p>
          <a:p>
            <a:pPr lvl="3"/>
            <a:r>
              <a:rPr lang="sv-SE" dirty="0"/>
              <a:t>Nivå 3</a:t>
            </a:r>
          </a:p>
        </p:txBody>
      </p:sp>
      <p:sp>
        <p:nvSpPr>
          <p:cNvPr id="8" name="Platshållare för text 8">
            <a:extLst>
              <a:ext uri="{FF2B5EF4-FFF2-40B4-BE49-F238E27FC236}">
                <a16:creationId xmlns:a16="http://schemas.microsoft.com/office/drawing/2014/main" id="{1C037C6D-475E-97E3-DCFA-2F31C4EA3A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45840" y="5474801"/>
            <a:ext cx="2914027" cy="874281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>
                <a:latin typeface="+mn-lt"/>
              </a:defRPr>
            </a:lvl1pPr>
            <a:lvl2pPr>
              <a:defRPr sz="2000"/>
            </a:lvl2pPr>
            <a:lvl3pPr>
              <a:defRPr sz="1800"/>
            </a:lvl3pPr>
            <a:lvl4pPr marL="180000" indent="-180000">
              <a:spcBef>
                <a:spcPts val="600"/>
              </a:spcBef>
              <a:buFont typeface="Arial" panose="020B0604020202020204" pitchFamily="34" charset="0"/>
              <a:buChar char="»"/>
              <a:defRPr sz="1800">
                <a:latin typeface="+mn-lt"/>
              </a:defRPr>
            </a:lvl4pPr>
          </a:lstStyle>
          <a:p>
            <a:pPr lvl="0"/>
            <a:r>
              <a:rPr lang="sv-SE" dirty="0"/>
              <a:t>Skanna QR-koden…</a:t>
            </a:r>
          </a:p>
        </p:txBody>
      </p:sp>
      <p:sp>
        <p:nvSpPr>
          <p:cNvPr id="9" name="Platshållare för bild 4">
            <a:extLst>
              <a:ext uri="{FF2B5EF4-FFF2-40B4-BE49-F238E27FC236}">
                <a16:creationId xmlns:a16="http://schemas.microsoft.com/office/drawing/2014/main" id="{223BD615-F479-8959-7B28-882953C01B6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75765" y="5474801"/>
            <a:ext cx="874281" cy="874281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1200" b="1">
                <a:latin typeface="+mn-lt"/>
              </a:defRPr>
            </a:lvl1pPr>
          </a:lstStyle>
          <a:p>
            <a:r>
              <a:rPr lang="sv-SE" dirty="0"/>
              <a:t>Infoga QR-kod</a:t>
            </a:r>
          </a:p>
        </p:txBody>
      </p:sp>
      <p:sp>
        <p:nvSpPr>
          <p:cNvPr id="10" name="Platshållare för bild 6">
            <a:extLst>
              <a:ext uri="{FF2B5EF4-FFF2-40B4-BE49-F238E27FC236}">
                <a16:creationId xmlns:a16="http://schemas.microsoft.com/office/drawing/2014/main" id="{6DE1BA56-D96B-FD83-3B4D-EE01775AAF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155914" y="1831245"/>
            <a:ext cx="2659600" cy="4517837"/>
          </a:xfrm>
          <a:prstGeom prst="rect">
            <a:avLst/>
          </a:prstGeom>
        </p:spPr>
        <p:txBody>
          <a:bodyPr lIns="180000" tIns="0" rIns="180000" bIns="1440000" anchor="ctr" anchorCtr="0">
            <a:normAutofit/>
          </a:bodyPr>
          <a:lstStyle>
            <a:lvl1pPr marL="0" indent="0" algn="ctr">
              <a:buNone/>
              <a:defRPr sz="2492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</p:spTree>
    <p:extLst>
      <p:ext uri="{BB962C8B-B14F-4D97-AF65-F5344CB8AC3E}">
        <p14:creationId xmlns:p14="http://schemas.microsoft.com/office/powerpoint/2010/main" val="2024630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11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1.png"/></Relationships>
</file>

<file path=ppt/slideMasters/slideMaster1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2A123B0-B987-4CB4-99B0-0A70C0422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870" y="1265126"/>
            <a:ext cx="8178076" cy="22305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Rubrik</a:t>
            </a:r>
          </a:p>
        </p:txBody>
      </p:sp>
      <p:pic>
        <p:nvPicPr>
          <p:cNvPr id="11" name="Bild 10" descr="Göteborgs Stads logotyp">
            <a:extLst>
              <a:ext uri="{FF2B5EF4-FFF2-40B4-BE49-F238E27FC236}">
                <a16:creationId xmlns:a16="http://schemas.microsoft.com/office/drawing/2014/main" id="{850B188A-9398-4CD4-8790-3A6DA9C513B3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77885" y="432000"/>
            <a:ext cx="1432206" cy="477061"/>
          </a:xfrm>
          <a:prstGeom prst="rect">
            <a:avLst/>
          </a:prstGeom>
        </p:spPr>
      </p:pic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E4D06A8-F5ED-4A2D-8645-FCA9470BB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6872" y="4021283"/>
            <a:ext cx="8178076" cy="27875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grpSp>
        <p:nvGrpSpPr>
          <p:cNvPr id="3" name="Grupp 2">
            <a:extLst>
              <a:ext uri="{FF2B5EF4-FFF2-40B4-BE49-F238E27FC236}">
                <a16:creationId xmlns:a16="http://schemas.microsoft.com/office/drawing/2014/main" id="{D9D04B98-F1F5-09C5-78C6-87EA4BD087FB}"/>
              </a:ext>
            </a:extLst>
          </p:cNvPr>
          <p:cNvGrpSpPr/>
          <p:nvPr userDrawn="1"/>
        </p:nvGrpSpPr>
        <p:grpSpPr>
          <a:xfrm>
            <a:off x="11265873" y="4220798"/>
            <a:ext cx="3169444" cy="2691177"/>
            <a:chOff x="11258234" y="9979921"/>
            <a:chExt cx="4951584" cy="4204392"/>
          </a:xfrm>
        </p:grpSpPr>
        <p:grpSp>
          <p:nvGrpSpPr>
            <p:cNvPr id="4" name="Grupp 3">
              <a:extLst>
                <a:ext uri="{FF2B5EF4-FFF2-40B4-BE49-F238E27FC236}">
                  <a16:creationId xmlns:a16="http://schemas.microsoft.com/office/drawing/2014/main" id="{A23D5EC7-BD4E-AA7A-11B1-02495D85E57D}"/>
                </a:ext>
              </a:extLst>
            </p:cNvPr>
            <p:cNvGrpSpPr/>
            <p:nvPr userDrawn="1"/>
          </p:nvGrpSpPr>
          <p:grpSpPr>
            <a:xfrm>
              <a:off x="11258234" y="12776614"/>
              <a:ext cx="4951584" cy="1407699"/>
              <a:chOff x="11547692" y="1903948"/>
              <a:chExt cx="4951584" cy="1407699"/>
            </a:xfrm>
          </p:grpSpPr>
          <p:sp>
            <p:nvSpPr>
              <p:cNvPr id="7" name="Ellips 6">
                <a:extLst>
                  <a:ext uri="{FF2B5EF4-FFF2-40B4-BE49-F238E27FC236}">
                    <a16:creationId xmlns:a16="http://schemas.microsoft.com/office/drawing/2014/main" id="{85C25ADE-E223-8BA6-9772-B30AA825737B}"/>
                  </a:ext>
                </a:extLst>
              </p:cNvPr>
              <p:cNvSpPr/>
              <p:nvPr userDrawn="1"/>
            </p:nvSpPr>
            <p:spPr>
              <a:xfrm>
                <a:off x="11547692" y="2685345"/>
                <a:ext cx="626302" cy="626302"/>
              </a:xfrm>
              <a:prstGeom prst="ellipse">
                <a:avLst/>
              </a:prstGeom>
              <a:solidFill>
                <a:srgbClr val="FFF3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8" name="Ellips 7">
                <a:extLst>
                  <a:ext uri="{FF2B5EF4-FFF2-40B4-BE49-F238E27FC236}">
                    <a16:creationId xmlns:a16="http://schemas.microsoft.com/office/drawing/2014/main" id="{10C6E892-3F53-9884-2AD4-CB0580CBFFC6}"/>
                  </a:ext>
                </a:extLst>
              </p:cNvPr>
              <p:cNvSpPr/>
              <p:nvPr userDrawn="1"/>
            </p:nvSpPr>
            <p:spPr>
              <a:xfrm>
                <a:off x="12268573" y="2685345"/>
                <a:ext cx="626302" cy="626302"/>
              </a:xfrm>
              <a:prstGeom prst="ellipse">
                <a:avLst/>
              </a:prstGeom>
              <a:solidFill>
                <a:srgbClr val="D1D9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9" name="Ellips 8">
                <a:extLst>
                  <a:ext uri="{FF2B5EF4-FFF2-40B4-BE49-F238E27FC236}">
                    <a16:creationId xmlns:a16="http://schemas.microsoft.com/office/drawing/2014/main" id="{AF53747D-FF17-EBB3-8131-24D224BF26C5}"/>
                  </a:ext>
                </a:extLst>
              </p:cNvPr>
              <p:cNvSpPr/>
              <p:nvPr userDrawn="1"/>
            </p:nvSpPr>
            <p:spPr>
              <a:xfrm>
                <a:off x="12989454" y="2685345"/>
                <a:ext cx="626302" cy="626302"/>
              </a:xfrm>
              <a:prstGeom prst="ellipse">
                <a:avLst/>
              </a:prstGeom>
              <a:solidFill>
                <a:srgbClr val="C0E4F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0" name="Ellips 9">
                <a:extLst>
                  <a:ext uri="{FF2B5EF4-FFF2-40B4-BE49-F238E27FC236}">
                    <a16:creationId xmlns:a16="http://schemas.microsoft.com/office/drawing/2014/main" id="{952E471C-BB94-4DFE-474B-D978692591E9}"/>
                  </a:ext>
                </a:extLst>
              </p:cNvPr>
              <p:cNvSpPr/>
              <p:nvPr userDrawn="1"/>
            </p:nvSpPr>
            <p:spPr>
              <a:xfrm>
                <a:off x="13710335" y="2685345"/>
                <a:ext cx="626302" cy="626302"/>
              </a:xfrm>
              <a:prstGeom prst="ellipse">
                <a:avLst/>
              </a:prstGeom>
              <a:solidFill>
                <a:srgbClr val="B8E1C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" name="Ellips 11">
                <a:extLst>
                  <a:ext uri="{FF2B5EF4-FFF2-40B4-BE49-F238E27FC236}">
                    <a16:creationId xmlns:a16="http://schemas.microsoft.com/office/drawing/2014/main" id="{4DA327CD-D04C-AB7E-8E41-DE9136D0291A}"/>
                  </a:ext>
                </a:extLst>
              </p:cNvPr>
              <p:cNvSpPr/>
              <p:nvPr userDrawn="1"/>
            </p:nvSpPr>
            <p:spPr>
              <a:xfrm>
                <a:off x="14431216" y="2685345"/>
                <a:ext cx="626302" cy="626302"/>
              </a:xfrm>
              <a:prstGeom prst="ellipse">
                <a:avLst/>
              </a:prstGeom>
              <a:solidFill>
                <a:srgbClr val="F8CC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" name="Ellips 12">
                <a:extLst>
                  <a:ext uri="{FF2B5EF4-FFF2-40B4-BE49-F238E27FC236}">
                    <a16:creationId xmlns:a16="http://schemas.microsoft.com/office/drawing/2014/main" id="{53ED45BD-F548-EE9A-2088-2CA6C478A948}"/>
                  </a:ext>
                </a:extLst>
              </p:cNvPr>
              <p:cNvSpPr/>
              <p:nvPr userDrawn="1"/>
            </p:nvSpPr>
            <p:spPr>
              <a:xfrm>
                <a:off x="15152095" y="2685345"/>
                <a:ext cx="626302" cy="626302"/>
              </a:xfrm>
              <a:prstGeom prst="ellipse">
                <a:avLst/>
              </a:prstGeom>
              <a:solidFill>
                <a:srgbClr val="FBCFB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" name="Ellips 13">
                <a:extLst>
                  <a:ext uri="{FF2B5EF4-FFF2-40B4-BE49-F238E27FC236}">
                    <a16:creationId xmlns:a16="http://schemas.microsoft.com/office/drawing/2014/main" id="{21B647D2-E8EB-005F-7E56-6A4721018AED}"/>
                  </a:ext>
                </a:extLst>
              </p:cNvPr>
              <p:cNvSpPr/>
              <p:nvPr userDrawn="1"/>
            </p:nvSpPr>
            <p:spPr>
              <a:xfrm>
                <a:off x="15872974" y="2685345"/>
                <a:ext cx="626302" cy="626302"/>
              </a:xfrm>
              <a:prstGeom prst="ellipse">
                <a:avLst/>
              </a:prstGeom>
              <a:solidFill>
                <a:srgbClr val="E1D1E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5" name="Ellips 14">
                <a:extLst>
                  <a:ext uri="{FF2B5EF4-FFF2-40B4-BE49-F238E27FC236}">
                    <a16:creationId xmlns:a16="http://schemas.microsoft.com/office/drawing/2014/main" id="{F68A6360-2373-B7D0-7EE6-4471106C9DDE}"/>
                  </a:ext>
                </a:extLst>
              </p:cNvPr>
              <p:cNvSpPr/>
              <p:nvPr userDrawn="1"/>
            </p:nvSpPr>
            <p:spPr>
              <a:xfrm>
                <a:off x="11547692" y="1903948"/>
                <a:ext cx="626302" cy="626302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6" name="Ellips 15">
                <a:extLst>
                  <a:ext uri="{FF2B5EF4-FFF2-40B4-BE49-F238E27FC236}">
                    <a16:creationId xmlns:a16="http://schemas.microsoft.com/office/drawing/2014/main" id="{001EF906-1DB1-2599-F883-812749B83190}"/>
                  </a:ext>
                </a:extLst>
              </p:cNvPr>
              <p:cNvSpPr/>
              <p:nvPr userDrawn="1"/>
            </p:nvSpPr>
            <p:spPr>
              <a:xfrm>
                <a:off x="12268573" y="1903948"/>
                <a:ext cx="626302" cy="626302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7" name="Ellips 16">
                <a:extLst>
                  <a:ext uri="{FF2B5EF4-FFF2-40B4-BE49-F238E27FC236}">
                    <a16:creationId xmlns:a16="http://schemas.microsoft.com/office/drawing/2014/main" id="{FA8A1F90-B5A5-809C-630D-997583122EFF}"/>
                  </a:ext>
                </a:extLst>
              </p:cNvPr>
              <p:cNvSpPr/>
              <p:nvPr userDrawn="1"/>
            </p:nvSpPr>
            <p:spPr>
              <a:xfrm>
                <a:off x="12989454" y="1903948"/>
                <a:ext cx="626302" cy="626302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8" name="Ellips 17">
                <a:extLst>
                  <a:ext uri="{FF2B5EF4-FFF2-40B4-BE49-F238E27FC236}">
                    <a16:creationId xmlns:a16="http://schemas.microsoft.com/office/drawing/2014/main" id="{B62452E2-6B63-4FFF-F450-9736B36A7AD8}"/>
                  </a:ext>
                </a:extLst>
              </p:cNvPr>
              <p:cNvSpPr/>
              <p:nvPr userDrawn="1"/>
            </p:nvSpPr>
            <p:spPr>
              <a:xfrm>
                <a:off x="13710335" y="1903948"/>
                <a:ext cx="626302" cy="626302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9" name="Ellips 18">
                <a:extLst>
                  <a:ext uri="{FF2B5EF4-FFF2-40B4-BE49-F238E27FC236}">
                    <a16:creationId xmlns:a16="http://schemas.microsoft.com/office/drawing/2014/main" id="{E198836D-5D0A-1AA6-B681-AE71D8CDFD8F}"/>
                  </a:ext>
                </a:extLst>
              </p:cNvPr>
              <p:cNvSpPr/>
              <p:nvPr userDrawn="1"/>
            </p:nvSpPr>
            <p:spPr>
              <a:xfrm>
                <a:off x="14431216" y="1903948"/>
                <a:ext cx="626302" cy="62630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0" name="Ellips 19">
                <a:extLst>
                  <a:ext uri="{FF2B5EF4-FFF2-40B4-BE49-F238E27FC236}">
                    <a16:creationId xmlns:a16="http://schemas.microsoft.com/office/drawing/2014/main" id="{935713F0-5324-6D77-B2E6-76DAF4C57C0A}"/>
                  </a:ext>
                </a:extLst>
              </p:cNvPr>
              <p:cNvSpPr/>
              <p:nvPr userDrawn="1"/>
            </p:nvSpPr>
            <p:spPr>
              <a:xfrm>
                <a:off x="15152095" y="1903948"/>
                <a:ext cx="626302" cy="62630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1" name="Ellips 20">
                <a:extLst>
                  <a:ext uri="{FF2B5EF4-FFF2-40B4-BE49-F238E27FC236}">
                    <a16:creationId xmlns:a16="http://schemas.microsoft.com/office/drawing/2014/main" id="{B235A4FC-B262-AF4C-5F67-D6B06BC52560}"/>
                  </a:ext>
                </a:extLst>
              </p:cNvPr>
              <p:cNvSpPr/>
              <p:nvPr userDrawn="1"/>
            </p:nvSpPr>
            <p:spPr>
              <a:xfrm>
                <a:off x="15872974" y="1903948"/>
                <a:ext cx="626302" cy="626302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0EC2B299-12C4-3245-D7C6-54AA23E79BA3}"/>
                </a:ext>
              </a:extLst>
            </p:cNvPr>
            <p:cNvSpPr/>
            <p:nvPr userDrawn="1"/>
          </p:nvSpPr>
          <p:spPr>
            <a:xfrm>
              <a:off x="11258234" y="9979921"/>
              <a:ext cx="4951584" cy="2412506"/>
            </a:xfrm>
            <a:prstGeom prst="rect">
              <a:avLst/>
            </a:prstGeom>
            <a:solidFill>
              <a:srgbClr val="FFF2B0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216000" tIns="216000" rIns="216000" bIns="216000" rtlCol="0" anchor="t" anchorCtr="0">
              <a:spAutoFit/>
            </a:bodyPr>
            <a:lstStyle/>
            <a:p>
              <a:pPr algn="l"/>
              <a:r>
                <a:rPr lang="sv-SE" sz="1200" b="1" dirty="0">
                  <a:solidFill>
                    <a:schemeClr val="tx1"/>
                  </a:solidFill>
                </a:rPr>
                <a:t>Komplementfärger</a:t>
              </a:r>
            </a:p>
            <a:p>
              <a:pPr algn="l"/>
              <a:r>
                <a:rPr lang="sv-SE" sz="1200" b="0" dirty="0">
                  <a:solidFill>
                    <a:schemeClr val="tx1"/>
                  </a:solidFill>
                </a:rPr>
                <a:t>Ändra färg genom att markera objekt och använd pipett-verktyget för att ändra till de ljusare komplementfärgerna.</a:t>
              </a:r>
            </a:p>
            <a:p>
              <a:pPr algn="l"/>
              <a:r>
                <a:rPr lang="sv-SE" sz="1200" b="0" dirty="0">
                  <a:solidFill>
                    <a:schemeClr val="tx1"/>
                  </a:solidFill>
                </a:rPr>
                <a:t>De mörka ligger även som temafärger i mallen inklusive göteborgsblå.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767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88" r:id="rId2"/>
    <p:sldLayoutId id="2147483655" r:id="rId3"/>
    <p:sldLayoutId id="2147483691" r:id="rId4"/>
    <p:sldLayoutId id="2147483695" r:id="rId5"/>
    <p:sldLayoutId id="2147483698" r:id="rId6"/>
    <p:sldLayoutId id="2147483696" r:id="rId7"/>
    <p:sldLayoutId id="2147483697" r:id="rId8"/>
    <p:sldLayoutId id="2147483699" r:id="rId9"/>
  </p:sldLayoutIdLst>
  <p:hf sldNum="0" hdr="0" ftr="0" dt="0"/>
  <p:txStyles>
    <p:titleStyle>
      <a:lvl1pPr algn="l" defTabSz="685821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21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905" b="0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61" kern="1200" baseline="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61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134" kern="1200" baseline="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907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6008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918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829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739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10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21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31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42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52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63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73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84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816" userDrawn="1">
          <p15:clr>
            <a:srgbClr val="F26B43"/>
          </p15:clr>
        </p15:guide>
        <p15:guide id="3" orient="horz" pos="4354" userDrawn="1">
          <p15:clr>
            <a:srgbClr val="F26B43"/>
          </p15:clr>
        </p15:guide>
        <p15:guide id="4" pos="215" userDrawn="1">
          <p15:clr>
            <a:srgbClr val="F26B43"/>
          </p15:clr>
        </p15:guide>
        <p15:guide id="5" pos="6497" userDrawn="1">
          <p15:clr>
            <a:srgbClr val="F26B43"/>
          </p15:clr>
        </p15:guide>
        <p15:guide id="6" orient="horz" pos="4546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2A123B0-B987-4CB4-99B0-0A70C0422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870" y="1295400"/>
            <a:ext cx="8178076" cy="22002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Rubrik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E4D06A8-F5ED-4A2D-8645-FCA9470BB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6870" y="3779837"/>
            <a:ext cx="8178076" cy="2669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5" name="Bild 10" descr="Göteborgs Stads logotyp">
            <a:extLst>
              <a:ext uri="{FF2B5EF4-FFF2-40B4-BE49-F238E27FC236}">
                <a16:creationId xmlns:a16="http://schemas.microsoft.com/office/drawing/2014/main" id="{ED9AB28D-1A47-4C5A-A1F7-B4F8B0EB4B14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77885" y="432000"/>
            <a:ext cx="1432206" cy="477061"/>
          </a:xfrm>
          <a:prstGeom prst="rect">
            <a:avLst/>
          </a:prstGeom>
        </p:spPr>
      </p:pic>
      <p:grpSp>
        <p:nvGrpSpPr>
          <p:cNvPr id="3" name="Grupp 2">
            <a:extLst>
              <a:ext uri="{FF2B5EF4-FFF2-40B4-BE49-F238E27FC236}">
                <a16:creationId xmlns:a16="http://schemas.microsoft.com/office/drawing/2014/main" id="{74544D84-8C00-B995-387B-837B646EC395}"/>
              </a:ext>
            </a:extLst>
          </p:cNvPr>
          <p:cNvGrpSpPr/>
          <p:nvPr userDrawn="1"/>
        </p:nvGrpSpPr>
        <p:grpSpPr>
          <a:xfrm>
            <a:off x="11265873" y="4220798"/>
            <a:ext cx="3169444" cy="2691177"/>
            <a:chOff x="11258234" y="9979921"/>
            <a:chExt cx="4951584" cy="4204392"/>
          </a:xfrm>
        </p:grpSpPr>
        <p:grpSp>
          <p:nvGrpSpPr>
            <p:cNvPr id="4" name="Grupp 3">
              <a:extLst>
                <a:ext uri="{FF2B5EF4-FFF2-40B4-BE49-F238E27FC236}">
                  <a16:creationId xmlns:a16="http://schemas.microsoft.com/office/drawing/2014/main" id="{CCFFD758-BF7E-3232-0F52-8FAA4A069426}"/>
                </a:ext>
              </a:extLst>
            </p:cNvPr>
            <p:cNvGrpSpPr/>
            <p:nvPr userDrawn="1"/>
          </p:nvGrpSpPr>
          <p:grpSpPr>
            <a:xfrm>
              <a:off x="11258234" y="12776614"/>
              <a:ext cx="4951584" cy="1407699"/>
              <a:chOff x="11547692" y="1903948"/>
              <a:chExt cx="4951584" cy="1407699"/>
            </a:xfrm>
          </p:grpSpPr>
          <p:sp>
            <p:nvSpPr>
              <p:cNvPr id="8" name="Ellips 7">
                <a:extLst>
                  <a:ext uri="{FF2B5EF4-FFF2-40B4-BE49-F238E27FC236}">
                    <a16:creationId xmlns:a16="http://schemas.microsoft.com/office/drawing/2014/main" id="{26F2A7DE-3061-A2B1-12FF-C727DE299942}"/>
                  </a:ext>
                </a:extLst>
              </p:cNvPr>
              <p:cNvSpPr/>
              <p:nvPr userDrawn="1"/>
            </p:nvSpPr>
            <p:spPr>
              <a:xfrm>
                <a:off x="11547692" y="2685345"/>
                <a:ext cx="626302" cy="626302"/>
              </a:xfrm>
              <a:prstGeom prst="ellipse">
                <a:avLst/>
              </a:prstGeom>
              <a:solidFill>
                <a:srgbClr val="FFF3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9" name="Ellips 8">
                <a:extLst>
                  <a:ext uri="{FF2B5EF4-FFF2-40B4-BE49-F238E27FC236}">
                    <a16:creationId xmlns:a16="http://schemas.microsoft.com/office/drawing/2014/main" id="{DBD1F032-FC29-01C7-4E7D-73900A00F0E9}"/>
                  </a:ext>
                </a:extLst>
              </p:cNvPr>
              <p:cNvSpPr/>
              <p:nvPr userDrawn="1"/>
            </p:nvSpPr>
            <p:spPr>
              <a:xfrm>
                <a:off x="12268573" y="2685345"/>
                <a:ext cx="626302" cy="626302"/>
              </a:xfrm>
              <a:prstGeom prst="ellipse">
                <a:avLst/>
              </a:prstGeom>
              <a:solidFill>
                <a:srgbClr val="D1D9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0" name="Ellips 9">
                <a:extLst>
                  <a:ext uri="{FF2B5EF4-FFF2-40B4-BE49-F238E27FC236}">
                    <a16:creationId xmlns:a16="http://schemas.microsoft.com/office/drawing/2014/main" id="{F3BC588E-7E23-C66B-BD3B-66953170A8BD}"/>
                  </a:ext>
                </a:extLst>
              </p:cNvPr>
              <p:cNvSpPr/>
              <p:nvPr userDrawn="1"/>
            </p:nvSpPr>
            <p:spPr>
              <a:xfrm>
                <a:off x="12989454" y="2685345"/>
                <a:ext cx="626302" cy="626302"/>
              </a:xfrm>
              <a:prstGeom prst="ellipse">
                <a:avLst/>
              </a:prstGeom>
              <a:solidFill>
                <a:srgbClr val="C0E4F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1" name="Ellips 10">
                <a:extLst>
                  <a:ext uri="{FF2B5EF4-FFF2-40B4-BE49-F238E27FC236}">
                    <a16:creationId xmlns:a16="http://schemas.microsoft.com/office/drawing/2014/main" id="{2C785FC3-5F1E-19F8-381C-920718A41565}"/>
                  </a:ext>
                </a:extLst>
              </p:cNvPr>
              <p:cNvSpPr/>
              <p:nvPr userDrawn="1"/>
            </p:nvSpPr>
            <p:spPr>
              <a:xfrm>
                <a:off x="13710335" y="2685345"/>
                <a:ext cx="626302" cy="626302"/>
              </a:xfrm>
              <a:prstGeom prst="ellipse">
                <a:avLst/>
              </a:prstGeom>
              <a:solidFill>
                <a:srgbClr val="B8E1C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" name="Ellips 11">
                <a:extLst>
                  <a:ext uri="{FF2B5EF4-FFF2-40B4-BE49-F238E27FC236}">
                    <a16:creationId xmlns:a16="http://schemas.microsoft.com/office/drawing/2014/main" id="{9A8B65CD-FD8F-4699-1856-53C34C241DB2}"/>
                  </a:ext>
                </a:extLst>
              </p:cNvPr>
              <p:cNvSpPr/>
              <p:nvPr userDrawn="1"/>
            </p:nvSpPr>
            <p:spPr>
              <a:xfrm>
                <a:off x="14431216" y="2685345"/>
                <a:ext cx="626302" cy="626302"/>
              </a:xfrm>
              <a:prstGeom prst="ellipse">
                <a:avLst/>
              </a:prstGeom>
              <a:solidFill>
                <a:srgbClr val="F8CC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" name="Ellips 12">
                <a:extLst>
                  <a:ext uri="{FF2B5EF4-FFF2-40B4-BE49-F238E27FC236}">
                    <a16:creationId xmlns:a16="http://schemas.microsoft.com/office/drawing/2014/main" id="{55DD9786-827B-12B6-8D1C-5CED2E004CD1}"/>
                  </a:ext>
                </a:extLst>
              </p:cNvPr>
              <p:cNvSpPr/>
              <p:nvPr userDrawn="1"/>
            </p:nvSpPr>
            <p:spPr>
              <a:xfrm>
                <a:off x="15152095" y="2685345"/>
                <a:ext cx="626302" cy="626302"/>
              </a:xfrm>
              <a:prstGeom prst="ellipse">
                <a:avLst/>
              </a:prstGeom>
              <a:solidFill>
                <a:srgbClr val="FBCFB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" name="Ellips 13">
                <a:extLst>
                  <a:ext uri="{FF2B5EF4-FFF2-40B4-BE49-F238E27FC236}">
                    <a16:creationId xmlns:a16="http://schemas.microsoft.com/office/drawing/2014/main" id="{68A5D5E3-CDCA-5638-712A-36E96226A4DD}"/>
                  </a:ext>
                </a:extLst>
              </p:cNvPr>
              <p:cNvSpPr/>
              <p:nvPr userDrawn="1"/>
            </p:nvSpPr>
            <p:spPr>
              <a:xfrm>
                <a:off x="15872974" y="2685345"/>
                <a:ext cx="626302" cy="626302"/>
              </a:xfrm>
              <a:prstGeom prst="ellipse">
                <a:avLst/>
              </a:prstGeom>
              <a:solidFill>
                <a:srgbClr val="E1D1E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5" name="Ellips 14">
                <a:extLst>
                  <a:ext uri="{FF2B5EF4-FFF2-40B4-BE49-F238E27FC236}">
                    <a16:creationId xmlns:a16="http://schemas.microsoft.com/office/drawing/2014/main" id="{981D94CA-2FC6-A257-514B-6475A9DCFC77}"/>
                  </a:ext>
                </a:extLst>
              </p:cNvPr>
              <p:cNvSpPr/>
              <p:nvPr userDrawn="1"/>
            </p:nvSpPr>
            <p:spPr>
              <a:xfrm>
                <a:off x="11547692" y="1903948"/>
                <a:ext cx="626302" cy="626302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6" name="Ellips 15">
                <a:extLst>
                  <a:ext uri="{FF2B5EF4-FFF2-40B4-BE49-F238E27FC236}">
                    <a16:creationId xmlns:a16="http://schemas.microsoft.com/office/drawing/2014/main" id="{C414E866-F267-500B-7A76-844F223696BE}"/>
                  </a:ext>
                </a:extLst>
              </p:cNvPr>
              <p:cNvSpPr/>
              <p:nvPr userDrawn="1"/>
            </p:nvSpPr>
            <p:spPr>
              <a:xfrm>
                <a:off x="12268573" y="1903948"/>
                <a:ext cx="626302" cy="626302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7" name="Ellips 16">
                <a:extLst>
                  <a:ext uri="{FF2B5EF4-FFF2-40B4-BE49-F238E27FC236}">
                    <a16:creationId xmlns:a16="http://schemas.microsoft.com/office/drawing/2014/main" id="{C581315F-A5B2-5E11-1735-469D411AD510}"/>
                  </a:ext>
                </a:extLst>
              </p:cNvPr>
              <p:cNvSpPr/>
              <p:nvPr userDrawn="1"/>
            </p:nvSpPr>
            <p:spPr>
              <a:xfrm>
                <a:off x="12989454" y="1903948"/>
                <a:ext cx="626302" cy="626302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8" name="Ellips 17">
                <a:extLst>
                  <a:ext uri="{FF2B5EF4-FFF2-40B4-BE49-F238E27FC236}">
                    <a16:creationId xmlns:a16="http://schemas.microsoft.com/office/drawing/2014/main" id="{CC5EFA4B-5EFE-2658-774E-77E699A6B8C8}"/>
                  </a:ext>
                </a:extLst>
              </p:cNvPr>
              <p:cNvSpPr/>
              <p:nvPr userDrawn="1"/>
            </p:nvSpPr>
            <p:spPr>
              <a:xfrm>
                <a:off x="13710335" y="1903948"/>
                <a:ext cx="626302" cy="626302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9" name="Ellips 18">
                <a:extLst>
                  <a:ext uri="{FF2B5EF4-FFF2-40B4-BE49-F238E27FC236}">
                    <a16:creationId xmlns:a16="http://schemas.microsoft.com/office/drawing/2014/main" id="{A209DD58-EB2F-B8FD-C45C-762BD06E32FF}"/>
                  </a:ext>
                </a:extLst>
              </p:cNvPr>
              <p:cNvSpPr/>
              <p:nvPr userDrawn="1"/>
            </p:nvSpPr>
            <p:spPr>
              <a:xfrm>
                <a:off x="14431216" y="1903948"/>
                <a:ext cx="626302" cy="62630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0" name="Ellips 19">
                <a:extLst>
                  <a:ext uri="{FF2B5EF4-FFF2-40B4-BE49-F238E27FC236}">
                    <a16:creationId xmlns:a16="http://schemas.microsoft.com/office/drawing/2014/main" id="{762FC094-56D4-E735-7026-800ED6AAF58F}"/>
                  </a:ext>
                </a:extLst>
              </p:cNvPr>
              <p:cNvSpPr/>
              <p:nvPr userDrawn="1"/>
            </p:nvSpPr>
            <p:spPr>
              <a:xfrm>
                <a:off x="15152095" y="1903948"/>
                <a:ext cx="626302" cy="62630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1" name="Ellips 20">
                <a:extLst>
                  <a:ext uri="{FF2B5EF4-FFF2-40B4-BE49-F238E27FC236}">
                    <a16:creationId xmlns:a16="http://schemas.microsoft.com/office/drawing/2014/main" id="{AA0293FE-ACE1-5A71-B256-751862B48677}"/>
                  </a:ext>
                </a:extLst>
              </p:cNvPr>
              <p:cNvSpPr/>
              <p:nvPr userDrawn="1"/>
            </p:nvSpPr>
            <p:spPr>
              <a:xfrm>
                <a:off x="15872974" y="1903948"/>
                <a:ext cx="626302" cy="626302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E259D50C-4994-0F1F-7389-A84C30D8CFB7}"/>
                </a:ext>
              </a:extLst>
            </p:cNvPr>
            <p:cNvSpPr/>
            <p:nvPr userDrawn="1"/>
          </p:nvSpPr>
          <p:spPr>
            <a:xfrm>
              <a:off x="11258234" y="9979921"/>
              <a:ext cx="4951584" cy="2412506"/>
            </a:xfrm>
            <a:prstGeom prst="rect">
              <a:avLst/>
            </a:prstGeom>
            <a:solidFill>
              <a:srgbClr val="FFF2B0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216000" tIns="216000" rIns="216000" bIns="216000" rtlCol="0" anchor="t" anchorCtr="0">
              <a:spAutoFit/>
            </a:bodyPr>
            <a:lstStyle/>
            <a:p>
              <a:pPr algn="l"/>
              <a:r>
                <a:rPr lang="sv-SE" sz="1200" b="1" dirty="0">
                  <a:solidFill>
                    <a:schemeClr val="tx1"/>
                  </a:solidFill>
                </a:rPr>
                <a:t>Komplementfärger</a:t>
              </a:r>
            </a:p>
            <a:p>
              <a:pPr algn="l"/>
              <a:r>
                <a:rPr lang="sv-SE" sz="1200" b="0" dirty="0">
                  <a:solidFill>
                    <a:schemeClr val="tx1"/>
                  </a:solidFill>
                </a:rPr>
                <a:t>Ändra färg genom att markera objekt och använd pipett-verktyget för att ändra till de ljusare komplementfärgerna.</a:t>
              </a:r>
            </a:p>
            <a:p>
              <a:pPr algn="l"/>
              <a:r>
                <a:rPr lang="sv-SE" sz="1200" b="0" dirty="0">
                  <a:solidFill>
                    <a:schemeClr val="tx1"/>
                  </a:solidFill>
                </a:rPr>
                <a:t>De mörka ligger även som temafärger i mallen inklusive göteborgsblå.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9524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87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92" r:id="rId15"/>
  </p:sldLayoutIdLst>
  <p:hf sldNum="0" hdr="0" ftr="0" dt="0"/>
  <p:txStyles>
    <p:titleStyle>
      <a:lvl1pPr algn="l" defTabSz="685821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21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905" b="0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61" kern="1200" baseline="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61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134" kern="1200" baseline="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907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6008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918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829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739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10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21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31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42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52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63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73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84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816" userDrawn="1">
          <p15:clr>
            <a:srgbClr val="F26B43"/>
          </p15:clr>
        </p15:guide>
        <p15:guide id="3" orient="horz" pos="4354" userDrawn="1">
          <p15:clr>
            <a:srgbClr val="F26B43"/>
          </p15:clr>
        </p15:guide>
        <p15:guide id="4" pos="215" userDrawn="1">
          <p15:clr>
            <a:srgbClr val="F26B43"/>
          </p15:clr>
        </p15:guide>
        <p15:guide id="5" pos="6497" userDrawn="1">
          <p15:clr>
            <a:srgbClr val="F26B43"/>
          </p15:clr>
        </p15:guide>
        <p15:guide id="6" orient="horz" pos="4546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2A123B0-B987-4CB4-99B0-0A70C0422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873" y="957385"/>
            <a:ext cx="8966796" cy="23374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Rubrik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E4D06A8-F5ED-4A2D-8645-FCA9470BB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2723" y="3439617"/>
            <a:ext cx="8966947" cy="23374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 8" descr="Göteborgs Stads logotyp">
            <a:extLst>
              <a:ext uri="{FF2B5EF4-FFF2-40B4-BE49-F238E27FC236}">
                <a16:creationId xmlns:a16="http://schemas.microsoft.com/office/drawing/2014/main" id="{BFB2ED6E-DB90-4A57-925E-4F177A1200F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43721" y="6808788"/>
            <a:ext cx="1288983" cy="429354"/>
          </a:xfrm>
          <a:prstGeom prst="rect">
            <a:avLst/>
          </a:prstGeom>
        </p:spPr>
      </p:pic>
      <p:grpSp>
        <p:nvGrpSpPr>
          <p:cNvPr id="3" name="Grupp 2">
            <a:extLst>
              <a:ext uri="{FF2B5EF4-FFF2-40B4-BE49-F238E27FC236}">
                <a16:creationId xmlns:a16="http://schemas.microsoft.com/office/drawing/2014/main" id="{DCFD792C-32C5-4F94-A368-19A23910F481}"/>
              </a:ext>
            </a:extLst>
          </p:cNvPr>
          <p:cNvGrpSpPr/>
          <p:nvPr userDrawn="1"/>
        </p:nvGrpSpPr>
        <p:grpSpPr>
          <a:xfrm>
            <a:off x="11265873" y="4220798"/>
            <a:ext cx="3169444" cy="2691177"/>
            <a:chOff x="11258234" y="9979921"/>
            <a:chExt cx="4951584" cy="4204392"/>
          </a:xfrm>
        </p:grpSpPr>
        <p:grpSp>
          <p:nvGrpSpPr>
            <p:cNvPr id="4" name="Grupp 3">
              <a:extLst>
                <a:ext uri="{FF2B5EF4-FFF2-40B4-BE49-F238E27FC236}">
                  <a16:creationId xmlns:a16="http://schemas.microsoft.com/office/drawing/2014/main" id="{65F80073-A2EB-6502-2D74-FD240640DAFC}"/>
                </a:ext>
              </a:extLst>
            </p:cNvPr>
            <p:cNvGrpSpPr/>
            <p:nvPr userDrawn="1"/>
          </p:nvGrpSpPr>
          <p:grpSpPr>
            <a:xfrm>
              <a:off x="11258234" y="12776614"/>
              <a:ext cx="4951584" cy="1407699"/>
              <a:chOff x="11547692" y="1903948"/>
              <a:chExt cx="4951584" cy="1407699"/>
            </a:xfrm>
          </p:grpSpPr>
          <p:sp>
            <p:nvSpPr>
              <p:cNvPr id="7" name="Ellips 6">
                <a:extLst>
                  <a:ext uri="{FF2B5EF4-FFF2-40B4-BE49-F238E27FC236}">
                    <a16:creationId xmlns:a16="http://schemas.microsoft.com/office/drawing/2014/main" id="{D4EE3F9F-60A2-9BBA-D519-E2B33913AFCD}"/>
                  </a:ext>
                </a:extLst>
              </p:cNvPr>
              <p:cNvSpPr/>
              <p:nvPr userDrawn="1"/>
            </p:nvSpPr>
            <p:spPr>
              <a:xfrm>
                <a:off x="11547692" y="2685345"/>
                <a:ext cx="626302" cy="626302"/>
              </a:xfrm>
              <a:prstGeom prst="ellipse">
                <a:avLst/>
              </a:prstGeom>
              <a:solidFill>
                <a:srgbClr val="FFF3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8" name="Ellips 7">
                <a:extLst>
                  <a:ext uri="{FF2B5EF4-FFF2-40B4-BE49-F238E27FC236}">
                    <a16:creationId xmlns:a16="http://schemas.microsoft.com/office/drawing/2014/main" id="{AF1D3D7D-BFDB-56AF-2917-335EE1A7FBF0}"/>
                  </a:ext>
                </a:extLst>
              </p:cNvPr>
              <p:cNvSpPr/>
              <p:nvPr userDrawn="1"/>
            </p:nvSpPr>
            <p:spPr>
              <a:xfrm>
                <a:off x="12268573" y="2685345"/>
                <a:ext cx="626302" cy="626302"/>
              </a:xfrm>
              <a:prstGeom prst="ellipse">
                <a:avLst/>
              </a:prstGeom>
              <a:solidFill>
                <a:srgbClr val="D1D9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0" name="Ellips 9">
                <a:extLst>
                  <a:ext uri="{FF2B5EF4-FFF2-40B4-BE49-F238E27FC236}">
                    <a16:creationId xmlns:a16="http://schemas.microsoft.com/office/drawing/2014/main" id="{28180074-BC60-ECF7-52A4-954E55FB59D5}"/>
                  </a:ext>
                </a:extLst>
              </p:cNvPr>
              <p:cNvSpPr/>
              <p:nvPr userDrawn="1"/>
            </p:nvSpPr>
            <p:spPr>
              <a:xfrm>
                <a:off x="12989454" y="2685345"/>
                <a:ext cx="626302" cy="626302"/>
              </a:xfrm>
              <a:prstGeom prst="ellipse">
                <a:avLst/>
              </a:prstGeom>
              <a:solidFill>
                <a:srgbClr val="C0E4F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1" name="Ellips 10">
                <a:extLst>
                  <a:ext uri="{FF2B5EF4-FFF2-40B4-BE49-F238E27FC236}">
                    <a16:creationId xmlns:a16="http://schemas.microsoft.com/office/drawing/2014/main" id="{1ED4FE11-040F-B8F6-DF18-FB5C4DFC1820}"/>
                  </a:ext>
                </a:extLst>
              </p:cNvPr>
              <p:cNvSpPr/>
              <p:nvPr userDrawn="1"/>
            </p:nvSpPr>
            <p:spPr>
              <a:xfrm>
                <a:off x="13710335" y="2685345"/>
                <a:ext cx="626302" cy="626302"/>
              </a:xfrm>
              <a:prstGeom prst="ellipse">
                <a:avLst/>
              </a:prstGeom>
              <a:solidFill>
                <a:srgbClr val="B8E1C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" name="Ellips 11">
                <a:extLst>
                  <a:ext uri="{FF2B5EF4-FFF2-40B4-BE49-F238E27FC236}">
                    <a16:creationId xmlns:a16="http://schemas.microsoft.com/office/drawing/2014/main" id="{740CE572-D5A0-CB0D-B6EB-AA2DF70854B7}"/>
                  </a:ext>
                </a:extLst>
              </p:cNvPr>
              <p:cNvSpPr/>
              <p:nvPr userDrawn="1"/>
            </p:nvSpPr>
            <p:spPr>
              <a:xfrm>
                <a:off x="14431216" y="2685345"/>
                <a:ext cx="626302" cy="626302"/>
              </a:xfrm>
              <a:prstGeom prst="ellipse">
                <a:avLst/>
              </a:prstGeom>
              <a:solidFill>
                <a:srgbClr val="F8CC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" name="Ellips 12">
                <a:extLst>
                  <a:ext uri="{FF2B5EF4-FFF2-40B4-BE49-F238E27FC236}">
                    <a16:creationId xmlns:a16="http://schemas.microsoft.com/office/drawing/2014/main" id="{6C887418-E9B2-A17C-8F61-B40649141C4A}"/>
                  </a:ext>
                </a:extLst>
              </p:cNvPr>
              <p:cNvSpPr/>
              <p:nvPr userDrawn="1"/>
            </p:nvSpPr>
            <p:spPr>
              <a:xfrm>
                <a:off x="15152095" y="2685345"/>
                <a:ext cx="626302" cy="626302"/>
              </a:xfrm>
              <a:prstGeom prst="ellipse">
                <a:avLst/>
              </a:prstGeom>
              <a:solidFill>
                <a:srgbClr val="FBCFB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" name="Ellips 13">
                <a:extLst>
                  <a:ext uri="{FF2B5EF4-FFF2-40B4-BE49-F238E27FC236}">
                    <a16:creationId xmlns:a16="http://schemas.microsoft.com/office/drawing/2014/main" id="{30BFBBC1-765F-20D9-2C31-FB79BFF847B4}"/>
                  </a:ext>
                </a:extLst>
              </p:cNvPr>
              <p:cNvSpPr/>
              <p:nvPr userDrawn="1"/>
            </p:nvSpPr>
            <p:spPr>
              <a:xfrm>
                <a:off x="15872974" y="2685345"/>
                <a:ext cx="626302" cy="626302"/>
              </a:xfrm>
              <a:prstGeom prst="ellipse">
                <a:avLst/>
              </a:prstGeom>
              <a:solidFill>
                <a:srgbClr val="E1D1E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5" name="Ellips 14">
                <a:extLst>
                  <a:ext uri="{FF2B5EF4-FFF2-40B4-BE49-F238E27FC236}">
                    <a16:creationId xmlns:a16="http://schemas.microsoft.com/office/drawing/2014/main" id="{39053C02-4533-C762-EF9E-F6DCE13F3F99}"/>
                  </a:ext>
                </a:extLst>
              </p:cNvPr>
              <p:cNvSpPr/>
              <p:nvPr userDrawn="1"/>
            </p:nvSpPr>
            <p:spPr>
              <a:xfrm>
                <a:off x="11547692" y="1903948"/>
                <a:ext cx="626302" cy="626302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6" name="Ellips 15">
                <a:extLst>
                  <a:ext uri="{FF2B5EF4-FFF2-40B4-BE49-F238E27FC236}">
                    <a16:creationId xmlns:a16="http://schemas.microsoft.com/office/drawing/2014/main" id="{8EB4511E-9AB8-0A72-704C-906D8A09CCBD}"/>
                  </a:ext>
                </a:extLst>
              </p:cNvPr>
              <p:cNvSpPr/>
              <p:nvPr userDrawn="1"/>
            </p:nvSpPr>
            <p:spPr>
              <a:xfrm>
                <a:off x="12268573" y="1903948"/>
                <a:ext cx="626302" cy="626302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7" name="Ellips 16">
                <a:extLst>
                  <a:ext uri="{FF2B5EF4-FFF2-40B4-BE49-F238E27FC236}">
                    <a16:creationId xmlns:a16="http://schemas.microsoft.com/office/drawing/2014/main" id="{DC234E36-F6E6-C698-3558-934B83E53FFF}"/>
                  </a:ext>
                </a:extLst>
              </p:cNvPr>
              <p:cNvSpPr/>
              <p:nvPr userDrawn="1"/>
            </p:nvSpPr>
            <p:spPr>
              <a:xfrm>
                <a:off x="12989454" y="1903948"/>
                <a:ext cx="626302" cy="626302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8" name="Ellips 17">
                <a:extLst>
                  <a:ext uri="{FF2B5EF4-FFF2-40B4-BE49-F238E27FC236}">
                    <a16:creationId xmlns:a16="http://schemas.microsoft.com/office/drawing/2014/main" id="{841A0E25-A5B9-C0BF-9B3E-1F855744A154}"/>
                  </a:ext>
                </a:extLst>
              </p:cNvPr>
              <p:cNvSpPr/>
              <p:nvPr userDrawn="1"/>
            </p:nvSpPr>
            <p:spPr>
              <a:xfrm>
                <a:off x="13710335" y="1903948"/>
                <a:ext cx="626302" cy="626302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9" name="Ellips 18">
                <a:extLst>
                  <a:ext uri="{FF2B5EF4-FFF2-40B4-BE49-F238E27FC236}">
                    <a16:creationId xmlns:a16="http://schemas.microsoft.com/office/drawing/2014/main" id="{89CDDC75-0D0F-F093-AFEB-11BF55BBE77D}"/>
                  </a:ext>
                </a:extLst>
              </p:cNvPr>
              <p:cNvSpPr/>
              <p:nvPr userDrawn="1"/>
            </p:nvSpPr>
            <p:spPr>
              <a:xfrm>
                <a:off x="14431216" y="1903948"/>
                <a:ext cx="626302" cy="62630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0" name="Ellips 19">
                <a:extLst>
                  <a:ext uri="{FF2B5EF4-FFF2-40B4-BE49-F238E27FC236}">
                    <a16:creationId xmlns:a16="http://schemas.microsoft.com/office/drawing/2014/main" id="{757C66B2-69AE-8688-710F-5B8418C524E1}"/>
                  </a:ext>
                </a:extLst>
              </p:cNvPr>
              <p:cNvSpPr/>
              <p:nvPr userDrawn="1"/>
            </p:nvSpPr>
            <p:spPr>
              <a:xfrm>
                <a:off x="15152095" y="1903948"/>
                <a:ext cx="626302" cy="62630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1" name="Ellips 20">
                <a:extLst>
                  <a:ext uri="{FF2B5EF4-FFF2-40B4-BE49-F238E27FC236}">
                    <a16:creationId xmlns:a16="http://schemas.microsoft.com/office/drawing/2014/main" id="{64036C09-0F5D-D1B4-B62A-766020FB1794}"/>
                  </a:ext>
                </a:extLst>
              </p:cNvPr>
              <p:cNvSpPr/>
              <p:nvPr userDrawn="1"/>
            </p:nvSpPr>
            <p:spPr>
              <a:xfrm>
                <a:off x="15872974" y="1903948"/>
                <a:ext cx="626302" cy="626302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A5D0CC73-DD52-C795-DF29-94F4E487FC85}"/>
                </a:ext>
              </a:extLst>
            </p:cNvPr>
            <p:cNvSpPr/>
            <p:nvPr userDrawn="1"/>
          </p:nvSpPr>
          <p:spPr>
            <a:xfrm>
              <a:off x="11258234" y="9979921"/>
              <a:ext cx="4951584" cy="2412506"/>
            </a:xfrm>
            <a:prstGeom prst="rect">
              <a:avLst/>
            </a:prstGeom>
            <a:solidFill>
              <a:srgbClr val="FFF2B0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216000" tIns="216000" rIns="216000" bIns="216000" rtlCol="0" anchor="t" anchorCtr="0">
              <a:spAutoFit/>
            </a:bodyPr>
            <a:lstStyle/>
            <a:p>
              <a:pPr algn="l"/>
              <a:r>
                <a:rPr lang="sv-SE" sz="1200" b="1" dirty="0">
                  <a:solidFill>
                    <a:schemeClr val="tx1"/>
                  </a:solidFill>
                </a:rPr>
                <a:t>Komplementfärger</a:t>
              </a:r>
            </a:p>
            <a:p>
              <a:pPr algn="l"/>
              <a:r>
                <a:rPr lang="sv-SE" sz="1200" b="0" dirty="0">
                  <a:solidFill>
                    <a:schemeClr val="tx1"/>
                  </a:solidFill>
                </a:rPr>
                <a:t>Ändra färg genom att markera objekt och använd pipett-verktyget för att ändra till de ljusare komplementfärgerna.</a:t>
              </a:r>
            </a:p>
            <a:p>
              <a:pPr algn="l"/>
              <a:r>
                <a:rPr lang="sv-SE" sz="1200" b="0" dirty="0">
                  <a:solidFill>
                    <a:schemeClr val="tx1"/>
                  </a:solidFill>
                </a:rPr>
                <a:t>De mörka ligger även som temafärger i mallen inklusive göteborgsblå.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55596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</p:sldLayoutIdLst>
  <p:hf sldNum="0" hdr="0" ftr="0" dt="0"/>
  <p:txStyles>
    <p:titleStyle>
      <a:lvl1pPr algn="l" defTabSz="685821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21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905" b="0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61" kern="1200" baseline="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61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134" kern="1200" baseline="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907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6008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918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829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739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10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21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31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42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52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63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73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84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6" userDrawn="1">
          <p15:clr>
            <a:srgbClr val="F26B43"/>
          </p15:clr>
        </p15:guide>
        <p15:guide id="3" orient="horz" pos="4082" userDrawn="1">
          <p15:clr>
            <a:srgbClr val="F26B43"/>
          </p15:clr>
        </p15:guide>
        <p15:guide id="4" pos="208" userDrawn="1">
          <p15:clr>
            <a:srgbClr val="F26B43"/>
          </p15:clr>
        </p15:guide>
        <p15:guide id="5" pos="6511" userDrawn="1">
          <p15:clr>
            <a:srgbClr val="F26B43"/>
          </p15:clr>
        </p15:guide>
        <p15:guide id="6" orient="horz" pos="454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goteborgonline.sharepoint.com/sites/digitalanavet-service-support-och-stod-i-arbetet/_layouts/15/DocIdRedir.aspx?ID=NAVETSEET3-11977015-873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goteborgonline.sharepoint.com/sites/digitalanavet-service-support-och-stod-i-arbetet/_layouts/15/DocIdRedir.aspx?ID=NAVETSEET3-11977015-187" TargetMode="External"/><Relationship Id="rId2" Type="http://schemas.openxmlformats.org/officeDocument/2006/relationships/hyperlink" Target="https://media.goteborg.se/" TargetMode="External"/><Relationship Id="rId1" Type="http://schemas.openxmlformats.org/officeDocument/2006/relationships/slideLayout" Target="../slideLayouts/slideLayout24.xml"/><Relationship Id="rId6" Type="http://schemas.openxmlformats.org/officeDocument/2006/relationships/hyperlink" Target="https://goteborg.se/wps/myportal/enhetssida/grafisk-profil/tillampningar/trycksaker" TargetMode="External"/><Relationship Id="rId5" Type="http://schemas.openxmlformats.org/officeDocument/2006/relationships/hyperlink" Target="http://www.goteborg.se/grafiskprofil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>
            <a:extLst>
              <a:ext uri="{FF2B5EF4-FFF2-40B4-BE49-F238E27FC236}">
                <a16:creationId xmlns:a16="http://schemas.microsoft.com/office/drawing/2014/main" id="{9103FC95-9045-4B04-9325-C0A388F15F4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18775" y="728550"/>
            <a:ext cx="3808073" cy="3035047"/>
          </a:xfrm>
        </p:spPr>
        <p:txBody>
          <a:bodyPr/>
          <a:lstStyle/>
          <a:p>
            <a:pPr lvl="3">
              <a:spcAft>
                <a:spcPts val="849"/>
              </a:spcAft>
            </a:pPr>
            <a:r>
              <a:rPr lang="sv-SE" sz="2828" dirty="0"/>
              <a:t>Instruktion</a:t>
            </a:r>
          </a:p>
          <a:p>
            <a:pPr marL="242465" lvl="4" indent="-242465">
              <a:spcBef>
                <a:spcPts val="1273"/>
              </a:spcBef>
              <a:buFont typeface="Arial" panose="020B0604020202020204" pitchFamily="34" charset="0"/>
              <a:buChar char="•"/>
            </a:pPr>
            <a:r>
              <a:rPr lang="sv-SE" sz="1414" dirty="0"/>
              <a:t>Högerklicka på sidan för att byta layout.</a:t>
            </a:r>
          </a:p>
          <a:p>
            <a:pPr marL="242465" lvl="4" indent="-242465">
              <a:spcBef>
                <a:spcPts val="1273"/>
              </a:spcBef>
              <a:buFont typeface="Arial" panose="020B0604020202020204" pitchFamily="34" charset="0"/>
              <a:buChar char="•"/>
            </a:pPr>
            <a:r>
              <a:rPr lang="sv-SE" sz="1414" dirty="0"/>
              <a:t>Text och bild ska inte placeras utanför marginalen. Bocka i rutan Stödlinjer under fliken Visa för att se marginalerna (Alt+F9).</a:t>
            </a:r>
          </a:p>
          <a:p>
            <a:pPr marL="242465" lvl="4" indent="-242465">
              <a:spcBef>
                <a:spcPts val="1273"/>
              </a:spcBef>
              <a:buFont typeface="Arial" panose="020B0604020202020204" pitchFamily="34" charset="0"/>
              <a:buChar char="•"/>
            </a:pPr>
            <a:r>
              <a:rPr lang="sv-SE" sz="1414" dirty="0"/>
              <a:t>Foton, illustrationer och informationsgrafik hämtar du i Göteborgs Stads </a:t>
            </a:r>
            <a:r>
              <a:rPr lang="sv-SE" sz="1414" dirty="0">
                <a:hlinkClick r:id="rId2"/>
              </a:rPr>
              <a:t>Mediabank</a:t>
            </a:r>
            <a:r>
              <a:rPr lang="sv-SE" sz="1414" dirty="0"/>
              <a:t>.</a:t>
            </a:r>
          </a:p>
          <a:p>
            <a:pPr marL="242465" lvl="4" indent="-242465">
              <a:spcBef>
                <a:spcPts val="1273"/>
              </a:spcBef>
              <a:buFont typeface="Arial" panose="020B0604020202020204" pitchFamily="34" charset="0"/>
              <a:buChar char="•"/>
            </a:pPr>
            <a:r>
              <a:rPr lang="sv-SE" sz="1414" dirty="0"/>
              <a:t>När du byter färg på grafik, välj bland de </a:t>
            </a:r>
            <a:br>
              <a:rPr lang="sv-SE" sz="1414" dirty="0"/>
            </a:br>
            <a:r>
              <a:rPr lang="sv-SE" sz="1414" dirty="0"/>
              <a:t>markerade färgerna.</a:t>
            </a:r>
          </a:p>
        </p:txBody>
      </p:sp>
      <p:grpSp>
        <p:nvGrpSpPr>
          <p:cNvPr id="29" name="Grupp 28">
            <a:extLst>
              <a:ext uri="{FF2B5EF4-FFF2-40B4-BE49-F238E27FC236}">
                <a16:creationId xmlns:a16="http://schemas.microsoft.com/office/drawing/2014/main" id="{4EB3ED4E-5764-40C6-8F6C-645DEF406B1F}"/>
              </a:ext>
            </a:extLst>
          </p:cNvPr>
          <p:cNvGrpSpPr/>
          <p:nvPr/>
        </p:nvGrpSpPr>
        <p:grpSpPr>
          <a:xfrm>
            <a:off x="3897174" y="758204"/>
            <a:ext cx="6436933" cy="3346742"/>
            <a:chOff x="5510702" y="1072345"/>
            <a:chExt cx="9103894" cy="4733370"/>
          </a:xfrm>
        </p:grpSpPr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4F91BF69-EFC5-4283-8458-70E0DC91265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33355" t="14694" r="49579" b="38940"/>
            <a:stretch/>
          </p:blipFill>
          <p:spPr>
            <a:xfrm>
              <a:off x="6251661" y="1072345"/>
              <a:ext cx="8362935" cy="4733370"/>
            </a:xfrm>
            <a:prstGeom prst="rect">
              <a:avLst/>
            </a:prstGeom>
          </p:spPr>
        </p:pic>
        <p:sp>
          <p:nvSpPr>
            <p:cNvPr id="11" name="Rektangel 10" descr="Rektangel som markerar Layout-val.">
              <a:extLst>
                <a:ext uri="{FF2B5EF4-FFF2-40B4-BE49-F238E27FC236}">
                  <a16:creationId xmlns:a16="http://schemas.microsoft.com/office/drawing/2014/main" id="{3B039578-E025-4F59-BD4E-DF00CFFB0962}"/>
                </a:ext>
              </a:extLst>
            </p:cNvPr>
            <p:cNvSpPr/>
            <p:nvPr/>
          </p:nvSpPr>
          <p:spPr>
            <a:xfrm>
              <a:off x="7635874" y="3981450"/>
              <a:ext cx="1546225" cy="263525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58" dirty="0"/>
            </a:p>
          </p:txBody>
        </p:sp>
        <p:cxnSp>
          <p:nvCxnSpPr>
            <p:cNvPr id="9" name="Rak pilkoppling 8" descr="Pil som visar var Layout-valet finns i Powerpoints gränssnitt.">
              <a:extLst>
                <a:ext uri="{FF2B5EF4-FFF2-40B4-BE49-F238E27FC236}">
                  <a16:creationId xmlns:a16="http://schemas.microsoft.com/office/drawing/2014/main" id="{134BB6E2-B6D1-4A48-8936-C2CBEDF57356}"/>
                </a:ext>
              </a:extLst>
            </p:cNvPr>
            <p:cNvCxnSpPr>
              <a:cxnSpLocks/>
            </p:cNvCxnSpPr>
            <p:nvPr/>
          </p:nvCxnSpPr>
          <p:spPr>
            <a:xfrm>
              <a:off x="5510702" y="2118184"/>
              <a:ext cx="1184982" cy="0"/>
            </a:xfrm>
            <a:prstGeom prst="straightConnector1">
              <a:avLst/>
            </a:prstGeom>
            <a:ln w="38100" cap="rnd">
              <a:solidFill>
                <a:schemeClr val="tx1"/>
              </a:solidFill>
              <a:round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upp 11" descr="Exempelbild ändra färg på grafik.">
            <a:extLst>
              <a:ext uri="{FF2B5EF4-FFF2-40B4-BE49-F238E27FC236}">
                <a16:creationId xmlns:a16="http://schemas.microsoft.com/office/drawing/2014/main" id="{83122C40-DBC9-4B2C-AB0E-86C3997B96B5}"/>
              </a:ext>
            </a:extLst>
          </p:cNvPr>
          <p:cNvGrpSpPr/>
          <p:nvPr/>
        </p:nvGrpSpPr>
        <p:grpSpPr>
          <a:xfrm>
            <a:off x="640021" y="3651780"/>
            <a:ext cx="2179897" cy="1668591"/>
            <a:chOff x="449264" y="5424488"/>
            <a:chExt cx="4368634" cy="3343949"/>
          </a:xfrm>
        </p:grpSpPr>
        <p:grpSp>
          <p:nvGrpSpPr>
            <p:cNvPr id="13" name="Grupp 12">
              <a:extLst>
                <a:ext uri="{FF2B5EF4-FFF2-40B4-BE49-F238E27FC236}">
                  <a16:creationId xmlns:a16="http://schemas.microsoft.com/office/drawing/2014/main" id="{272E7495-209C-4483-A47B-9402A76634A9}"/>
                </a:ext>
              </a:extLst>
            </p:cNvPr>
            <p:cNvGrpSpPr/>
            <p:nvPr/>
          </p:nvGrpSpPr>
          <p:grpSpPr>
            <a:xfrm>
              <a:off x="449264" y="6173968"/>
              <a:ext cx="4368634" cy="2594469"/>
              <a:chOff x="449264" y="5516319"/>
              <a:chExt cx="4368634" cy="2594469"/>
            </a:xfrm>
          </p:grpSpPr>
          <p:pic>
            <p:nvPicPr>
              <p:cNvPr id="15" name="Bildobjekt 14">
                <a:extLst>
                  <a:ext uri="{FF2B5EF4-FFF2-40B4-BE49-F238E27FC236}">
                    <a16:creationId xmlns:a16="http://schemas.microsoft.com/office/drawing/2014/main" id="{8475AF8B-F887-48FC-BD7B-5CA851DB8F4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t="5957"/>
              <a:stretch/>
            </p:blipFill>
            <p:spPr>
              <a:xfrm>
                <a:off x="449264" y="5516319"/>
                <a:ext cx="4368634" cy="2594469"/>
              </a:xfrm>
              <a:prstGeom prst="rect">
                <a:avLst/>
              </a:prstGeom>
            </p:spPr>
          </p:pic>
          <p:sp>
            <p:nvSpPr>
              <p:cNvPr id="16" name="Rektangel 15" descr="Rektangel som markerar Layout-val.">
                <a:extLst>
                  <a:ext uri="{FF2B5EF4-FFF2-40B4-BE49-F238E27FC236}">
                    <a16:creationId xmlns:a16="http://schemas.microsoft.com/office/drawing/2014/main" id="{1FF577B4-442C-4AB6-B699-015966B52261}"/>
                  </a:ext>
                </a:extLst>
              </p:cNvPr>
              <p:cNvSpPr/>
              <p:nvPr/>
            </p:nvSpPr>
            <p:spPr>
              <a:xfrm>
                <a:off x="1460506" y="7038975"/>
                <a:ext cx="3022594" cy="352425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sz="1058" dirty="0"/>
              </a:p>
            </p:txBody>
          </p:sp>
        </p:grpSp>
        <p:cxnSp>
          <p:nvCxnSpPr>
            <p:cNvPr id="14" name="Rak pilkoppling 13" descr="Pil som visar var Layout-valet finns i Powerpoints gränssnitt.">
              <a:extLst>
                <a:ext uri="{FF2B5EF4-FFF2-40B4-BE49-F238E27FC236}">
                  <a16:creationId xmlns:a16="http://schemas.microsoft.com/office/drawing/2014/main" id="{D9CD61FE-593B-4E96-B5A5-A138D6462B17}"/>
                </a:ext>
              </a:extLst>
            </p:cNvPr>
            <p:cNvCxnSpPr>
              <a:cxnSpLocks/>
            </p:cNvCxnSpPr>
            <p:nvPr/>
          </p:nvCxnSpPr>
          <p:spPr>
            <a:xfrm>
              <a:off x="3107518" y="5424488"/>
              <a:ext cx="0" cy="2133571"/>
            </a:xfrm>
            <a:prstGeom prst="straightConnector1">
              <a:avLst/>
            </a:prstGeom>
            <a:ln w="38100" cap="rnd">
              <a:solidFill>
                <a:schemeClr val="tx1"/>
              </a:solidFill>
              <a:round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7" name="Rektangel 16">
            <a:extLst>
              <a:ext uri="{FF2B5EF4-FFF2-40B4-BE49-F238E27FC236}">
                <a16:creationId xmlns:a16="http://schemas.microsoft.com/office/drawing/2014/main" id="{B3F95081-61A6-4F16-A72E-167B46EA25B5}"/>
              </a:ext>
            </a:extLst>
          </p:cNvPr>
          <p:cNvSpPr/>
          <p:nvPr/>
        </p:nvSpPr>
        <p:spPr>
          <a:xfrm>
            <a:off x="4421072" y="4501138"/>
            <a:ext cx="4527942" cy="2715068"/>
          </a:xfrm>
          <a:prstGeom prst="rect">
            <a:avLst/>
          </a:prstGeom>
          <a:solidFill>
            <a:srgbClr val="FFF2B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58" dirty="0"/>
          </a:p>
        </p:txBody>
      </p:sp>
      <p:sp>
        <p:nvSpPr>
          <p:cNvPr id="18" name="Platshållare för innehåll 2">
            <a:extLst>
              <a:ext uri="{FF2B5EF4-FFF2-40B4-BE49-F238E27FC236}">
                <a16:creationId xmlns:a16="http://schemas.microsoft.com/office/drawing/2014/main" id="{602953B0-0DAB-4D47-A816-5181C4E0FA6A}"/>
              </a:ext>
            </a:extLst>
          </p:cNvPr>
          <p:cNvSpPr txBox="1">
            <a:spLocks/>
          </p:cNvSpPr>
          <p:nvPr/>
        </p:nvSpPr>
        <p:spPr>
          <a:xfrm>
            <a:off x="4713009" y="5050299"/>
            <a:ext cx="4081573" cy="192475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30384" indent="-230384" algn="l" defTabSz="914332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7548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32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4714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849"/>
              </a:spcAft>
            </a:pPr>
            <a:r>
              <a:rPr lang="sv-SE" sz="1131" dirty="0"/>
              <a:t>Information om logotyp, färg, typsnitt och bild finns på </a:t>
            </a:r>
            <a:r>
              <a:rPr lang="sv-SE" sz="1131" dirty="0">
                <a:hlinkClick r:id="rId5"/>
              </a:rPr>
              <a:t>Göteborgs Stads grafiska manual</a:t>
            </a:r>
            <a:r>
              <a:rPr lang="sv-SE" sz="1131" dirty="0"/>
              <a:t>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849"/>
              </a:spcAft>
            </a:pPr>
            <a:r>
              <a:rPr lang="sv-SE" sz="1131" dirty="0"/>
              <a:t>Inspiration och exempel finns i Göteborgs Stads grafiska manual under avsnittet </a:t>
            </a:r>
            <a:r>
              <a:rPr lang="sv-SE" sz="1131" dirty="0">
                <a:hlinkClick r:id="rId6"/>
              </a:rPr>
              <a:t>Tillämpning i trycksaker</a:t>
            </a:r>
            <a:r>
              <a:rPr lang="sv-SE" sz="1131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849"/>
              </a:spcAft>
            </a:pPr>
            <a:r>
              <a:rPr lang="sv-SE" sz="1131" dirty="0"/>
              <a:t>Dokument som publiceras i stadens kanaler ska vara tillgänglighetsanpassade. Mer information finns </a:t>
            </a:r>
            <a:r>
              <a:rPr lang="sv-SE" sz="113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på </a:t>
            </a:r>
            <a:r>
              <a:rPr lang="sv-SE" sz="1131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Tillgänglighet i mallar</a:t>
            </a:r>
            <a:r>
              <a:rPr lang="sv-SE" sz="113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v-SE" sz="1131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849"/>
              </a:spcAft>
            </a:pPr>
            <a:r>
              <a:rPr lang="sv-SE" sz="1131" dirty="0"/>
              <a:t>Information om klarspråk, normkritik och tillgänglighet finns på </a:t>
            </a:r>
            <a:r>
              <a:rPr lang="sv-SE" sz="1131" dirty="0">
                <a:hlinkClick r:id="rId8"/>
              </a:rPr>
              <a:t>Kommunikation i staden</a:t>
            </a:r>
            <a:r>
              <a:rPr lang="sv-SE" sz="1131" dirty="0"/>
              <a:t>.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C23F399C-317F-4C9E-B38C-69CA3F3A7AEF}"/>
              </a:ext>
            </a:extLst>
          </p:cNvPr>
          <p:cNvSpPr txBox="1"/>
          <p:nvPr/>
        </p:nvSpPr>
        <p:spPr>
          <a:xfrm>
            <a:off x="4713008" y="4783954"/>
            <a:ext cx="2936319" cy="1740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v-SE" sz="1131" b="1" dirty="0"/>
              <a:t>Tänk på!</a:t>
            </a:r>
          </a:p>
        </p:txBody>
      </p:sp>
      <p:sp>
        <p:nvSpPr>
          <p:cNvPr id="22" name="Ellips 21">
            <a:extLst>
              <a:ext uri="{FF2B5EF4-FFF2-40B4-BE49-F238E27FC236}">
                <a16:creationId xmlns:a16="http://schemas.microsoft.com/office/drawing/2014/main" id="{7D04699A-12FA-400F-A5CF-6CBEB5D28C03}"/>
              </a:ext>
            </a:extLst>
          </p:cNvPr>
          <p:cNvSpPr/>
          <p:nvPr/>
        </p:nvSpPr>
        <p:spPr>
          <a:xfrm>
            <a:off x="635811" y="6644478"/>
            <a:ext cx="358106" cy="358106"/>
          </a:xfrm>
          <a:prstGeom prst="ellipse">
            <a:avLst/>
          </a:prstGeom>
          <a:solidFill>
            <a:srgbClr val="FFF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58"/>
          </a:p>
        </p:txBody>
      </p:sp>
      <p:sp>
        <p:nvSpPr>
          <p:cNvPr id="23" name="Ellips 22">
            <a:extLst>
              <a:ext uri="{FF2B5EF4-FFF2-40B4-BE49-F238E27FC236}">
                <a16:creationId xmlns:a16="http://schemas.microsoft.com/office/drawing/2014/main" id="{A5F1715F-1050-4906-BBAF-26D3A1D5F841}"/>
              </a:ext>
            </a:extLst>
          </p:cNvPr>
          <p:cNvSpPr/>
          <p:nvPr/>
        </p:nvSpPr>
        <p:spPr>
          <a:xfrm>
            <a:off x="1145512" y="6644478"/>
            <a:ext cx="358106" cy="358106"/>
          </a:xfrm>
          <a:prstGeom prst="ellipse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58"/>
          </a:p>
        </p:txBody>
      </p:sp>
      <p:sp>
        <p:nvSpPr>
          <p:cNvPr id="24" name="Ellips 23">
            <a:extLst>
              <a:ext uri="{FF2B5EF4-FFF2-40B4-BE49-F238E27FC236}">
                <a16:creationId xmlns:a16="http://schemas.microsoft.com/office/drawing/2014/main" id="{A8597563-06D2-4E19-8E18-7B49B4AA644B}"/>
              </a:ext>
            </a:extLst>
          </p:cNvPr>
          <p:cNvSpPr/>
          <p:nvPr/>
        </p:nvSpPr>
        <p:spPr>
          <a:xfrm>
            <a:off x="1655213" y="6644478"/>
            <a:ext cx="358106" cy="358106"/>
          </a:xfrm>
          <a:prstGeom prst="ellipse">
            <a:avLst/>
          </a:prstGeom>
          <a:solidFill>
            <a:srgbClr val="C0E4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58"/>
          </a:p>
        </p:txBody>
      </p:sp>
      <p:sp>
        <p:nvSpPr>
          <p:cNvPr id="25" name="Ellips 24">
            <a:extLst>
              <a:ext uri="{FF2B5EF4-FFF2-40B4-BE49-F238E27FC236}">
                <a16:creationId xmlns:a16="http://schemas.microsoft.com/office/drawing/2014/main" id="{75205FBE-25BC-4D3C-A60C-483E9FC26518}"/>
              </a:ext>
            </a:extLst>
          </p:cNvPr>
          <p:cNvSpPr/>
          <p:nvPr/>
        </p:nvSpPr>
        <p:spPr>
          <a:xfrm>
            <a:off x="2164914" y="6644478"/>
            <a:ext cx="358106" cy="358106"/>
          </a:xfrm>
          <a:prstGeom prst="ellipse">
            <a:avLst/>
          </a:prstGeom>
          <a:solidFill>
            <a:srgbClr val="B8E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58"/>
          </a:p>
        </p:txBody>
      </p:sp>
      <p:sp>
        <p:nvSpPr>
          <p:cNvPr id="26" name="Ellips 25">
            <a:extLst>
              <a:ext uri="{FF2B5EF4-FFF2-40B4-BE49-F238E27FC236}">
                <a16:creationId xmlns:a16="http://schemas.microsoft.com/office/drawing/2014/main" id="{AF4D0A1B-E426-46BA-93F7-D14F2823BCA1}"/>
              </a:ext>
            </a:extLst>
          </p:cNvPr>
          <p:cNvSpPr/>
          <p:nvPr/>
        </p:nvSpPr>
        <p:spPr>
          <a:xfrm>
            <a:off x="2674615" y="6644478"/>
            <a:ext cx="358106" cy="358106"/>
          </a:xfrm>
          <a:prstGeom prst="ellipse">
            <a:avLst/>
          </a:prstGeom>
          <a:solidFill>
            <a:srgbClr val="F8C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58"/>
          </a:p>
        </p:txBody>
      </p:sp>
      <p:sp>
        <p:nvSpPr>
          <p:cNvPr id="27" name="Ellips 26">
            <a:extLst>
              <a:ext uri="{FF2B5EF4-FFF2-40B4-BE49-F238E27FC236}">
                <a16:creationId xmlns:a16="http://schemas.microsoft.com/office/drawing/2014/main" id="{6A66A3B7-115F-424B-ACEC-EE58395E52DD}"/>
              </a:ext>
            </a:extLst>
          </p:cNvPr>
          <p:cNvSpPr/>
          <p:nvPr/>
        </p:nvSpPr>
        <p:spPr>
          <a:xfrm>
            <a:off x="3184314" y="6644478"/>
            <a:ext cx="358106" cy="358106"/>
          </a:xfrm>
          <a:prstGeom prst="ellipse">
            <a:avLst/>
          </a:prstGeom>
          <a:solidFill>
            <a:srgbClr val="FBCF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58"/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A6370CDD-58E1-4FBF-BE58-BBABB8939853}"/>
              </a:ext>
            </a:extLst>
          </p:cNvPr>
          <p:cNvSpPr txBox="1"/>
          <p:nvPr/>
        </p:nvSpPr>
        <p:spPr>
          <a:xfrm>
            <a:off x="635811" y="5721192"/>
            <a:ext cx="3491037" cy="77335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lvl="4">
              <a:lnSpc>
                <a:spcPct val="110000"/>
              </a:lnSpc>
              <a:spcBef>
                <a:spcPts val="1273"/>
              </a:spcBef>
            </a:pPr>
            <a:r>
              <a:rPr lang="sv-SE" sz="1131" dirty="0"/>
              <a:t>För att använda Göteborgs Stads ljusa färger på grafik. Markera objekt och ändra fyllningsfärg med pipetten på någon av färgerna nedan. </a:t>
            </a:r>
            <a:r>
              <a:rPr lang="sv-SE" sz="1200" dirty="0"/>
              <a:t>Alla färger ligger även i bakgrundslagret nere till höger på alla sidor.</a:t>
            </a:r>
            <a:endParaRPr lang="sv-SE" sz="1131" dirty="0"/>
          </a:p>
        </p:txBody>
      </p:sp>
      <p:sp>
        <p:nvSpPr>
          <p:cNvPr id="2" name="Ellips 1">
            <a:extLst>
              <a:ext uri="{FF2B5EF4-FFF2-40B4-BE49-F238E27FC236}">
                <a16:creationId xmlns:a16="http://schemas.microsoft.com/office/drawing/2014/main" id="{3B4A87FC-C54C-E751-21D3-9A44CA4A30CC}"/>
              </a:ext>
            </a:extLst>
          </p:cNvPr>
          <p:cNvSpPr/>
          <p:nvPr/>
        </p:nvSpPr>
        <p:spPr>
          <a:xfrm>
            <a:off x="3694013" y="6644478"/>
            <a:ext cx="358106" cy="358106"/>
          </a:xfrm>
          <a:prstGeom prst="ellipse">
            <a:avLst/>
          </a:prstGeom>
          <a:solidFill>
            <a:srgbClr val="E1D1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58"/>
          </a:p>
        </p:txBody>
      </p:sp>
    </p:spTree>
    <p:extLst>
      <p:ext uri="{BB962C8B-B14F-4D97-AF65-F5344CB8AC3E}">
        <p14:creationId xmlns:p14="http://schemas.microsoft.com/office/powerpoint/2010/main" val="634296180"/>
      </p:ext>
    </p:extLst>
  </p:cSld>
  <p:clrMapOvr>
    <a:masterClrMapping/>
  </p:clrMapOvr>
</p:sld>
</file>

<file path=ppt/slides/slide10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ktangel 22">
            <a:extLst>
              <a:ext uri="{FF2B5EF4-FFF2-40B4-BE49-F238E27FC236}">
                <a16:creationId xmlns:a16="http://schemas.microsoft.com/office/drawing/2014/main" id="{7C75E079-F4D2-3676-4083-FD9626C2E8C1}"/>
              </a:ext>
            </a:extLst>
          </p:cNvPr>
          <p:cNvSpPr/>
          <p:nvPr/>
        </p:nvSpPr>
        <p:spPr>
          <a:xfrm>
            <a:off x="341313" y="1295400"/>
            <a:ext cx="9972675" cy="5616575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ubrik 15">
            <a:extLst>
              <a:ext uri="{FF2B5EF4-FFF2-40B4-BE49-F238E27FC236}">
                <a16:creationId xmlns:a16="http://schemas.microsoft.com/office/drawing/2014/main" id="{5110DABA-0393-FA1E-98D0-8F92FA138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Tyck till om</a:t>
            </a:r>
            <a:br>
              <a:rPr lang="sv-SE" dirty="0"/>
            </a:br>
            <a:r>
              <a:rPr lang="sv-SE" dirty="0" err="1"/>
              <a:t>Xxxxxxxxxxxxx</a:t>
            </a:r>
            <a:endParaRPr lang="sv-SE" dirty="0"/>
          </a:p>
        </p:txBody>
      </p:sp>
      <p:sp>
        <p:nvSpPr>
          <p:cNvPr id="18" name="Platshållare för text 17">
            <a:extLst>
              <a:ext uri="{FF2B5EF4-FFF2-40B4-BE49-F238E27FC236}">
                <a16:creationId xmlns:a16="http://schemas.microsoft.com/office/drawing/2014/main" id="{3BA68247-9AA4-521D-D7FD-6CB64022C07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b="1" dirty="0"/>
              <a:t>Ingress/Sam </a:t>
            </a:r>
            <a:r>
              <a:rPr lang="sv-SE" b="1" dirty="0" err="1"/>
              <a:t>verspero</a:t>
            </a:r>
            <a:r>
              <a:rPr lang="sv-SE" b="1" dirty="0"/>
              <a:t> </a:t>
            </a:r>
            <a:r>
              <a:rPr lang="sv-SE" b="1" dirty="0" err="1"/>
              <a:t>occatem</a:t>
            </a:r>
            <a:r>
              <a:rPr lang="sv-SE" b="1" dirty="0"/>
              <a:t> </a:t>
            </a:r>
            <a:r>
              <a:rPr lang="sv-SE" b="1" dirty="0" err="1"/>
              <a:t>poriore</a:t>
            </a:r>
            <a:r>
              <a:rPr lang="sv-SE" b="1" dirty="0"/>
              <a:t>, </a:t>
            </a:r>
            <a:r>
              <a:rPr lang="sv-SE" b="1" dirty="0" err="1"/>
              <a:t>quatest</a:t>
            </a:r>
            <a:r>
              <a:rPr lang="sv-SE" b="1" dirty="0"/>
              <a:t>, </a:t>
            </a:r>
            <a:r>
              <a:rPr lang="sv-SE" b="1" dirty="0" err="1"/>
              <a:t>qui</a:t>
            </a:r>
            <a:r>
              <a:rPr lang="sv-SE" b="1" dirty="0"/>
              <a:t> </a:t>
            </a:r>
            <a:r>
              <a:rPr lang="sv-SE" b="1" dirty="0" err="1"/>
              <a:t>invelen</a:t>
            </a:r>
            <a:r>
              <a:rPr lang="sv-SE" b="1" dirty="0"/>
              <a:t> </a:t>
            </a:r>
            <a:r>
              <a:rPr lang="sv-SE" b="1" dirty="0" err="1"/>
              <a:t>imodigent</a:t>
            </a:r>
            <a:r>
              <a:rPr lang="sv-SE" b="1" dirty="0"/>
              <a:t> </a:t>
            </a:r>
            <a:r>
              <a:rPr lang="sv-SE" b="1" dirty="0" err="1"/>
              <a:t>qui</a:t>
            </a:r>
            <a:r>
              <a:rPr lang="sv-SE" b="1" dirty="0"/>
              <a:t> </a:t>
            </a:r>
            <a:r>
              <a:rPr lang="sv-SE" b="1" dirty="0" err="1"/>
              <a:t>quae</a:t>
            </a:r>
            <a:r>
              <a:rPr lang="sv-SE" b="1" dirty="0"/>
              <a:t> non </a:t>
            </a:r>
            <a:r>
              <a:rPr lang="sv-SE" b="1" dirty="0" err="1"/>
              <a:t>nectem</a:t>
            </a:r>
            <a:r>
              <a:rPr lang="sv-SE" b="1" dirty="0"/>
              <a:t> </a:t>
            </a:r>
            <a:r>
              <a:rPr lang="sv-SE" b="1" dirty="0" err="1"/>
              <a:t>que</a:t>
            </a:r>
            <a:r>
              <a:rPr lang="sv-SE" b="1" dirty="0"/>
              <a:t> </a:t>
            </a:r>
            <a:r>
              <a:rPr lang="sv-SE" b="1" dirty="0" err="1"/>
              <a:t>am</a:t>
            </a:r>
            <a:r>
              <a:rPr lang="sv-SE" b="1" dirty="0"/>
              <a:t> </a:t>
            </a:r>
            <a:r>
              <a:rPr lang="sv-SE" b="1" dirty="0" err="1"/>
              <a:t>qui</a:t>
            </a:r>
            <a:r>
              <a:rPr lang="sv-SE" b="1" dirty="0"/>
              <a:t> </a:t>
            </a:r>
            <a:r>
              <a:rPr lang="sv-SE" b="1" dirty="0" err="1"/>
              <a:t>omni</a:t>
            </a:r>
            <a:r>
              <a:rPr lang="sv-SE" b="1" dirty="0"/>
              <a:t>. Sam </a:t>
            </a:r>
            <a:r>
              <a:rPr lang="sv-SE" b="1" dirty="0" err="1"/>
              <a:t>verspero</a:t>
            </a:r>
            <a:r>
              <a:rPr lang="sv-SE" b="1" dirty="0"/>
              <a:t> </a:t>
            </a:r>
            <a:r>
              <a:rPr lang="sv-SE" b="1" dirty="0" err="1"/>
              <a:t>occatem</a:t>
            </a:r>
            <a:r>
              <a:rPr lang="sv-SE" b="1" dirty="0"/>
              <a:t> </a:t>
            </a:r>
            <a:r>
              <a:rPr lang="sv-SE" b="1" dirty="0" err="1"/>
              <a:t>poriore</a:t>
            </a:r>
            <a:r>
              <a:rPr lang="sv-SE" b="1" dirty="0"/>
              <a:t>, </a:t>
            </a:r>
            <a:r>
              <a:rPr lang="sv-SE" b="1" dirty="0" err="1"/>
              <a:t>quatest</a:t>
            </a:r>
            <a:r>
              <a:rPr lang="sv-SE" b="1" dirty="0"/>
              <a:t>.</a:t>
            </a:r>
          </a:p>
          <a:p>
            <a:r>
              <a:rPr lang="sv-SE" dirty="0"/>
              <a:t>Brödtext/Sam </a:t>
            </a:r>
            <a:r>
              <a:rPr lang="sv-SE" dirty="0" err="1"/>
              <a:t>este</a:t>
            </a:r>
            <a:r>
              <a:rPr lang="sv-SE" dirty="0"/>
              <a:t> </a:t>
            </a:r>
            <a:r>
              <a:rPr lang="sv-SE" dirty="0" err="1"/>
              <a:t>pellacepudis</a:t>
            </a:r>
            <a:r>
              <a:rPr lang="sv-SE" dirty="0"/>
              <a:t> </a:t>
            </a:r>
            <a:r>
              <a:rPr lang="sv-SE" dirty="0" err="1"/>
              <a:t>int</a:t>
            </a:r>
            <a:r>
              <a:rPr lang="sv-SE" dirty="0"/>
              <a:t>, </a:t>
            </a:r>
            <a:r>
              <a:rPr lang="sv-SE" dirty="0" err="1"/>
              <a:t>officia</a:t>
            </a:r>
            <a:r>
              <a:rPr lang="sv-SE" dirty="0"/>
              <a:t> </a:t>
            </a:r>
            <a:r>
              <a:rPr lang="sv-SE" dirty="0" err="1"/>
              <a:t>tiorit</a:t>
            </a:r>
            <a:r>
              <a:rPr lang="sv-SE" dirty="0"/>
              <a:t> est lam, </a:t>
            </a:r>
            <a:r>
              <a:rPr lang="sv-SE" dirty="0" err="1"/>
              <a:t>consequi</a:t>
            </a:r>
            <a:r>
              <a:rPr lang="sv-SE" dirty="0"/>
              <a:t> </a:t>
            </a:r>
            <a:r>
              <a:rPr lang="sv-SE" dirty="0" err="1"/>
              <a:t>dollectat</a:t>
            </a:r>
            <a:r>
              <a:rPr lang="sv-SE" dirty="0"/>
              <a:t> pro </a:t>
            </a:r>
            <a:r>
              <a:rPr lang="sv-SE" dirty="0" err="1"/>
              <a:t>everem</a:t>
            </a:r>
            <a:r>
              <a:rPr lang="sv-SE" dirty="0"/>
              <a:t> </a:t>
            </a:r>
            <a:r>
              <a:rPr lang="sv-SE" dirty="0" err="1"/>
              <a:t>reperio</a:t>
            </a:r>
            <a:r>
              <a:rPr lang="sv-SE" dirty="0"/>
              <a:t> </a:t>
            </a:r>
            <a:r>
              <a:rPr lang="sv-SE" dirty="0" err="1"/>
              <a:t>officto</a:t>
            </a:r>
            <a:r>
              <a:rPr lang="sv-SE" dirty="0"/>
              <a:t> </a:t>
            </a:r>
            <a:r>
              <a:rPr lang="sv-SE" dirty="0" err="1"/>
              <a:t>minulpa</a:t>
            </a:r>
            <a:r>
              <a:rPr lang="sv-SE" dirty="0"/>
              <a:t> </a:t>
            </a:r>
            <a:r>
              <a:rPr lang="sv-SE" dirty="0" err="1"/>
              <a:t>sum</a:t>
            </a:r>
            <a:r>
              <a:rPr lang="sv-SE" dirty="0"/>
              <a:t>, </a:t>
            </a:r>
            <a:r>
              <a:rPr lang="sv-SE" dirty="0" err="1"/>
              <a:t>inctiorit</a:t>
            </a:r>
            <a:r>
              <a:rPr lang="sv-SE" dirty="0"/>
              <a:t> </a:t>
            </a:r>
            <a:r>
              <a:rPr lang="sv-SE" dirty="0" err="1"/>
              <a:t>exerit</a:t>
            </a:r>
            <a:r>
              <a:rPr lang="sv-SE" dirty="0"/>
              <a:t> </a:t>
            </a:r>
            <a:r>
              <a:rPr lang="sv-SE" dirty="0" err="1"/>
              <a:t>occusae</a:t>
            </a:r>
            <a:r>
              <a:rPr lang="sv-SE" dirty="0"/>
              <a:t> </a:t>
            </a:r>
            <a:r>
              <a:rPr lang="sv-SE" dirty="0" err="1"/>
              <a:t>doluptatus</a:t>
            </a:r>
            <a:r>
              <a:rPr lang="sv-SE" dirty="0"/>
              <a:t> di </a:t>
            </a:r>
            <a:r>
              <a:rPr lang="sv-SE" dirty="0" err="1"/>
              <a:t>aligent</a:t>
            </a:r>
            <a:r>
              <a:rPr lang="sv-SE" dirty="0"/>
              <a:t> </a:t>
            </a:r>
            <a:r>
              <a:rPr lang="sv-SE" dirty="0" err="1"/>
              <a:t>omnimus</a:t>
            </a:r>
            <a:r>
              <a:rPr lang="sv-SE" dirty="0"/>
              <a:t>, </a:t>
            </a:r>
            <a:r>
              <a:rPr lang="sv-SE" dirty="0" err="1"/>
              <a:t>volorrum</a:t>
            </a:r>
            <a:r>
              <a:rPr lang="sv-SE" dirty="0"/>
              <a:t>.</a:t>
            </a:r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EADBF4AD-6D6D-BF44-A293-C5C43153DC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Skanna QR-koden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,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invelen</a:t>
            </a:r>
            <a:r>
              <a:rPr lang="sv-SE" dirty="0"/>
              <a:t> </a:t>
            </a:r>
            <a:r>
              <a:rPr lang="sv-SE" dirty="0" err="1"/>
              <a:t>imodigent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quae</a:t>
            </a:r>
            <a:r>
              <a:rPr lang="sv-SE" dirty="0"/>
              <a:t> non </a:t>
            </a:r>
            <a:r>
              <a:rPr lang="sv-SE" dirty="0" err="1"/>
              <a:t>nectem</a:t>
            </a:r>
            <a:r>
              <a:rPr lang="sv-SE" dirty="0"/>
              <a:t> </a:t>
            </a:r>
            <a:r>
              <a:rPr lang="sv-SE" dirty="0" err="1"/>
              <a:t>que</a:t>
            </a:r>
            <a:r>
              <a:rPr lang="sv-SE" dirty="0"/>
              <a:t> </a:t>
            </a:r>
            <a:r>
              <a:rPr lang="sv-SE" dirty="0" err="1"/>
              <a:t>am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omni</a:t>
            </a:r>
            <a:r>
              <a:rPr lang="sv-SE" dirty="0"/>
              <a:t>. Sam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.</a:t>
            </a:r>
          </a:p>
          <a:p>
            <a:endParaRPr lang="sv-SE" dirty="0"/>
          </a:p>
        </p:txBody>
      </p:sp>
      <p:sp>
        <p:nvSpPr>
          <p:cNvPr id="20" name="Platshållare för bild 19">
            <a:extLst>
              <a:ext uri="{FF2B5EF4-FFF2-40B4-BE49-F238E27FC236}">
                <a16:creationId xmlns:a16="http://schemas.microsoft.com/office/drawing/2014/main" id="{8257CF28-F447-6443-76A4-8B6F6FB2933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ED03B78D-7F58-2812-4A03-73FAA12A7C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1" name="Platshållare för sidfot 2">
            <a:extLst>
              <a:ext uri="{FF2B5EF4-FFF2-40B4-BE49-F238E27FC236}">
                <a16:creationId xmlns:a16="http://schemas.microsoft.com/office/drawing/2014/main" id="{63664723-82D6-1EEF-60F4-DEB86D7F97D4}"/>
              </a:ext>
            </a:extLst>
          </p:cNvPr>
          <p:cNvSpPr txBox="1">
            <a:spLocks/>
          </p:cNvSpPr>
          <p:nvPr/>
        </p:nvSpPr>
        <p:spPr>
          <a:xfrm>
            <a:off x="330050" y="7088423"/>
            <a:ext cx="4738606" cy="156404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898" dirty="0"/>
              <a:t>goteborg.se</a:t>
            </a: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97D8F3E6-60AC-059F-C205-12B42AEAC7F8}"/>
              </a:ext>
            </a:extLst>
          </p:cNvPr>
          <p:cNvSpPr txBox="1"/>
          <p:nvPr/>
        </p:nvSpPr>
        <p:spPr>
          <a:xfrm>
            <a:off x="330200" y="569520"/>
            <a:ext cx="5043922" cy="3091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1411"/>
              </a:lnSpc>
            </a:pPr>
            <a:r>
              <a:rPr lang="sv-SE" sz="1200" dirty="0">
                <a:latin typeface="+mj-lt"/>
              </a:rPr>
              <a:t>Budskap/verksamhet/projekt</a:t>
            </a:r>
          </a:p>
          <a:p>
            <a:pPr>
              <a:lnSpc>
                <a:spcPts val="1411"/>
              </a:lnSpc>
            </a:pPr>
            <a:r>
              <a:rPr lang="sv-SE" sz="1200" dirty="0"/>
              <a:t>Förvaltning</a:t>
            </a:r>
          </a:p>
        </p:txBody>
      </p:sp>
    </p:spTree>
    <p:extLst>
      <p:ext uri="{BB962C8B-B14F-4D97-AF65-F5344CB8AC3E}">
        <p14:creationId xmlns:p14="http://schemas.microsoft.com/office/powerpoint/2010/main" val="1843102624"/>
      </p:ext>
    </p:extLst>
  </p:cSld>
  <p:clrMapOvr>
    <a:masterClrMapping/>
  </p:clrMapOvr>
</p:sld>
</file>

<file path=ppt/slides/slide11.xml><?xml version="1.0" encoding="utf-8"?>
<p:sld xmlns:a16="http://schemas.microsoft.com/office/drawing/2014/main" xmlns:asvg="http://schemas.microsoft.com/office/drawing/2016/SVG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ktangel 22">
            <a:extLst>
              <a:ext uri="{FF2B5EF4-FFF2-40B4-BE49-F238E27FC236}">
                <a16:creationId xmlns:a16="http://schemas.microsoft.com/office/drawing/2014/main" id="{7C75E079-F4D2-3676-4083-FD9626C2E8C1}"/>
              </a:ext>
            </a:extLst>
          </p:cNvPr>
          <p:cNvSpPr/>
          <p:nvPr/>
        </p:nvSpPr>
        <p:spPr>
          <a:xfrm>
            <a:off x="341313" y="1295400"/>
            <a:ext cx="9972675" cy="56165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ubrik 15">
            <a:extLst>
              <a:ext uri="{FF2B5EF4-FFF2-40B4-BE49-F238E27FC236}">
                <a16:creationId xmlns:a16="http://schemas.microsoft.com/office/drawing/2014/main" id="{5110DABA-0393-FA1E-98D0-8F92FA138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Tyck till om</a:t>
            </a:r>
            <a:br>
              <a:rPr lang="sv-SE" dirty="0">
                <a:solidFill>
                  <a:schemeClr val="bg1"/>
                </a:solidFill>
              </a:rPr>
            </a:br>
            <a:r>
              <a:rPr lang="sv-SE" dirty="0" err="1">
                <a:solidFill>
                  <a:schemeClr val="bg1"/>
                </a:solidFill>
              </a:rPr>
              <a:t>Xxxxxxxxxxxxx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8" name="Platshållare för text 17">
            <a:extLst>
              <a:ext uri="{FF2B5EF4-FFF2-40B4-BE49-F238E27FC236}">
                <a16:creationId xmlns:a16="http://schemas.microsoft.com/office/drawing/2014/main" id="{3BA68247-9AA4-521D-D7FD-6CB64022C07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b="1" dirty="0">
                <a:solidFill>
                  <a:schemeClr val="bg1"/>
                </a:solidFill>
              </a:rPr>
              <a:t>Ingress/Sam </a:t>
            </a:r>
            <a:r>
              <a:rPr lang="sv-SE" b="1" dirty="0" err="1">
                <a:solidFill>
                  <a:schemeClr val="bg1"/>
                </a:solidFill>
              </a:rPr>
              <a:t>verspero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occatem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poriore</a:t>
            </a:r>
            <a:r>
              <a:rPr lang="sv-SE" b="1" dirty="0">
                <a:solidFill>
                  <a:schemeClr val="bg1"/>
                </a:solidFill>
              </a:rPr>
              <a:t>, </a:t>
            </a:r>
            <a:r>
              <a:rPr lang="sv-SE" b="1" dirty="0" err="1">
                <a:solidFill>
                  <a:schemeClr val="bg1"/>
                </a:solidFill>
              </a:rPr>
              <a:t>quatest</a:t>
            </a:r>
            <a:r>
              <a:rPr lang="sv-SE" b="1" dirty="0">
                <a:solidFill>
                  <a:schemeClr val="bg1"/>
                </a:solidFill>
              </a:rPr>
              <a:t>, </a:t>
            </a:r>
            <a:r>
              <a:rPr lang="sv-SE" b="1" dirty="0" err="1">
                <a:solidFill>
                  <a:schemeClr val="bg1"/>
                </a:solidFill>
              </a:rPr>
              <a:t>qui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invelen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imodigent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qui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quae</a:t>
            </a:r>
            <a:r>
              <a:rPr lang="sv-SE" b="1" dirty="0">
                <a:solidFill>
                  <a:schemeClr val="bg1"/>
                </a:solidFill>
              </a:rPr>
              <a:t> non </a:t>
            </a:r>
            <a:r>
              <a:rPr lang="sv-SE" b="1" dirty="0" err="1">
                <a:solidFill>
                  <a:schemeClr val="bg1"/>
                </a:solidFill>
              </a:rPr>
              <a:t>nectem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que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am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qui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omni</a:t>
            </a:r>
            <a:r>
              <a:rPr lang="sv-SE" b="1" dirty="0">
                <a:solidFill>
                  <a:schemeClr val="bg1"/>
                </a:solidFill>
              </a:rPr>
              <a:t>. Sam </a:t>
            </a:r>
            <a:r>
              <a:rPr lang="sv-SE" b="1" dirty="0" err="1">
                <a:solidFill>
                  <a:schemeClr val="bg1"/>
                </a:solidFill>
              </a:rPr>
              <a:t>verspero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occatem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poriore</a:t>
            </a:r>
            <a:r>
              <a:rPr lang="sv-SE" b="1" dirty="0">
                <a:solidFill>
                  <a:schemeClr val="bg1"/>
                </a:solidFill>
              </a:rPr>
              <a:t>, </a:t>
            </a:r>
            <a:r>
              <a:rPr lang="sv-SE" b="1" dirty="0" err="1">
                <a:solidFill>
                  <a:schemeClr val="bg1"/>
                </a:solidFill>
              </a:rPr>
              <a:t>quatest</a:t>
            </a:r>
            <a:r>
              <a:rPr lang="sv-SE" b="1" dirty="0">
                <a:solidFill>
                  <a:schemeClr val="bg1"/>
                </a:solidFill>
              </a:rPr>
              <a:t>.</a:t>
            </a:r>
          </a:p>
          <a:p>
            <a:r>
              <a:rPr lang="sv-SE" dirty="0">
                <a:solidFill>
                  <a:schemeClr val="bg1"/>
                </a:solidFill>
              </a:rPr>
              <a:t>Brödtext/Sam </a:t>
            </a:r>
            <a:r>
              <a:rPr lang="sv-SE" dirty="0" err="1">
                <a:solidFill>
                  <a:schemeClr val="bg1"/>
                </a:solidFill>
              </a:rPr>
              <a:t>este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pellacepudis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int</a:t>
            </a:r>
            <a:r>
              <a:rPr lang="sv-SE" dirty="0">
                <a:solidFill>
                  <a:schemeClr val="bg1"/>
                </a:solidFill>
              </a:rPr>
              <a:t>, </a:t>
            </a:r>
            <a:r>
              <a:rPr lang="sv-SE" dirty="0" err="1">
                <a:solidFill>
                  <a:schemeClr val="bg1"/>
                </a:solidFill>
              </a:rPr>
              <a:t>officia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tiorit</a:t>
            </a:r>
            <a:r>
              <a:rPr lang="sv-SE" dirty="0">
                <a:solidFill>
                  <a:schemeClr val="bg1"/>
                </a:solidFill>
              </a:rPr>
              <a:t> est lam, </a:t>
            </a:r>
            <a:r>
              <a:rPr lang="sv-SE" dirty="0" err="1">
                <a:solidFill>
                  <a:schemeClr val="bg1"/>
                </a:solidFill>
              </a:rPr>
              <a:t>consequi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dollectat</a:t>
            </a:r>
            <a:r>
              <a:rPr lang="sv-SE" dirty="0">
                <a:solidFill>
                  <a:schemeClr val="bg1"/>
                </a:solidFill>
              </a:rPr>
              <a:t> pro </a:t>
            </a:r>
            <a:r>
              <a:rPr lang="sv-SE" dirty="0" err="1">
                <a:solidFill>
                  <a:schemeClr val="bg1"/>
                </a:solidFill>
              </a:rPr>
              <a:t>everem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reperio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officto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minulpa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sum</a:t>
            </a:r>
            <a:r>
              <a:rPr lang="sv-SE" dirty="0">
                <a:solidFill>
                  <a:schemeClr val="bg1"/>
                </a:solidFill>
              </a:rPr>
              <a:t>, </a:t>
            </a:r>
            <a:r>
              <a:rPr lang="sv-SE" dirty="0" err="1">
                <a:solidFill>
                  <a:schemeClr val="bg1"/>
                </a:solidFill>
              </a:rPr>
              <a:t>inctiorit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exerit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occusae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doluptatus</a:t>
            </a:r>
            <a:r>
              <a:rPr lang="sv-SE" dirty="0">
                <a:solidFill>
                  <a:schemeClr val="bg1"/>
                </a:solidFill>
              </a:rPr>
              <a:t> di </a:t>
            </a:r>
            <a:r>
              <a:rPr lang="sv-SE" dirty="0" err="1">
                <a:solidFill>
                  <a:schemeClr val="bg1"/>
                </a:solidFill>
              </a:rPr>
              <a:t>aligent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omnimus</a:t>
            </a:r>
            <a:r>
              <a:rPr lang="sv-SE" dirty="0">
                <a:solidFill>
                  <a:schemeClr val="bg1"/>
                </a:solidFill>
              </a:rPr>
              <a:t>, </a:t>
            </a:r>
            <a:r>
              <a:rPr lang="sv-SE" dirty="0" err="1">
                <a:solidFill>
                  <a:schemeClr val="bg1"/>
                </a:solidFill>
              </a:rPr>
              <a:t>volorrum</a:t>
            </a:r>
            <a:r>
              <a:rPr lang="sv-SE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EADBF4AD-6D6D-BF44-A293-C5C43153DC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>
                <a:solidFill>
                  <a:schemeClr val="bg1"/>
                </a:solidFill>
              </a:rPr>
              <a:t>Skanna QR-koden </a:t>
            </a:r>
            <a:r>
              <a:rPr lang="sv-SE" dirty="0" err="1">
                <a:solidFill>
                  <a:schemeClr val="bg1"/>
                </a:solidFill>
              </a:rPr>
              <a:t>verspero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occatem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poriore</a:t>
            </a:r>
            <a:r>
              <a:rPr lang="sv-SE" dirty="0">
                <a:solidFill>
                  <a:schemeClr val="bg1"/>
                </a:solidFill>
              </a:rPr>
              <a:t>, </a:t>
            </a:r>
            <a:r>
              <a:rPr lang="sv-SE" dirty="0" err="1">
                <a:solidFill>
                  <a:schemeClr val="bg1"/>
                </a:solidFill>
              </a:rPr>
              <a:t>quatest</a:t>
            </a:r>
            <a:r>
              <a:rPr lang="sv-SE" dirty="0">
                <a:solidFill>
                  <a:schemeClr val="bg1"/>
                </a:solidFill>
              </a:rPr>
              <a:t>, </a:t>
            </a:r>
            <a:r>
              <a:rPr lang="sv-SE" dirty="0" err="1">
                <a:solidFill>
                  <a:schemeClr val="bg1"/>
                </a:solidFill>
              </a:rPr>
              <a:t>qui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invelen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imodigent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qui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quae</a:t>
            </a:r>
            <a:r>
              <a:rPr lang="sv-SE" dirty="0">
                <a:solidFill>
                  <a:schemeClr val="bg1"/>
                </a:solidFill>
              </a:rPr>
              <a:t> non </a:t>
            </a:r>
            <a:r>
              <a:rPr lang="sv-SE" dirty="0" err="1">
                <a:solidFill>
                  <a:schemeClr val="bg1"/>
                </a:solidFill>
              </a:rPr>
              <a:t>nectem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que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am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qui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omni</a:t>
            </a:r>
            <a:r>
              <a:rPr lang="sv-SE" dirty="0">
                <a:solidFill>
                  <a:schemeClr val="bg1"/>
                </a:solidFill>
              </a:rPr>
              <a:t>. Sam </a:t>
            </a:r>
            <a:r>
              <a:rPr lang="sv-SE" dirty="0" err="1">
                <a:solidFill>
                  <a:schemeClr val="bg1"/>
                </a:solidFill>
              </a:rPr>
              <a:t>verspero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occatem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poriore</a:t>
            </a:r>
            <a:r>
              <a:rPr lang="sv-SE" dirty="0">
                <a:solidFill>
                  <a:schemeClr val="bg1"/>
                </a:solidFill>
              </a:rPr>
              <a:t>, </a:t>
            </a:r>
            <a:r>
              <a:rPr lang="sv-SE" dirty="0" err="1">
                <a:solidFill>
                  <a:schemeClr val="bg1"/>
                </a:solidFill>
              </a:rPr>
              <a:t>quatest</a:t>
            </a:r>
            <a:r>
              <a:rPr lang="sv-SE" dirty="0">
                <a:solidFill>
                  <a:schemeClr val="bg1"/>
                </a:solidFill>
              </a:rPr>
              <a:t>.</a:t>
            </a:r>
          </a:p>
          <a:p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20" name="Platshållare för bild 19">
            <a:extLst>
              <a:ext uri="{FF2B5EF4-FFF2-40B4-BE49-F238E27FC236}">
                <a16:creationId xmlns:a16="http://schemas.microsoft.com/office/drawing/2014/main" id="{8257CF28-F447-6443-76A4-8B6F6FB2933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1" name="Platshållare för sidfot 2">
            <a:extLst>
              <a:ext uri="{FF2B5EF4-FFF2-40B4-BE49-F238E27FC236}">
                <a16:creationId xmlns:a16="http://schemas.microsoft.com/office/drawing/2014/main" id="{63664723-82D6-1EEF-60F4-DEB86D7F97D4}"/>
              </a:ext>
            </a:extLst>
          </p:cNvPr>
          <p:cNvSpPr txBox="1">
            <a:spLocks/>
          </p:cNvSpPr>
          <p:nvPr/>
        </p:nvSpPr>
        <p:spPr>
          <a:xfrm>
            <a:off x="330050" y="7088423"/>
            <a:ext cx="4738606" cy="156404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898" dirty="0"/>
              <a:t>goteborg.se</a:t>
            </a: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97D8F3E6-60AC-059F-C205-12B42AEAC7F8}"/>
              </a:ext>
            </a:extLst>
          </p:cNvPr>
          <p:cNvSpPr txBox="1"/>
          <p:nvPr/>
        </p:nvSpPr>
        <p:spPr>
          <a:xfrm>
            <a:off x="330200" y="569520"/>
            <a:ext cx="5043922" cy="3091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1411"/>
              </a:lnSpc>
            </a:pPr>
            <a:r>
              <a:rPr lang="sv-SE" sz="1200" dirty="0">
                <a:latin typeface="+mj-lt"/>
              </a:rPr>
              <a:t>Budskap/verksamhet/projekt</a:t>
            </a:r>
          </a:p>
          <a:p>
            <a:pPr>
              <a:lnSpc>
                <a:spcPts val="1411"/>
              </a:lnSpc>
            </a:pPr>
            <a:r>
              <a:rPr lang="sv-SE" sz="1200" dirty="0"/>
              <a:t>Förvaltning</a:t>
            </a:r>
          </a:p>
        </p:txBody>
      </p:sp>
      <p:pic>
        <p:nvPicPr>
          <p:cNvPr id="2" name="Platshållare för bild 1">
            <a:extLst>
              <a:ext uri="{FF2B5EF4-FFF2-40B4-BE49-F238E27FC236}">
                <a16:creationId xmlns:a16="http://schemas.microsoft.com/office/drawing/2014/main" id="{41C0B538-2081-6DC9-751E-1513C929BC0A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5856" r="-5856"/>
          <a:stretch/>
        </p:blipFill>
        <p:spPr>
          <a:xfrm>
            <a:off x="7156450" y="1831975"/>
            <a:ext cx="2659063" cy="4516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292765"/>
      </p:ext>
    </p:extLst>
  </p:cSld>
  <p:clrMapOvr>
    <a:masterClrMapping/>
  </p:clrMapOvr>
</p:sld>
</file>

<file path=ppt/slides/slide1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ubrik 12">
            <a:extLst>
              <a:ext uri="{FF2B5EF4-FFF2-40B4-BE49-F238E27FC236}">
                <a16:creationId xmlns:a16="http://schemas.microsoft.com/office/drawing/2014/main" id="{6CFCAE31-5DE6-44C9-8B60-9051BD9EF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5" name="Platshållare för bild 14">
            <a:extLst>
              <a:ext uri="{FF2B5EF4-FFF2-40B4-BE49-F238E27FC236}">
                <a16:creationId xmlns:a16="http://schemas.microsoft.com/office/drawing/2014/main" id="{547E911C-F9FF-476D-8D85-991D558DB11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6" name="Platshållare för bild 15">
            <a:extLst>
              <a:ext uri="{FF2B5EF4-FFF2-40B4-BE49-F238E27FC236}">
                <a16:creationId xmlns:a16="http://schemas.microsoft.com/office/drawing/2014/main" id="{118B9FC4-9E5F-4213-8C2D-0C30A77FA92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3C852404-E967-40BF-94C5-11E03914383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4" name="Platshållare för innehåll 13">
            <a:extLst>
              <a:ext uri="{FF2B5EF4-FFF2-40B4-BE49-F238E27FC236}">
                <a16:creationId xmlns:a16="http://schemas.microsoft.com/office/drawing/2014/main" id="{910ADBCE-CBA8-4306-A1F7-BF9EB0CB06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76E05218-FDFC-43E8-A37A-F8C4F01B1414}"/>
              </a:ext>
            </a:extLst>
          </p:cNvPr>
          <p:cNvSpPr txBox="1"/>
          <p:nvPr/>
        </p:nvSpPr>
        <p:spPr>
          <a:xfrm>
            <a:off x="330052" y="6635753"/>
            <a:ext cx="3058477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v-SE" sz="900" dirty="0"/>
              <a:t>I samarbete med: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7626CF17-846E-4E44-BA92-2D4E08BFB7BF}"/>
              </a:ext>
            </a:extLst>
          </p:cNvPr>
          <p:cNvSpPr txBox="1"/>
          <p:nvPr/>
        </p:nvSpPr>
        <p:spPr>
          <a:xfrm>
            <a:off x="2758545" y="2840844"/>
            <a:ext cx="5174722" cy="1877987"/>
          </a:xfrm>
          <a:prstGeom prst="rect">
            <a:avLst/>
          </a:prstGeom>
          <a:solidFill>
            <a:srgbClr val="FFF3B0"/>
          </a:solidFill>
        </p:spPr>
        <p:txBody>
          <a:bodyPr wrap="square" lIns="360000" tIns="360000" rIns="360000" bIns="360000" rtlCol="0">
            <a:spAutoFit/>
          </a:bodyPr>
          <a:lstStyle/>
          <a:p>
            <a:r>
              <a:rPr lang="sv-SE" b="1" dirty="0"/>
              <a:t>Instruktion</a:t>
            </a:r>
          </a:p>
          <a:p>
            <a:r>
              <a:rPr lang="sv-SE" dirty="0"/>
              <a:t>Denna mallsida används endast om Göteborgs Stad är huvudman tillsammans med andra avsändare. Det går även bra att skriva ut de andra avsändarna i text. Till exempel om det är många logotyper.</a:t>
            </a:r>
          </a:p>
        </p:txBody>
      </p:sp>
    </p:spTree>
    <p:extLst>
      <p:ext uri="{BB962C8B-B14F-4D97-AF65-F5344CB8AC3E}">
        <p14:creationId xmlns:p14="http://schemas.microsoft.com/office/powerpoint/2010/main" val="718921851"/>
      </p:ext>
    </p:extLst>
  </p:cSld>
  <p:clrMapOvr>
    <a:masterClrMapping/>
  </p:clrMapOvr>
</p:sld>
</file>

<file path=ppt/slides/slide1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51BEE78C-5C1D-45ED-A462-8E9BA1418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100C2717-11C2-483A-AFB7-C15E68506C1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Platshållare för innehåll 10">
            <a:extLst>
              <a:ext uri="{FF2B5EF4-FFF2-40B4-BE49-F238E27FC236}">
                <a16:creationId xmlns:a16="http://schemas.microsoft.com/office/drawing/2014/main" id="{10B2AF78-2621-4308-803D-07EB27F41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F30512E9-6FCB-4AC8-824A-9603879DB7E3}"/>
              </a:ext>
            </a:extLst>
          </p:cNvPr>
          <p:cNvSpPr txBox="1"/>
          <p:nvPr/>
        </p:nvSpPr>
        <p:spPr>
          <a:xfrm>
            <a:off x="330200" y="6907653"/>
            <a:ext cx="5043922" cy="30912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>
              <a:lnSpc>
                <a:spcPts val="1411"/>
              </a:lnSpc>
            </a:pPr>
            <a:r>
              <a:rPr lang="sv-SE" sz="1200" dirty="0">
                <a:latin typeface="+mj-lt"/>
              </a:rPr>
              <a:t>Verksamhet/projekt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0B5695BE-768D-42ED-B79E-D34C305D0EC1}"/>
              </a:ext>
            </a:extLst>
          </p:cNvPr>
          <p:cNvSpPr txBox="1"/>
          <p:nvPr/>
        </p:nvSpPr>
        <p:spPr>
          <a:xfrm>
            <a:off x="2758545" y="3071035"/>
            <a:ext cx="5174722" cy="1417605"/>
          </a:xfrm>
          <a:prstGeom prst="rect">
            <a:avLst/>
          </a:prstGeom>
          <a:solidFill>
            <a:srgbClr val="FFF3B0"/>
          </a:solidFill>
        </p:spPr>
        <p:txBody>
          <a:bodyPr wrap="square" lIns="360000" tIns="360000" rIns="360000" bIns="360000" rtlCol="0">
            <a:spAutoFit/>
          </a:bodyPr>
          <a:lstStyle/>
          <a:p>
            <a:r>
              <a:rPr lang="sv-SE" b="1" dirty="0"/>
              <a:t>Instruktion</a:t>
            </a:r>
          </a:p>
          <a:p>
            <a:r>
              <a:rPr lang="sv-SE" dirty="0"/>
              <a:t>Denna mallsida används endast om Göteborgs Stad agerar tillsammans med likvärdiga avsändare.</a:t>
            </a:r>
          </a:p>
        </p:txBody>
      </p:sp>
    </p:spTree>
    <p:extLst>
      <p:ext uri="{BB962C8B-B14F-4D97-AF65-F5344CB8AC3E}">
        <p14:creationId xmlns:p14="http://schemas.microsoft.com/office/powerpoint/2010/main" val="2788725744"/>
      </p:ext>
    </p:extLst>
  </p:cSld>
  <p:clrMapOvr>
    <a:masterClrMapping/>
  </p:clrMapOvr>
</p:sld>
</file>

<file path=ppt/slides/slide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027E12EB-45A9-4FB1-A21D-AEDC46656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6000" dirty="0"/>
              <a:t>Rubrik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1827177-24A4-4C33-BE88-C7DE1BD208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Skriv in text. Exempelvis underrubrik, övrig information, datum, tid, plats, anmälan, inträde med mera. Högerklicka på bilden till vänster och välj bland layoutalternativ och färgade bakgrund.</a:t>
            </a:r>
          </a:p>
        </p:txBody>
      </p:sp>
      <p:sp>
        <p:nvSpPr>
          <p:cNvPr id="8" name="Platshållare för sidfot 2">
            <a:extLst>
              <a:ext uri="{FF2B5EF4-FFF2-40B4-BE49-F238E27FC236}">
                <a16:creationId xmlns:a16="http://schemas.microsoft.com/office/drawing/2014/main" id="{E7F34B8F-3B69-414D-A078-B95C512AD158}"/>
              </a:ext>
            </a:extLst>
          </p:cNvPr>
          <p:cNvSpPr txBox="1">
            <a:spLocks/>
          </p:cNvSpPr>
          <p:nvPr/>
        </p:nvSpPr>
        <p:spPr>
          <a:xfrm>
            <a:off x="330050" y="7088423"/>
            <a:ext cx="4738606" cy="156404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898" dirty="0"/>
              <a:t>goteborg.se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98479D07-967E-4B63-BA6E-56E7EB2FB1CD}"/>
              </a:ext>
            </a:extLst>
          </p:cNvPr>
          <p:cNvSpPr txBox="1"/>
          <p:nvPr/>
        </p:nvSpPr>
        <p:spPr>
          <a:xfrm>
            <a:off x="330200" y="569520"/>
            <a:ext cx="5043922" cy="3091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1411"/>
              </a:lnSpc>
            </a:pPr>
            <a:r>
              <a:rPr lang="sv-SE" sz="1200" dirty="0">
                <a:latin typeface="+mj-lt"/>
              </a:rPr>
              <a:t>Budskap/verksamhet/projekt</a:t>
            </a:r>
          </a:p>
          <a:p>
            <a:pPr>
              <a:lnSpc>
                <a:spcPts val="1411"/>
              </a:lnSpc>
            </a:pPr>
            <a:r>
              <a:rPr lang="sv-SE" sz="1200" dirty="0"/>
              <a:t>Förvaltning</a:t>
            </a:r>
          </a:p>
        </p:txBody>
      </p:sp>
    </p:spTree>
    <p:extLst>
      <p:ext uri="{BB962C8B-B14F-4D97-AF65-F5344CB8AC3E}">
        <p14:creationId xmlns:p14="http://schemas.microsoft.com/office/powerpoint/2010/main" val="3406060083"/>
      </p:ext>
    </p:extLst>
  </p:cSld>
  <p:clrMapOvr>
    <a:masterClrMapping/>
  </p:clrMapOvr>
</p:sld>
</file>

<file path=ppt/slides/slide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>
            <a:extLst>
              <a:ext uri="{FF2B5EF4-FFF2-40B4-BE49-F238E27FC236}">
                <a16:creationId xmlns:a16="http://schemas.microsoft.com/office/drawing/2014/main" id="{3A2C958F-AAAC-45B2-9716-A0BE6BD76C3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BE267C07-3FCB-4EC5-B416-B8E6901BF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6000" dirty="0"/>
              <a:t>Rubrik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BB01CE5D-4162-4478-8BF3-51AC35D8D94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solidFill>
            <a:srgbClr val="D1D9DC"/>
          </a:solidFill>
        </p:spPr>
        <p:txBody>
          <a:bodyPr vert="horz" lIns="144000" tIns="144000" rIns="144000" bIns="144000" rtlCol="0">
            <a:normAutofit fontScale="92500" lnSpcReduction="10000"/>
          </a:bodyPr>
          <a:lstStyle/>
          <a:p>
            <a:pPr lvl="4"/>
            <a:r>
              <a:rPr lang="sv-SE" sz="1200" b="1" dirty="0"/>
              <a:t>Tid</a:t>
            </a:r>
            <a:br>
              <a:rPr lang="sv-SE" sz="1200" dirty="0"/>
            </a:br>
            <a:r>
              <a:rPr lang="sv-SE" sz="1200" dirty="0"/>
              <a:t>XXXXXXXXXXXXXXXXX</a:t>
            </a:r>
          </a:p>
          <a:p>
            <a:pPr lvl="4"/>
            <a:r>
              <a:rPr lang="sv-SE" sz="1200" b="1" dirty="0"/>
              <a:t>Plats</a:t>
            </a:r>
            <a:br>
              <a:rPr lang="sv-SE" sz="1200" dirty="0"/>
            </a:br>
            <a:r>
              <a:rPr lang="sv-SE" sz="1200" dirty="0"/>
              <a:t>XXXXXXXXXXXXXXXXX</a:t>
            </a:r>
          </a:p>
          <a:p>
            <a:pPr lvl="4"/>
            <a:r>
              <a:rPr lang="sv-SE" sz="1200" b="1" dirty="0"/>
              <a:t>Anmälan</a:t>
            </a:r>
            <a:br>
              <a:rPr lang="sv-SE" sz="1200" dirty="0"/>
            </a:br>
            <a:r>
              <a:rPr lang="sv-SE" sz="1200" dirty="0"/>
              <a:t>XXXXXXXXXXXXXXXXX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6047BB1-6E99-4950-8718-5FE63FF1B6D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sidfot 2">
            <a:extLst>
              <a:ext uri="{FF2B5EF4-FFF2-40B4-BE49-F238E27FC236}">
                <a16:creationId xmlns:a16="http://schemas.microsoft.com/office/drawing/2014/main" id="{C1329DDD-E491-4534-A6EB-0382ACEF54BB}"/>
              </a:ext>
            </a:extLst>
          </p:cNvPr>
          <p:cNvSpPr txBox="1">
            <a:spLocks/>
          </p:cNvSpPr>
          <p:nvPr/>
        </p:nvSpPr>
        <p:spPr>
          <a:xfrm>
            <a:off x="330050" y="7088423"/>
            <a:ext cx="4738606" cy="156404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898" dirty="0"/>
              <a:t>goteborg.se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74EA7B92-D8FA-46AC-A5F1-EBA457D4C8B1}"/>
              </a:ext>
            </a:extLst>
          </p:cNvPr>
          <p:cNvSpPr txBox="1"/>
          <p:nvPr/>
        </p:nvSpPr>
        <p:spPr>
          <a:xfrm>
            <a:off x="330200" y="569520"/>
            <a:ext cx="5043922" cy="3091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1411"/>
              </a:lnSpc>
            </a:pPr>
            <a:r>
              <a:rPr lang="sv-SE" sz="1200" dirty="0">
                <a:latin typeface="+mj-lt"/>
              </a:rPr>
              <a:t>Budskap/verksamhet/projekt</a:t>
            </a:r>
          </a:p>
          <a:p>
            <a:pPr>
              <a:lnSpc>
                <a:spcPts val="1411"/>
              </a:lnSpc>
            </a:pPr>
            <a:r>
              <a:rPr lang="sv-SE" sz="1200" dirty="0"/>
              <a:t>Förvaltning</a:t>
            </a:r>
          </a:p>
        </p:txBody>
      </p:sp>
    </p:spTree>
    <p:extLst>
      <p:ext uri="{BB962C8B-B14F-4D97-AF65-F5344CB8AC3E}">
        <p14:creationId xmlns:p14="http://schemas.microsoft.com/office/powerpoint/2010/main" val="3014578221"/>
      </p:ext>
    </p:extLst>
  </p:cSld>
  <p:clrMapOvr>
    <a:masterClrMapping/>
  </p:clrMapOvr>
</p:sld>
</file>

<file path=ppt/slides/slide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10D9D1B2-CC59-4F7C-AE07-C5BE5C7DE5E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BE267C07-3FCB-4EC5-B416-B8E6901BF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600" dirty="0"/>
              <a:t>Plats för två rubriker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BB01CE5D-4162-4478-8BF3-51AC35D8D94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pPr lvl="4"/>
            <a:r>
              <a:rPr lang="sv-SE" sz="1200" b="1" dirty="0"/>
              <a:t>Tid</a:t>
            </a:r>
            <a:br>
              <a:rPr lang="sv-SE" sz="1200" dirty="0"/>
            </a:br>
            <a:r>
              <a:rPr lang="sv-SE" sz="1200" dirty="0"/>
              <a:t>XXXXXXXXXXXXXXXXX</a:t>
            </a:r>
          </a:p>
          <a:p>
            <a:pPr lvl="4"/>
            <a:r>
              <a:rPr lang="sv-SE" sz="1200" b="1" dirty="0"/>
              <a:t>Plats</a:t>
            </a:r>
            <a:br>
              <a:rPr lang="sv-SE" sz="1200" dirty="0"/>
            </a:br>
            <a:r>
              <a:rPr lang="sv-SE" sz="1200" dirty="0"/>
              <a:t>XXXXXXXXXXXXXXXXX</a:t>
            </a:r>
          </a:p>
          <a:p>
            <a:pPr lvl="4"/>
            <a:r>
              <a:rPr lang="sv-SE" sz="1200" b="1" dirty="0"/>
              <a:t>Anmälan</a:t>
            </a:r>
            <a:br>
              <a:rPr lang="sv-SE" sz="1200" dirty="0"/>
            </a:br>
            <a:r>
              <a:rPr lang="sv-SE" sz="1200" dirty="0"/>
              <a:t>XXXXXXXXXXXXXXXXX</a:t>
            </a:r>
          </a:p>
        </p:txBody>
      </p:sp>
      <p:sp>
        <p:nvSpPr>
          <p:cNvPr id="14" name="Platshållare för bild 13">
            <a:extLst>
              <a:ext uri="{FF2B5EF4-FFF2-40B4-BE49-F238E27FC236}">
                <a16:creationId xmlns:a16="http://schemas.microsoft.com/office/drawing/2014/main" id="{64307973-7A59-4242-A6DF-08BBD5EC803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31928C2-BE76-43CE-AC2C-437822D5EC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pPr lvl="4"/>
            <a:r>
              <a:rPr lang="sv-SE" sz="1200" b="1" dirty="0"/>
              <a:t>Tid</a:t>
            </a:r>
            <a:br>
              <a:rPr lang="sv-SE" sz="1200" dirty="0"/>
            </a:br>
            <a:r>
              <a:rPr lang="sv-SE" sz="1200" dirty="0"/>
              <a:t>XXXXXXXXXXXXXXXXX</a:t>
            </a:r>
          </a:p>
          <a:p>
            <a:pPr lvl="4"/>
            <a:r>
              <a:rPr lang="sv-SE" sz="1200" b="1" dirty="0"/>
              <a:t>Plats</a:t>
            </a:r>
            <a:br>
              <a:rPr lang="sv-SE" sz="1200" dirty="0"/>
            </a:br>
            <a:r>
              <a:rPr lang="sv-SE" sz="1200" dirty="0"/>
              <a:t>XXXXXXXXXXXXXXXXX</a:t>
            </a:r>
          </a:p>
          <a:p>
            <a:pPr lvl="4"/>
            <a:r>
              <a:rPr lang="sv-SE" sz="1200" b="1" dirty="0"/>
              <a:t>Anmälan</a:t>
            </a:r>
            <a:br>
              <a:rPr lang="sv-SE" sz="1200" dirty="0"/>
            </a:br>
            <a:r>
              <a:rPr lang="sv-SE" sz="1200" dirty="0"/>
              <a:t>XXXXXXXXXXXXXXXXX</a:t>
            </a:r>
          </a:p>
        </p:txBody>
      </p:sp>
      <p:sp>
        <p:nvSpPr>
          <p:cNvPr id="10" name="Platshållare för sidfot 2">
            <a:extLst>
              <a:ext uri="{FF2B5EF4-FFF2-40B4-BE49-F238E27FC236}">
                <a16:creationId xmlns:a16="http://schemas.microsoft.com/office/drawing/2014/main" id="{0325C110-832C-4EF1-B5A0-616B4DE9BCF9}"/>
              </a:ext>
            </a:extLst>
          </p:cNvPr>
          <p:cNvSpPr txBox="1">
            <a:spLocks/>
          </p:cNvSpPr>
          <p:nvPr/>
        </p:nvSpPr>
        <p:spPr>
          <a:xfrm>
            <a:off x="330050" y="7088423"/>
            <a:ext cx="4738606" cy="156404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898" dirty="0"/>
              <a:t>goteborg.se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82FAB0B8-DD66-4305-B5BE-C3C59C57F52A}"/>
              </a:ext>
            </a:extLst>
          </p:cNvPr>
          <p:cNvSpPr txBox="1"/>
          <p:nvPr/>
        </p:nvSpPr>
        <p:spPr>
          <a:xfrm>
            <a:off x="330200" y="569520"/>
            <a:ext cx="5043922" cy="3091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1411"/>
              </a:lnSpc>
            </a:pPr>
            <a:r>
              <a:rPr lang="sv-SE" sz="1200" dirty="0">
                <a:latin typeface="+mj-lt"/>
              </a:rPr>
              <a:t>Budskap/verksamhet/projekt</a:t>
            </a:r>
          </a:p>
          <a:p>
            <a:pPr>
              <a:lnSpc>
                <a:spcPts val="1411"/>
              </a:lnSpc>
            </a:pPr>
            <a:r>
              <a:rPr lang="sv-SE" sz="1200" dirty="0"/>
              <a:t>Förvaltning</a:t>
            </a:r>
          </a:p>
        </p:txBody>
      </p:sp>
      <p:sp>
        <p:nvSpPr>
          <p:cNvPr id="15" name="Rubrik 5">
            <a:extLst>
              <a:ext uri="{FF2B5EF4-FFF2-40B4-BE49-F238E27FC236}">
                <a16:creationId xmlns:a16="http://schemas.microsoft.com/office/drawing/2014/main" id="{A5C65088-C385-4DA3-A344-81290C44F29C}"/>
              </a:ext>
            </a:extLst>
          </p:cNvPr>
          <p:cNvSpPr txBox="1">
            <a:spLocks/>
          </p:cNvSpPr>
          <p:nvPr/>
        </p:nvSpPr>
        <p:spPr>
          <a:xfrm>
            <a:off x="5433821" y="1596050"/>
            <a:ext cx="4880257" cy="62778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19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3600" dirty="0"/>
              <a:t>Plats för två rubriker</a:t>
            </a:r>
          </a:p>
        </p:txBody>
      </p:sp>
    </p:spTree>
    <p:extLst>
      <p:ext uri="{BB962C8B-B14F-4D97-AF65-F5344CB8AC3E}">
        <p14:creationId xmlns:p14="http://schemas.microsoft.com/office/powerpoint/2010/main" val="1037556540"/>
      </p:ext>
    </p:extLst>
  </p:cSld>
  <p:clrMapOvr>
    <a:masterClrMapping/>
  </p:clrMapOvr>
</p:sld>
</file>

<file path=ppt/slides/slide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B0197F97-FD34-411C-8340-BE0C1293F36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BE267C07-3FCB-4EC5-B416-B8E6901BF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313" y="1596050"/>
            <a:ext cx="3054935" cy="627783"/>
          </a:xfrm>
        </p:spPr>
        <p:txBody>
          <a:bodyPr/>
          <a:lstStyle/>
          <a:p>
            <a:r>
              <a:rPr lang="sv-SE" sz="3079" dirty="0"/>
              <a:t>Plats för tre rubriker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BB01CE5D-4162-4478-8BF3-51AC35D8D94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lvl="4"/>
            <a:r>
              <a:rPr lang="sv-SE" sz="1200" b="1" dirty="0"/>
              <a:t>Tid</a:t>
            </a:r>
            <a:br>
              <a:rPr lang="sv-SE" sz="1200" dirty="0"/>
            </a:br>
            <a:r>
              <a:rPr lang="sv-SE" sz="1200" dirty="0"/>
              <a:t>XXXXXXXXXXXXXXXXX</a:t>
            </a:r>
          </a:p>
          <a:p>
            <a:pPr lvl="4"/>
            <a:r>
              <a:rPr lang="sv-SE" sz="1200" b="1" dirty="0"/>
              <a:t>Plats</a:t>
            </a:r>
            <a:br>
              <a:rPr lang="sv-SE" sz="1200" dirty="0"/>
            </a:br>
            <a:r>
              <a:rPr lang="sv-SE" sz="1200" dirty="0"/>
              <a:t>XXXXXXXXXXXXXXXXX</a:t>
            </a:r>
          </a:p>
          <a:p>
            <a:pPr lvl="4"/>
            <a:r>
              <a:rPr lang="sv-SE" sz="1200" b="1" dirty="0"/>
              <a:t>Anmälan</a:t>
            </a:r>
            <a:br>
              <a:rPr lang="sv-SE" sz="1200" dirty="0"/>
            </a:br>
            <a:r>
              <a:rPr lang="sv-SE" sz="1200" dirty="0"/>
              <a:t>XXXXXXXXXXXXXXXXX</a:t>
            </a:r>
          </a:p>
        </p:txBody>
      </p:sp>
      <p:sp>
        <p:nvSpPr>
          <p:cNvPr id="18" name="Platshållare för bild 17">
            <a:extLst>
              <a:ext uri="{FF2B5EF4-FFF2-40B4-BE49-F238E27FC236}">
                <a16:creationId xmlns:a16="http://schemas.microsoft.com/office/drawing/2014/main" id="{052B3CB6-394E-47ED-9831-23753FAF86D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9" name="Platshållare för bild 18">
            <a:extLst>
              <a:ext uri="{FF2B5EF4-FFF2-40B4-BE49-F238E27FC236}">
                <a16:creationId xmlns:a16="http://schemas.microsoft.com/office/drawing/2014/main" id="{308228E5-B26E-4A73-8853-EDDFB8BA88E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FB99C713-3FB1-4144-8950-897C0169CC3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pPr lvl="4"/>
            <a:r>
              <a:rPr lang="sv-SE" sz="1200" b="1" dirty="0"/>
              <a:t>Tid</a:t>
            </a:r>
            <a:br>
              <a:rPr lang="sv-SE" sz="1200" dirty="0"/>
            </a:br>
            <a:r>
              <a:rPr lang="sv-SE" sz="1200" dirty="0"/>
              <a:t>XXXXXXXXXXXXXXXXX</a:t>
            </a:r>
          </a:p>
          <a:p>
            <a:pPr lvl="4"/>
            <a:r>
              <a:rPr lang="sv-SE" sz="1200" b="1" dirty="0"/>
              <a:t>Plats</a:t>
            </a:r>
            <a:br>
              <a:rPr lang="sv-SE" sz="1200" dirty="0"/>
            </a:br>
            <a:r>
              <a:rPr lang="sv-SE" sz="1200" dirty="0"/>
              <a:t>XXXXXXXXXXXXXXXXX</a:t>
            </a:r>
          </a:p>
          <a:p>
            <a:pPr lvl="4"/>
            <a:r>
              <a:rPr lang="sv-SE" sz="1200" b="1" dirty="0"/>
              <a:t>Anmälan</a:t>
            </a:r>
            <a:br>
              <a:rPr lang="sv-SE" sz="1200" dirty="0"/>
            </a:br>
            <a:r>
              <a:rPr lang="sv-SE" sz="1200" dirty="0"/>
              <a:t>XXXXXXXXXXXXXXXXX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31928C2-BE76-43CE-AC2C-437822D5EC6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pPr lvl="4"/>
            <a:r>
              <a:rPr lang="sv-SE" sz="1200" b="1" dirty="0"/>
              <a:t>Tid</a:t>
            </a:r>
            <a:br>
              <a:rPr lang="sv-SE" sz="1200" dirty="0"/>
            </a:br>
            <a:r>
              <a:rPr lang="sv-SE" sz="1200" dirty="0"/>
              <a:t>XXXXXXXXXXXXXXXXX</a:t>
            </a:r>
          </a:p>
          <a:p>
            <a:pPr lvl="4"/>
            <a:r>
              <a:rPr lang="sv-SE" sz="1200" b="1" dirty="0"/>
              <a:t>Plats</a:t>
            </a:r>
            <a:br>
              <a:rPr lang="sv-SE" sz="1200" dirty="0"/>
            </a:br>
            <a:r>
              <a:rPr lang="sv-SE" sz="1200" dirty="0"/>
              <a:t>XXXXXXXXXXXXXXXXX</a:t>
            </a:r>
          </a:p>
          <a:p>
            <a:pPr lvl="4"/>
            <a:r>
              <a:rPr lang="sv-SE" sz="1200" b="1" dirty="0"/>
              <a:t>Anmälan</a:t>
            </a:r>
            <a:br>
              <a:rPr lang="sv-SE" sz="1200" dirty="0"/>
            </a:br>
            <a:r>
              <a:rPr lang="sv-SE" sz="1200" dirty="0"/>
              <a:t>XXXXXXXXXXXXXXXXX</a:t>
            </a:r>
          </a:p>
        </p:txBody>
      </p:sp>
      <p:sp>
        <p:nvSpPr>
          <p:cNvPr id="16" name="Platshållare för sidfot 2">
            <a:extLst>
              <a:ext uri="{FF2B5EF4-FFF2-40B4-BE49-F238E27FC236}">
                <a16:creationId xmlns:a16="http://schemas.microsoft.com/office/drawing/2014/main" id="{2D802F37-4402-4B52-B9FC-4A43BA603371}"/>
              </a:ext>
            </a:extLst>
          </p:cNvPr>
          <p:cNvSpPr txBox="1">
            <a:spLocks/>
          </p:cNvSpPr>
          <p:nvPr/>
        </p:nvSpPr>
        <p:spPr>
          <a:xfrm>
            <a:off x="330050" y="7088423"/>
            <a:ext cx="4738606" cy="156404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898" dirty="0"/>
              <a:t>goteborg.se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7FF8D531-4554-4131-A5F8-27E4C07DEC8C}"/>
              </a:ext>
            </a:extLst>
          </p:cNvPr>
          <p:cNvSpPr txBox="1"/>
          <p:nvPr/>
        </p:nvSpPr>
        <p:spPr>
          <a:xfrm>
            <a:off x="330200" y="569520"/>
            <a:ext cx="5043922" cy="3091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1411"/>
              </a:lnSpc>
            </a:pPr>
            <a:r>
              <a:rPr lang="sv-SE" sz="1200" dirty="0">
                <a:latin typeface="+mj-lt"/>
              </a:rPr>
              <a:t>Budskap/verksamhet/projekt</a:t>
            </a:r>
          </a:p>
          <a:p>
            <a:pPr>
              <a:lnSpc>
                <a:spcPts val="1411"/>
              </a:lnSpc>
            </a:pPr>
            <a:r>
              <a:rPr lang="sv-SE" sz="1200" dirty="0"/>
              <a:t>Förvaltning</a:t>
            </a:r>
          </a:p>
        </p:txBody>
      </p:sp>
      <p:sp>
        <p:nvSpPr>
          <p:cNvPr id="20" name="Rubrik 5">
            <a:extLst>
              <a:ext uri="{FF2B5EF4-FFF2-40B4-BE49-F238E27FC236}">
                <a16:creationId xmlns:a16="http://schemas.microsoft.com/office/drawing/2014/main" id="{C53FFA87-C5E2-48EC-B190-F2F16D53F54F}"/>
              </a:ext>
            </a:extLst>
          </p:cNvPr>
          <p:cNvSpPr txBox="1">
            <a:spLocks/>
          </p:cNvSpPr>
          <p:nvPr/>
        </p:nvSpPr>
        <p:spPr>
          <a:xfrm>
            <a:off x="3800182" y="1596050"/>
            <a:ext cx="3054935" cy="62778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19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3079" dirty="0"/>
              <a:t>Plats för tre rubriker</a:t>
            </a:r>
          </a:p>
        </p:txBody>
      </p:sp>
      <p:sp>
        <p:nvSpPr>
          <p:cNvPr id="21" name="Rubrik 5">
            <a:extLst>
              <a:ext uri="{FF2B5EF4-FFF2-40B4-BE49-F238E27FC236}">
                <a16:creationId xmlns:a16="http://schemas.microsoft.com/office/drawing/2014/main" id="{01DF6C93-1857-4E62-8E07-AB8F764C98DF}"/>
              </a:ext>
            </a:extLst>
          </p:cNvPr>
          <p:cNvSpPr txBox="1">
            <a:spLocks/>
          </p:cNvSpPr>
          <p:nvPr/>
        </p:nvSpPr>
        <p:spPr>
          <a:xfrm>
            <a:off x="7258622" y="1596050"/>
            <a:ext cx="3054935" cy="62778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19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3079" dirty="0"/>
              <a:t>Plats för tre rubriker</a:t>
            </a:r>
          </a:p>
        </p:txBody>
      </p:sp>
    </p:spTree>
    <p:extLst>
      <p:ext uri="{BB962C8B-B14F-4D97-AF65-F5344CB8AC3E}">
        <p14:creationId xmlns:p14="http://schemas.microsoft.com/office/powerpoint/2010/main" val="2864445777"/>
      </p:ext>
    </p:extLst>
  </p:cSld>
  <p:clrMapOvr>
    <a:masterClrMapping/>
  </p:clrMapOvr>
</p:sld>
</file>

<file path=ppt/slides/slide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3708C81D-DFF9-70DE-A99D-34F266E5DFC6}"/>
              </a:ext>
            </a:extLst>
          </p:cNvPr>
          <p:cNvSpPr/>
          <p:nvPr/>
        </p:nvSpPr>
        <p:spPr>
          <a:xfrm>
            <a:off x="7787410" y="1295398"/>
            <a:ext cx="2526578" cy="56165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A6630ED8-24D1-8971-BD3C-57567A1C3ACA}"/>
              </a:ext>
            </a:extLst>
          </p:cNvPr>
          <p:cNvSpPr/>
          <p:nvPr/>
        </p:nvSpPr>
        <p:spPr>
          <a:xfrm>
            <a:off x="341313" y="1295400"/>
            <a:ext cx="7260793" cy="5616575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DA5AB9E7-04FF-FFE5-7E8C-07EF61446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Öppettider</a:t>
            </a:r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08A95ADF-111A-F4D9-6B4C-6AD3297046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Måndag XX–XX</a:t>
            </a:r>
          </a:p>
          <a:p>
            <a:r>
              <a:rPr lang="sv-SE" dirty="0"/>
              <a:t>Tisdag XX–XX</a:t>
            </a:r>
          </a:p>
          <a:p>
            <a:r>
              <a:rPr lang="sv-SE" dirty="0"/>
              <a:t>Onsdag XX–XX</a:t>
            </a:r>
          </a:p>
          <a:p>
            <a:r>
              <a:rPr lang="sv-SE" dirty="0"/>
              <a:t>Torsdag XX–XX</a:t>
            </a:r>
          </a:p>
          <a:p>
            <a:r>
              <a:rPr lang="sv-SE" dirty="0"/>
              <a:t>Fredag XX–XX</a:t>
            </a:r>
          </a:p>
          <a:p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03924E1-91E9-84A2-62B1-6868490D044D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>
            <a:normAutofit/>
          </a:bodyPr>
          <a:lstStyle/>
          <a:p>
            <a:r>
              <a:rPr lang="sv-SE" dirty="0"/>
              <a:t>Sam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,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invelen</a:t>
            </a:r>
            <a:r>
              <a:rPr lang="sv-SE" dirty="0"/>
              <a:t> </a:t>
            </a:r>
            <a:r>
              <a:rPr lang="sv-SE" dirty="0" err="1"/>
              <a:t>imodigent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quae</a:t>
            </a:r>
            <a:r>
              <a:rPr lang="sv-SE" dirty="0"/>
              <a:t> non </a:t>
            </a:r>
            <a:r>
              <a:rPr lang="sv-SE" dirty="0" err="1"/>
              <a:t>nectem</a:t>
            </a:r>
            <a:r>
              <a:rPr lang="sv-SE" dirty="0"/>
              <a:t> </a:t>
            </a:r>
            <a:r>
              <a:rPr lang="sv-SE" dirty="0" err="1"/>
              <a:t>que</a:t>
            </a:r>
            <a:r>
              <a:rPr lang="sv-SE" dirty="0"/>
              <a:t> </a:t>
            </a:r>
            <a:r>
              <a:rPr lang="sv-SE" dirty="0" err="1"/>
              <a:t>am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omni</a:t>
            </a:r>
            <a:r>
              <a:rPr lang="sv-SE" dirty="0"/>
              <a:t>. Sam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,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invelen</a:t>
            </a:r>
            <a:r>
              <a:rPr lang="sv-SE" dirty="0"/>
              <a:t> </a:t>
            </a:r>
            <a:r>
              <a:rPr lang="sv-SE" dirty="0" err="1"/>
              <a:t>imodigent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quae</a:t>
            </a:r>
            <a:r>
              <a:rPr lang="sv-SE" dirty="0"/>
              <a:t>.</a:t>
            </a:r>
          </a:p>
          <a:p>
            <a:endParaRPr lang="sv-SE" dirty="0"/>
          </a:p>
        </p:txBody>
      </p:sp>
      <p:sp>
        <p:nvSpPr>
          <p:cNvPr id="13" name="Platshållare för innehåll 12">
            <a:extLst>
              <a:ext uri="{FF2B5EF4-FFF2-40B4-BE49-F238E27FC236}">
                <a16:creationId xmlns:a16="http://schemas.microsoft.com/office/drawing/2014/main" id="{489F9596-1DDB-B05A-0935-D277B1B73041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  <a:latin typeface="+mj-lt"/>
              </a:rPr>
              <a:t>Telefontider</a:t>
            </a:r>
          </a:p>
          <a:p>
            <a:r>
              <a:rPr lang="sv-SE" sz="1200" dirty="0">
                <a:solidFill>
                  <a:schemeClr val="bg1"/>
                </a:solidFill>
              </a:rPr>
              <a:t>Måndag–torsdag XX–XX</a:t>
            </a:r>
          </a:p>
          <a:p>
            <a:r>
              <a:rPr lang="sv-SE" sz="1200" dirty="0">
                <a:solidFill>
                  <a:schemeClr val="bg1"/>
                </a:solidFill>
              </a:rPr>
              <a:t>Fredag XX–XX</a:t>
            </a:r>
          </a:p>
          <a:p>
            <a:endParaRPr lang="sv-SE" sz="1200" dirty="0">
              <a:solidFill>
                <a:schemeClr val="bg1"/>
              </a:solidFill>
            </a:endParaRPr>
          </a:p>
          <a:p>
            <a:r>
              <a:rPr lang="sv-SE" sz="1200" b="1" dirty="0">
                <a:solidFill>
                  <a:schemeClr val="bg1"/>
                </a:solidFill>
              </a:rPr>
              <a:t>Telefon</a:t>
            </a:r>
            <a:r>
              <a:rPr lang="sv-SE" sz="1200" dirty="0">
                <a:solidFill>
                  <a:schemeClr val="bg1"/>
                </a:solidFill>
              </a:rPr>
              <a:t>: XXX-XXX XX </a:t>
            </a:r>
            <a:r>
              <a:rPr lang="sv-SE" sz="1200" dirty="0" err="1">
                <a:solidFill>
                  <a:schemeClr val="bg1"/>
                </a:solidFill>
              </a:rPr>
              <a:t>XX</a:t>
            </a:r>
            <a:endParaRPr lang="sv-SE" sz="1200" dirty="0">
              <a:solidFill>
                <a:schemeClr val="bg1"/>
              </a:solidFill>
            </a:endParaRPr>
          </a:p>
          <a:p>
            <a:r>
              <a:rPr lang="sv-SE" sz="1200" b="1" dirty="0">
                <a:solidFill>
                  <a:schemeClr val="bg1"/>
                </a:solidFill>
              </a:rPr>
              <a:t>E-post: </a:t>
            </a:r>
            <a:r>
              <a:rPr lang="sv-SE" sz="1200" dirty="0">
                <a:solidFill>
                  <a:schemeClr val="bg1"/>
                </a:solidFill>
              </a:rPr>
              <a:t>verksamhet@</a:t>
            </a:r>
            <a:br>
              <a:rPr lang="sv-SE" sz="1200" dirty="0">
                <a:solidFill>
                  <a:schemeClr val="bg1"/>
                </a:solidFill>
              </a:rPr>
            </a:br>
            <a:r>
              <a:rPr lang="sv-SE" sz="1200" dirty="0">
                <a:solidFill>
                  <a:schemeClr val="bg1"/>
                </a:solidFill>
              </a:rPr>
              <a:t>forvaltning.goteborg.se</a:t>
            </a:r>
          </a:p>
          <a:p>
            <a:endParaRPr lang="sv-SE" sz="1200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8" name="Platshållare för sidfot 2">
            <a:extLst>
              <a:ext uri="{FF2B5EF4-FFF2-40B4-BE49-F238E27FC236}">
                <a16:creationId xmlns:a16="http://schemas.microsoft.com/office/drawing/2014/main" id="{C40F7098-412A-E28C-1ACD-637E8510FD90}"/>
              </a:ext>
            </a:extLst>
          </p:cNvPr>
          <p:cNvSpPr txBox="1">
            <a:spLocks/>
          </p:cNvSpPr>
          <p:nvPr/>
        </p:nvSpPr>
        <p:spPr>
          <a:xfrm>
            <a:off x="330050" y="7088423"/>
            <a:ext cx="4738606" cy="156404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898" dirty="0"/>
              <a:t>goteborg.se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4BE1B349-4C75-4DA1-9F90-E4E94A267795}"/>
              </a:ext>
            </a:extLst>
          </p:cNvPr>
          <p:cNvSpPr txBox="1"/>
          <p:nvPr/>
        </p:nvSpPr>
        <p:spPr>
          <a:xfrm>
            <a:off x="330200" y="569520"/>
            <a:ext cx="5043922" cy="3091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1411"/>
              </a:lnSpc>
            </a:pPr>
            <a:r>
              <a:rPr lang="sv-SE" sz="1200" dirty="0">
                <a:latin typeface="+mj-lt"/>
              </a:rPr>
              <a:t>Budskap/verksamhet/projekt</a:t>
            </a:r>
          </a:p>
          <a:p>
            <a:pPr>
              <a:lnSpc>
                <a:spcPts val="1411"/>
              </a:lnSpc>
            </a:pPr>
            <a:r>
              <a:rPr lang="sv-SE" sz="1200" dirty="0"/>
              <a:t>Förvaltning</a:t>
            </a:r>
          </a:p>
        </p:txBody>
      </p:sp>
      <p:sp>
        <p:nvSpPr>
          <p:cNvPr id="14" name="Bild 5">
            <a:extLst>
              <a:ext uri="{FF2B5EF4-FFF2-40B4-BE49-F238E27FC236}">
                <a16:creationId xmlns:a16="http://schemas.microsoft.com/office/drawing/2014/main" id="{C953CBD5-DA10-DEA3-A0F9-7E9C0AA57ECB}"/>
              </a:ext>
            </a:extLst>
          </p:cNvPr>
          <p:cNvSpPr/>
          <p:nvPr/>
        </p:nvSpPr>
        <p:spPr>
          <a:xfrm rot="457235">
            <a:off x="5282494" y="4619862"/>
            <a:ext cx="1936358" cy="1936358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chemeClr val="tx2"/>
          </a:solidFill>
          <a:ln w="5456" cap="flat">
            <a:noFill/>
            <a:prstDash val="solid"/>
            <a:miter/>
          </a:ln>
        </p:spPr>
        <p:txBody>
          <a:bodyPr lIns="252000" tIns="72000" rIns="252000" bIns="72000" rtlCol="0" anchor="ctr"/>
          <a:lstStyle/>
          <a:p>
            <a:pPr algn="ctr"/>
            <a:r>
              <a:rPr lang="sv-SE" sz="1600" dirty="0">
                <a:solidFill>
                  <a:schemeClr val="bg1"/>
                </a:solidFill>
                <a:latin typeface="+mj-lt"/>
              </a:rPr>
              <a:t>Kort budskap</a:t>
            </a:r>
          </a:p>
        </p:txBody>
      </p:sp>
    </p:spTree>
    <p:extLst>
      <p:ext uri="{BB962C8B-B14F-4D97-AF65-F5344CB8AC3E}">
        <p14:creationId xmlns:p14="http://schemas.microsoft.com/office/powerpoint/2010/main" val="1545679637"/>
      </p:ext>
    </p:extLst>
  </p:cSld>
  <p:clrMapOvr>
    <a:masterClrMapping/>
  </p:clrMapOvr>
</p:sld>
</file>

<file path=ppt/slides/slide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CEBA0CC1-8E1C-40E3-5831-7BB1995A7818}"/>
              </a:ext>
            </a:extLst>
          </p:cNvPr>
          <p:cNvSpPr/>
          <p:nvPr/>
        </p:nvSpPr>
        <p:spPr>
          <a:xfrm>
            <a:off x="7787410" y="1295398"/>
            <a:ext cx="2526578" cy="5616575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EEC99332-E973-B0FC-9702-B2C1BA1AE052}"/>
              </a:ext>
            </a:extLst>
          </p:cNvPr>
          <p:cNvSpPr/>
          <p:nvPr/>
        </p:nvSpPr>
        <p:spPr>
          <a:xfrm>
            <a:off x="341313" y="1295400"/>
            <a:ext cx="7260793" cy="56165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B090B057-9920-EBCE-B6F4-67C4A2AC5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800" dirty="0">
                <a:solidFill>
                  <a:schemeClr val="bg1"/>
                </a:solidFill>
              </a:rPr>
              <a:t>Matsedel vecka XX</a:t>
            </a:r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3498ED81-6695-E993-619F-03E18DBADA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Måndag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1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2</a:t>
            </a:r>
          </a:p>
          <a:p>
            <a:pPr lvl="1"/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Tisdag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1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2</a:t>
            </a:r>
          </a:p>
          <a:p>
            <a:pPr lvl="1"/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Onsdag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1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2</a:t>
            </a:r>
          </a:p>
          <a:p>
            <a:pPr lvl="1"/>
            <a:endParaRPr lang="sv-SE" dirty="0">
              <a:solidFill>
                <a:schemeClr val="bg1"/>
              </a:solidFill>
            </a:endParaRPr>
          </a:p>
          <a:p>
            <a:pPr lvl="1"/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1" name="Platshållare för innehåll 10">
            <a:extLst>
              <a:ext uri="{FF2B5EF4-FFF2-40B4-BE49-F238E27FC236}">
                <a16:creationId xmlns:a16="http://schemas.microsoft.com/office/drawing/2014/main" id="{3A5D0CA5-B00D-D3B6-2919-41A09315FF5C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innehåll 11">
            <a:extLst>
              <a:ext uri="{FF2B5EF4-FFF2-40B4-BE49-F238E27FC236}">
                <a16:creationId xmlns:a16="http://schemas.microsoft.com/office/drawing/2014/main" id="{D79092CF-8855-871E-5F02-051997FDB3D4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Torsdag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1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2</a:t>
            </a:r>
          </a:p>
          <a:p>
            <a:pPr lvl="1"/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Fredag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1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2</a:t>
            </a:r>
          </a:p>
          <a:p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3" name="Bild 12">
            <a:extLst>
              <a:ext uri="{FF2B5EF4-FFF2-40B4-BE49-F238E27FC236}">
                <a16:creationId xmlns:a16="http://schemas.microsoft.com/office/drawing/2014/main" id="{0E5E0B39-F7AC-3157-2C46-71E3EBC8C33F}"/>
              </a:ext>
            </a:extLst>
          </p:cNvPr>
          <p:cNvSpPr/>
          <p:nvPr/>
        </p:nvSpPr>
        <p:spPr>
          <a:xfrm rot="646066">
            <a:off x="8105229" y="4720869"/>
            <a:ext cx="1931347" cy="2028547"/>
          </a:xfrm>
          <a:custGeom>
            <a:avLst/>
            <a:gdLst>
              <a:gd name="connsiteX0" fmla="*/ 320548 w 1664088"/>
              <a:gd name="connsiteY0" fmla="*/ 167865 h 1747838"/>
              <a:gd name="connsiteX1" fmla="*/ 319835 w 1664088"/>
              <a:gd name="connsiteY1" fmla="*/ 167208 h 1747838"/>
              <a:gd name="connsiteX2" fmla="*/ 317644 w 1664088"/>
              <a:gd name="connsiteY2" fmla="*/ 168796 h 1747838"/>
              <a:gd name="connsiteX3" fmla="*/ 317808 w 1664088"/>
              <a:gd name="connsiteY3" fmla="*/ 169180 h 1747838"/>
              <a:gd name="connsiteX4" fmla="*/ 2594 w 1664088"/>
              <a:gd name="connsiteY4" fmla="*/ 603325 h 1747838"/>
              <a:gd name="connsiteX5" fmla="*/ 1718 w 1664088"/>
              <a:gd name="connsiteY5" fmla="*/ 603215 h 1747838"/>
              <a:gd name="connsiteX6" fmla="*/ 896 w 1664088"/>
              <a:gd name="connsiteY6" fmla="*/ 605790 h 1747838"/>
              <a:gd name="connsiteX7" fmla="*/ 896 w 1664088"/>
              <a:gd name="connsiteY7" fmla="*/ 605790 h 1747838"/>
              <a:gd name="connsiteX8" fmla="*/ 1006 w 1664088"/>
              <a:gd name="connsiteY8" fmla="*/ 1142487 h 1747838"/>
              <a:gd name="connsiteX9" fmla="*/ 732 w 1664088"/>
              <a:gd name="connsiteY9" fmla="*/ 1142651 h 1747838"/>
              <a:gd name="connsiteX10" fmla="*/ 1554 w 1664088"/>
              <a:gd name="connsiteY10" fmla="*/ 1145226 h 1747838"/>
              <a:gd name="connsiteX11" fmla="*/ 1828 w 1664088"/>
              <a:gd name="connsiteY11" fmla="*/ 1145226 h 1747838"/>
              <a:gd name="connsiteX12" fmla="*/ 317206 w 1664088"/>
              <a:gd name="connsiteY12" fmla="*/ 1579426 h 1747838"/>
              <a:gd name="connsiteX13" fmla="*/ 317206 w 1664088"/>
              <a:gd name="connsiteY13" fmla="*/ 1579426 h 1747838"/>
              <a:gd name="connsiteX14" fmla="*/ 319397 w 1664088"/>
              <a:gd name="connsiteY14" fmla="*/ 1581014 h 1747838"/>
              <a:gd name="connsiteX15" fmla="*/ 320054 w 1664088"/>
              <a:gd name="connsiteY15" fmla="*/ 1580412 h 1747838"/>
              <a:gd name="connsiteX16" fmla="*/ 830291 w 1664088"/>
              <a:gd name="connsiteY16" fmla="*/ 1746346 h 1747838"/>
              <a:gd name="connsiteX17" fmla="*/ 830291 w 1664088"/>
              <a:gd name="connsiteY17" fmla="*/ 1746729 h 1747838"/>
              <a:gd name="connsiteX18" fmla="*/ 833085 w 1664088"/>
              <a:gd name="connsiteY18" fmla="*/ 1746729 h 1747838"/>
              <a:gd name="connsiteX19" fmla="*/ 833250 w 1664088"/>
              <a:gd name="connsiteY19" fmla="*/ 1745798 h 1747838"/>
              <a:gd name="connsiteX20" fmla="*/ 1343486 w 1664088"/>
              <a:gd name="connsiteY20" fmla="*/ 1580028 h 1747838"/>
              <a:gd name="connsiteX21" fmla="*/ 1344199 w 1664088"/>
              <a:gd name="connsiteY21" fmla="*/ 1580686 h 1747838"/>
              <a:gd name="connsiteX22" fmla="*/ 1346390 w 1664088"/>
              <a:gd name="connsiteY22" fmla="*/ 1579097 h 1747838"/>
              <a:gd name="connsiteX23" fmla="*/ 1346226 w 1664088"/>
              <a:gd name="connsiteY23" fmla="*/ 1578713 h 1747838"/>
              <a:gd name="connsiteX24" fmla="*/ 1661494 w 1664088"/>
              <a:gd name="connsiteY24" fmla="*/ 1144514 h 1747838"/>
              <a:gd name="connsiteX25" fmla="*/ 1662371 w 1664088"/>
              <a:gd name="connsiteY25" fmla="*/ 1144623 h 1747838"/>
              <a:gd name="connsiteX26" fmla="*/ 1663192 w 1664088"/>
              <a:gd name="connsiteY26" fmla="*/ 1142048 h 1747838"/>
              <a:gd name="connsiteX27" fmla="*/ 1663192 w 1664088"/>
              <a:gd name="connsiteY27" fmla="*/ 1142048 h 1747838"/>
              <a:gd name="connsiteX28" fmla="*/ 1663083 w 1664088"/>
              <a:gd name="connsiteY28" fmla="*/ 605352 h 1747838"/>
              <a:gd name="connsiteX29" fmla="*/ 1663357 w 1664088"/>
              <a:gd name="connsiteY29" fmla="*/ 605187 h 1747838"/>
              <a:gd name="connsiteX30" fmla="*/ 1662535 w 1664088"/>
              <a:gd name="connsiteY30" fmla="*/ 602613 h 1747838"/>
              <a:gd name="connsiteX31" fmla="*/ 1662261 w 1664088"/>
              <a:gd name="connsiteY31" fmla="*/ 602613 h 1747838"/>
              <a:gd name="connsiteX32" fmla="*/ 1346883 w 1664088"/>
              <a:gd name="connsiteY32" fmla="*/ 168413 h 1747838"/>
              <a:gd name="connsiteX33" fmla="*/ 1346883 w 1664088"/>
              <a:gd name="connsiteY33" fmla="*/ 168413 h 1747838"/>
              <a:gd name="connsiteX34" fmla="*/ 1344692 w 1664088"/>
              <a:gd name="connsiteY34" fmla="*/ 166824 h 1747838"/>
              <a:gd name="connsiteX35" fmla="*/ 1344034 w 1664088"/>
              <a:gd name="connsiteY35" fmla="*/ 167427 h 1747838"/>
              <a:gd name="connsiteX36" fmla="*/ 833797 w 1664088"/>
              <a:gd name="connsiteY36" fmla="*/ 1493 h 1747838"/>
              <a:gd name="connsiteX37" fmla="*/ 833797 w 1664088"/>
              <a:gd name="connsiteY37" fmla="*/ 1109 h 1747838"/>
              <a:gd name="connsiteX38" fmla="*/ 831003 w 1664088"/>
              <a:gd name="connsiteY38" fmla="*/ 1109 h 1747838"/>
              <a:gd name="connsiteX39" fmla="*/ 830839 w 1664088"/>
              <a:gd name="connsiteY39" fmla="*/ 2041 h 1747838"/>
              <a:gd name="connsiteX40" fmla="*/ 320602 w 1664088"/>
              <a:gd name="connsiteY40" fmla="*/ 167810 h 1747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664088" h="1747838">
                <a:moveTo>
                  <a:pt x="320548" y="167865"/>
                </a:moveTo>
                <a:lnTo>
                  <a:pt x="319835" y="167208"/>
                </a:lnTo>
                <a:cubicBezTo>
                  <a:pt x="318740" y="166167"/>
                  <a:pt x="316987" y="167427"/>
                  <a:pt x="317644" y="168796"/>
                </a:cubicBezTo>
                <a:lnTo>
                  <a:pt x="317808" y="169180"/>
                </a:lnTo>
                <a:cubicBezTo>
                  <a:pt x="422442" y="387759"/>
                  <a:pt x="242757" y="635153"/>
                  <a:pt x="2594" y="603325"/>
                </a:cubicBezTo>
                <a:lnTo>
                  <a:pt x="1718" y="603215"/>
                </a:lnTo>
                <a:cubicBezTo>
                  <a:pt x="184" y="602996"/>
                  <a:pt x="-473" y="605078"/>
                  <a:pt x="896" y="605790"/>
                </a:cubicBezTo>
                <a:lnTo>
                  <a:pt x="896" y="605790"/>
                </a:lnTo>
                <a:cubicBezTo>
                  <a:pt x="214161" y="721106"/>
                  <a:pt x="214216" y="1027116"/>
                  <a:pt x="1006" y="1142487"/>
                </a:cubicBezTo>
                <a:lnTo>
                  <a:pt x="732" y="1142651"/>
                </a:lnTo>
                <a:cubicBezTo>
                  <a:pt x="-638" y="1143363"/>
                  <a:pt x="74" y="1145445"/>
                  <a:pt x="1554" y="1145226"/>
                </a:cubicBezTo>
                <a:lnTo>
                  <a:pt x="1828" y="1145226"/>
                </a:lnTo>
                <a:cubicBezTo>
                  <a:pt x="242155" y="1113233"/>
                  <a:pt x="421948" y="1360792"/>
                  <a:pt x="317206" y="1579426"/>
                </a:cubicBezTo>
                <a:lnTo>
                  <a:pt x="317206" y="1579426"/>
                </a:lnTo>
                <a:cubicBezTo>
                  <a:pt x="316548" y="1580795"/>
                  <a:pt x="318301" y="1582055"/>
                  <a:pt x="319397" y="1581014"/>
                </a:cubicBezTo>
                <a:lnTo>
                  <a:pt x="320054" y="1580412"/>
                </a:lnTo>
                <a:cubicBezTo>
                  <a:pt x="495685" y="1413492"/>
                  <a:pt x="786466" y="1508045"/>
                  <a:pt x="830291" y="1746346"/>
                </a:cubicBezTo>
                <a:lnTo>
                  <a:pt x="830291" y="1746729"/>
                </a:lnTo>
                <a:cubicBezTo>
                  <a:pt x="830620" y="1748208"/>
                  <a:pt x="832811" y="1748208"/>
                  <a:pt x="833085" y="1746729"/>
                </a:cubicBezTo>
                <a:lnTo>
                  <a:pt x="833250" y="1745798"/>
                </a:lnTo>
                <a:cubicBezTo>
                  <a:pt x="877239" y="1507607"/>
                  <a:pt x="1167856" y="1413163"/>
                  <a:pt x="1343486" y="1580028"/>
                </a:cubicBezTo>
                <a:lnTo>
                  <a:pt x="1344199" y="1580686"/>
                </a:lnTo>
                <a:cubicBezTo>
                  <a:pt x="1345294" y="1581727"/>
                  <a:pt x="1347047" y="1580466"/>
                  <a:pt x="1346390" y="1579097"/>
                </a:cubicBezTo>
                <a:lnTo>
                  <a:pt x="1346226" y="1578713"/>
                </a:lnTo>
                <a:cubicBezTo>
                  <a:pt x="1241647" y="1360134"/>
                  <a:pt x="1421277" y="1112740"/>
                  <a:pt x="1661494" y="1144514"/>
                </a:cubicBezTo>
                <a:lnTo>
                  <a:pt x="1662371" y="1144623"/>
                </a:lnTo>
                <a:cubicBezTo>
                  <a:pt x="1663905" y="1144842"/>
                  <a:pt x="1664562" y="1142761"/>
                  <a:pt x="1663192" y="1142048"/>
                </a:cubicBezTo>
                <a:lnTo>
                  <a:pt x="1663192" y="1142048"/>
                </a:lnTo>
                <a:cubicBezTo>
                  <a:pt x="1449927" y="1026733"/>
                  <a:pt x="1449873" y="720722"/>
                  <a:pt x="1663083" y="605352"/>
                </a:cubicBezTo>
                <a:lnTo>
                  <a:pt x="1663357" y="605187"/>
                </a:lnTo>
                <a:cubicBezTo>
                  <a:pt x="1664726" y="604475"/>
                  <a:pt x="1664014" y="602394"/>
                  <a:pt x="1662535" y="602613"/>
                </a:cubicBezTo>
                <a:lnTo>
                  <a:pt x="1662261" y="602613"/>
                </a:lnTo>
                <a:cubicBezTo>
                  <a:pt x="1421934" y="634605"/>
                  <a:pt x="1242140" y="387047"/>
                  <a:pt x="1346883" y="168413"/>
                </a:cubicBezTo>
                <a:lnTo>
                  <a:pt x="1346883" y="168413"/>
                </a:lnTo>
                <a:cubicBezTo>
                  <a:pt x="1347540" y="167043"/>
                  <a:pt x="1345787" y="165783"/>
                  <a:pt x="1344692" y="166824"/>
                </a:cubicBezTo>
                <a:lnTo>
                  <a:pt x="1344034" y="167427"/>
                </a:lnTo>
                <a:cubicBezTo>
                  <a:pt x="1168404" y="334347"/>
                  <a:pt x="877623" y="239793"/>
                  <a:pt x="833797" y="1493"/>
                </a:cubicBezTo>
                <a:lnTo>
                  <a:pt x="833797" y="1109"/>
                </a:lnTo>
                <a:cubicBezTo>
                  <a:pt x="833469" y="-370"/>
                  <a:pt x="831277" y="-370"/>
                  <a:pt x="831003" y="1109"/>
                </a:cubicBezTo>
                <a:lnTo>
                  <a:pt x="830839" y="2041"/>
                </a:lnTo>
                <a:cubicBezTo>
                  <a:pt x="786849" y="240232"/>
                  <a:pt x="496232" y="334675"/>
                  <a:pt x="320602" y="167810"/>
                </a:cubicBezTo>
                <a:close/>
              </a:path>
            </a:pathLst>
          </a:custGeom>
          <a:solidFill>
            <a:schemeClr val="tx2"/>
          </a:solidFill>
          <a:ln w="5452" cap="flat">
            <a:noFill/>
            <a:prstDash val="solid"/>
            <a:miter/>
          </a:ln>
        </p:spPr>
        <p:txBody>
          <a:bodyPr lIns="252000" tIns="72000" rIns="252000" bIns="72000" rtlCol="0" anchor="ctr"/>
          <a:lstStyle/>
          <a:p>
            <a:pPr algn="ctr"/>
            <a:r>
              <a:rPr lang="sv-SE" sz="1800" dirty="0">
                <a:solidFill>
                  <a:schemeClr val="bg1"/>
                </a:solidFill>
                <a:latin typeface="+mj-lt"/>
              </a:rPr>
              <a:t>Tema</a:t>
            </a:r>
          </a:p>
        </p:txBody>
      </p:sp>
      <p:sp>
        <p:nvSpPr>
          <p:cNvPr id="5" name="Platshållare för sidfot 2">
            <a:extLst>
              <a:ext uri="{FF2B5EF4-FFF2-40B4-BE49-F238E27FC236}">
                <a16:creationId xmlns:a16="http://schemas.microsoft.com/office/drawing/2014/main" id="{15CDA251-2A5C-695A-C73A-F563A16474C2}"/>
              </a:ext>
            </a:extLst>
          </p:cNvPr>
          <p:cNvSpPr txBox="1">
            <a:spLocks/>
          </p:cNvSpPr>
          <p:nvPr/>
        </p:nvSpPr>
        <p:spPr>
          <a:xfrm>
            <a:off x="330050" y="7088423"/>
            <a:ext cx="4738606" cy="156404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898" dirty="0"/>
              <a:t>goteborg.se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4F1B327A-CC66-67E8-82C7-3ABD8F4BBB11}"/>
              </a:ext>
            </a:extLst>
          </p:cNvPr>
          <p:cNvSpPr txBox="1"/>
          <p:nvPr/>
        </p:nvSpPr>
        <p:spPr>
          <a:xfrm>
            <a:off x="330200" y="569520"/>
            <a:ext cx="5043922" cy="3091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1411"/>
              </a:lnSpc>
            </a:pPr>
            <a:r>
              <a:rPr lang="sv-SE" sz="1200" dirty="0">
                <a:latin typeface="+mj-lt"/>
              </a:rPr>
              <a:t>Budskap/verksamhet/projekt</a:t>
            </a:r>
          </a:p>
          <a:p>
            <a:pPr>
              <a:lnSpc>
                <a:spcPts val="1411"/>
              </a:lnSpc>
            </a:pPr>
            <a:r>
              <a:rPr lang="sv-SE" sz="1200" dirty="0"/>
              <a:t>Förvaltning</a:t>
            </a:r>
          </a:p>
        </p:txBody>
      </p:sp>
    </p:spTree>
    <p:extLst>
      <p:ext uri="{BB962C8B-B14F-4D97-AF65-F5344CB8AC3E}">
        <p14:creationId xmlns:p14="http://schemas.microsoft.com/office/powerpoint/2010/main" val="4276882569"/>
      </p:ext>
    </p:extLst>
  </p:cSld>
  <p:clrMapOvr>
    <a:masterClrMapping/>
  </p:clrMapOvr>
</p:sld>
</file>

<file path=ppt/slides/slide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00DB03BD-AEBB-5313-AF77-36ED2C367ECF}"/>
              </a:ext>
            </a:extLst>
          </p:cNvPr>
          <p:cNvSpPr/>
          <p:nvPr/>
        </p:nvSpPr>
        <p:spPr>
          <a:xfrm>
            <a:off x="341313" y="1295400"/>
            <a:ext cx="9972675" cy="5616575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BC7AC882-ED24-FD6C-AB1D-2D6827251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957" y="1752753"/>
            <a:ext cx="9111382" cy="699617"/>
          </a:xfrm>
        </p:spPr>
        <p:txBody>
          <a:bodyPr/>
          <a:lstStyle/>
          <a:p>
            <a:r>
              <a:rPr lang="sv-SE" dirty="0"/>
              <a:t>Matsedel vecka XX–XX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D487D65-24C1-A731-6CC5-672184C5E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 dirty="0"/>
              <a:t>Vecka XX–XX: XX–XX månad</a:t>
            </a:r>
          </a:p>
          <a:p>
            <a:r>
              <a:rPr lang="sv-SE" b="1" dirty="0">
                <a:latin typeface="+mn-lt"/>
              </a:rPr>
              <a:t>Mån</a:t>
            </a:r>
            <a:r>
              <a:rPr lang="sv-SE" dirty="0">
                <a:latin typeface="+mn-lt"/>
              </a:rPr>
              <a:t>	Maträtt 1</a:t>
            </a:r>
          </a:p>
          <a:p>
            <a:r>
              <a:rPr lang="sv-SE" dirty="0">
                <a:latin typeface="+mn-lt"/>
              </a:rPr>
              <a:t>	Maträtt 2</a:t>
            </a:r>
          </a:p>
          <a:p>
            <a:endParaRPr lang="sv-SE" dirty="0">
              <a:latin typeface="+mn-lt"/>
            </a:endParaRPr>
          </a:p>
          <a:p>
            <a:r>
              <a:rPr lang="sv-SE" b="1" dirty="0" err="1">
                <a:latin typeface="+mn-lt"/>
              </a:rPr>
              <a:t>Tis</a:t>
            </a:r>
            <a:r>
              <a:rPr lang="sv-SE" dirty="0">
                <a:latin typeface="+mn-lt"/>
              </a:rPr>
              <a:t>	Maträtt 1</a:t>
            </a:r>
          </a:p>
          <a:p>
            <a:r>
              <a:rPr lang="sv-SE" dirty="0">
                <a:latin typeface="+mn-lt"/>
              </a:rPr>
              <a:t>	Maträtt 2</a:t>
            </a:r>
          </a:p>
          <a:p>
            <a:endParaRPr lang="sv-SE" b="1" dirty="0">
              <a:latin typeface="+mn-lt"/>
            </a:endParaRPr>
          </a:p>
          <a:p>
            <a:r>
              <a:rPr lang="sv-SE" b="1" dirty="0">
                <a:latin typeface="+mn-lt"/>
              </a:rPr>
              <a:t>Ons</a:t>
            </a:r>
            <a:r>
              <a:rPr lang="sv-SE" dirty="0">
                <a:latin typeface="+mn-lt"/>
              </a:rPr>
              <a:t>	Maträtt 1</a:t>
            </a:r>
          </a:p>
          <a:p>
            <a:r>
              <a:rPr lang="sv-SE" dirty="0">
                <a:latin typeface="+mn-lt"/>
              </a:rPr>
              <a:t>	Maträtt 2</a:t>
            </a:r>
          </a:p>
          <a:p>
            <a:endParaRPr lang="sv-SE" dirty="0">
              <a:latin typeface="+mn-lt"/>
            </a:endParaRPr>
          </a:p>
          <a:p>
            <a:r>
              <a:rPr lang="sv-SE" b="1" dirty="0">
                <a:latin typeface="+mn-lt"/>
              </a:rPr>
              <a:t>Tors</a:t>
            </a:r>
            <a:r>
              <a:rPr lang="sv-SE" dirty="0">
                <a:latin typeface="+mn-lt"/>
              </a:rPr>
              <a:t>	Maträtt 1</a:t>
            </a:r>
          </a:p>
          <a:p>
            <a:r>
              <a:rPr lang="sv-SE" dirty="0">
                <a:latin typeface="+mn-lt"/>
              </a:rPr>
              <a:t>	Maträtt 2</a:t>
            </a:r>
          </a:p>
          <a:p>
            <a:endParaRPr lang="sv-SE" dirty="0">
              <a:latin typeface="+mn-lt"/>
            </a:endParaRPr>
          </a:p>
          <a:p>
            <a:r>
              <a:rPr lang="sv-SE" b="1" dirty="0" err="1">
                <a:latin typeface="+mn-lt"/>
              </a:rPr>
              <a:t>Fre</a:t>
            </a:r>
            <a:r>
              <a:rPr lang="sv-SE" dirty="0">
                <a:latin typeface="+mn-lt"/>
              </a:rPr>
              <a:t>	Maträtt 1</a:t>
            </a:r>
          </a:p>
          <a:p>
            <a:r>
              <a:rPr lang="sv-SE" dirty="0">
                <a:latin typeface="+mn-lt"/>
              </a:rPr>
              <a:t>	Maträtt 2</a:t>
            </a:r>
          </a:p>
          <a:p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FBE9548A-C632-6666-D55E-8C64902D2461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771957" y="2519860"/>
            <a:ext cx="6584803" cy="8544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sv-SE" dirty="0"/>
              <a:t>Ingress/ Sam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sz="1600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,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invelen</a:t>
            </a:r>
            <a:r>
              <a:rPr lang="sv-SE" dirty="0"/>
              <a:t> </a:t>
            </a:r>
            <a:r>
              <a:rPr lang="sv-SE" dirty="0" err="1"/>
              <a:t>imodigent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quae</a:t>
            </a:r>
            <a:r>
              <a:rPr lang="sv-SE" dirty="0"/>
              <a:t> non </a:t>
            </a:r>
            <a:r>
              <a:rPr lang="sv-SE" dirty="0" err="1"/>
              <a:t>nectem</a:t>
            </a:r>
            <a:r>
              <a:rPr lang="sv-SE" dirty="0"/>
              <a:t> </a:t>
            </a:r>
            <a:r>
              <a:rPr lang="sv-SE" dirty="0" err="1"/>
              <a:t>que</a:t>
            </a:r>
            <a:r>
              <a:rPr lang="sv-SE" dirty="0"/>
              <a:t> </a:t>
            </a:r>
            <a:r>
              <a:rPr lang="sv-SE" dirty="0" err="1"/>
              <a:t>am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omni</a:t>
            </a:r>
            <a:r>
              <a:rPr lang="sv-SE" dirty="0"/>
              <a:t>. Sam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.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1D42C705-87AC-E6D9-5375-CE087BBE4DBA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sv-SE" dirty="0"/>
              <a:t>Vecka XX–XX: XX–XX månad</a:t>
            </a:r>
          </a:p>
          <a:p>
            <a:r>
              <a:rPr lang="sv-SE" b="1" dirty="0">
                <a:latin typeface="+mn-lt"/>
              </a:rPr>
              <a:t>Mån</a:t>
            </a:r>
            <a:r>
              <a:rPr lang="sv-SE" dirty="0">
                <a:latin typeface="+mn-lt"/>
              </a:rPr>
              <a:t>	Maträtt 1</a:t>
            </a:r>
          </a:p>
          <a:p>
            <a:r>
              <a:rPr lang="sv-SE" dirty="0">
                <a:latin typeface="+mn-lt"/>
              </a:rPr>
              <a:t>	Maträtt 2</a:t>
            </a:r>
          </a:p>
          <a:p>
            <a:endParaRPr lang="sv-SE" dirty="0">
              <a:latin typeface="+mn-lt"/>
            </a:endParaRPr>
          </a:p>
          <a:p>
            <a:r>
              <a:rPr lang="sv-SE" b="1" dirty="0" err="1">
                <a:latin typeface="+mn-lt"/>
              </a:rPr>
              <a:t>Tis</a:t>
            </a:r>
            <a:r>
              <a:rPr lang="sv-SE" dirty="0">
                <a:latin typeface="+mn-lt"/>
              </a:rPr>
              <a:t>	Maträtt 1</a:t>
            </a:r>
          </a:p>
          <a:p>
            <a:r>
              <a:rPr lang="sv-SE" dirty="0">
                <a:latin typeface="+mn-lt"/>
              </a:rPr>
              <a:t>	Maträtt 2</a:t>
            </a:r>
          </a:p>
          <a:p>
            <a:endParaRPr lang="sv-SE" b="1" dirty="0">
              <a:latin typeface="+mn-lt"/>
            </a:endParaRPr>
          </a:p>
          <a:p>
            <a:r>
              <a:rPr lang="sv-SE" b="1" dirty="0">
                <a:latin typeface="+mn-lt"/>
              </a:rPr>
              <a:t>Ons</a:t>
            </a:r>
            <a:r>
              <a:rPr lang="sv-SE" dirty="0">
                <a:latin typeface="+mn-lt"/>
              </a:rPr>
              <a:t>	Maträtt 1</a:t>
            </a:r>
          </a:p>
          <a:p>
            <a:r>
              <a:rPr lang="sv-SE" dirty="0">
                <a:latin typeface="+mn-lt"/>
              </a:rPr>
              <a:t>	Maträtt 2</a:t>
            </a:r>
          </a:p>
          <a:p>
            <a:endParaRPr lang="sv-SE" dirty="0">
              <a:latin typeface="+mn-lt"/>
            </a:endParaRPr>
          </a:p>
          <a:p>
            <a:r>
              <a:rPr lang="sv-SE" b="1" dirty="0">
                <a:latin typeface="+mn-lt"/>
              </a:rPr>
              <a:t>Tors</a:t>
            </a:r>
            <a:r>
              <a:rPr lang="sv-SE" dirty="0">
                <a:latin typeface="+mn-lt"/>
              </a:rPr>
              <a:t>	Maträtt 1</a:t>
            </a:r>
          </a:p>
          <a:p>
            <a:r>
              <a:rPr lang="sv-SE" dirty="0">
                <a:latin typeface="+mn-lt"/>
              </a:rPr>
              <a:t>	Maträtt 2</a:t>
            </a:r>
          </a:p>
          <a:p>
            <a:endParaRPr lang="sv-SE" dirty="0">
              <a:latin typeface="+mn-lt"/>
            </a:endParaRPr>
          </a:p>
          <a:p>
            <a:r>
              <a:rPr lang="sv-SE" b="1" dirty="0" err="1">
                <a:latin typeface="+mn-lt"/>
              </a:rPr>
              <a:t>Fre</a:t>
            </a:r>
            <a:r>
              <a:rPr lang="sv-SE" dirty="0">
                <a:latin typeface="+mn-lt"/>
              </a:rPr>
              <a:t>	Maträtt 1</a:t>
            </a:r>
          </a:p>
          <a:p>
            <a:r>
              <a:rPr lang="sv-SE" dirty="0">
                <a:latin typeface="+mn-lt"/>
              </a:rPr>
              <a:t>	Maträtt 2</a:t>
            </a:r>
          </a:p>
          <a:p>
            <a:endParaRPr lang="sv-SE" dirty="0"/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FFAB67D7-D0BF-9F10-FF74-4E24254A4238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sv-SE" dirty="0"/>
              <a:t>Vecka XX–XX: XX–XX månad</a:t>
            </a:r>
          </a:p>
          <a:p>
            <a:r>
              <a:rPr lang="sv-SE" b="1" dirty="0">
                <a:latin typeface="+mn-lt"/>
              </a:rPr>
              <a:t>Mån</a:t>
            </a:r>
            <a:r>
              <a:rPr lang="sv-SE" dirty="0">
                <a:latin typeface="+mn-lt"/>
              </a:rPr>
              <a:t>	Maträtt 1</a:t>
            </a:r>
          </a:p>
          <a:p>
            <a:r>
              <a:rPr lang="sv-SE" dirty="0">
                <a:latin typeface="+mn-lt"/>
              </a:rPr>
              <a:t>	Maträtt 2</a:t>
            </a:r>
          </a:p>
          <a:p>
            <a:endParaRPr lang="sv-SE" dirty="0">
              <a:latin typeface="+mn-lt"/>
            </a:endParaRPr>
          </a:p>
          <a:p>
            <a:r>
              <a:rPr lang="sv-SE" b="1" dirty="0" err="1">
                <a:latin typeface="+mn-lt"/>
              </a:rPr>
              <a:t>Tis</a:t>
            </a:r>
            <a:r>
              <a:rPr lang="sv-SE" dirty="0">
                <a:latin typeface="+mn-lt"/>
              </a:rPr>
              <a:t>	Maträtt 1</a:t>
            </a:r>
          </a:p>
          <a:p>
            <a:r>
              <a:rPr lang="sv-SE" dirty="0">
                <a:latin typeface="+mn-lt"/>
              </a:rPr>
              <a:t>	Maträtt 2</a:t>
            </a:r>
          </a:p>
          <a:p>
            <a:endParaRPr lang="sv-SE" b="1" dirty="0">
              <a:latin typeface="+mn-lt"/>
            </a:endParaRPr>
          </a:p>
          <a:p>
            <a:r>
              <a:rPr lang="sv-SE" b="1" dirty="0">
                <a:latin typeface="+mn-lt"/>
              </a:rPr>
              <a:t>Ons</a:t>
            </a:r>
            <a:r>
              <a:rPr lang="sv-SE" dirty="0">
                <a:latin typeface="+mn-lt"/>
              </a:rPr>
              <a:t>	Maträtt 1</a:t>
            </a:r>
          </a:p>
          <a:p>
            <a:r>
              <a:rPr lang="sv-SE" dirty="0">
                <a:latin typeface="+mn-lt"/>
              </a:rPr>
              <a:t>	Maträtt 2</a:t>
            </a:r>
          </a:p>
          <a:p>
            <a:endParaRPr lang="sv-SE" dirty="0">
              <a:latin typeface="+mn-lt"/>
            </a:endParaRPr>
          </a:p>
          <a:p>
            <a:r>
              <a:rPr lang="sv-SE" b="1" dirty="0">
                <a:latin typeface="+mn-lt"/>
              </a:rPr>
              <a:t>Tors</a:t>
            </a:r>
            <a:r>
              <a:rPr lang="sv-SE" dirty="0">
                <a:latin typeface="+mn-lt"/>
              </a:rPr>
              <a:t>	Maträtt 1</a:t>
            </a:r>
          </a:p>
          <a:p>
            <a:r>
              <a:rPr lang="sv-SE" dirty="0">
                <a:latin typeface="+mn-lt"/>
              </a:rPr>
              <a:t>	Maträtt 2</a:t>
            </a:r>
          </a:p>
          <a:p>
            <a:endParaRPr lang="sv-SE" dirty="0">
              <a:latin typeface="+mn-lt"/>
            </a:endParaRPr>
          </a:p>
          <a:p>
            <a:r>
              <a:rPr lang="sv-SE" b="1" dirty="0" err="1">
                <a:latin typeface="+mn-lt"/>
              </a:rPr>
              <a:t>Fre</a:t>
            </a:r>
            <a:r>
              <a:rPr lang="sv-SE" dirty="0">
                <a:latin typeface="+mn-lt"/>
              </a:rPr>
              <a:t>	Maträtt 1</a:t>
            </a:r>
          </a:p>
          <a:p>
            <a:r>
              <a:rPr lang="sv-SE" dirty="0">
                <a:latin typeface="+mn-lt"/>
              </a:rPr>
              <a:t>	Maträtt 2</a:t>
            </a:r>
          </a:p>
          <a:p>
            <a:endParaRPr lang="sv-SE" dirty="0"/>
          </a:p>
        </p:txBody>
      </p:sp>
      <p:sp>
        <p:nvSpPr>
          <p:cNvPr id="8" name="Platshållare för sidfot 2">
            <a:extLst>
              <a:ext uri="{FF2B5EF4-FFF2-40B4-BE49-F238E27FC236}">
                <a16:creationId xmlns:a16="http://schemas.microsoft.com/office/drawing/2014/main" id="{D792200D-6C82-8561-E296-BF0233A6DC52}"/>
              </a:ext>
            </a:extLst>
          </p:cNvPr>
          <p:cNvSpPr txBox="1">
            <a:spLocks/>
          </p:cNvSpPr>
          <p:nvPr/>
        </p:nvSpPr>
        <p:spPr>
          <a:xfrm>
            <a:off x="330050" y="7088423"/>
            <a:ext cx="4738606" cy="156404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898" dirty="0"/>
              <a:t>goteborg.se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68101C55-A145-2118-A870-79622C2B7080}"/>
              </a:ext>
            </a:extLst>
          </p:cNvPr>
          <p:cNvSpPr txBox="1"/>
          <p:nvPr/>
        </p:nvSpPr>
        <p:spPr>
          <a:xfrm>
            <a:off x="330200" y="569520"/>
            <a:ext cx="5043922" cy="3091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1411"/>
              </a:lnSpc>
            </a:pPr>
            <a:r>
              <a:rPr lang="sv-SE" sz="1200" dirty="0">
                <a:latin typeface="+mj-lt"/>
              </a:rPr>
              <a:t>Budskap/verksamhet/projekt</a:t>
            </a:r>
          </a:p>
          <a:p>
            <a:pPr>
              <a:lnSpc>
                <a:spcPts val="1411"/>
              </a:lnSpc>
            </a:pPr>
            <a:r>
              <a:rPr lang="sv-SE" sz="1200" dirty="0"/>
              <a:t>Förvaltning</a:t>
            </a:r>
          </a:p>
        </p:txBody>
      </p:sp>
    </p:spTree>
    <p:extLst>
      <p:ext uri="{BB962C8B-B14F-4D97-AF65-F5344CB8AC3E}">
        <p14:creationId xmlns:p14="http://schemas.microsoft.com/office/powerpoint/2010/main" val="2377591243"/>
      </p:ext>
    </p:extLst>
  </p:cSld>
  <p:clrMapOvr>
    <a:masterClrMapping/>
  </p:clrMapOvr>
</p:sld>
</file>

<file path=ppt/slides/slide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B615133C-2285-F264-D8E8-E8FC065221A4}"/>
              </a:ext>
            </a:extLst>
          </p:cNvPr>
          <p:cNvSpPr/>
          <p:nvPr/>
        </p:nvSpPr>
        <p:spPr>
          <a:xfrm>
            <a:off x="341313" y="1295400"/>
            <a:ext cx="9972675" cy="5616575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4A37BD25-62EA-82FB-1D1C-AD04D13A5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959" y="2340514"/>
            <a:ext cx="8323915" cy="1560984"/>
          </a:xfrm>
        </p:spPr>
        <p:txBody>
          <a:bodyPr/>
          <a:lstStyle/>
          <a:p>
            <a:r>
              <a:rPr lang="sv-SE" sz="6000" dirty="0"/>
              <a:t>Rubrik kort aktuell information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A0BCDC0-2EEF-314C-B4A2-83CE904E4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Underrubrik</a:t>
            </a:r>
          </a:p>
          <a:p>
            <a:pPr lvl="1"/>
            <a:r>
              <a:rPr lang="sv-SE" dirty="0"/>
              <a:t>Sam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,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invelen</a:t>
            </a:r>
            <a:r>
              <a:rPr lang="sv-SE" dirty="0"/>
              <a:t> </a:t>
            </a:r>
            <a:r>
              <a:rPr lang="sv-SE" dirty="0" err="1"/>
              <a:t>imodigent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quae</a:t>
            </a:r>
            <a:r>
              <a:rPr lang="sv-SE" dirty="0"/>
              <a:t> non </a:t>
            </a:r>
            <a:r>
              <a:rPr lang="sv-SE" dirty="0" err="1"/>
              <a:t>nectem</a:t>
            </a:r>
            <a:r>
              <a:rPr lang="sv-SE" dirty="0"/>
              <a:t> </a:t>
            </a:r>
            <a:r>
              <a:rPr lang="sv-SE" dirty="0" err="1"/>
              <a:t>que</a:t>
            </a:r>
            <a:r>
              <a:rPr lang="sv-SE" dirty="0"/>
              <a:t> </a:t>
            </a:r>
            <a:r>
              <a:rPr lang="sv-SE" dirty="0" err="1"/>
              <a:t>am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omni</a:t>
            </a:r>
            <a:r>
              <a:rPr lang="sv-SE" dirty="0"/>
              <a:t>. Sam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.</a:t>
            </a:r>
          </a:p>
          <a:p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10C608F4-BB27-9FDD-0767-E376ED85C8D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71959" y="1675496"/>
            <a:ext cx="2358103" cy="284922"/>
          </a:xfrm>
        </p:spPr>
        <p:txBody>
          <a:bodyPr/>
          <a:lstStyle/>
          <a:p>
            <a:r>
              <a:rPr lang="sv-SE" dirty="0"/>
              <a:t>Aktuell information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DE95971-B8A7-E1E5-FDB5-1CA3E449BD4B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000" dirty="0">
                <a:latin typeface="+mj-lt"/>
              </a:rPr>
              <a:t>Underrubrik</a:t>
            </a:r>
          </a:p>
          <a:p>
            <a:r>
              <a:rPr lang="sv-SE" dirty="0"/>
              <a:t>Lista</a:t>
            </a:r>
          </a:p>
          <a:p>
            <a:r>
              <a:rPr lang="sv-SE" dirty="0"/>
              <a:t>Lista</a:t>
            </a:r>
          </a:p>
          <a:p>
            <a:r>
              <a:rPr lang="sv-SE" dirty="0"/>
              <a:t>Lista</a:t>
            </a:r>
          </a:p>
          <a:p>
            <a:endParaRPr lang="sv-SE" dirty="0"/>
          </a:p>
        </p:txBody>
      </p:sp>
      <p:sp>
        <p:nvSpPr>
          <p:cNvPr id="7" name="Platshållare för sidfot 2">
            <a:extLst>
              <a:ext uri="{FF2B5EF4-FFF2-40B4-BE49-F238E27FC236}">
                <a16:creationId xmlns:a16="http://schemas.microsoft.com/office/drawing/2014/main" id="{22BD1848-DACF-6DBE-4BFE-3060DB8A5CFD}"/>
              </a:ext>
            </a:extLst>
          </p:cNvPr>
          <p:cNvSpPr txBox="1">
            <a:spLocks/>
          </p:cNvSpPr>
          <p:nvPr/>
        </p:nvSpPr>
        <p:spPr>
          <a:xfrm>
            <a:off x="330050" y="7088423"/>
            <a:ext cx="4738606" cy="156404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898" dirty="0"/>
              <a:t>goteborg.se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3FF3030E-0287-77BC-633D-B82F6FB65B95}"/>
              </a:ext>
            </a:extLst>
          </p:cNvPr>
          <p:cNvSpPr txBox="1"/>
          <p:nvPr/>
        </p:nvSpPr>
        <p:spPr>
          <a:xfrm>
            <a:off x="330200" y="569520"/>
            <a:ext cx="5043922" cy="3091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1411"/>
              </a:lnSpc>
            </a:pPr>
            <a:r>
              <a:rPr lang="sv-SE" sz="1200" dirty="0">
                <a:latin typeface="+mj-lt"/>
              </a:rPr>
              <a:t>Budskap/verksamhet/projekt</a:t>
            </a:r>
          </a:p>
          <a:p>
            <a:pPr>
              <a:lnSpc>
                <a:spcPts val="1411"/>
              </a:lnSpc>
            </a:pPr>
            <a:r>
              <a:rPr lang="sv-SE" sz="1200" dirty="0"/>
              <a:t>Förvaltning</a:t>
            </a:r>
          </a:p>
        </p:txBody>
      </p:sp>
    </p:spTree>
    <p:extLst>
      <p:ext uri="{BB962C8B-B14F-4D97-AF65-F5344CB8AC3E}">
        <p14:creationId xmlns:p14="http://schemas.microsoft.com/office/powerpoint/2010/main" val="3367560912"/>
      </p:ext>
    </p:extLst>
  </p:cSld>
  <p:clrMapOvr>
    <a:masterClrMapping/>
  </p:clrMapOvr>
</p:sld>
</file>

<file path=ppt/theme/theme1.xml><?xml version="1.0" encoding="utf-8"?>
<a:theme xmlns:a="http://schemas.openxmlformats.org/drawingml/2006/main" name="A3-mall Göteborgs Stad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fisch_A4_liggande.potx" id="{0513184D-6F3C-4C5E-82F6-CDA5A5338C7A}" vid="{A1E98758-F365-44C0-9101-03592A953ADF}"/>
    </a:ext>
  </a:extLst>
</a:theme>
</file>

<file path=ppt/theme/theme2.xml><?xml version="1.0" encoding="utf-8"?>
<a:theme xmlns:a="http://schemas.openxmlformats.org/drawingml/2006/main" name="A3-mall Göteborgs Stad - färger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fisch_A4_liggande.potx" id="{0513184D-6F3C-4C5E-82F6-CDA5A5338C7A}" vid="{0566F10E-F4B3-41D6-88E9-F18D608BEBE6}"/>
    </a:ext>
  </a:extLst>
</a:theme>
</file>

<file path=ppt/theme/theme3.xml><?xml version="1.0" encoding="utf-8"?>
<a:theme xmlns:a="http://schemas.openxmlformats.org/drawingml/2006/main" name="Placering av sidhuvud, sidfot och logotyper vid samarbeten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fisch_A4_liggande.potx" id="{0513184D-6F3C-4C5E-82F6-CDA5A5338C7A}" vid="{BFEB8A36-04FF-455E-9E6B-93728276535F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0</ap:TotalTime>
  <ap:Words>913</ap:Words>
  <ap:Application>Microsoft Office PowerPoint</ap:Application>
  <ap:PresentationFormat>Anpassad</ap:PresentationFormat>
  <ap:Paragraphs>170</ap:Paragraphs>
  <ap:Slides>13</ap:Slides>
  <ap:Notes>0</ap:Notes>
  <ap:HiddenSlides>1</ap:HiddenSlides>
  <ap:MMClips>0</ap:MMClips>
  <ap:ScaleCrop>false</ap:ScaleCrop>
  <ap:HeadingPairs>
    <vt:vector baseType="variant" size="6">
      <vt:variant>
        <vt:lpstr>Använt teckensnitt</vt:lpstr>
      </vt:variant>
      <vt:variant>
        <vt:i4>3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13</vt:i4>
      </vt:variant>
    </vt:vector>
  </ap:HeadingPairs>
  <ap:TitlesOfParts>
    <vt:vector baseType="lpstr" size="19">
      <vt:lpstr>Arial</vt:lpstr>
      <vt:lpstr>Arial Black</vt:lpstr>
      <vt:lpstr>Calibri</vt:lpstr>
      <vt:lpstr>A3-mall Göteborgs Stad</vt:lpstr>
      <vt:lpstr>A3-mall Göteborgs Stad - färger</vt:lpstr>
      <vt:lpstr>Placering av sidhuvud, sidfot och logotyper vid samarbeten</vt:lpstr>
      <vt:lpstr>PowerPoint-presentation</vt:lpstr>
      <vt:lpstr>Rubrik</vt:lpstr>
      <vt:lpstr>Rubrik</vt:lpstr>
      <vt:lpstr>Plats för två rubriker</vt:lpstr>
      <vt:lpstr>Plats för tre rubriker</vt:lpstr>
      <vt:lpstr>Öppettider</vt:lpstr>
      <vt:lpstr>Matsedel vecka XX</vt:lpstr>
      <vt:lpstr>Matsedel vecka XX–XX</vt:lpstr>
      <vt:lpstr>Rubrik kort aktuell information</vt:lpstr>
      <vt:lpstr>Tyck till om Xxxxxxxxxxxxx</vt:lpstr>
      <vt:lpstr>Tyck till om Xxxxxxxxxxxxx</vt:lpstr>
      <vt:lpstr>PowerPoint-presentation</vt:lpstr>
      <vt:lpstr>PowerPoint-presentation</vt:lpstr>
    </vt:vector>
  </ap:TitlesOfParts>
  <ap:Company/>
  <ap:LinksUpToDate>false</ap:LinksUpToDate>
  <ap:SharedDoc>false</ap:SharedDoc>
  <ap:HyperlinksChanged>false</ap:HyperlinksChanged>
  <ap:AppVersion>16.0000</ap:AppVersion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Affisch A4 - liggande</dc:title>
  <dc:creator>Förvaltning</dc:creator>
  <lastModifiedBy>Cazuma Mori</lastModifiedBy>
  <revision>6</revision>
  <lastPrinted>2018-05-16T15:37:11.0000000Z</lastPrinted>
  <dcterms:created xsi:type="dcterms:W3CDTF">2023-10-05T09:31:15.0000000Z</dcterms:created>
  <dcterms:modified xsi:type="dcterms:W3CDTF">2024-11-26T10:50:51.0000000Z</dcterms:modified>
</coreProperties>
</file>