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thumbnail" Target="docProps/thumbnail.jpeg" Id="rId3" /><Relationship Type="http://schemas.microsoft.com/office/2011/relationships/webextensiontaskpanes" Target="ppt/webextensions/taskpanes.xml" Id="rId1" /><Relationship Type="http://schemas.openxmlformats.org/officeDocument/2006/relationships/extended-properties" Target="docProps/app.xml" Id="rId5" /><Relationship Type="http://schemas.openxmlformats.org/package/2006/relationships/metadata/core-properties" Target="docProps/core.xml" Id="rId4" /><Relationship Type="http://schemas.openxmlformats.org/officeDocument/2006/relationships/officeDocument" Target="/ppt/presentation2.xml" Id="rId2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B0"/>
    <a:srgbClr val="D1D9DC"/>
    <a:srgbClr val="FBCFB9"/>
    <a:srgbClr val="E1D1E8"/>
    <a:srgbClr val="F8CCDC"/>
    <a:srgbClr val="B8E1C8"/>
    <a:srgbClr val="C0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  <p:sldMasterId id="2147483689" r:id="rId3"/>
  </p:sldMasterIdLst>
  <p:notesMasterIdLst>
    <p:notesMasterId r:id="rId22"/>
  </p:notesMasterIdLst>
  <p:sldIdLst>
    <p:sldId id="265" r:id="rId4"/>
    <p:sldId id="264" r:id="rId5"/>
    <p:sldId id="257" r:id="rId6"/>
    <p:sldId id="259" r:id="rId7"/>
    <p:sldId id="261" r:id="rId8"/>
    <p:sldId id="266" r:id="rId9"/>
    <p:sldId id="267" r:id="rId10"/>
    <p:sldId id="268" r:id="rId11"/>
    <p:sldId id="269" r:id="rId12"/>
    <p:sldId id="270" r:id="rId13"/>
    <p:sldId id="271" r:id="rId14"/>
    <p:sldId id="279" r:id="rId15"/>
    <p:sldId id="275" r:id="rId16"/>
    <p:sldId id="262" r:id="rId17"/>
    <p:sldId id="263" r:id="rId18"/>
    <p:sldId id="280" r:id="rId19"/>
    <p:sldId id="281" r:id="rId20"/>
    <p:sldId id="282" r:id="rId21"/>
  </p:sldIdLst>
  <p:sldSz cx="10691813" cy="15119350"/>
  <p:notesSz cx="9799638" cy="14301788"/>
  <p:defaultTextStyle>
    <a:defPPr>
      <a:defRPr lang="sv-SE"/>
    </a:defPPr>
    <a:lvl1pPr marL="0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1pPr>
    <a:lvl2pPr marL="537617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2pPr>
    <a:lvl3pPr marL="1075234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3pPr>
    <a:lvl4pPr marL="1612852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4pPr>
    <a:lvl5pPr marL="2150471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5pPr>
    <a:lvl6pPr marL="2688088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6pPr>
    <a:lvl7pPr marL="3225705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7pPr>
    <a:lvl8pPr marL="3763322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8pPr>
    <a:lvl9pPr marL="4300940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40" autoAdjust="0"/>
    <p:restoredTop sz="94675" autoAdjust="0"/>
  </p:normalViewPr>
  <p:slideViewPr>
    <p:cSldViewPr snapToGrid="0">
      <p:cViewPr varScale="1">
        <p:scale>
          <a:sx n="50" d="100"/>
          <a:sy n="50" d="100"/>
        </p:scale>
        <p:origin x="319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5.xml" Id="rId8" /><Relationship Type="http://schemas.openxmlformats.org/officeDocument/2006/relationships/slide" Target="/ppt/slides/slide10.xml" Id="rId13" /><Relationship Type="http://schemas.openxmlformats.org/officeDocument/2006/relationships/slide" Target="/ppt/slides/slide15.xml" Id="rId18" /><Relationship Type="http://schemas.openxmlformats.org/officeDocument/2006/relationships/tableStyles" Target="/ppt/tableStyles.xml" Id="rId26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18.xml" Id="rId21" /><Relationship Type="http://schemas.openxmlformats.org/officeDocument/2006/relationships/slide" Target="/ppt/slides/slide4.xml" Id="rId7" /><Relationship Type="http://schemas.openxmlformats.org/officeDocument/2006/relationships/slide" Target="/ppt/slides/slide9.xml" Id="rId12" /><Relationship Type="http://schemas.openxmlformats.org/officeDocument/2006/relationships/slide" Target="/ppt/slides/slide14.xml" Id="rId17" /><Relationship Type="http://schemas.openxmlformats.org/officeDocument/2006/relationships/theme" Target="/ppt/theme/theme1.xml" Id="rId25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3.xml" Id="rId16" /><Relationship Type="http://schemas.openxmlformats.org/officeDocument/2006/relationships/slide" Target="/ppt/slides/slide17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slide" Target="/ppt/slides/slide8.xml" Id="rId11" /><Relationship Type="http://schemas.openxmlformats.org/officeDocument/2006/relationships/viewProps" Target="/ppt/viewProps.xml" Id="rId24" /><Relationship Type="http://schemas.openxmlformats.org/officeDocument/2006/relationships/slide" Target="/ppt/slides/slide2.xml" Id="rId5" /><Relationship Type="http://schemas.openxmlformats.org/officeDocument/2006/relationships/slide" Target="/ppt/slides/slide12.xml" Id="rId15" /><Relationship Type="http://schemas.openxmlformats.org/officeDocument/2006/relationships/presProps" Target="/ppt/presProps.xml" Id="rId23" /><Relationship Type="http://schemas.openxmlformats.org/officeDocument/2006/relationships/slide" Target="/ppt/slides/slide7.xml" Id="rId10" /><Relationship Type="http://schemas.openxmlformats.org/officeDocument/2006/relationships/slide" Target="/ppt/slides/slide16.xml" Id="rId19" /><Relationship Type="http://schemas.openxmlformats.org/officeDocument/2006/relationships/slide" Target="/ppt/slides/slide1.xml" Id="rId4" /><Relationship Type="http://schemas.openxmlformats.org/officeDocument/2006/relationships/slide" Target="/ppt/slides/slide6.xml" Id="rId9" /><Relationship Type="http://schemas.openxmlformats.org/officeDocument/2006/relationships/slide" Target="/ppt/slides/slide11.xml" Id="rId14" /><Relationship Type="http://schemas.openxmlformats.org/officeDocument/2006/relationships/notesMaster" Target="/ppt/notesMasters/notesMaster1.xml" Id="rId2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46509" cy="717574"/>
          </a:xfrm>
          <a:prstGeom prst="rect">
            <a:avLst/>
          </a:prstGeom>
        </p:spPr>
        <p:txBody>
          <a:bodyPr vert="horz" lIns="133192" tIns="66596" rIns="133192" bIns="66596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50862" y="1"/>
            <a:ext cx="4246509" cy="717574"/>
          </a:xfrm>
          <a:prstGeom prst="rect">
            <a:avLst/>
          </a:prstGeom>
        </p:spPr>
        <p:txBody>
          <a:bodyPr vert="horz" lIns="133192" tIns="66596" rIns="133192" bIns="66596" rtlCol="0"/>
          <a:lstStyle>
            <a:lvl1pPr algn="r">
              <a:defRPr sz="1700"/>
            </a:lvl1pPr>
          </a:lstStyle>
          <a:p>
            <a:fld id="{3FC81A0D-2168-4BC1-8A98-17407C5F50A1}" type="datetimeFigureOut">
              <a:rPr lang="sv-SE" smtClean="0"/>
              <a:t>2024-11-20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194050" y="1787525"/>
            <a:ext cx="3411538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192" tIns="66596" rIns="133192" bIns="6659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79964" y="6882740"/>
            <a:ext cx="7839710" cy="5631329"/>
          </a:xfrm>
          <a:prstGeom prst="rect">
            <a:avLst/>
          </a:prstGeom>
        </p:spPr>
        <p:txBody>
          <a:bodyPr vert="horz" lIns="133192" tIns="66596" rIns="133192" bIns="66596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13584221"/>
            <a:ext cx="4246509" cy="717572"/>
          </a:xfrm>
          <a:prstGeom prst="rect">
            <a:avLst/>
          </a:prstGeom>
        </p:spPr>
        <p:txBody>
          <a:bodyPr vert="horz" lIns="133192" tIns="66596" rIns="133192" bIns="66596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50862" y="13584221"/>
            <a:ext cx="4246509" cy="717572"/>
          </a:xfrm>
          <a:prstGeom prst="rect">
            <a:avLst/>
          </a:prstGeom>
        </p:spPr>
        <p:txBody>
          <a:bodyPr vert="horz" lIns="133192" tIns="66596" rIns="133192" bIns="66596" rtlCol="0" anchor="b"/>
          <a:lstStyle>
            <a:lvl1pPr algn="r">
              <a:defRPr sz="17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5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7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3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78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0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26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71" y="7370618"/>
            <a:ext cx="8178075" cy="6246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r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33021460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16959356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78069348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rön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00484298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37729101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ul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20126441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gul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93133596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öd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90115577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pri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6236241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os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36017585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1428" y="6876313"/>
            <a:ext cx="6444000" cy="7308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36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1428" y="2814955"/>
            <a:ext cx="9754610" cy="3292547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8385" y="6876314"/>
            <a:ext cx="3097652" cy="22360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9B6E7BCD-EFBC-4288-826A-A8F1676C80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08385" y="9367513"/>
            <a:ext cx="3097652" cy="48168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0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1898255955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ros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59263778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il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16895549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8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30541913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6DEA97-A2D1-4CD8-B333-8714DA6411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D0B5856-5148-4C6B-9EAC-9784F033043D}"/>
              </a:ext>
            </a:extLst>
          </p:cNvPr>
          <p:cNvSpPr txBox="1"/>
          <p:nvPr userDrawn="1"/>
        </p:nvSpPr>
        <p:spPr>
          <a:xfrm>
            <a:off x="468001" y="13808124"/>
            <a:ext cx="305847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400" dirty="0"/>
              <a:t>I samarbete med:</a:t>
            </a:r>
          </a:p>
        </p:txBody>
      </p:sp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D28DE32A-D21C-41AA-8218-80BDF9D540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9263" y="14220625"/>
            <a:ext cx="1296000" cy="432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BE546FBC-17D0-4F12-A235-21E7A51FC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433" y="8086437"/>
            <a:ext cx="8966946" cy="3292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3557CD02-929C-4C37-904A-49485F70357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044701" y="14220625"/>
            <a:ext cx="1296000" cy="432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549C5972-E278-4636-AF6B-B1F3A63933F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40139" y="14220625"/>
            <a:ext cx="1296000" cy="432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</p:spTree>
    <p:extLst>
      <p:ext uri="{BB962C8B-B14F-4D97-AF65-F5344CB8AC3E}">
        <p14:creationId xmlns:p14="http://schemas.microsoft.com/office/powerpoint/2010/main" val="1602157082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6DEA97-A2D1-4CD8-B333-8714DA6411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BE546FBC-17D0-4F12-A235-21E7A51FC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433" y="8070276"/>
            <a:ext cx="8966946" cy="3292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549C5972-E278-4636-AF6B-B1F3A63933F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37702" y="14023567"/>
            <a:ext cx="1887171" cy="629057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</p:spTree>
    <p:extLst>
      <p:ext uri="{BB962C8B-B14F-4D97-AF65-F5344CB8AC3E}">
        <p14:creationId xmlns:p14="http://schemas.microsoft.com/office/powerpoint/2010/main" val="275288448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1429" y="6876313"/>
            <a:ext cx="9756775" cy="7308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36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2492" y="2814956"/>
            <a:ext cx="8576867" cy="1255566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2945" y="4641011"/>
            <a:ext cx="8575964" cy="22360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95031610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1429" y="1871663"/>
            <a:ext cx="9756775" cy="7308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36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9785099"/>
            <a:ext cx="8178075" cy="1255566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11611154"/>
            <a:ext cx="8177214" cy="22360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65583204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Öppettider eller kort matsedel/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77D4E1-EB6E-9CE3-1E7C-66BCCF4A2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333" y="4240603"/>
            <a:ext cx="8177149" cy="18071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697"/>
              </a:spcBef>
              <a:defRPr sz="2545">
                <a:latin typeface="+mn-lt"/>
              </a:defRPr>
            </a:lvl1pPr>
            <a:lvl3pPr>
              <a:lnSpc>
                <a:spcPct val="100000"/>
              </a:lnSpc>
              <a:defRPr sz="2545"/>
            </a:lvl3pPr>
            <a:lvl4pPr>
              <a:defRPr sz="2263"/>
            </a:lvl4pPr>
            <a:lvl5pPr>
              <a:defRPr sz="1980"/>
            </a:lvl5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2C82316-4775-F0AB-1CC1-0C1A914BFF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57333" y="6339576"/>
            <a:ext cx="8177149" cy="424125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697"/>
              </a:spcBef>
              <a:defRPr sz="2828"/>
            </a:lvl1pPr>
            <a:lvl2pPr>
              <a:lnSpc>
                <a:spcPct val="100000"/>
              </a:lnSpc>
              <a:spcBef>
                <a:spcPts val="424"/>
              </a:spcBef>
              <a:defRPr sz="2545">
                <a:latin typeface="+mn-lt"/>
              </a:defRPr>
            </a:lvl2pPr>
            <a:lvl3pPr>
              <a:defRPr sz="2545"/>
            </a:lvl3pPr>
          </a:lstStyle>
          <a:p>
            <a:pPr lvl="0"/>
            <a:r>
              <a:rPr lang="sv-SE" dirty="0"/>
              <a:t>Måndag XX–XX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B610D9D3-28E5-7D24-1A63-3D45544D0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1" y="2530252"/>
            <a:ext cx="8178075" cy="1710352"/>
          </a:xfrm>
        </p:spPr>
        <p:txBody>
          <a:bodyPr lIns="0" tIns="0" rIns="0" bIns="0"/>
          <a:lstStyle>
            <a:lvl1pPr>
              <a:defRPr sz="8485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2" name="Platshållare för text 6">
            <a:extLst>
              <a:ext uri="{FF2B5EF4-FFF2-40B4-BE49-F238E27FC236}">
                <a16:creationId xmlns:a16="http://schemas.microsoft.com/office/drawing/2014/main" id="{C04EFF04-CB0F-830F-0EA6-F5F2F20516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57333" y="10872664"/>
            <a:ext cx="8177149" cy="264187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424"/>
              </a:spcBef>
              <a:defRPr sz="2545">
                <a:latin typeface="+mn-lt"/>
              </a:defRPr>
            </a:lvl1pPr>
            <a:lvl2pPr>
              <a:defRPr sz="2545">
                <a:latin typeface="+mn-lt"/>
              </a:defRPr>
            </a:lvl2pPr>
            <a:lvl3pPr>
              <a:defRPr sz="2545"/>
            </a:lvl3pPr>
          </a:lstStyle>
          <a:p>
            <a:pPr lvl="0"/>
            <a:r>
              <a:rPr lang="sv-SE" dirty="0"/>
              <a:t>Informationstext</a:t>
            </a:r>
          </a:p>
        </p:txBody>
      </p:sp>
    </p:spTree>
    <p:extLst>
      <p:ext uri="{BB962C8B-B14F-4D97-AF65-F5344CB8AC3E}">
        <p14:creationId xmlns:p14="http://schemas.microsoft.com/office/powerpoint/2010/main" val="1135236884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ång matsedel/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623551-3D61-68C7-4A57-D5E84E731F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1" y="2530252"/>
            <a:ext cx="8178075" cy="1710352"/>
          </a:xfrm>
        </p:spPr>
        <p:txBody>
          <a:bodyPr lIns="0" tIns="0" rIns="0" bIns="0"/>
          <a:lstStyle>
            <a:lvl1pPr>
              <a:defRPr sz="8485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540DE49-7893-C2F9-4BFC-E7C7484F8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333" y="4240603"/>
            <a:ext cx="8177149" cy="18071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697"/>
              </a:spcBef>
              <a:defRPr sz="2545">
                <a:latin typeface="+mn-lt"/>
              </a:defRPr>
            </a:lvl1pPr>
            <a:lvl3pPr>
              <a:lnSpc>
                <a:spcPct val="100000"/>
              </a:lnSpc>
              <a:defRPr sz="2545"/>
            </a:lvl3pPr>
            <a:lvl4pPr>
              <a:defRPr sz="2263"/>
            </a:lvl4pPr>
            <a:lvl5pPr>
              <a:defRPr sz="1980"/>
            </a:lvl5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1A5A3B72-55EF-CA0A-DE8E-6F9A30B0FA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57334" y="6339576"/>
            <a:ext cx="3885996" cy="72038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661799">
              <a:lnSpc>
                <a:spcPct val="100000"/>
              </a:lnSpc>
              <a:spcBef>
                <a:spcPts val="848"/>
              </a:spcBef>
              <a:defRPr sz="1697"/>
            </a:lvl1pPr>
            <a:lvl2pPr defTabSz="661799">
              <a:lnSpc>
                <a:spcPct val="100000"/>
              </a:lnSpc>
              <a:spcBef>
                <a:spcPts val="848"/>
              </a:spcBef>
              <a:defRPr sz="1697" b="0">
                <a:latin typeface="+mn-lt"/>
              </a:defRPr>
            </a:lvl2pPr>
            <a:lvl3pPr>
              <a:defRPr sz="2828"/>
            </a:lvl3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  <a:p>
            <a:pPr lvl="1"/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0ACE4B8-46AC-48D2-9B8E-E5C7070E7F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8485" y="6339576"/>
            <a:ext cx="3885996" cy="72038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661799">
              <a:lnSpc>
                <a:spcPct val="100000"/>
              </a:lnSpc>
              <a:spcBef>
                <a:spcPts val="848"/>
              </a:spcBef>
              <a:defRPr sz="1697"/>
            </a:lvl1pPr>
            <a:lvl2pPr defTabSz="661799">
              <a:lnSpc>
                <a:spcPct val="100000"/>
              </a:lnSpc>
              <a:spcBef>
                <a:spcPts val="848"/>
              </a:spcBef>
              <a:defRPr sz="1697">
                <a:latin typeface="+mn-lt"/>
              </a:defRPr>
            </a:lvl2pPr>
            <a:lvl3pPr>
              <a:defRPr sz="2828"/>
            </a:lvl3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</p:spTree>
    <p:extLst>
      <p:ext uri="{BB962C8B-B14F-4D97-AF65-F5344CB8AC3E}">
        <p14:creationId xmlns:p14="http://schemas.microsoft.com/office/powerpoint/2010/main" val="2740067019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information med vinj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5E2AD1C9-F38E-27FB-29F9-C06722D60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8614" y="3475712"/>
            <a:ext cx="8178075" cy="44610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8485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4B30807-A5ED-BDDD-EC24-29C1CA7ED6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39371" y="2612911"/>
            <a:ext cx="3706766" cy="483623"/>
          </a:xfrm>
          <a:prstGeom prst="rect">
            <a:avLst/>
          </a:prstGeom>
          <a:solidFill>
            <a:schemeClr val="accent2"/>
          </a:solidFill>
        </p:spPr>
        <p:txBody>
          <a:bodyPr lIns="72000" tIns="90000" rIns="72000" bIns="72000" anchor="ctr" anchorCtr="0">
            <a:noAutofit/>
          </a:bodyPr>
          <a:lstStyle>
            <a:lvl1pPr>
              <a:defRPr sz="2545">
                <a:solidFill>
                  <a:schemeClr val="bg1"/>
                </a:solidFill>
              </a:defRPr>
            </a:lvl1pPr>
            <a:lvl2pPr>
              <a:defRPr sz="2545">
                <a:solidFill>
                  <a:schemeClr val="bg1"/>
                </a:solidFill>
              </a:defRPr>
            </a:lvl2pPr>
          </a:lstStyle>
          <a:p>
            <a:pPr lvl="0"/>
            <a:r>
              <a:rPr lang="sv-SE" dirty="0"/>
              <a:t>Aktuell information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CEDC15B6-899F-B576-001F-B40ED6A139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39371" y="8162428"/>
            <a:ext cx="8177149" cy="259915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848"/>
              </a:spcBef>
              <a:defRPr sz="2828"/>
            </a:lvl1pPr>
            <a:lvl2pPr>
              <a:defRPr sz="2828"/>
            </a:lvl2pPr>
            <a:lvl3pPr>
              <a:lnSpc>
                <a:spcPct val="100000"/>
              </a:lnSpc>
              <a:spcBef>
                <a:spcPts val="848"/>
              </a:spcBef>
              <a:defRPr sz="2545"/>
            </a:lvl3pPr>
            <a:lvl4pPr marL="254538" indent="-254538">
              <a:lnSpc>
                <a:spcPct val="100000"/>
              </a:lnSpc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Mellanrubrik</a:t>
            </a:r>
          </a:p>
          <a:p>
            <a:pPr lvl="2"/>
            <a:r>
              <a:rPr lang="sv-SE" dirty="0"/>
              <a:t>Bröd</a:t>
            </a:r>
          </a:p>
          <a:p>
            <a:pPr lvl="3"/>
            <a:r>
              <a:rPr lang="sv-SE" dirty="0"/>
              <a:t>Lista</a:t>
            </a: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7E7396DC-D993-C499-BFA3-CB184F924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8614" y="10987197"/>
            <a:ext cx="8177149" cy="25991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54538" indent="-254538">
              <a:lnSpc>
                <a:spcPct val="100000"/>
              </a:lnSpc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1pPr>
            <a:lvl2pPr>
              <a:defRPr sz="2828"/>
            </a:lvl2pPr>
            <a:lvl3pPr>
              <a:defRPr sz="2545"/>
            </a:lvl3pPr>
            <a:lvl4pPr marL="254538" indent="-254538"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3218788216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Dialog/synpunktsinsamling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5E2AD1C9-F38E-27FB-29F9-C06722D60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6506" y="7172191"/>
            <a:ext cx="7858800" cy="198866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CEDC15B6-899F-B576-001F-B40ED6A139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16506" y="9406301"/>
            <a:ext cx="7858800" cy="2689906"/>
          </a:xfrm>
          <a:prstGeom prst="rect">
            <a:avLst/>
          </a:prstGeom>
        </p:spPr>
        <p:txBody>
          <a:bodyPr lIns="0" tIns="0" rIns="0" bIns="0" numCol="1" spcCol="324000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400" b="0">
                <a:latin typeface="+mn-lt"/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2400" b="1">
                <a:latin typeface="+mn-lt"/>
              </a:defRPr>
            </a:lvl2pPr>
            <a:lvl3pPr>
              <a:lnSpc>
                <a:spcPct val="100000"/>
              </a:lnSpc>
              <a:spcBef>
                <a:spcPts val="1000"/>
              </a:spcBef>
              <a:defRPr sz="1800"/>
            </a:lvl3pPr>
            <a:lvl4pPr marL="254538" indent="-254538">
              <a:lnSpc>
                <a:spcPct val="100000"/>
              </a:lnSpc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Nivå 1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7E7396DC-D993-C499-BFA3-CB184F924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6506" y="12424228"/>
            <a:ext cx="6306120" cy="116211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>
                <a:latin typeface="+mn-lt"/>
              </a:defRPr>
            </a:lvl1pPr>
            <a:lvl2pPr>
              <a:defRPr sz="2400" b="1">
                <a:latin typeface="+mn-lt"/>
              </a:defRPr>
            </a:lvl2pPr>
            <a:lvl3pPr>
              <a:defRPr sz="2545"/>
            </a:lvl3pPr>
            <a:lvl4pPr marL="254538" indent="-254538"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Skanna QR-koden …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7072293-3548-D4DC-632B-DD91605355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13187" y="12423706"/>
            <a:ext cx="1162119" cy="1162119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1800" b="1">
                <a:latin typeface="+mn-lt"/>
              </a:defRPr>
            </a:lvl1pPr>
          </a:lstStyle>
          <a:p>
            <a:r>
              <a:rPr lang="sv-SE" dirty="0"/>
              <a:t>Infoga QR-kod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DB940A-E100-71DC-4BC4-4544B4E5B4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9262" y="1871663"/>
            <a:ext cx="9756775" cy="4972507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2003714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Mörk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49264" y="1871663"/>
            <a:ext cx="9756774" cy="12312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37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3433315"/>
            <a:ext cx="8178075" cy="44010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8108831"/>
            <a:ext cx="8177214" cy="55140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078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.png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0" y="2530250"/>
            <a:ext cx="8178075" cy="4461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6871" y="8042564"/>
            <a:ext cx="8178075" cy="5575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" name="Bild 10" descr="Göteborgs Stads logotyp">
            <a:extLst>
              <a:ext uri="{FF2B5EF4-FFF2-40B4-BE49-F238E27FC236}">
                <a16:creationId xmlns:a16="http://schemas.microsoft.com/office/drawing/2014/main" id="{F4F01894-F846-41F9-B563-3CC4AC9D386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5505" y="665999"/>
            <a:ext cx="1945390" cy="648000"/>
          </a:xfrm>
          <a:prstGeom prst="rect">
            <a:avLst/>
          </a:prstGeom>
        </p:spPr>
      </p:pic>
      <p:grpSp>
        <p:nvGrpSpPr>
          <p:cNvPr id="21" name="Grupp 20">
            <a:extLst>
              <a:ext uri="{FF2B5EF4-FFF2-40B4-BE49-F238E27FC236}">
                <a16:creationId xmlns:a16="http://schemas.microsoft.com/office/drawing/2014/main" id="{F24FF96A-A225-E126-10A7-DEC142DF4FB3}"/>
              </a:ext>
            </a:extLst>
          </p:cNvPr>
          <p:cNvGrpSpPr/>
          <p:nvPr userDrawn="1"/>
        </p:nvGrpSpPr>
        <p:grpSpPr>
          <a:xfrm>
            <a:off x="11258234" y="10364528"/>
            <a:ext cx="4951584" cy="3819785"/>
            <a:chOff x="11258234" y="10364528"/>
            <a:chExt cx="4951584" cy="3819785"/>
          </a:xfrm>
        </p:grpSpPr>
        <p:grpSp>
          <p:nvGrpSpPr>
            <p:cNvPr id="19" name="Grupp 18">
              <a:extLst>
                <a:ext uri="{FF2B5EF4-FFF2-40B4-BE49-F238E27FC236}">
                  <a16:creationId xmlns:a16="http://schemas.microsoft.com/office/drawing/2014/main" id="{A59819A1-7647-7254-3D9F-7AAEF0F6EB9D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3" name="Ellips 2">
                <a:extLst>
                  <a:ext uri="{FF2B5EF4-FFF2-40B4-BE49-F238E27FC236}">
                    <a16:creationId xmlns:a16="http://schemas.microsoft.com/office/drawing/2014/main" id="{6B1111EB-94EC-CDAD-80AC-6FBF77F06C77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" name="Ellips 3">
                <a:extLst>
                  <a:ext uri="{FF2B5EF4-FFF2-40B4-BE49-F238E27FC236}">
                    <a16:creationId xmlns:a16="http://schemas.microsoft.com/office/drawing/2014/main" id="{257617BD-0883-09E2-2A00-6A7953350046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F506EB89-8C2B-AB68-B184-8D866E4B8759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08520C38-4222-3E0F-1D21-04A349020CC7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D5759FF6-5721-B914-61A0-5E7E98356D06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E370C714-A220-4665-BFB0-8E64569CEB93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51C99363-DB6D-2853-8146-EE461C018809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357AF184-1AD6-CFCB-A803-3873F40E66CC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0FC644E8-0AAB-93FA-57E4-B629DC898A4B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4D30FB82-8E9D-7A1F-45B3-5BD23D9AD0F8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FC9C58A1-283F-8630-09C2-D819A3AA44B3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E73FAD0B-10A3-82D6-7EC5-4F9FFA4A2EA7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C5D1B1D1-8140-2DEF-5A82-E2DC3D0D1043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10DD9998-4170-FFE5-44AC-8EDACDF0303A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E8E04066-547F-673A-CFC8-2654BDF5810C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8" r:id="rId2"/>
    <p:sldLayoutId id="2147483655" r:id="rId3"/>
    <p:sldLayoutId id="2147483691" r:id="rId4"/>
    <p:sldLayoutId id="2147483694" r:id="rId5"/>
    <p:sldLayoutId id="2147483695" r:id="rId6"/>
    <p:sldLayoutId id="2147483696" r:id="rId7"/>
    <p:sldLayoutId id="2147483697" r:id="rId8"/>
  </p:sldLayoutIdLst>
  <p:txStyles>
    <p:titleStyle>
      <a:lvl1pPr algn="l" defTabSz="1511958" rtl="0" eaLnBrk="1" latinLnBrk="0" hangingPunct="1">
        <a:lnSpc>
          <a:spcPct val="90000"/>
        </a:lnSpc>
        <a:spcBef>
          <a:spcPct val="0"/>
        </a:spcBef>
        <a:buNone/>
        <a:defRPr sz="8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51195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None/>
        <a:defRPr sz="420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5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157883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6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4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19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7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5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3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1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89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7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51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3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79" userDrawn="1">
          <p15:clr>
            <a:srgbClr val="F26B43"/>
          </p15:clr>
        </p15:guide>
        <p15:guide id="3" orient="horz" pos="8935" userDrawn="1">
          <p15:clr>
            <a:srgbClr val="F26B43"/>
          </p15:clr>
        </p15:guide>
        <p15:guide id="4" pos="283" userDrawn="1">
          <p15:clr>
            <a:srgbClr val="F26B43"/>
          </p15:clr>
        </p15:guide>
        <p15:guide id="5" pos="642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0" y="2530250"/>
            <a:ext cx="8178075" cy="4461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6871" y="8042564"/>
            <a:ext cx="8178075" cy="5575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" name="Bild 10" descr="Göteborgs Stads logotyp">
            <a:extLst>
              <a:ext uri="{FF2B5EF4-FFF2-40B4-BE49-F238E27FC236}">
                <a16:creationId xmlns:a16="http://schemas.microsoft.com/office/drawing/2014/main" id="{58940CED-7C4D-4A2B-AADE-192B146740D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5505" y="665999"/>
            <a:ext cx="1945390" cy="648000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1035500F-2E20-F056-DE36-A5CCFCC1A98B}"/>
              </a:ext>
            </a:extLst>
          </p:cNvPr>
          <p:cNvGrpSpPr/>
          <p:nvPr userDrawn="1"/>
        </p:nvGrpSpPr>
        <p:grpSpPr>
          <a:xfrm>
            <a:off x="11258234" y="10364528"/>
            <a:ext cx="4951584" cy="3819785"/>
            <a:chOff x="11258234" y="10364528"/>
            <a:chExt cx="4951584" cy="3819785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6EE761E3-AD4A-4B7D-EC54-CA8F927015A5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07E1C5E8-7DA1-3C57-025A-91B89D21E053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8B8B4E42-4D85-BB76-1DE1-0A093E92D9AF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F809B879-AB5E-E021-A9EB-E01A5F98DA64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C3578548-D059-362E-AE44-6FDA7982E9DC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E35AB426-FDED-6904-BCFA-4430652AB167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56967146-2872-5741-207A-4250E2DED365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1626AE8C-9F80-92D2-49ED-10CFB1A1D32B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BA413183-93B4-05FB-1A3D-C589744734CC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4E455EF1-DF98-E9EE-53BD-C796C517CC9C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36329AFC-945C-F508-8EBB-23E5FD4237FB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8108C94D-75B6-682D-A551-190A7C72FFA3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C4CD123C-A76B-23C0-3700-19F37CF5A74A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534B9999-0F27-4AF1-668A-68193DB854DF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82051DA8-CB3F-3684-74AA-9E4D9F40D091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A607B95A-CEAA-CCD6-76AB-F349CF5ACAB7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5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7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1511958" rtl="0" eaLnBrk="1" latinLnBrk="0" hangingPunct="1">
        <a:lnSpc>
          <a:spcPct val="90000"/>
        </a:lnSpc>
        <a:spcBef>
          <a:spcPct val="0"/>
        </a:spcBef>
        <a:buNone/>
        <a:defRPr sz="8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51195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None/>
        <a:defRPr sz="420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5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157883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6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4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19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7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5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3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1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89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7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51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3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79" userDrawn="1">
          <p15:clr>
            <a:srgbClr val="F26B43"/>
          </p15:clr>
        </p15:guide>
        <p15:guide id="3" orient="horz" pos="8935" userDrawn="1">
          <p15:clr>
            <a:srgbClr val="F26B43"/>
          </p15:clr>
        </p15:guide>
        <p15:guide id="4" pos="283" userDrawn="1">
          <p15:clr>
            <a:srgbClr val="F26B43"/>
          </p15:clr>
        </p15:guide>
        <p15:guide id="5" pos="642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433" y="2571814"/>
            <a:ext cx="8966945" cy="4461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5672" y="14020619"/>
            <a:ext cx="1935249" cy="644622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434" y="8084129"/>
            <a:ext cx="8966946" cy="494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A207989F-DEE5-395A-F25F-4856BC056CE3}"/>
              </a:ext>
            </a:extLst>
          </p:cNvPr>
          <p:cNvGrpSpPr/>
          <p:nvPr userDrawn="1"/>
        </p:nvGrpSpPr>
        <p:grpSpPr>
          <a:xfrm>
            <a:off x="11258234" y="10364528"/>
            <a:ext cx="4951584" cy="3819785"/>
            <a:chOff x="11258234" y="10364528"/>
            <a:chExt cx="4951584" cy="3819785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DB7CE776-3C05-083F-5DB7-EA29AFAF722D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0737EFF4-8571-195F-2C5B-F6552BDCBB72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3B7397CE-7ADA-3FF5-087E-250E53EFF8F2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E397131D-0683-4093-832E-1C443D7C68EF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A762DB96-8DD5-8C5E-6526-B41E85C34582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1ED3A4FC-A121-3DAB-6F62-B9E0862C89E9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9BAB5C30-10FB-13FE-80C8-3F1F71188245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ED297AD7-7164-17F1-38BE-A639ABD25575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75310B36-2724-EDA1-0024-8E33BF8810DC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1F8155F4-9134-030D-CD0A-413FC828A068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6F588521-C127-5E4C-151F-6E2DC295ED25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32E33434-35F5-7E2E-4FFC-13C4731647B1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C6A85E7E-1E7A-C0FA-6E26-86DE11E17EDF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2FA9FC42-80CC-0268-EDC2-E67CFE541ACC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F7BB28AE-DE06-00EA-C46C-880D78E5ADF7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6794A273-AD11-CB5D-0C9C-D4B1DFD852B4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55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1511958" rtl="0" eaLnBrk="1" latinLnBrk="0" hangingPunct="1">
        <a:lnSpc>
          <a:spcPct val="90000"/>
        </a:lnSpc>
        <a:spcBef>
          <a:spcPct val="0"/>
        </a:spcBef>
        <a:buNone/>
        <a:defRPr sz="8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51195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None/>
        <a:defRPr sz="420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5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157883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6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41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19" indent="-377989" algn="l" defTabSz="151195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7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58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3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15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89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73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51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30" algn="l" defTabSz="1511958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1" userDrawn="1">
          <p15:clr>
            <a:srgbClr val="F26B43"/>
          </p15:clr>
        </p15:guide>
        <p15:guide id="4" pos="283" userDrawn="1">
          <p15:clr>
            <a:srgbClr val="F26B43"/>
          </p15:clr>
        </p15:guide>
        <p15:guide id="5" pos="6452" userDrawn="1">
          <p15:clr>
            <a:srgbClr val="F26B43"/>
          </p15:clr>
        </p15:guide>
        <p15:guide id="6" orient="horz" pos="9230" userDrawn="1">
          <p15:clr>
            <a:srgbClr val="F26B43"/>
          </p15:clr>
        </p15:guide>
        <p15:guide id="7" orient="horz" pos="852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5" Type="http://schemas.openxmlformats.org/officeDocument/2006/relationships/hyperlink" Target="https://goteborg.se/wps/myportal/enhetssida/grafisk-profil/tillampningar/trycksaker" TargetMode="External"/><Relationship Id="rId4" Type="http://schemas.openxmlformats.org/officeDocument/2006/relationships/hyperlink" Target="http://www.goteborg.se/grafiskprofi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14C885-BF39-41A7-AB0F-72A0720165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694" y="1030404"/>
            <a:ext cx="5385841" cy="4292533"/>
          </a:xfrm>
        </p:spPr>
        <p:txBody>
          <a:bodyPr/>
          <a:lstStyle/>
          <a:p>
            <a:pPr lvl="3">
              <a:spcAft>
                <a:spcPts val="1200"/>
              </a:spcAft>
            </a:pPr>
            <a:r>
              <a:rPr lang="sv-SE" sz="4000" dirty="0"/>
              <a:t>Instruktion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dirty="0"/>
              <a:t>Högerklicka på sidan för att byta layout.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</a:rPr>
              <a:t>Text och bild ska inte placeras utanför marginalen. Bocka i rutan Stödlinjer under fliken Visa för att se marginalerna (Alt+F9).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Foton, illustrationer och informationsgrafik hämtar du i Göteborgs Stads </a:t>
            </a:r>
            <a:r>
              <a:rPr lang="sv-SE" sz="2000" dirty="0">
                <a:hlinkClick r:id="rId2"/>
              </a:rPr>
              <a:t>Mediabank</a:t>
            </a:r>
            <a:r>
              <a:rPr lang="sv-SE" sz="2000" dirty="0"/>
              <a:t>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När du byter färg på grafik, välj bland de </a:t>
            </a:r>
            <a:br>
              <a:rPr lang="sv-SE" sz="2000" dirty="0"/>
            </a:br>
            <a:r>
              <a:rPr lang="sv-SE" sz="2000" dirty="0"/>
              <a:t>markerade färgerna.</a:t>
            </a:r>
          </a:p>
        </p:txBody>
      </p:sp>
      <p:grpSp>
        <p:nvGrpSpPr>
          <p:cNvPr id="5" name="Grupp 4" descr="Exempel bild högerklicka och byta layout.">
            <a:extLst>
              <a:ext uri="{FF2B5EF4-FFF2-40B4-BE49-F238E27FC236}">
                <a16:creationId xmlns:a16="http://schemas.microsoft.com/office/drawing/2014/main" id="{0DF8A63E-F452-488F-86B1-4066FC535A6C}"/>
              </a:ext>
            </a:extLst>
          </p:cNvPr>
          <p:cNvGrpSpPr/>
          <p:nvPr/>
        </p:nvGrpSpPr>
        <p:grpSpPr>
          <a:xfrm>
            <a:off x="5510702" y="1368111"/>
            <a:ext cx="4695336" cy="4602659"/>
            <a:chOff x="5510702" y="1368111"/>
            <a:chExt cx="4695336" cy="4602659"/>
          </a:xfrm>
        </p:grpSpPr>
        <p:grpSp>
          <p:nvGrpSpPr>
            <p:cNvPr id="24" name="Grupp 23">
              <a:extLst>
                <a:ext uri="{FF2B5EF4-FFF2-40B4-BE49-F238E27FC236}">
                  <a16:creationId xmlns:a16="http://schemas.microsoft.com/office/drawing/2014/main" id="{8F7F16A6-3C51-490C-BE09-A7EBFCC40B20}"/>
                </a:ext>
              </a:extLst>
            </p:cNvPr>
            <p:cNvGrpSpPr/>
            <p:nvPr/>
          </p:nvGrpSpPr>
          <p:grpSpPr>
            <a:xfrm>
              <a:off x="6251662" y="1368111"/>
              <a:ext cx="3954376" cy="4602659"/>
              <a:chOff x="6251662" y="1196661"/>
              <a:chExt cx="3954376" cy="4602659"/>
            </a:xfrm>
          </p:grpSpPr>
          <p:pic>
            <p:nvPicPr>
              <p:cNvPr id="14" name="Bildobjekt 13">
                <a:extLst>
                  <a:ext uri="{FF2B5EF4-FFF2-40B4-BE49-F238E27FC236}">
                    <a16:creationId xmlns:a16="http://schemas.microsoft.com/office/drawing/2014/main" id="{0E558095-F473-4FEF-864C-3CD71C1D617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251662" y="1196661"/>
                <a:ext cx="3954376" cy="4602659"/>
              </a:xfrm>
              <a:prstGeom prst="rect">
                <a:avLst/>
              </a:prstGeom>
            </p:spPr>
          </p:pic>
          <p:sp>
            <p:nvSpPr>
              <p:cNvPr id="10" name="Rektangel 9" descr="Rektangel som markerar Layout-val.">
                <a:extLst>
                  <a:ext uri="{FF2B5EF4-FFF2-40B4-BE49-F238E27FC236}">
                    <a16:creationId xmlns:a16="http://schemas.microsoft.com/office/drawing/2014/main" id="{9750E1D4-3F32-430A-8676-AF6D822481C1}"/>
                  </a:ext>
                </a:extLst>
              </p:cNvPr>
              <p:cNvSpPr/>
              <p:nvPr/>
            </p:nvSpPr>
            <p:spPr>
              <a:xfrm>
                <a:off x="7062875" y="3588681"/>
                <a:ext cx="1147762" cy="193668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8" name="Rak pilkoppling 7" descr="Pil som visar var Layout-valet finns i Powerpoints gränssnitt.">
              <a:extLst>
                <a:ext uri="{FF2B5EF4-FFF2-40B4-BE49-F238E27FC236}">
                  <a16:creationId xmlns:a16="http://schemas.microsoft.com/office/drawing/2014/main" id="{02D7E643-2E6E-4A2B-A826-7FEA280CC36D}"/>
                </a:ext>
              </a:extLst>
            </p:cNvPr>
            <p:cNvCxnSpPr>
              <a:cxnSpLocks/>
            </p:cNvCxnSpPr>
            <p:nvPr/>
          </p:nvCxnSpPr>
          <p:spPr>
            <a:xfrm>
              <a:off x="5510702" y="2118184"/>
              <a:ext cx="1184982" cy="0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62E37C34-CF6C-4962-9C6F-7787E0E54CDF}"/>
              </a:ext>
            </a:extLst>
          </p:cNvPr>
          <p:cNvSpPr/>
          <p:nvPr/>
        </p:nvSpPr>
        <p:spPr>
          <a:xfrm>
            <a:off x="449264" y="9891783"/>
            <a:ext cx="7361236" cy="4292530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4A6F3AFA-185A-475D-B093-8FC69B1A9CE7}"/>
              </a:ext>
            </a:extLst>
          </p:cNvPr>
          <p:cNvSpPr txBox="1">
            <a:spLocks/>
          </p:cNvSpPr>
          <p:nvPr/>
        </p:nvSpPr>
        <p:spPr>
          <a:xfrm>
            <a:off x="862157" y="10668473"/>
            <a:ext cx="6486291" cy="29799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800" dirty="0"/>
              <a:t>Information om logotyp, färg, typsnitt och bild finns på </a:t>
            </a:r>
            <a:r>
              <a:rPr lang="sv-SE" sz="1800" dirty="0">
                <a:hlinkClick r:id="rId4"/>
              </a:rPr>
              <a:t>Göteborgs Stads grafiska manual</a:t>
            </a:r>
            <a:r>
              <a:rPr lang="sv-SE" sz="1800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800" dirty="0"/>
              <a:t>Inspiration och exempel finns i Göteborgs Stads grafiska manual under avsnittet </a:t>
            </a:r>
            <a:r>
              <a:rPr lang="sv-SE" sz="1800" dirty="0">
                <a:hlinkClick r:id="rId5"/>
              </a:rPr>
              <a:t>Tillämpning i trycksaker</a:t>
            </a:r>
            <a:r>
              <a:rPr lang="sv-SE" sz="18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800" dirty="0"/>
              <a:t>Dokument som publiceras i stadens kanaler ska vara tillgänglighetsanpassade. </a:t>
            </a:r>
            <a:br>
              <a:rPr lang="sv-SE" sz="1800" dirty="0"/>
            </a:br>
            <a:r>
              <a:rPr lang="sv-SE" sz="1800" dirty="0"/>
              <a:t>Mer information finns </a:t>
            </a:r>
            <a:r>
              <a:rPr lang="sv-S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sv-SE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Tillgänglighet i mallar</a:t>
            </a:r>
            <a:r>
              <a:rPr lang="sv-SE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800" dirty="0"/>
              <a:t>Information om klarspråk, normkritik och tillgänglighet finns på </a:t>
            </a:r>
            <a:r>
              <a:rPr lang="sv-SE" sz="1800" dirty="0">
                <a:hlinkClick r:id="rId7"/>
              </a:rPr>
              <a:t>Kommunikation i staden</a:t>
            </a:r>
            <a:r>
              <a:rPr lang="sv-SE" sz="1800" dirty="0"/>
              <a:t>.</a:t>
            </a:r>
          </a:p>
        </p:txBody>
      </p:sp>
      <p:grpSp>
        <p:nvGrpSpPr>
          <p:cNvPr id="6" name="Grupp 5" descr="Exempelbild ändra färg på grafik.">
            <a:extLst>
              <a:ext uri="{FF2B5EF4-FFF2-40B4-BE49-F238E27FC236}">
                <a16:creationId xmlns:a16="http://schemas.microsoft.com/office/drawing/2014/main" id="{2DD0D0CA-8151-4F88-BC0C-3D8B1DECCC3A}"/>
              </a:ext>
            </a:extLst>
          </p:cNvPr>
          <p:cNvGrpSpPr/>
          <p:nvPr/>
        </p:nvGrpSpPr>
        <p:grpSpPr>
          <a:xfrm>
            <a:off x="449264" y="5424488"/>
            <a:ext cx="4368634" cy="3343949"/>
            <a:chOff x="449264" y="5424488"/>
            <a:chExt cx="4368634" cy="3343949"/>
          </a:xfrm>
        </p:grpSpPr>
        <p:grpSp>
          <p:nvGrpSpPr>
            <p:cNvPr id="23" name="Grupp 22">
              <a:extLst>
                <a:ext uri="{FF2B5EF4-FFF2-40B4-BE49-F238E27FC236}">
                  <a16:creationId xmlns:a16="http://schemas.microsoft.com/office/drawing/2014/main" id="{3F0451E3-1DB1-4B3F-86AF-CAED6DCE9CD9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21" name="Bildobjekt 20">
                <a:extLst>
                  <a:ext uri="{FF2B5EF4-FFF2-40B4-BE49-F238E27FC236}">
                    <a16:creationId xmlns:a16="http://schemas.microsoft.com/office/drawing/2014/main" id="{D53BE719-3741-41E6-B9DD-D173D3B71BE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22" name="Rektangel 21" descr="Rektangel som markerar Layout-val.">
                <a:extLst>
                  <a:ext uri="{FF2B5EF4-FFF2-40B4-BE49-F238E27FC236}">
                    <a16:creationId xmlns:a16="http://schemas.microsoft.com/office/drawing/2014/main" id="{ECBE8B00-135E-4673-B67A-74204F1A7515}"/>
                  </a:ext>
                </a:extLst>
              </p:cNvPr>
              <p:cNvSpPr/>
              <p:nvPr/>
            </p:nvSpPr>
            <p:spPr>
              <a:xfrm>
                <a:off x="1460506" y="7038975"/>
                <a:ext cx="3022594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15" name="Rak pilkoppling 14" descr="Pil som visar var Layout-valet finns i Powerpoints gränssnitt.">
              <a:extLst>
                <a:ext uri="{FF2B5EF4-FFF2-40B4-BE49-F238E27FC236}">
                  <a16:creationId xmlns:a16="http://schemas.microsoft.com/office/drawing/2014/main" id="{BFD56A33-EE72-48E9-A91B-88D717F6BD07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8" y="5424488"/>
              <a:ext cx="0" cy="2133571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ruta 15">
            <a:extLst>
              <a:ext uri="{FF2B5EF4-FFF2-40B4-BE49-F238E27FC236}">
                <a16:creationId xmlns:a16="http://schemas.microsoft.com/office/drawing/2014/main" id="{5E89B994-ED49-44CA-B5FD-FA0711AB8B66}"/>
              </a:ext>
            </a:extLst>
          </p:cNvPr>
          <p:cNvSpPr txBox="1"/>
          <p:nvPr/>
        </p:nvSpPr>
        <p:spPr>
          <a:xfrm>
            <a:off x="862157" y="10291775"/>
            <a:ext cx="41529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800" b="1" dirty="0"/>
              <a:t>Tänk på!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712D288E-4DBF-4DCA-BB4F-32484DCB213A}"/>
              </a:ext>
            </a:extLst>
          </p:cNvPr>
          <p:cNvSpPr/>
          <p:nvPr/>
        </p:nvSpPr>
        <p:spPr>
          <a:xfrm>
            <a:off x="5363023" y="8653933"/>
            <a:ext cx="626302" cy="626302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83AD8BA6-605D-40AF-A68C-B5ACBEC4188F}"/>
              </a:ext>
            </a:extLst>
          </p:cNvPr>
          <p:cNvSpPr/>
          <p:nvPr/>
        </p:nvSpPr>
        <p:spPr>
          <a:xfrm>
            <a:off x="6083904" y="8653933"/>
            <a:ext cx="626302" cy="626302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DDF9F429-B0D7-470F-89E1-BF786C1966F9}"/>
              </a:ext>
            </a:extLst>
          </p:cNvPr>
          <p:cNvSpPr/>
          <p:nvPr/>
        </p:nvSpPr>
        <p:spPr>
          <a:xfrm>
            <a:off x="6804785" y="8653933"/>
            <a:ext cx="626302" cy="626302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3D7CAB8A-ADB6-4469-A808-DC270F7DAEE1}"/>
              </a:ext>
            </a:extLst>
          </p:cNvPr>
          <p:cNvSpPr/>
          <p:nvPr/>
        </p:nvSpPr>
        <p:spPr>
          <a:xfrm>
            <a:off x="7525666" y="8653933"/>
            <a:ext cx="626302" cy="626302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29B2156D-D2F7-4986-BA4E-84C16789FCE2}"/>
              </a:ext>
            </a:extLst>
          </p:cNvPr>
          <p:cNvSpPr/>
          <p:nvPr/>
        </p:nvSpPr>
        <p:spPr>
          <a:xfrm>
            <a:off x="8246547" y="8653933"/>
            <a:ext cx="626302" cy="626302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2DC8CBD9-B1A6-40E7-9187-45CD10CD23EC}"/>
              </a:ext>
            </a:extLst>
          </p:cNvPr>
          <p:cNvSpPr/>
          <p:nvPr/>
        </p:nvSpPr>
        <p:spPr>
          <a:xfrm>
            <a:off x="8967426" y="8653933"/>
            <a:ext cx="626302" cy="626302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EB7F3AD5-744B-49A5-8D2F-AFF1E9F60482}"/>
              </a:ext>
            </a:extLst>
          </p:cNvPr>
          <p:cNvSpPr txBox="1"/>
          <p:nvPr/>
        </p:nvSpPr>
        <p:spPr>
          <a:xfrm>
            <a:off x="5363023" y="6558591"/>
            <a:ext cx="4230705" cy="18045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4">
              <a:lnSpc>
                <a:spcPct val="110000"/>
              </a:lnSpc>
              <a:spcBef>
                <a:spcPts val="1800"/>
              </a:spcBef>
            </a:pPr>
            <a:r>
              <a:rPr lang="sv-SE" sz="1800" dirty="0"/>
              <a:t>För att använda Göteborgs Stads ljusa färger på grafik. Markera objekt och ändra fyllningsfärg med pipetten på någon av färgerna nedan. Alla färger ligger även i bakgrundslagret nere till höger på alla sidor.</a:t>
            </a:r>
          </a:p>
        </p:txBody>
      </p:sp>
      <p:sp>
        <p:nvSpPr>
          <p:cNvPr id="3" name="Ellips 2">
            <a:extLst>
              <a:ext uri="{FF2B5EF4-FFF2-40B4-BE49-F238E27FC236}">
                <a16:creationId xmlns:a16="http://schemas.microsoft.com/office/drawing/2014/main" id="{ED1E61AB-F622-14F1-EB4E-B1C44556CF06}"/>
              </a:ext>
            </a:extLst>
          </p:cNvPr>
          <p:cNvSpPr/>
          <p:nvPr/>
        </p:nvSpPr>
        <p:spPr>
          <a:xfrm>
            <a:off x="9688305" y="8653933"/>
            <a:ext cx="626302" cy="626302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1160717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AB1DF46B-899F-5D02-EC71-63E4F84157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F65945E-BB5C-F034-3166-435BB7076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0" y="9715823"/>
            <a:ext cx="8178075" cy="2212937"/>
          </a:xfrm>
        </p:spPr>
        <p:txBody>
          <a:bodyPr/>
          <a:lstStyle/>
          <a:p>
            <a:r>
              <a:rPr lang="sv-SE" dirty="0"/>
              <a:t>Förbud mot </a:t>
            </a:r>
            <a:r>
              <a:rPr lang="sv-SE" dirty="0" err="1"/>
              <a:t>xxxxxxxxxxx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EFD1E87-C4AD-F652-3A3B-E24B6D0DF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11998036"/>
            <a:ext cx="8177214" cy="1849157"/>
          </a:xfrm>
        </p:spPr>
        <p:txBody>
          <a:bodyPr/>
          <a:lstStyle/>
          <a:p>
            <a:pPr lvl="2"/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3188197-5C90-7DDD-B6AF-72D349C90513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415772B3-F062-091F-90E2-E7A702C198D1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31395650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AC8E4AE-6ACA-94C7-7E3B-3803E7EF8C68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A56B8F5-3CAB-1464-1DD5-623D0982A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 kort aktuell information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F7A8FF-B1BE-EBA8-1B2B-113C960A58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Aktuell information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1807AD-B752-C6C5-3E8D-4CA8163251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Underrubrik</a:t>
            </a:r>
          </a:p>
          <a:p>
            <a:pPr lvl="2"/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F1D20D5-5696-8461-DF68-85B2986896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38614" y="10363201"/>
            <a:ext cx="8177149" cy="3223148"/>
          </a:xfrm>
        </p:spPr>
        <p:txBody>
          <a:bodyPr/>
          <a:lstStyle/>
          <a:p>
            <a:pPr lvl="1" indent="-254538"/>
            <a:r>
              <a:rPr lang="sv-SE" dirty="0"/>
              <a:t>Underrubrik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9B78A1A-9AE4-D320-5D58-1FB51633A1AA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55418224-0510-B601-54A6-608F69A6F176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493481393"/>
      </p:ext>
    </p:extLst>
  </p:cSld>
  <p:clrMapOvr>
    <a:masterClrMapping/>
  </p:clrMapOvr>
</p:sld>
</file>

<file path=ppt/slides/slide12.xml><?xml version="1.0" encoding="utf-8"?>
<p:sld xmlns:a16="http://schemas.microsoft.com/office/drawing/2014/main" xmlns:asvg="http://schemas.microsoft.com/office/drawing/2016/SVG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AFFB109-E85E-07A8-EACD-18005AE1EE9D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A2476C-8C34-806F-D532-9555AE36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Tyck till om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 err="1">
                <a:solidFill>
                  <a:schemeClr val="bg1"/>
                </a:solidFill>
              </a:rPr>
              <a:t>Xxxxxxxxxxxxx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5D93B4D-A989-C33B-A8EE-9B8E925506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Ingress/Sam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invelen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imodigent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quae</a:t>
            </a:r>
            <a:r>
              <a:rPr lang="sv-SE" b="1" dirty="0">
                <a:solidFill>
                  <a:schemeClr val="bg1"/>
                </a:solidFill>
              </a:rPr>
              <a:t> non </a:t>
            </a:r>
            <a:r>
              <a:rPr lang="sv-SE" b="1" dirty="0" err="1">
                <a:solidFill>
                  <a:schemeClr val="bg1"/>
                </a:solidFill>
              </a:rPr>
              <a:t>nectem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que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am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omni</a:t>
            </a:r>
            <a:r>
              <a:rPr lang="sv-SE" b="1" dirty="0">
                <a:solidFill>
                  <a:schemeClr val="bg1"/>
                </a:solidFill>
              </a:rPr>
              <a:t>. 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.</a:t>
            </a:r>
          </a:p>
          <a:p>
            <a:r>
              <a:rPr lang="sv-SE" dirty="0">
                <a:solidFill>
                  <a:schemeClr val="bg1"/>
                </a:solidFill>
              </a:rPr>
              <a:t>Brödtext/Sam </a:t>
            </a:r>
            <a:r>
              <a:rPr lang="sv-SE" dirty="0" err="1">
                <a:solidFill>
                  <a:schemeClr val="bg1"/>
                </a:solidFill>
              </a:rPr>
              <a:t>este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pellacepudis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officia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tiorit</a:t>
            </a:r>
            <a:r>
              <a:rPr lang="sv-SE" dirty="0">
                <a:solidFill>
                  <a:schemeClr val="bg1"/>
                </a:solidFill>
              </a:rPr>
              <a:t> est lam, </a:t>
            </a:r>
            <a:r>
              <a:rPr lang="sv-SE" dirty="0" err="1">
                <a:solidFill>
                  <a:schemeClr val="bg1"/>
                </a:solidFill>
              </a:rPr>
              <a:t>consequi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dollectat</a:t>
            </a:r>
            <a:r>
              <a:rPr lang="sv-SE" dirty="0">
                <a:solidFill>
                  <a:schemeClr val="bg1"/>
                </a:solidFill>
              </a:rPr>
              <a:t> pro </a:t>
            </a:r>
            <a:r>
              <a:rPr lang="sv-SE" dirty="0" err="1">
                <a:solidFill>
                  <a:schemeClr val="bg1"/>
                </a:solidFill>
              </a:rPr>
              <a:t>everem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reperio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officto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minulpa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sum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inctiorit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exerit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occusae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doluptatus</a:t>
            </a:r>
            <a:r>
              <a:rPr lang="sv-SE" dirty="0">
                <a:solidFill>
                  <a:schemeClr val="bg1"/>
                </a:solidFill>
              </a:rPr>
              <a:t> di </a:t>
            </a:r>
            <a:r>
              <a:rPr lang="sv-SE" dirty="0" err="1">
                <a:solidFill>
                  <a:schemeClr val="bg1"/>
                </a:solidFill>
              </a:rPr>
              <a:t>aligent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omnimus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volorrum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6A75DED-4D1C-B290-AD94-65C97AE12E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Skanna QR-koden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invelen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imodigent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quae</a:t>
            </a:r>
            <a:r>
              <a:rPr lang="sv-SE" dirty="0">
                <a:solidFill>
                  <a:schemeClr val="bg1"/>
                </a:solidFill>
              </a:rPr>
              <a:t> non </a:t>
            </a:r>
            <a:r>
              <a:rPr lang="sv-SE" dirty="0" err="1">
                <a:solidFill>
                  <a:schemeClr val="bg1"/>
                </a:solidFill>
              </a:rPr>
              <a:t>nectem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am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</a:t>
            </a:r>
            <a:r>
              <a:rPr lang="sv-SE" dirty="0">
                <a:solidFill>
                  <a:schemeClr val="bg1"/>
                </a:solidFill>
              </a:rPr>
              <a:t>. Sam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A60B62ED-02CF-D96F-5749-96DD8BAEA1B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3DE41E6F-3DA3-E890-3401-32B5B3B687F4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9" name="Platshållare för sidfot 2">
            <a:extLst>
              <a:ext uri="{FF2B5EF4-FFF2-40B4-BE49-F238E27FC236}">
                <a16:creationId xmlns:a16="http://schemas.microsoft.com/office/drawing/2014/main" id="{A48DA750-D570-82B1-C4C0-A82D73C6FF5F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1B27FB34-ABAF-8D1B-2150-8631AFEB29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68285" y="2769918"/>
            <a:ext cx="5955242" cy="378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87537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AFFB109-E85E-07A8-EACD-18005AE1EE9D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A2476C-8C34-806F-D532-9555AE36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Tyck till om</a:t>
            </a:r>
            <a:br>
              <a:rPr lang="sv-SE" dirty="0"/>
            </a:br>
            <a:r>
              <a:rPr lang="sv-SE" dirty="0" err="1"/>
              <a:t>Xxxxxxxxxxxxx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5D93B4D-A989-C33B-A8EE-9B8E925506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Ingress/Sam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,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invelen</a:t>
            </a:r>
            <a:r>
              <a:rPr lang="sv-SE" b="1" dirty="0"/>
              <a:t> </a:t>
            </a:r>
            <a:r>
              <a:rPr lang="sv-SE" b="1" dirty="0" err="1"/>
              <a:t>imodigent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quae</a:t>
            </a:r>
            <a:r>
              <a:rPr lang="sv-SE" b="1" dirty="0"/>
              <a:t> non </a:t>
            </a:r>
            <a:r>
              <a:rPr lang="sv-SE" b="1" dirty="0" err="1"/>
              <a:t>nectem</a:t>
            </a:r>
            <a:r>
              <a:rPr lang="sv-SE" b="1" dirty="0"/>
              <a:t> </a:t>
            </a:r>
            <a:r>
              <a:rPr lang="sv-SE" b="1" dirty="0" err="1"/>
              <a:t>que</a:t>
            </a:r>
            <a:r>
              <a:rPr lang="sv-SE" b="1" dirty="0"/>
              <a:t> </a:t>
            </a:r>
            <a:r>
              <a:rPr lang="sv-SE" b="1" dirty="0" err="1"/>
              <a:t>am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omni</a:t>
            </a:r>
            <a:r>
              <a:rPr lang="sv-SE" b="1" dirty="0"/>
              <a:t>. 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.</a:t>
            </a:r>
          </a:p>
          <a:p>
            <a:r>
              <a:rPr lang="sv-SE" dirty="0"/>
              <a:t>Brödtext/Sam </a:t>
            </a:r>
            <a:r>
              <a:rPr lang="sv-SE" dirty="0" err="1"/>
              <a:t>este</a:t>
            </a:r>
            <a:r>
              <a:rPr lang="sv-SE" dirty="0"/>
              <a:t> </a:t>
            </a:r>
            <a:r>
              <a:rPr lang="sv-SE" dirty="0" err="1"/>
              <a:t>pellacepudis</a:t>
            </a:r>
            <a:r>
              <a:rPr lang="sv-SE" dirty="0"/>
              <a:t> </a:t>
            </a:r>
            <a:r>
              <a:rPr lang="sv-SE" dirty="0" err="1"/>
              <a:t>int</a:t>
            </a:r>
            <a:r>
              <a:rPr lang="sv-SE" dirty="0"/>
              <a:t>, </a:t>
            </a:r>
            <a:r>
              <a:rPr lang="sv-SE" dirty="0" err="1"/>
              <a:t>officia</a:t>
            </a:r>
            <a:r>
              <a:rPr lang="sv-SE" dirty="0"/>
              <a:t> </a:t>
            </a:r>
            <a:r>
              <a:rPr lang="sv-SE" dirty="0" err="1"/>
              <a:t>tiorit</a:t>
            </a:r>
            <a:r>
              <a:rPr lang="sv-SE" dirty="0"/>
              <a:t> est lam, </a:t>
            </a:r>
            <a:r>
              <a:rPr lang="sv-SE" dirty="0" err="1"/>
              <a:t>consequi</a:t>
            </a:r>
            <a:r>
              <a:rPr lang="sv-SE" dirty="0"/>
              <a:t> </a:t>
            </a:r>
            <a:r>
              <a:rPr lang="sv-SE" dirty="0" err="1"/>
              <a:t>dollectat</a:t>
            </a:r>
            <a:r>
              <a:rPr lang="sv-SE" dirty="0"/>
              <a:t> pro </a:t>
            </a:r>
            <a:r>
              <a:rPr lang="sv-SE" dirty="0" err="1"/>
              <a:t>everem</a:t>
            </a:r>
            <a:r>
              <a:rPr lang="sv-SE" dirty="0"/>
              <a:t> </a:t>
            </a:r>
            <a:r>
              <a:rPr lang="sv-SE" dirty="0" err="1"/>
              <a:t>reperio</a:t>
            </a:r>
            <a:r>
              <a:rPr lang="sv-SE" dirty="0"/>
              <a:t> </a:t>
            </a:r>
            <a:r>
              <a:rPr lang="sv-SE" dirty="0" err="1"/>
              <a:t>officto</a:t>
            </a:r>
            <a:r>
              <a:rPr lang="sv-SE" dirty="0"/>
              <a:t> </a:t>
            </a:r>
            <a:r>
              <a:rPr lang="sv-SE" dirty="0" err="1"/>
              <a:t>minulpa</a:t>
            </a:r>
            <a:r>
              <a:rPr lang="sv-SE" dirty="0"/>
              <a:t> </a:t>
            </a:r>
            <a:r>
              <a:rPr lang="sv-SE" dirty="0" err="1"/>
              <a:t>sum</a:t>
            </a:r>
            <a:r>
              <a:rPr lang="sv-SE" dirty="0"/>
              <a:t>, </a:t>
            </a:r>
            <a:r>
              <a:rPr lang="sv-SE" dirty="0" err="1"/>
              <a:t>inctiorit</a:t>
            </a:r>
            <a:r>
              <a:rPr lang="sv-SE" dirty="0"/>
              <a:t> </a:t>
            </a:r>
            <a:r>
              <a:rPr lang="sv-SE" dirty="0" err="1"/>
              <a:t>exerit</a:t>
            </a:r>
            <a:r>
              <a:rPr lang="sv-SE" dirty="0"/>
              <a:t> </a:t>
            </a:r>
            <a:r>
              <a:rPr lang="sv-SE" dirty="0" err="1"/>
              <a:t>occusae</a:t>
            </a:r>
            <a:r>
              <a:rPr lang="sv-SE" dirty="0"/>
              <a:t> </a:t>
            </a:r>
            <a:r>
              <a:rPr lang="sv-SE" dirty="0" err="1"/>
              <a:t>doluptatus</a:t>
            </a:r>
            <a:r>
              <a:rPr lang="sv-SE" dirty="0"/>
              <a:t> di </a:t>
            </a:r>
            <a:r>
              <a:rPr lang="sv-SE" dirty="0" err="1"/>
              <a:t>aligent</a:t>
            </a:r>
            <a:r>
              <a:rPr lang="sv-SE" dirty="0"/>
              <a:t> </a:t>
            </a:r>
            <a:r>
              <a:rPr lang="sv-SE" dirty="0" err="1"/>
              <a:t>omnimus</a:t>
            </a:r>
            <a:r>
              <a:rPr lang="sv-SE" dirty="0"/>
              <a:t>, </a:t>
            </a:r>
            <a:r>
              <a:rPr lang="sv-SE" dirty="0" err="1"/>
              <a:t>volorrum</a:t>
            </a:r>
            <a:r>
              <a:rPr lang="sv-SE" dirty="0"/>
              <a:t>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FA7B6A-52F6-A9D6-60E1-4831FDB3E8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Skanna QR-koden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795D0655-5D47-C1C2-79F5-86ACDA0E8E9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FF43DF39-42E3-27D9-5792-3690D59A07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3DE41E6F-3DA3-E890-3401-32B5B3B687F4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9" name="Platshållare för sidfot 2">
            <a:extLst>
              <a:ext uri="{FF2B5EF4-FFF2-40B4-BE49-F238E27FC236}">
                <a16:creationId xmlns:a16="http://schemas.microsoft.com/office/drawing/2014/main" id="{A48DA750-D570-82B1-C4C0-A82D73C6FF5F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629616102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1E7AE1-371B-4857-BC71-D3187061B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11D6CC4-8BCB-456B-85B7-3E55BBB3633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0D55494-B756-4B4D-B571-BE46EBAE5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AF48D882-5D06-44C6-BBFB-962D846256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C4ED45DE-36FB-4837-AEFF-FCE1716138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4414842-6D89-4D8B-A8BF-FF4603792A73}"/>
              </a:ext>
            </a:extLst>
          </p:cNvPr>
          <p:cNvSpPr/>
          <p:nvPr/>
        </p:nvSpPr>
        <p:spPr>
          <a:xfrm>
            <a:off x="2323607" y="5600700"/>
            <a:ext cx="6044598" cy="3839680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40000" tIns="540000" rIns="540000" bIns="540000" rtlCol="0" anchor="ctr"/>
          <a:lstStyle/>
          <a:p>
            <a:pPr>
              <a:spcAft>
                <a:spcPts val="2000"/>
              </a:spcAft>
            </a:pPr>
            <a:r>
              <a:rPr lang="sv-SE" sz="2400" b="1" dirty="0">
                <a:solidFill>
                  <a:schemeClr val="tx1"/>
                </a:solidFill>
              </a:rPr>
              <a:t>Instruktion</a:t>
            </a:r>
          </a:p>
          <a:p>
            <a:r>
              <a:rPr lang="sv-SE" sz="2400" dirty="0">
                <a:solidFill>
                  <a:schemeClr val="tx1"/>
                </a:solidFill>
              </a:rPr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3594091991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B3CAAC5-B7CD-4A1A-AB17-D6328313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2C847ED-F011-464A-8F5F-656DE3B3C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6A91E7-F126-432B-A53D-B99F991809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60746CA8-2BC6-4D50-B2EB-B7A3F893CB48}"/>
              </a:ext>
            </a:extLst>
          </p:cNvPr>
          <p:cNvSpPr txBox="1"/>
          <p:nvPr/>
        </p:nvSpPr>
        <p:spPr>
          <a:xfrm>
            <a:off x="449265" y="14184313"/>
            <a:ext cx="4598224" cy="46831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Verksamhet/projekt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8516AFFF-F13C-4387-B064-4438601B9DC5}"/>
              </a:ext>
            </a:extLst>
          </p:cNvPr>
          <p:cNvSpPr/>
          <p:nvPr/>
        </p:nvSpPr>
        <p:spPr>
          <a:xfrm>
            <a:off x="2323607" y="5600700"/>
            <a:ext cx="6044598" cy="3839680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40000" tIns="540000" rIns="540000" bIns="540000" rtlCol="0" anchor="ctr"/>
          <a:lstStyle/>
          <a:p>
            <a:pPr>
              <a:spcAft>
                <a:spcPts val="2000"/>
              </a:spcAft>
            </a:pPr>
            <a:r>
              <a:rPr lang="sv-SE" sz="2400" b="1" dirty="0">
                <a:solidFill>
                  <a:schemeClr val="tx1"/>
                </a:solidFill>
              </a:rPr>
              <a:t>Instruktion</a:t>
            </a:r>
          </a:p>
          <a:p>
            <a:r>
              <a:rPr lang="sv-SE" sz="2400" dirty="0">
                <a:solidFill>
                  <a:schemeClr val="tx1"/>
                </a:solidFill>
              </a:rPr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301006943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 5">
            <a:extLst>
              <a:ext uri="{FF2B5EF4-FFF2-40B4-BE49-F238E27FC236}">
                <a16:creationId xmlns:a16="http://schemas.microsoft.com/office/drawing/2014/main" id="{EEE6A4B5-DC2F-B1CE-3B36-1D20BDDDB54C}"/>
              </a:ext>
            </a:extLst>
          </p:cNvPr>
          <p:cNvSpPr/>
          <p:nvPr/>
        </p:nvSpPr>
        <p:spPr>
          <a:xfrm>
            <a:off x="972709" y="2510311"/>
            <a:ext cx="2515819" cy="2515819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674B99"/>
          </a:solidFill>
          <a:ln w="5456" cap="flat">
            <a:noFill/>
            <a:prstDash val="solid"/>
            <a:miter/>
          </a:ln>
        </p:spPr>
        <p:txBody>
          <a:bodyPr lIns="360000" tIns="108000" rIns="36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6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br>
              <a:rPr lang="sv-SE" sz="1600" dirty="0">
                <a:solidFill>
                  <a:schemeClr val="bg1"/>
                </a:solidFill>
                <a:latin typeface="+mj-lt"/>
              </a:rPr>
            </a:br>
            <a:r>
              <a:rPr lang="sv-SE" sz="16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consectetuer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elit, 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nonummy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8" name="Bild 8">
            <a:extLst>
              <a:ext uri="{FF2B5EF4-FFF2-40B4-BE49-F238E27FC236}">
                <a16:creationId xmlns:a16="http://schemas.microsoft.com/office/drawing/2014/main" id="{06608725-2307-FA26-39C8-8E9CAEDC0885}"/>
              </a:ext>
            </a:extLst>
          </p:cNvPr>
          <p:cNvSpPr/>
          <p:nvPr/>
        </p:nvSpPr>
        <p:spPr>
          <a:xfrm>
            <a:off x="3867012" y="2510395"/>
            <a:ext cx="2515736" cy="2515736"/>
          </a:xfrm>
          <a:custGeom>
            <a:avLst/>
            <a:gdLst>
              <a:gd name="connsiteX0" fmla="*/ 558185 w 1655585"/>
              <a:gd name="connsiteY0" fmla="*/ 176794 h 1655585"/>
              <a:gd name="connsiteX1" fmla="*/ 558185 w 1655585"/>
              <a:gd name="connsiteY1" fmla="*/ 176794 h 1655585"/>
              <a:gd name="connsiteX2" fmla="*/ 558185 w 1655585"/>
              <a:gd name="connsiteY2" fmla="*/ 176794 h 1655585"/>
              <a:gd name="connsiteX3" fmla="*/ 176794 w 1655585"/>
              <a:gd name="connsiteY3" fmla="*/ 558130 h 1655585"/>
              <a:gd name="connsiteX4" fmla="*/ 176794 w 1655585"/>
              <a:gd name="connsiteY4" fmla="*/ 558130 h 1655585"/>
              <a:gd name="connsiteX5" fmla="*/ 176794 w 1655585"/>
              <a:gd name="connsiteY5" fmla="*/ 558130 h 1655585"/>
              <a:gd name="connsiteX6" fmla="*/ 176794 w 1655585"/>
              <a:gd name="connsiteY6" fmla="*/ 1097456 h 1655585"/>
              <a:gd name="connsiteX7" fmla="*/ 176794 w 1655585"/>
              <a:gd name="connsiteY7" fmla="*/ 1097456 h 1655585"/>
              <a:gd name="connsiteX8" fmla="*/ 176794 w 1655585"/>
              <a:gd name="connsiteY8" fmla="*/ 1097456 h 1655585"/>
              <a:gd name="connsiteX9" fmla="*/ 558130 w 1655585"/>
              <a:gd name="connsiteY9" fmla="*/ 1478792 h 1655585"/>
              <a:gd name="connsiteX10" fmla="*/ 558130 w 1655585"/>
              <a:gd name="connsiteY10" fmla="*/ 1478792 h 1655585"/>
              <a:gd name="connsiteX11" fmla="*/ 558130 w 1655585"/>
              <a:gd name="connsiteY11" fmla="*/ 1478792 h 1655585"/>
              <a:gd name="connsiteX12" fmla="*/ 1097456 w 1655585"/>
              <a:gd name="connsiteY12" fmla="*/ 1478792 h 1655585"/>
              <a:gd name="connsiteX13" fmla="*/ 1097456 w 1655585"/>
              <a:gd name="connsiteY13" fmla="*/ 1478792 h 1655585"/>
              <a:gd name="connsiteX14" fmla="*/ 1097456 w 1655585"/>
              <a:gd name="connsiteY14" fmla="*/ 1478792 h 1655585"/>
              <a:gd name="connsiteX15" fmla="*/ 1478792 w 1655585"/>
              <a:gd name="connsiteY15" fmla="*/ 1097456 h 1655585"/>
              <a:gd name="connsiteX16" fmla="*/ 1478792 w 1655585"/>
              <a:gd name="connsiteY16" fmla="*/ 1097456 h 1655585"/>
              <a:gd name="connsiteX17" fmla="*/ 1478792 w 1655585"/>
              <a:gd name="connsiteY17" fmla="*/ 1097456 h 1655585"/>
              <a:gd name="connsiteX18" fmla="*/ 1478792 w 1655585"/>
              <a:gd name="connsiteY18" fmla="*/ 558130 h 1655585"/>
              <a:gd name="connsiteX19" fmla="*/ 1478792 w 1655585"/>
              <a:gd name="connsiteY19" fmla="*/ 558130 h 1655585"/>
              <a:gd name="connsiteX20" fmla="*/ 1478792 w 1655585"/>
              <a:gd name="connsiteY20" fmla="*/ 558130 h 1655585"/>
              <a:gd name="connsiteX21" fmla="*/ 1097456 w 1655585"/>
              <a:gd name="connsiteY21" fmla="*/ 176794 h 1655585"/>
              <a:gd name="connsiteX22" fmla="*/ 1097456 w 1655585"/>
              <a:gd name="connsiteY22" fmla="*/ 176794 h 1655585"/>
              <a:gd name="connsiteX23" fmla="*/ 1097456 w 1655585"/>
              <a:gd name="connsiteY23" fmla="*/ 176794 h 1655585"/>
              <a:gd name="connsiteX24" fmla="*/ 558130 w 1655585"/>
              <a:gd name="connsiteY24" fmla="*/ 176794 h 165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55585" h="1655585">
                <a:moveTo>
                  <a:pt x="558185" y="176794"/>
                </a:moveTo>
                <a:lnTo>
                  <a:pt x="558185" y="176794"/>
                </a:lnTo>
                <a:cubicBezTo>
                  <a:pt x="558185" y="176794"/>
                  <a:pt x="558185" y="176794"/>
                  <a:pt x="558185" y="176794"/>
                </a:cubicBezTo>
                <a:cubicBezTo>
                  <a:pt x="319008" y="82625"/>
                  <a:pt x="82625" y="319008"/>
                  <a:pt x="176794" y="558130"/>
                </a:cubicBezTo>
                <a:lnTo>
                  <a:pt x="176794" y="558130"/>
                </a:lnTo>
                <a:cubicBezTo>
                  <a:pt x="176794" y="558130"/>
                  <a:pt x="176794" y="558130"/>
                  <a:pt x="176794" y="558130"/>
                </a:cubicBezTo>
                <a:cubicBezTo>
                  <a:pt x="-58931" y="660626"/>
                  <a:pt x="-58931" y="994959"/>
                  <a:pt x="176794" y="1097456"/>
                </a:cubicBezTo>
                <a:lnTo>
                  <a:pt x="176794" y="1097456"/>
                </a:lnTo>
                <a:cubicBezTo>
                  <a:pt x="176794" y="1097456"/>
                  <a:pt x="176794" y="1097456"/>
                  <a:pt x="176794" y="1097456"/>
                </a:cubicBezTo>
                <a:cubicBezTo>
                  <a:pt x="82570" y="1336633"/>
                  <a:pt x="319008" y="1573016"/>
                  <a:pt x="558130" y="1478792"/>
                </a:cubicBezTo>
                <a:lnTo>
                  <a:pt x="558130" y="1478792"/>
                </a:lnTo>
                <a:cubicBezTo>
                  <a:pt x="558130" y="1478792"/>
                  <a:pt x="558130" y="1478792"/>
                  <a:pt x="558130" y="1478792"/>
                </a:cubicBezTo>
                <a:cubicBezTo>
                  <a:pt x="660626" y="1714517"/>
                  <a:pt x="994959" y="1714517"/>
                  <a:pt x="1097456" y="1478792"/>
                </a:cubicBezTo>
                <a:lnTo>
                  <a:pt x="1097456" y="1478792"/>
                </a:lnTo>
                <a:cubicBezTo>
                  <a:pt x="1097456" y="1478792"/>
                  <a:pt x="1097456" y="1478792"/>
                  <a:pt x="1097456" y="1478792"/>
                </a:cubicBezTo>
                <a:cubicBezTo>
                  <a:pt x="1336633" y="1573016"/>
                  <a:pt x="1573016" y="1336578"/>
                  <a:pt x="1478792" y="1097456"/>
                </a:cubicBezTo>
                <a:lnTo>
                  <a:pt x="1478792" y="1097456"/>
                </a:lnTo>
                <a:cubicBezTo>
                  <a:pt x="1478792" y="1097456"/>
                  <a:pt x="1478792" y="1097456"/>
                  <a:pt x="1478792" y="1097456"/>
                </a:cubicBezTo>
                <a:cubicBezTo>
                  <a:pt x="1714517" y="994959"/>
                  <a:pt x="1714517" y="660626"/>
                  <a:pt x="1478792" y="558130"/>
                </a:cubicBezTo>
                <a:lnTo>
                  <a:pt x="1478792" y="558130"/>
                </a:lnTo>
                <a:cubicBezTo>
                  <a:pt x="1478792" y="558130"/>
                  <a:pt x="1478792" y="558130"/>
                  <a:pt x="1478792" y="558130"/>
                </a:cubicBezTo>
                <a:cubicBezTo>
                  <a:pt x="1573016" y="318953"/>
                  <a:pt x="1336578" y="82570"/>
                  <a:pt x="1097456" y="176794"/>
                </a:cubicBezTo>
                <a:lnTo>
                  <a:pt x="1097456" y="176794"/>
                </a:lnTo>
                <a:cubicBezTo>
                  <a:pt x="1097456" y="176794"/>
                  <a:pt x="1097456" y="176794"/>
                  <a:pt x="1097456" y="176794"/>
                </a:cubicBezTo>
                <a:cubicBezTo>
                  <a:pt x="994959" y="-58931"/>
                  <a:pt x="660626" y="-58931"/>
                  <a:pt x="558130" y="176794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378000" tIns="108000" rIns="378000" bIns="108000" rtlCol="0" anchor="ctr"/>
          <a:lstStyle/>
          <a:p>
            <a:pPr algn="ctr"/>
            <a:r>
              <a:rPr lang="sv-SE" sz="2800" dirty="0" err="1">
                <a:latin typeface="+mj-lt"/>
              </a:rPr>
              <a:t>Lorem</a:t>
            </a:r>
            <a:r>
              <a:rPr lang="sv-SE" sz="2800" dirty="0">
                <a:latin typeface="+mj-lt"/>
              </a:rPr>
              <a:t> </a:t>
            </a:r>
            <a:r>
              <a:rPr lang="sv-SE" sz="2800" dirty="0" err="1">
                <a:latin typeface="+mj-lt"/>
              </a:rPr>
              <a:t>ipsum</a:t>
            </a:r>
            <a:r>
              <a:rPr lang="sv-SE" sz="2800" dirty="0">
                <a:latin typeface="+mj-lt"/>
              </a:rPr>
              <a:t> </a:t>
            </a:r>
            <a:r>
              <a:rPr lang="sv-SE" sz="2800" dirty="0" err="1">
                <a:latin typeface="+mj-lt"/>
              </a:rPr>
              <a:t>dolor</a:t>
            </a:r>
            <a:endParaRPr lang="sv-SE" sz="2800" dirty="0">
              <a:latin typeface="+mj-lt"/>
            </a:endParaRPr>
          </a:p>
        </p:txBody>
      </p:sp>
      <p:sp>
        <p:nvSpPr>
          <p:cNvPr id="9" name="Bild 10">
            <a:extLst>
              <a:ext uri="{FF2B5EF4-FFF2-40B4-BE49-F238E27FC236}">
                <a16:creationId xmlns:a16="http://schemas.microsoft.com/office/drawing/2014/main" id="{5A9B7851-D745-3844-CA0D-9A5631E4AE35}"/>
              </a:ext>
            </a:extLst>
          </p:cNvPr>
          <p:cNvSpPr/>
          <p:nvPr/>
        </p:nvSpPr>
        <p:spPr>
          <a:xfrm>
            <a:off x="6853958" y="2510311"/>
            <a:ext cx="2318718" cy="2672360"/>
          </a:xfrm>
          <a:custGeom>
            <a:avLst/>
            <a:gdLst>
              <a:gd name="connsiteX0" fmla="*/ 1301943 w 1525929"/>
              <a:gd name="connsiteY0" fmla="*/ 1302984 h 1758658"/>
              <a:gd name="connsiteX1" fmla="*/ 1525836 w 1525929"/>
              <a:gd name="connsiteY1" fmla="*/ 762945 h 1758658"/>
              <a:gd name="connsiteX2" fmla="*/ 762891 w 1525929"/>
              <a:gd name="connsiteY2" fmla="*/ 0 h 1758658"/>
              <a:gd name="connsiteX3" fmla="*/ 0 w 1525929"/>
              <a:gd name="connsiteY3" fmla="*/ 762891 h 1758658"/>
              <a:gd name="connsiteX4" fmla="*/ 615473 w 1525929"/>
              <a:gd name="connsiteY4" fmla="*/ 1511921 h 1758658"/>
              <a:gd name="connsiteX5" fmla="*/ 615473 w 1525929"/>
              <a:gd name="connsiteY5" fmla="*/ 1758658 h 1758658"/>
              <a:gd name="connsiteX6" fmla="*/ 1301943 w 1525929"/>
              <a:gd name="connsiteY6" fmla="*/ 1302929 h 175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5929" h="1758658">
                <a:moveTo>
                  <a:pt x="1301943" y="1302984"/>
                </a:moveTo>
                <a:cubicBezTo>
                  <a:pt x="1446786" y="1148828"/>
                  <a:pt x="1522221" y="987386"/>
                  <a:pt x="1525836" y="762945"/>
                </a:cubicBezTo>
                <a:cubicBezTo>
                  <a:pt x="1532465" y="350822"/>
                  <a:pt x="1184217" y="0"/>
                  <a:pt x="762891" y="0"/>
                </a:cubicBezTo>
                <a:cubicBezTo>
                  <a:pt x="341564" y="0"/>
                  <a:pt x="0" y="341455"/>
                  <a:pt x="0" y="762891"/>
                </a:cubicBezTo>
                <a:cubicBezTo>
                  <a:pt x="0" y="1102537"/>
                  <a:pt x="230138" y="1429858"/>
                  <a:pt x="615473" y="1511921"/>
                </a:cubicBezTo>
                <a:lnTo>
                  <a:pt x="615473" y="1758658"/>
                </a:lnTo>
                <a:cubicBezTo>
                  <a:pt x="615473" y="1758658"/>
                  <a:pt x="1133270" y="1482394"/>
                  <a:pt x="1301943" y="1302929"/>
                </a:cubicBezTo>
              </a:path>
            </a:pathLst>
          </a:custGeom>
          <a:solidFill>
            <a:srgbClr val="674B99"/>
          </a:solidFill>
          <a:ln w="5462" cap="flat">
            <a:noFill/>
            <a:prstDash val="solid"/>
            <a:miter/>
          </a:ln>
        </p:spPr>
        <p:txBody>
          <a:bodyPr lIns="378000" tIns="108000" rIns="378000" bIns="324000" rtlCol="0" anchor="ctr"/>
          <a:lstStyle/>
          <a:p>
            <a:pPr algn="ctr">
              <a:lnSpc>
                <a:spcPct val="110000"/>
              </a:lnSpc>
            </a:pPr>
            <a:r>
              <a:rPr lang="sv-SE" sz="16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br>
              <a:rPr lang="sv-SE" sz="1600" dirty="0">
                <a:solidFill>
                  <a:schemeClr val="bg1"/>
                </a:solidFill>
                <a:latin typeface="+mj-lt"/>
              </a:rPr>
            </a:br>
            <a:r>
              <a:rPr lang="sv-SE" sz="16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consectetuer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euismod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algn="ctr">
              <a:lnSpc>
                <a:spcPct val="110000"/>
              </a:lnSpc>
            </a:pPr>
            <a:endParaRPr lang="sv-SE" sz="1600" dirty="0"/>
          </a:p>
        </p:txBody>
      </p:sp>
      <p:sp>
        <p:nvSpPr>
          <p:cNvPr id="10" name="Bild 12">
            <a:extLst>
              <a:ext uri="{FF2B5EF4-FFF2-40B4-BE49-F238E27FC236}">
                <a16:creationId xmlns:a16="http://schemas.microsoft.com/office/drawing/2014/main" id="{4FF12768-4532-06E0-D7DE-4AF4645965A6}"/>
              </a:ext>
            </a:extLst>
          </p:cNvPr>
          <p:cNvSpPr/>
          <p:nvPr/>
        </p:nvSpPr>
        <p:spPr>
          <a:xfrm>
            <a:off x="2365118" y="5007471"/>
            <a:ext cx="2528656" cy="2655918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rgbClr val="E1D1E8"/>
          </a:solidFill>
          <a:ln w="5452" cap="flat">
            <a:noFill/>
            <a:prstDash val="solid"/>
            <a:miter/>
          </a:ln>
        </p:spPr>
        <p:txBody>
          <a:bodyPr lIns="378000" tIns="108000" rIns="378000" bIns="108000" rtlCol="0" anchor="ctr"/>
          <a:lstStyle/>
          <a:p>
            <a:pPr algn="ctr"/>
            <a:r>
              <a:rPr lang="sv-SE" sz="2800" dirty="0" err="1">
                <a:latin typeface="+mj-lt"/>
              </a:rPr>
              <a:t>Lorem</a:t>
            </a:r>
            <a:r>
              <a:rPr lang="sv-SE" sz="2800" dirty="0">
                <a:latin typeface="+mj-lt"/>
              </a:rPr>
              <a:t> </a:t>
            </a:r>
            <a:r>
              <a:rPr lang="sv-SE" sz="2800" dirty="0" err="1">
                <a:latin typeface="+mj-lt"/>
              </a:rPr>
              <a:t>ipsum</a:t>
            </a:r>
            <a:r>
              <a:rPr lang="sv-SE" sz="2800" dirty="0">
                <a:latin typeface="+mj-lt"/>
              </a:rPr>
              <a:t> </a:t>
            </a:r>
            <a:r>
              <a:rPr lang="sv-SE" sz="2800" dirty="0" err="1">
                <a:latin typeface="+mj-lt"/>
              </a:rPr>
              <a:t>dolor</a:t>
            </a:r>
            <a:endParaRPr lang="sv-SE" sz="2800" dirty="0">
              <a:latin typeface="+mj-lt"/>
            </a:endParaRPr>
          </a:p>
        </p:txBody>
      </p:sp>
      <p:sp>
        <p:nvSpPr>
          <p:cNvPr id="11" name="Bild 14">
            <a:extLst>
              <a:ext uri="{FF2B5EF4-FFF2-40B4-BE49-F238E27FC236}">
                <a16:creationId xmlns:a16="http://schemas.microsoft.com/office/drawing/2014/main" id="{40E11268-E069-02ED-841E-375A39C29AD3}"/>
              </a:ext>
            </a:extLst>
          </p:cNvPr>
          <p:cNvSpPr/>
          <p:nvPr/>
        </p:nvSpPr>
        <p:spPr>
          <a:xfrm>
            <a:off x="5367247" y="5050803"/>
            <a:ext cx="2405564" cy="2405564"/>
          </a:xfrm>
          <a:custGeom>
            <a:avLst/>
            <a:gdLst>
              <a:gd name="connsiteX0" fmla="*/ 1583083 w 1583082"/>
              <a:gd name="connsiteY0" fmla="*/ 791541 h 1583082"/>
              <a:gd name="connsiteX1" fmla="*/ 791541 w 1583082"/>
              <a:gd name="connsiteY1" fmla="*/ 1583083 h 1583082"/>
              <a:gd name="connsiteX2" fmla="*/ 0 w 1583082"/>
              <a:gd name="connsiteY2" fmla="*/ 791541 h 1583082"/>
              <a:gd name="connsiteX3" fmla="*/ 791541 w 1583082"/>
              <a:gd name="connsiteY3" fmla="*/ 0 h 1583082"/>
              <a:gd name="connsiteX4" fmla="*/ 1583083 w 1583082"/>
              <a:gd name="connsiteY4" fmla="*/ 791541 h 1583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3082" h="1583082">
                <a:moveTo>
                  <a:pt x="1583083" y="791541"/>
                </a:moveTo>
                <a:cubicBezTo>
                  <a:pt x="1583083" y="1228697"/>
                  <a:pt x="1228697" y="1583083"/>
                  <a:pt x="791541" y="1583083"/>
                </a:cubicBezTo>
                <a:cubicBezTo>
                  <a:pt x="354385" y="1583083"/>
                  <a:pt x="0" y="1228697"/>
                  <a:pt x="0" y="791541"/>
                </a:cubicBezTo>
                <a:cubicBezTo>
                  <a:pt x="0" y="354385"/>
                  <a:pt x="354385" y="0"/>
                  <a:pt x="791541" y="0"/>
                </a:cubicBezTo>
                <a:cubicBezTo>
                  <a:pt x="1228697" y="0"/>
                  <a:pt x="1583083" y="354385"/>
                  <a:pt x="1583083" y="791541"/>
                </a:cubicBezTo>
                <a:close/>
              </a:path>
            </a:pathLst>
          </a:custGeom>
          <a:solidFill>
            <a:srgbClr val="F8CCDC"/>
          </a:solidFill>
          <a:ln w="5471" cap="flat">
            <a:noFill/>
            <a:prstDash val="solid"/>
            <a:miter/>
          </a:ln>
        </p:spPr>
        <p:txBody>
          <a:bodyPr lIns="270000" tIns="378000" rIns="270000" bIns="108000" rtlCol="0" anchor="ctr"/>
          <a:lstStyle/>
          <a:p>
            <a:pPr algn="ctr">
              <a:lnSpc>
                <a:spcPct val="40000"/>
              </a:lnSpc>
            </a:pPr>
            <a:r>
              <a:rPr lang="sv-SE" sz="5400" dirty="0">
                <a:latin typeface="+mj-lt"/>
              </a:rPr>
              <a:t>5</a:t>
            </a:r>
          </a:p>
          <a:p>
            <a:pPr algn="ctr">
              <a:lnSpc>
                <a:spcPct val="110000"/>
              </a:lnSpc>
            </a:pPr>
            <a:r>
              <a:rPr lang="sv-SE" sz="1600" dirty="0" err="1">
                <a:latin typeface="+mj-lt"/>
              </a:rPr>
              <a:t>Lorem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ipsum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dolor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sit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amet</a:t>
            </a:r>
            <a:r>
              <a:rPr lang="sv-SE" sz="1600" dirty="0">
                <a:latin typeface="+mj-lt"/>
              </a:rPr>
              <a:t>, </a:t>
            </a:r>
            <a:r>
              <a:rPr lang="sv-SE" sz="1600" dirty="0" err="1">
                <a:latin typeface="+mj-lt"/>
              </a:rPr>
              <a:t>conse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tetuer</a:t>
            </a:r>
            <a:r>
              <a:rPr lang="sv-SE" sz="1600" dirty="0">
                <a:latin typeface="+mj-lt"/>
              </a:rPr>
              <a:t> </a:t>
            </a:r>
            <a:r>
              <a:rPr lang="sv-SE" sz="1600" dirty="0" err="1">
                <a:latin typeface="+mj-lt"/>
              </a:rPr>
              <a:t>adipiscing</a:t>
            </a:r>
            <a:r>
              <a:rPr lang="sv-SE" sz="1600" dirty="0">
                <a:latin typeface="+mj-lt"/>
              </a:rPr>
              <a:t>.</a:t>
            </a:r>
            <a:endParaRPr lang="sv-SE" sz="1600" dirty="0"/>
          </a:p>
        </p:txBody>
      </p:sp>
      <p:sp>
        <p:nvSpPr>
          <p:cNvPr id="12" name="Bild 41">
            <a:extLst>
              <a:ext uri="{FF2B5EF4-FFF2-40B4-BE49-F238E27FC236}">
                <a16:creationId xmlns:a16="http://schemas.microsoft.com/office/drawing/2014/main" id="{E1842787-C94D-0124-05CF-8B35B68F0027}"/>
              </a:ext>
            </a:extLst>
          </p:cNvPr>
          <p:cNvSpPr/>
          <p:nvPr/>
        </p:nvSpPr>
        <p:spPr>
          <a:xfrm>
            <a:off x="6066861" y="8440126"/>
            <a:ext cx="3467411" cy="2405919"/>
          </a:xfrm>
          <a:custGeom>
            <a:avLst/>
            <a:gdLst>
              <a:gd name="connsiteX0" fmla="*/ 3198495 w 3198494"/>
              <a:gd name="connsiteY0" fmla="*/ 1958245 h 2219325"/>
              <a:gd name="connsiteX1" fmla="*/ 3198495 w 3198494"/>
              <a:gd name="connsiteY1" fmla="*/ 0 h 2219325"/>
              <a:gd name="connsiteX2" fmla="*/ 0 w 3198494"/>
              <a:gd name="connsiteY2" fmla="*/ 0 h 2219325"/>
              <a:gd name="connsiteX3" fmla="*/ 0 w 3198494"/>
              <a:gd name="connsiteY3" fmla="*/ 1958245 h 2219325"/>
              <a:gd name="connsiteX4" fmla="*/ 1338167 w 3198494"/>
              <a:gd name="connsiteY4" fmla="*/ 1958245 h 2219325"/>
              <a:gd name="connsiteX5" fmla="*/ 1599248 w 3198494"/>
              <a:gd name="connsiteY5" fmla="*/ 2219325 h 2219325"/>
              <a:gd name="connsiteX6" fmla="*/ 1860328 w 3198494"/>
              <a:gd name="connsiteY6" fmla="*/ 1958245 h 2219325"/>
              <a:gd name="connsiteX7" fmla="*/ 3198495 w 3198494"/>
              <a:gd name="connsiteY7" fmla="*/ 1958245 h 221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98494" h="2219325">
                <a:moveTo>
                  <a:pt x="3198495" y="1958245"/>
                </a:moveTo>
                <a:lnTo>
                  <a:pt x="3198495" y="0"/>
                </a:lnTo>
                <a:lnTo>
                  <a:pt x="0" y="0"/>
                </a:lnTo>
                <a:lnTo>
                  <a:pt x="0" y="1958245"/>
                </a:lnTo>
                <a:lnTo>
                  <a:pt x="1338167" y="1958245"/>
                </a:lnTo>
                <a:lnTo>
                  <a:pt x="1599248" y="2219325"/>
                </a:lnTo>
                <a:lnTo>
                  <a:pt x="1860328" y="1958245"/>
                </a:lnTo>
                <a:lnTo>
                  <a:pt x="3198495" y="1958245"/>
                </a:lnTo>
                <a:close/>
              </a:path>
            </a:pathLst>
          </a:custGeom>
          <a:solidFill>
            <a:srgbClr val="674B99"/>
          </a:solidFill>
          <a:ln w="9525" cap="flat">
            <a:noFill/>
            <a:prstDash val="solid"/>
            <a:miter/>
          </a:ln>
        </p:spPr>
        <p:txBody>
          <a:bodyPr lIns="216000" tIns="216000" rIns="216000" bIns="216000" rtlCol="0" anchor="t" anchorCtr="0"/>
          <a:lstStyle/>
          <a:p>
            <a:pPr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consecte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tuer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elit.</a:t>
            </a:r>
          </a:p>
          <a:p>
            <a:pPr>
              <a:lnSpc>
                <a:spcPct val="110000"/>
              </a:lnSpc>
            </a:pPr>
            <a:endParaRPr lang="sv-SE" sz="2000" dirty="0"/>
          </a:p>
        </p:txBody>
      </p:sp>
      <p:sp>
        <p:nvSpPr>
          <p:cNvPr id="13" name="Bild 44">
            <a:extLst>
              <a:ext uri="{FF2B5EF4-FFF2-40B4-BE49-F238E27FC236}">
                <a16:creationId xmlns:a16="http://schemas.microsoft.com/office/drawing/2014/main" id="{FB064BF3-947C-7161-6CA2-46101DA1B827}"/>
              </a:ext>
            </a:extLst>
          </p:cNvPr>
          <p:cNvSpPr/>
          <p:nvPr/>
        </p:nvSpPr>
        <p:spPr>
          <a:xfrm>
            <a:off x="6065582" y="11144248"/>
            <a:ext cx="1707229" cy="3192164"/>
          </a:xfrm>
          <a:custGeom>
            <a:avLst/>
            <a:gdLst>
              <a:gd name="connsiteX0" fmla="*/ 1123348 w 1123347"/>
              <a:gd name="connsiteY0" fmla="*/ 1910418 h 2100427"/>
              <a:gd name="connsiteX1" fmla="*/ 1123348 w 1123347"/>
              <a:gd name="connsiteY1" fmla="*/ 0 h 2100427"/>
              <a:gd name="connsiteX2" fmla="*/ 0 w 1123347"/>
              <a:gd name="connsiteY2" fmla="*/ 0 h 2100427"/>
              <a:gd name="connsiteX3" fmla="*/ 0 w 1123347"/>
              <a:gd name="connsiteY3" fmla="*/ 1910418 h 2100427"/>
              <a:gd name="connsiteX4" fmla="*/ 371699 w 1123347"/>
              <a:gd name="connsiteY4" fmla="*/ 1910418 h 2100427"/>
              <a:gd name="connsiteX5" fmla="*/ 561708 w 1123347"/>
              <a:gd name="connsiteY5" fmla="*/ 2100427 h 2100427"/>
              <a:gd name="connsiteX6" fmla="*/ 751718 w 1123347"/>
              <a:gd name="connsiteY6" fmla="*/ 1910418 h 2100427"/>
              <a:gd name="connsiteX7" fmla="*/ 1123348 w 1123347"/>
              <a:gd name="connsiteY7" fmla="*/ 1910418 h 2100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3347" h="2100427">
                <a:moveTo>
                  <a:pt x="1123348" y="1910418"/>
                </a:moveTo>
                <a:lnTo>
                  <a:pt x="1123348" y="0"/>
                </a:lnTo>
                <a:lnTo>
                  <a:pt x="0" y="0"/>
                </a:lnTo>
                <a:lnTo>
                  <a:pt x="0" y="1910418"/>
                </a:lnTo>
                <a:lnTo>
                  <a:pt x="371699" y="1910418"/>
                </a:lnTo>
                <a:lnTo>
                  <a:pt x="561708" y="2100427"/>
                </a:lnTo>
                <a:lnTo>
                  <a:pt x="751718" y="1910418"/>
                </a:lnTo>
                <a:lnTo>
                  <a:pt x="1123348" y="1910418"/>
                </a:lnTo>
                <a:close/>
              </a:path>
            </a:pathLst>
          </a:custGeom>
          <a:solidFill>
            <a:srgbClr val="674B99"/>
          </a:solidFill>
          <a:ln w="6879" cap="flat">
            <a:noFill/>
            <a:prstDash val="solid"/>
            <a:miter/>
          </a:ln>
        </p:spPr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sv-SE" sz="5400" dirty="0">
                <a:solidFill>
                  <a:schemeClr val="bg1"/>
                </a:solidFill>
                <a:latin typeface="+mj-lt"/>
              </a:rPr>
              <a:t>5</a:t>
            </a:r>
          </a:p>
          <a:p>
            <a:pPr algn="ctr">
              <a:lnSpc>
                <a:spcPct val="110000"/>
              </a:lnSpc>
            </a:pPr>
            <a:r>
              <a:rPr lang="sv-SE" sz="16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conse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tetuer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 elit diam.</a:t>
            </a:r>
            <a:endParaRPr lang="sv-SE" sz="1600" dirty="0">
              <a:solidFill>
                <a:schemeClr val="bg1"/>
              </a:solidFill>
            </a:endParaRPr>
          </a:p>
          <a:p>
            <a:endParaRPr lang="sv-SE" sz="1350" dirty="0">
              <a:solidFill>
                <a:schemeClr val="bg1"/>
              </a:solidFill>
            </a:endParaRPr>
          </a:p>
        </p:txBody>
      </p:sp>
      <p:sp>
        <p:nvSpPr>
          <p:cNvPr id="14" name="Bild 47">
            <a:extLst>
              <a:ext uri="{FF2B5EF4-FFF2-40B4-BE49-F238E27FC236}">
                <a16:creationId xmlns:a16="http://schemas.microsoft.com/office/drawing/2014/main" id="{4AC3F9B6-DE63-0B91-26D9-776AC948FA24}"/>
              </a:ext>
            </a:extLst>
          </p:cNvPr>
          <p:cNvSpPr/>
          <p:nvPr/>
        </p:nvSpPr>
        <p:spPr>
          <a:xfrm>
            <a:off x="8084183" y="11163616"/>
            <a:ext cx="2121855" cy="2405919"/>
          </a:xfrm>
          <a:custGeom>
            <a:avLst/>
            <a:gdLst>
              <a:gd name="connsiteX0" fmla="*/ 1396169 w 1396169"/>
              <a:gd name="connsiteY0" fmla="*/ 1396848 h 1583081"/>
              <a:gd name="connsiteX1" fmla="*/ 1396169 w 1396169"/>
              <a:gd name="connsiteY1" fmla="*/ 0 h 1583081"/>
              <a:gd name="connsiteX2" fmla="*/ 0 w 1396169"/>
              <a:gd name="connsiteY2" fmla="*/ 0 h 1583081"/>
              <a:gd name="connsiteX3" fmla="*/ 0 w 1396169"/>
              <a:gd name="connsiteY3" fmla="*/ 1396848 h 1583081"/>
              <a:gd name="connsiteX4" fmla="*/ 511818 w 1396169"/>
              <a:gd name="connsiteY4" fmla="*/ 1396848 h 1583081"/>
              <a:gd name="connsiteX5" fmla="*/ 698119 w 1396169"/>
              <a:gd name="connsiteY5" fmla="*/ 1583081 h 1583081"/>
              <a:gd name="connsiteX6" fmla="*/ 884352 w 1396169"/>
              <a:gd name="connsiteY6" fmla="*/ 1396848 h 1583081"/>
              <a:gd name="connsiteX7" fmla="*/ 1396169 w 1396169"/>
              <a:gd name="connsiteY7" fmla="*/ 1396848 h 158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6169" h="1583081">
                <a:moveTo>
                  <a:pt x="1396169" y="1396848"/>
                </a:moveTo>
                <a:lnTo>
                  <a:pt x="1396169" y="0"/>
                </a:lnTo>
                <a:lnTo>
                  <a:pt x="0" y="0"/>
                </a:lnTo>
                <a:lnTo>
                  <a:pt x="0" y="1396848"/>
                </a:lnTo>
                <a:lnTo>
                  <a:pt x="511818" y="1396848"/>
                </a:lnTo>
                <a:lnTo>
                  <a:pt x="698119" y="1583081"/>
                </a:lnTo>
                <a:lnTo>
                  <a:pt x="884352" y="1396848"/>
                </a:lnTo>
                <a:lnTo>
                  <a:pt x="1396169" y="1396848"/>
                </a:lnTo>
                <a:close/>
              </a:path>
            </a:pathLst>
          </a:custGeom>
          <a:solidFill>
            <a:srgbClr val="674B99"/>
          </a:solidFill>
          <a:ln w="6784" cap="flat">
            <a:noFill/>
            <a:prstDash val="solid"/>
            <a:miter/>
          </a:ln>
        </p:spPr>
        <p:txBody>
          <a:bodyPr lIns="216000" tIns="216000" rIns="216000" bIns="486000" rtlCol="0" anchor="ctr"/>
          <a:lstStyle/>
          <a:p>
            <a:pPr algn="ctr"/>
            <a:r>
              <a:rPr lang="sv-SE" sz="32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3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32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3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3200" dirty="0" err="1">
                <a:solidFill>
                  <a:schemeClr val="bg1"/>
                </a:solidFill>
                <a:latin typeface="+mj-lt"/>
              </a:rPr>
              <a:t>dolor</a:t>
            </a:r>
            <a:endParaRPr lang="sv-SE" sz="3200" dirty="0">
              <a:solidFill>
                <a:schemeClr val="bg1"/>
              </a:solidFill>
            </a:endParaRPr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BCA77B81-E089-2261-586B-8682491526D2}"/>
              </a:ext>
            </a:extLst>
          </p:cNvPr>
          <p:cNvSpPr/>
          <p:nvPr/>
        </p:nvSpPr>
        <p:spPr>
          <a:xfrm>
            <a:off x="7772811" y="7296523"/>
            <a:ext cx="2121855" cy="761694"/>
          </a:xfrm>
          <a:custGeom>
            <a:avLst/>
            <a:gdLst>
              <a:gd name="connsiteX0" fmla="*/ 1761103 w 1761103"/>
              <a:gd name="connsiteY0" fmla="*/ 482530 h 632192"/>
              <a:gd name="connsiteX1" fmla="*/ 1761103 w 1761103"/>
              <a:gd name="connsiteY1" fmla="*/ 0 h 632192"/>
              <a:gd name="connsiteX2" fmla="*/ 0 w 1761103"/>
              <a:gd name="connsiteY2" fmla="*/ 0 h 632192"/>
              <a:gd name="connsiteX3" fmla="*/ 0 w 1761103"/>
              <a:gd name="connsiteY3" fmla="*/ 482530 h 632192"/>
              <a:gd name="connsiteX4" fmla="*/ 740738 w 1761103"/>
              <a:gd name="connsiteY4" fmla="*/ 482530 h 632192"/>
              <a:gd name="connsiteX5" fmla="*/ 880552 w 1761103"/>
              <a:gd name="connsiteY5" fmla="*/ 632192 h 632192"/>
              <a:gd name="connsiteX6" fmla="*/ 1020365 w 1761103"/>
              <a:gd name="connsiteY6" fmla="*/ 482530 h 632192"/>
              <a:gd name="connsiteX7" fmla="*/ 1761103 w 1761103"/>
              <a:gd name="connsiteY7" fmla="*/ 482530 h 632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61103" h="632192">
                <a:moveTo>
                  <a:pt x="1761103" y="482530"/>
                </a:moveTo>
                <a:lnTo>
                  <a:pt x="1761103" y="0"/>
                </a:lnTo>
                <a:lnTo>
                  <a:pt x="0" y="0"/>
                </a:lnTo>
                <a:lnTo>
                  <a:pt x="0" y="482530"/>
                </a:lnTo>
                <a:lnTo>
                  <a:pt x="740738" y="482530"/>
                </a:lnTo>
                <a:lnTo>
                  <a:pt x="880552" y="632192"/>
                </a:lnTo>
                <a:lnTo>
                  <a:pt x="1020365" y="482530"/>
                </a:lnTo>
                <a:lnTo>
                  <a:pt x="1761103" y="482530"/>
                </a:lnTo>
                <a:close/>
              </a:path>
            </a:pathLst>
          </a:custGeom>
          <a:solidFill>
            <a:srgbClr val="FBCFB9"/>
          </a:solidFill>
          <a:ln w="688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sz="405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D1E0181-56C6-AF9C-CBFA-C1DF5CEF9237}"/>
              </a:ext>
            </a:extLst>
          </p:cNvPr>
          <p:cNvSpPr/>
          <p:nvPr/>
        </p:nvSpPr>
        <p:spPr>
          <a:xfrm>
            <a:off x="1984357" y="12740330"/>
            <a:ext cx="1586526" cy="1126184"/>
          </a:xfrm>
          <a:prstGeom prst="rect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216000" tIns="216000" rIns="216000" bIns="21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0000"/>
              </a:lnSpc>
            </a:pPr>
            <a:endParaRPr lang="sv-SE" sz="1350" dirty="0"/>
          </a:p>
        </p:txBody>
      </p:sp>
      <p:sp>
        <p:nvSpPr>
          <p:cNvPr id="17" name="Likbent triangel 16">
            <a:extLst>
              <a:ext uri="{FF2B5EF4-FFF2-40B4-BE49-F238E27FC236}">
                <a16:creationId xmlns:a16="http://schemas.microsoft.com/office/drawing/2014/main" id="{351F6772-972A-29E4-7BE9-F006C9A770DE}"/>
              </a:ext>
            </a:extLst>
          </p:cNvPr>
          <p:cNvSpPr/>
          <p:nvPr/>
        </p:nvSpPr>
        <p:spPr>
          <a:xfrm>
            <a:off x="4945672" y="12902286"/>
            <a:ext cx="616832" cy="308415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18" name="Likbent triangel 17">
            <a:extLst>
              <a:ext uri="{FF2B5EF4-FFF2-40B4-BE49-F238E27FC236}">
                <a16:creationId xmlns:a16="http://schemas.microsoft.com/office/drawing/2014/main" id="{68DDD414-6E65-22F3-176F-1C7521D56018}"/>
              </a:ext>
            </a:extLst>
          </p:cNvPr>
          <p:cNvSpPr/>
          <p:nvPr/>
        </p:nvSpPr>
        <p:spPr>
          <a:xfrm flipV="1">
            <a:off x="4945672" y="13362628"/>
            <a:ext cx="616832" cy="308415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19" name="Likbent triangel 18">
            <a:extLst>
              <a:ext uri="{FF2B5EF4-FFF2-40B4-BE49-F238E27FC236}">
                <a16:creationId xmlns:a16="http://schemas.microsoft.com/office/drawing/2014/main" id="{934C0AE3-E65F-4BF0-1663-C1B0A2AE6BEA}"/>
              </a:ext>
            </a:extLst>
          </p:cNvPr>
          <p:cNvSpPr/>
          <p:nvPr/>
        </p:nvSpPr>
        <p:spPr>
          <a:xfrm rot="5400000">
            <a:off x="4328840" y="13251769"/>
            <a:ext cx="616832" cy="308415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20" name="Likbent triangel 19">
            <a:extLst>
              <a:ext uri="{FF2B5EF4-FFF2-40B4-BE49-F238E27FC236}">
                <a16:creationId xmlns:a16="http://schemas.microsoft.com/office/drawing/2014/main" id="{0783B89B-E555-9B88-74E0-764791303273}"/>
              </a:ext>
            </a:extLst>
          </p:cNvPr>
          <p:cNvSpPr/>
          <p:nvPr/>
        </p:nvSpPr>
        <p:spPr>
          <a:xfrm rot="5400000" flipV="1">
            <a:off x="3866217" y="13251769"/>
            <a:ext cx="616832" cy="308415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grpSp>
        <p:nvGrpSpPr>
          <p:cNvPr id="21" name="Grupp 20">
            <a:extLst>
              <a:ext uri="{FF2B5EF4-FFF2-40B4-BE49-F238E27FC236}">
                <a16:creationId xmlns:a16="http://schemas.microsoft.com/office/drawing/2014/main" id="{522E9022-7136-9F99-E427-8754114C05E4}"/>
              </a:ext>
            </a:extLst>
          </p:cNvPr>
          <p:cNvGrpSpPr/>
          <p:nvPr/>
        </p:nvGrpSpPr>
        <p:grpSpPr>
          <a:xfrm>
            <a:off x="662239" y="8440126"/>
            <a:ext cx="2405567" cy="3498897"/>
            <a:chOff x="2309561" y="4561131"/>
            <a:chExt cx="1287265" cy="1872328"/>
          </a:xfrm>
        </p:grpSpPr>
        <p:sp>
          <p:nvSpPr>
            <p:cNvPr id="22" name="Rektangel: ett klippt hörn 21">
              <a:extLst>
                <a:ext uri="{FF2B5EF4-FFF2-40B4-BE49-F238E27FC236}">
                  <a16:creationId xmlns:a16="http://schemas.microsoft.com/office/drawing/2014/main" id="{27C93B95-1D52-1CAA-2787-35183D874DC8}"/>
                </a:ext>
              </a:extLst>
            </p:cNvPr>
            <p:cNvSpPr/>
            <p:nvPr/>
          </p:nvSpPr>
          <p:spPr>
            <a:xfrm rot="10800000" flipH="1">
              <a:off x="2309562" y="4561131"/>
              <a:ext cx="1287264" cy="1872328"/>
            </a:xfrm>
            <a:prstGeom prst="snip1Rect">
              <a:avLst/>
            </a:prstGeom>
            <a:solidFill>
              <a:schemeClr val="accent6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4800"/>
            </a:p>
          </p:txBody>
        </p:sp>
        <p:sp>
          <p:nvSpPr>
            <p:cNvPr id="23" name="Bild 21">
              <a:extLst>
                <a:ext uri="{FF2B5EF4-FFF2-40B4-BE49-F238E27FC236}">
                  <a16:creationId xmlns:a16="http://schemas.microsoft.com/office/drawing/2014/main" id="{C977DE86-1D5B-35BD-16F7-1BF90A4980CF}"/>
                </a:ext>
              </a:extLst>
            </p:cNvPr>
            <p:cNvSpPr/>
            <p:nvPr/>
          </p:nvSpPr>
          <p:spPr>
            <a:xfrm>
              <a:off x="2309561" y="4561131"/>
              <a:ext cx="1287264" cy="1872328"/>
            </a:xfrm>
            <a:custGeom>
              <a:avLst/>
              <a:gdLst>
                <a:gd name="connsiteX0" fmla="*/ 0 w 1402137"/>
                <a:gd name="connsiteY0" fmla="*/ 0 h 2124455"/>
                <a:gd name="connsiteX1" fmla="*/ 1402138 w 1402137"/>
                <a:gd name="connsiteY1" fmla="*/ 0 h 2124455"/>
                <a:gd name="connsiteX2" fmla="*/ 1402138 w 1402137"/>
                <a:gd name="connsiteY2" fmla="*/ 2124456 h 2124455"/>
                <a:gd name="connsiteX3" fmla="*/ 0 w 1402137"/>
                <a:gd name="connsiteY3" fmla="*/ 2124456 h 2124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2137" h="2124455">
                  <a:moveTo>
                    <a:pt x="0" y="0"/>
                  </a:moveTo>
                  <a:lnTo>
                    <a:pt x="1402138" y="0"/>
                  </a:lnTo>
                  <a:lnTo>
                    <a:pt x="1402138" y="2124456"/>
                  </a:lnTo>
                  <a:lnTo>
                    <a:pt x="0" y="2124456"/>
                  </a:lnTo>
                  <a:close/>
                </a:path>
              </a:pathLst>
            </a:custGeom>
            <a:noFill/>
            <a:ln w="6452" cap="flat">
              <a:noFill/>
              <a:prstDash val="solid"/>
              <a:miter/>
            </a:ln>
          </p:spPr>
          <p:txBody>
            <a:bodyPr lIns="216000" tIns="162000" rIns="216000" bIns="216000" rtlCol="0" anchor="t" anchorCtr="0"/>
            <a:lstStyle/>
            <a:p>
              <a:pPr>
                <a:lnSpc>
                  <a:spcPct val="110000"/>
                </a:lnSpc>
              </a:pP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Lorem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ipsum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dolor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sit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amet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,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consectetuer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adipiscing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elit, 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diam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nonummy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nibh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euismod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tincidunt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ut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laoreet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dolore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magna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aliquam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 erat </a:t>
              </a:r>
              <a:r>
                <a:rPr lang="sv-SE" sz="1600" dirty="0" err="1">
                  <a:solidFill>
                    <a:schemeClr val="bg1"/>
                  </a:solidFill>
                  <a:latin typeface="+mj-lt"/>
                </a:rPr>
                <a:t>volutpat</a:t>
              </a:r>
              <a:r>
                <a:rPr lang="sv-SE" sz="1600" dirty="0">
                  <a:solidFill>
                    <a:schemeClr val="bg1"/>
                  </a:solidFill>
                  <a:latin typeface="+mj-lt"/>
                </a:rPr>
                <a:t>.</a:t>
              </a:r>
            </a:p>
          </p:txBody>
        </p:sp>
      </p:grpSp>
      <p:grpSp>
        <p:nvGrpSpPr>
          <p:cNvPr id="24" name="Grupp 23">
            <a:extLst>
              <a:ext uri="{FF2B5EF4-FFF2-40B4-BE49-F238E27FC236}">
                <a16:creationId xmlns:a16="http://schemas.microsoft.com/office/drawing/2014/main" id="{1C2B881D-0D25-7A95-1D33-D3449122F8CA}"/>
              </a:ext>
            </a:extLst>
          </p:cNvPr>
          <p:cNvGrpSpPr/>
          <p:nvPr/>
        </p:nvGrpSpPr>
        <p:grpSpPr>
          <a:xfrm>
            <a:off x="3230393" y="8440127"/>
            <a:ext cx="2405564" cy="3498898"/>
            <a:chOff x="3782854" y="4561131"/>
            <a:chExt cx="1287264" cy="1872328"/>
          </a:xfrm>
        </p:grpSpPr>
        <p:sp>
          <p:nvSpPr>
            <p:cNvPr id="25" name="Rektangel: ett hörn rundat 24">
              <a:extLst>
                <a:ext uri="{FF2B5EF4-FFF2-40B4-BE49-F238E27FC236}">
                  <a16:creationId xmlns:a16="http://schemas.microsoft.com/office/drawing/2014/main" id="{36B018FC-DAA0-4259-8F70-B7D999258465}"/>
                </a:ext>
              </a:extLst>
            </p:cNvPr>
            <p:cNvSpPr/>
            <p:nvPr/>
          </p:nvSpPr>
          <p:spPr>
            <a:xfrm rot="10800000" flipH="1">
              <a:off x="3782855" y="4561131"/>
              <a:ext cx="1287263" cy="1872327"/>
            </a:xfrm>
            <a:prstGeom prst="round1Rect">
              <a:avLst/>
            </a:prstGeom>
            <a:solidFill>
              <a:srgbClr val="FBCFB9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4800"/>
            </a:p>
          </p:txBody>
        </p:sp>
        <p:sp>
          <p:nvSpPr>
            <p:cNvPr id="26" name="Bild 21">
              <a:extLst>
                <a:ext uri="{FF2B5EF4-FFF2-40B4-BE49-F238E27FC236}">
                  <a16:creationId xmlns:a16="http://schemas.microsoft.com/office/drawing/2014/main" id="{B190BBA9-6717-EE5C-4304-7298DB4CD10C}"/>
                </a:ext>
              </a:extLst>
            </p:cNvPr>
            <p:cNvSpPr/>
            <p:nvPr/>
          </p:nvSpPr>
          <p:spPr>
            <a:xfrm>
              <a:off x="3782854" y="4561131"/>
              <a:ext cx="1287264" cy="1872328"/>
            </a:xfrm>
            <a:custGeom>
              <a:avLst/>
              <a:gdLst>
                <a:gd name="connsiteX0" fmla="*/ 0 w 1402137"/>
                <a:gd name="connsiteY0" fmla="*/ 0 h 2124455"/>
                <a:gd name="connsiteX1" fmla="*/ 1402138 w 1402137"/>
                <a:gd name="connsiteY1" fmla="*/ 0 h 2124455"/>
                <a:gd name="connsiteX2" fmla="*/ 1402138 w 1402137"/>
                <a:gd name="connsiteY2" fmla="*/ 2124456 h 2124455"/>
                <a:gd name="connsiteX3" fmla="*/ 0 w 1402137"/>
                <a:gd name="connsiteY3" fmla="*/ 2124456 h 2124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2137" h="2124455">
                  <a:moveTo>
                    <a:pt x="0" y="0"/>
                  </a:moveTo>
                  <a:lnTo>
                    <a:pt x="1402138" y="0"/>
                  </a:lnTo>
                  <a:lnTo>
                    <a:pt x="1402138" y="2124456"/>
                  </a:lnTo>
                  <a:lnTo>
                    <a:pt x="0" y="2124456"/>
                  </a:lnTo>
                  <a:close/>
                </a:path>
              </a:pathLst>
            </a:custGeom>
            <a:noFill/>
            <a:ln w="6452" cap="flat">
              <a:noFill/>
              <a:prstDash val="solid"/>
              <a:miter/>
            </a:ln>
          </p:spPr>
          <p:txBody>
            <a:bodyPr lIns="216000" tIns="162000" rIns="216000" bIns="216000" rtlCol="0" anchor="t" anchorCtr="0"/>
            <a:lstStyle/>
            <a:p>
              <a:pPr>
                <a:lnSpc>
                  <a:spcPct val="110000"/>
                </a:lnSpc>
              </a:pPr>
              <a:r>
                <a:rPr lang="sv-SE" sz="1600" dirty="0" err="1">
                  <a:latin typeface="+mj-lt"/>
                </a:rPr>
                <a:t>Lorem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ipsum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dolor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sit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amet</a:t>
              </a:r>
              <a:r>
                <a:rPr lang="sv-SE" sz="1600" dirty="0">
                  <a:latin typeface="+mj-lt"/>
                </a:rPr>
                <a:t>, </a:t>
              </a:r>
              <a:r>
                <a:rPr lang="sv-SE" sz="1600" dirty="0" err="1">
                  <a:latin typeface="+mj-lt"/>
                </a:rPr>
                <a:t>consectetuer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adipiscing</a:t>
              </a:r>
              <a:r>
                <a:rPr lang="sv-SE" sz="1600" dirty="0">
                  <a:latin typeface="+mj-lt"/>
                </a:rPr>
                <a:t> elit,  </a:t>
              </a:r>
              <a:r>
                <a:rPr lang="sv-SE" sz="1600" dirty="0" err="1">
                  <a:latin typeface="+mj-lt"/>
                </a:rPr>
                <a:t>diam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nonummy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nibh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euismod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tincidunt</a:t>
              </a:r>
              <a:r>
                <a:rPr lang="sv-SE" sz="1600" dirty="0">
                  <a:latin typeface="+mj-lt"/>
                </a:rPr>
                <a:t> ut </a:t>
              </a:r>
              <a:r>
                <a:rPr lang="sv-SE" sz="1600" dirty="0" err="1">
                  <a:latin typeface="+mj-lt"/>
                </a:rPr>
                <a:t>laoreet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dolore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magna</a:t>
              </a:r>
              <a:r>
                <a:rPr lang="sv-SE" sz="1600" dirty="0">
                  <a:latin typeface="+mj-lt"/>
                </a:rPr>
                <a:t> </a:t>
              </a:r>
              <a:r>
                <a:rPr lang="sv-SE" sz="1600" dirty="0" err="1">
                  <a:latin typeface="+mj-lt"/>
                </a:rPr>
                <a:t>aliquam</a:t>
              </a:r>
              <a:r>
                <a:rPr lang="sv-SE" sz="1600" dirty="0">
                  <a:latin typeface="+mj-lt"/>
                </a:rPr>
                <a:t> erat </a:t>
              </a:r>
              <a:r>
                <a:rPr lang="sv-SE" sz="1600" dirty="0" err="1">
                  <a:latin typeface="+mj-lt"/>
                </a:rPr>
                <a:t>volutpat</a:t>
              </a:r>
              <a:r>
                <a:rPr lang="sv-SE" sz="1600" dirty="0">
                  <a:latin typeface="+mj-lt"/>
                </a:rPr>
                <a:t>.</a:t>
              </a:r>
            </a:p>
          </p:txBody>
        </p:sp>
      </p:grpSp>
      <p:sp>
        <p:nvSpPr>
          <p:cNvPr id="60" name="Bild 654">
            <a:extLst>
              <a:ext uri="{FF2B5EF4-FFF2-40B4-BE49-F238E27FC236}">
                <a16:creationId xmlns:a16="http://schemas.microsoft.com/office/drawing/2014/main" id="{67EB7A59-F17D-2C1A-E4D7-E369DB528377}"/>
              </a:ext>
            </a:extLst>
          </p:cNvPr>
          <p:cNvSpPr/>
          <p:nvPr/>
        </p:nvSpPr>
        <p:spPr>
          <a:xfrm>
            <a:off x="1191234" y="5927925"/>
            <a:ext cx="692384" cy="1122089"/>
          </a:xfrm>
          <a:custGeom>
            <a:avLst/>
            <a:gdLst>
              <a:gd name="connsiteX0" fmla="*/ 318995 w 638041"/>
              <a:gd name="connsiteY0" fmla="*/ 163582 h 1034020"/>
              <a:gd name="connsiteX1" fmla="*/ 474408 w 638041"/>
              <a:gd name="connsiteY1" fmla="*/ 318995 h 1034020"/>
              <a:gd name="connsiteX2" fmla="*/ 318995 w 638041"/>
              <a:gd name="connsiteY2" fmla="*/ 474408 h 1034020"/>
              <a:gd name="connsiteX3" fmla="*/ 163582 w 638041"/>
              <a:gd name="connsiteY3" fmla="*/ 318995 h 1034020"/>
              <a:gd name="connsiteX4" fmla="*/ 318995 w 638041"/>
              <a:gd name="connsiteY4" fmla="*/ 163582 h 1034020"/>
              <a:gd name="connsiteX5" fmla="*/ 638042 w 638041"/>
              <a:gd name="connsiteY5" fmla="*/ 352653 h 1034020"/>
              <a:gd name="connsiteX6" fmla="*/ 318995 w 638041"/>
              <a:gd name="connsiteY6" fmla="*/ 0 h 1034020"/>
              <a:gd name="connsiteX7" fmla="*/ 0 w 638041"/>
              <a:gd name="connsiteY7" fmla="*/ 352704 h 1034020"/>
              <a:gd name="connsiteX8" fmla="*/ 318995 w 638041"/>
              <a:gd name="connsiteY8" fmla="*/ 1034020 h 1034020"/>
              <a:gd name="connsiteX9" fmla="*/ 638042 w 638041"/>
              <a:gd name="connsiteY9" fmla="*/ 352704 h 103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041" h="1034020">
                <a:moveTo>
                  <a:pt x="318995" y="163582"/>
                </a:moveTo>
                <a:cubicBezTo>
                  <a:pt x="404819" y="163582"/>
                  <a:pt x="474408" y="233172"/>
                  <a:pt x="474408" y="318995"/>
                </a:cubicBezTo>
                <a:cubicBezTo>
                  <a:pt x="474408" y="404819"/>
                  <a:pt x="404819" y="474408"/>
                  <a:pt x="318995" y="474408"/>
                </a:cubicBezTo>
                <a:cubicBezTo>
                  <a:pt x="233171" y="474408"/>
                  <a:pt x="163582" y="404819"/>
                  <a:pt x="163582" y="318995"/>
                </a:cubicBezTo>
                <a:cubicBezTo>
                  <a:pt x="163582" y="233172"/>
                  <a:pt x="233171" y="163582"/>
                  <a:pt x="318995" y="163582"/>
                </a:cubicBezTo>
                <a:moveTo>
                  <a:pt x="638042" y="352653"/>
                </a:moveTo>
                <a:cubicBezTo>
                  <a:pt x="637990" y="106401"/>
                  <a:pt x="495192" y="0"/>
                  <a:pt x="318995" y="0"/>
                </a:cubicBezTo>
                <a:cubicBezTo>
                  <a:pt x="142798" y="0"/>
                  <a:pt x="0" y="121032"/>
                  <a:pt x="0" y="352704"/>
                </a:cubicBezTo>
                <a:cubicBezTo>
                  <a:pt x="0" y="584376"/>
                  <a:pt x="318995" y="1034020"/>
                  <a:pt x="318995" y="1034020"/>
                </a:cubicBezTo>
                <a:cubicBezTo>
                  <a:pt x="318995" y="1034020"/>
                  <a:pt x="638042" y="598956"/>
                  <a:pt x="638042" y="352704"/>
                </a:cubicBezTo>
                <a:close/>
              </a:path>
            </a:pathLst>
          </a:custGeom>
          <a:solidFill>
            <a:schemeClr val="accent6"/>
          </a:solidFill>
          <a:ln w="5111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62" name="Rubrik 4">
            <a:extLst>
              <a:ext uri="{FF2B5EF4-FFF2-40B4-BE49-F238E27FC236}">
                <a16:creationId xmlns:a16="http://schemas.microsoft.com/office/drawing/2014/main" id="{57F26979-6579-61F0-642F-F80FA0DBC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581008"/>
            <a:ext cx="9756775" cy="1155790"/>
          </a:xfrm>
        </p:spPr>
        <p:txBody>
          <a:bodyPr anchor="t" anchorCtr="0"/>
          <a:lstStyle/>
          <a:p>
            <a:r>
              <a:rPr lang="sv-SE" sz="2400" dirty="0"/>
              <a:t>Informationsgrafik – kopiera och anpassa på din sida. Färger är endast exempel.</a:t>
            </a:r>
            <a:br>
              <a:rPr lang="sv-SE" sz="2400" dirty="0"/>
            </a:br>
            <a:r>
              <a:rPr lang="sv-SE" sz="2400" dirty="0"/>
              <a:t>Du hittar mer grafik i mediabanken eller den grafiska manualen.</a:t>
            </a:r>
          </a:p>
        </p:txBody>
      </p:sp>
    </p:spTree>
    <p:extLst>
      <p:ext uri="{BB962C8B-B14F-4D97-AF65-F5344CB8AC3E}">
        <p14:creationId xmlns:p14="http://schemas.microsoft.com/office/powerpoint/2010/main" val="1689711737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 29">
            <a:extLst>
              <a:ext uri="{FF2B5EF4-FFF2-40B4-BE49-F238E27FC236}">
                <a16:creationId xmlns:a16="http://schemas.microsoft.com/office/drawing/2014/main" id="{5BEA197F-EAAA-17C6-315C-7E0879B7CC2E}"/>
              </a:ext>
            </a:extLst>
          </p:cNvPr>
          <p:cNvGrpSpPr/>
          <p:nvPr/>
        </p:nvGrpSpPr>
        <p:grpSpPr>
          <a:xfrm>
            <a:off x="1176433" y="3041076"/>
            <a:ext cx="2108908" cy="2108823"/>
            <a:chOff x="8577812" y="1717214"/>
            <a:chExt cx="2108908" cy="2108823"/>
          </a:xfrm>
        </p:grpSpPr>
        <p:sp>
          <p:nvSpPr>
            <p:cNvPr id="31" name="Cirkel: ihålig 30">
              <a:extLst>
                <a:ext uri="{FF2B5EF4-FFF2-40B4-BE49-F238E27FC236}">
                  <a16:creationId xmlns:a16="http://schemas.microsoft.com/office/drawing/2014/main" id="{8DF9D59C-C136-4303-4AA0-35CCA58A5DE1}"/>
                </a:ext>
              </a:extLst>
            </p:cNvPr>
            <p:cNvSpPr/>
            <p:nvPr/>
          </p:nvSpPr>
          <p:spPr>
            <a:xfrm>
              <a:off x="8577813" y="1717214"/>
              <a:ext cx="2108907" cy="2108823"/>
            </a:xfrm>
            <a:prstGeom prst="donut">
              <a:avLst>
                <a:gd name="adj" fmla="val 12311"/>
              </a:avLst>
            </a:prstGeom>
            <a:solidFill>
              <a:srgbClr val="FBCFB9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/>
            </a:p>
          </p:txBody>
        </p:sp>
        <p:sp>
          <p:nvSpPr>
            <p:cNvPr id="32" name="Blockbåge 31">
              <a:extLst>
                <a:ext uri="{FF2B5EF4-FFF2-40B4-BE49-F238E27FC236}">
                  <a16:creationId xmlns:a16="http://schemas.microsoft.com/office/drawing/2014/main" id="{CB459510-BB9A-5BE2-0157-135228E147DE}"/>
                </a:ext>
              </a:extLst>
            </p:cNvPr>
            <p:cNvSpPr/>
            <p:nvPr/>
          </p:nvSpPr>
          <p:spPr>
            <a:xfrm rot="10800000">
              <a:off x="8577812" y="1717214"/>
              <a:ext cx="2108907" cy="2108823"/>
            </a:xfrm>
            <a:prstGeom prst="blockArc">
              <a:avLst>
                <a:gd name="adj1" fmla="val 5366058"/>
                <a:gd name="adj2" fmla="val 6790337"/>
                <a:gd name="adj3" fmla="val 12467"/>
              </a:avLst>
            </a:prstGeom>
            <a:solidFill>
              <a:schemeClr val="accent6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/>
            </a:p>
          </p:txBody>
        </p:sp>
        <p:sp>
          <p:nvSpPr>
            <p:cNvPr id="33" name="textruta 32">
              <a:extLst>
                <a:ext uri="{FF2B5EF4-FFF2-40B4-BE49-F238E27FC236}">
                  <a16:creationId xmlns:a16="http://schemas.microsoft.com/office/drawing/2014/main" id="{1786CB71-EF85-5449-94F1-3DC4139D8E40}"/>
                </a:ext>
              </a:extLst>
            </p:cNvPr>
            <p:cNvSpPr txBox="1"/>
            <p:nvPr/>
          </p:nvSpPr>
          <p:spPr>
            <a:xfrm>
              <a:off x="8870572" y="2428813"/>
              <a:ext cx="1573230" cy="73866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sv-SE" sz="4800" dirty="0">
                  <a:latin typeface="+mj-lt"/>
                </a:rPr>
                <a:t>5</a:t>
              </a:r>
              <a:r>
                <a:rPr lang="sv-SE" sz="4000" dirty="0">
                  <a:latin typeface="+mj-lt"/>
                </a:rPr>
                <a:t> </a:t>
              </a:r>
              <a:r>
                <a:rPr lang="sv-SE" sz="3200" dirty="0">
                  <a:latin typeface="+mj-lt"/>
                </a:rPr>
                <a:t>%</a:t>
              </a:r>
            </a:p>
          </p:txBody>
        </p:sp>
      </p:grpSp>
      <p:grpSp>
        <p:nvGrpSpPr>
          <p:cNvPr id="34" name="Grupp 33">
            <a:extLst>
              <a:ext uri="{FF2B5EF4-FFF2-40B4-BE49-F238E27FC236}">
                <a16:creationId xmlns:a16="http://schemas.microsoft.com/office/drawing/2014/main" id="{702F4B55-3496-3DF6-ADA8-5FA3FEEA9536}"/>
              </a:ext>
            </a:extLst>
          </p:cNvPr>
          <p:cNvGrpSpPr/>
          <p:nvPr/>
        </p:nvGrpSpPr>
        <p:grpSpPr>
          <a:xfrm>
            <a:off x="3580849" y="3041076"/>
            <a:ext cx="2108908" cy="2108823"/>
            <a:chOff x="10982228" y="1717214"/>
            <a:chExt cx="2108908" cy="2108823"/>
          </a:xfrm>
        </p:grpSpPr>
        <p:sp>
          <p:nvSpPr>
            <p:cNvPr id="35" name="Cirkel: ihålig 34">
              <a:extLst>
                <a:ext uri="{FF2B5EF4-FFF2-40B4-BE49-F238E27FC236}">
                  <a16:creationId xmlns:a16="http://schemas.microsoft.com/office/drawing/2014/main" id="{62B1A6BC-0E48-BA36-C0DC-45D9FA4010AC}"/>
                </a:ext>
              </a:extLst>
            </p:cNvPr>
            <p:cNvSpPr/>
            <p:nvPr/>
          </p:nvSpPr>
          <p:spPr>
            <a:xfrm>
              <a:off x="10982229" y="1717214"/>
              <a:ext cx="2108907" cy="2108823"/>
            </a:xfrm>
            <a:prstGeom prst="donut">
              <a:avLst>
                <a:gd name="adj" fmla="val 12311"/>
              </a:avLst>
            </a:prstGeom>
            <a:solidFill>
              <a:srgbClr val="FBCFB9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/>
            </a:p>
          </p:txBody>
        </p:sp>
        <p:sp>
          <p:nvSpPr>
            <p:cNvPr id="36" name="Blockbåge 35">
              <a:extLst>
                <a:ext uri="{FF2B5EF4-FFF2-40B4-BE49-F238E27FC236}">
                  <a16:creationId xmlns:a16="http://schemas.microsoft.com/office/drawing/2014/main" id="{8534E5FE-4A60-13AB-9813-B465DD89BE43}"/>
                </a:ext>
              </a:extLst>
            </p:cNvPr>
            <p:cNvSpPr/>
            <p:nvPr/>
          </p:nvSpPr>
          <p:spPr>
            <a:xfrm rot="10800000">
              <a:off x="10982228" y="1717214"/>
              <a:ext cx="2108907" cy="2108823"/>
            </a:xfrm>
            <a:prstGeom prst="blockArc">
              <a:avLst>
                <a:gd name="adj1" fmla="val 5366058"/>
                <a:gd name="adj2" fmla="val 10780857"/>
                <a:gd name="adj3" fmla="val 12240"/>
              </a:avLst>
            </a:prstGeom>
            <a:solidFill>
              <a:schemeClr val="accent6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/>
            </a:p>
          </p:txBody>
        </p:sp>
        <p:sp>
          <p:nvSpPr>
            <p:cNvPr id="37" name="textruta 36">
              <a:extLst>
                <a:ext uri="{FF2B5EF4-FFF2-40B4-BE49-F238E27FC236}">
                  <a16:creationId xmlns:a16="http://schemas.microsoft.com/office/drawing/2014/main" id="{AFF46FA9-9FEF-3E2B-3DB8-36614E5EC135}"/>
                </a:ext>
              </a:extLst>
            </p:cNvPr>
            <p:cNvSpPr txBox="1"/>
            <p:nvPr/>
          </p:nvSpPr>
          <p:spPr>
            <a:xfrm>
              <a:off x="11267467" y="2428813"/>
              <a:ext cx="1573230" cy="73866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sv-SE" sz="4800" dirty="0">
                  <a:latin typeface="+mj-lt"/>
                </a:rPr>
                <a:t>25</a:t>
              </a:r>
              <a:r>
                <a:rPr lang="sv-SE" sz="4000" dirty="0">
                  <a:latin typeface="+mj-lt"/>
                </a:rPr>
                <a:t> </a:t>
              </a:r>
              <a:r>
                <a:rPr lang="sv-SE" sz="3200" dirty="0">
                  <a:latin typeface="+mj-lt"/>
                </a:rPr>
                <a:t>%</a:t>
              </a:r>
            </a:p>
          </p:txBody>
        </p:sp>
      </p:grpSp>
      <p:grpSp>
        <p:nvGrpSpPr>
          <p:cNvPr id="38" name="Grupp 37">
            <a:extLst>
              <a:ext uri="{FF2B5EF4-FFF2-40B4-BE49-F238E27FC236}">
                <a16:creationId xmlns:a16="http://schemas.microsoft.com/office/drawing/2014/main" id="{C606478B-641D-A5E2-EE7E-6718EC7D5BE4}"/>
              </a:ext>
            </a:extLst>
          </p:cNvPr>
          <p:cNvGrpSpPr/>
          <p:nvPr/>
        </p:nvGrpSpPr>
        <p:grpSpPr>
          <a:xfrm>
            <a:off x="6767476" y="3669550"/>
            <a:ext cx="2980958" cy="2408369"/>
            <a:chOff x="9315390" y="1749970"/>
            <a:chExt cx="2980958" cy="2408369"/>
          </a:xfrm>
        </p:grpSpPr>
        <p:sp>
          <p:nvSpPr>
            <p:cNvPr id="39" name="Frihandsfigur: Form 38">
              <a:extLst>
                <a:ext uri="{FF2B5EF4-FFF2-40B4-BE49-F238E27FC236}">
                  <a16:creationId xmlns:a16="http://schemas.microsoft.com/office/drawing/2014/main" id="{EBAE0A7C-B67B-B63D-F744-29FBD047091E}"/>
                </a:ext>
              </a:extLst>
            </p:cNvPr>
            <p:cNvSpPr/>
            <p:nvPr/>
          </p:nvSpPr>
          <p:spPr>
            <a:xfrm>
              <a:off x="9315390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674B99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0" name="Frihandsfigur: Form 39">
              <a:extLst>
                <a:ext uri="{FF2B5EF4-FFF2-40B4-BE49-F238E27FC236}">
                  <a16:creationId xmlns:a16="http://schemas.microsoft.com/office/drawing/2014/main" id="{77B2B548-2CD2-8D62-D940-DBB283BB75BC}"/>
                </a:ext>
              </a:extLst>
            </p:cNvPr>
            <p:cNvSpPr/>
            <p:nvPr/>
          </p:nvSpPr>
          <p:spPr>
            <a:xfrm>
              <a:off x="10057388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1" name="Frihandsfigur: Form 40">
              <a:extLst>
                <a:ext uri="{FF2B5EF4-FFF2-40B4-BE49-F238E27FC236}">
                  <a16:creationId xmlns:a16="http://schemas.microsoft.com/office/drawing/2014/main" id="{3EA99489-31EE-BC86-05AC-16BBEB963952}"/>
                </a:ext>
              </a:extLst>
            </p:cNvPr>
            <p:cNvSpPr/>
            <p:nvPr/>
          </p:nvSpPr>
          <p:spPr>
            <a:xfrm>
              <a:off x="10799311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2" name="Frihandsfigur: Form 41">
              <a:extLst>
                <a:ext uri="{FF2B5EF4-FFF2-40B4-BE49-F238E27FC236}">
                  <a16:creationId xmlns:a16="http://schemas.microsoft.com/office/drawing/2014/main" id="{EFF35773-AC96-F2DE-E945-4370F4AFFAA5}"/>
                </a:ext>
              </a:extLst>
            </p:cNvPr>
            <p:cNvSpPr/>
            <p:nvPr/>
          </p:nvSpPr>
          <p:spPr>
            <a:xfrm>
              <a:off x="11541309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3" name="textruta 42">
              <a:extLst>
                <a:ext uri="{FF2B5EF4-FFF2-40B4-BE49-F238E27FC236}">
                  <a16:creationId xmlns:a16="http://schemas.microsoft.com/office/drawing/2014/main" id="{111883FF-164B-BE33-B744-B6B1A9C7520D}"/>
                </a:ext>
              </a:extLst>
            </p:cNvPr>
            <p:cNvSpPr txBox="1"/>
            <p:nvPr/>
          </p:nvSpPr>
          <p:spPr>
            <a:xfrm>
              <a:off x="9315390" y="3259631"/>
              <a:ext cx="2980958" cy="89870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En fjärdedel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lorem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ipsum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dolor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sit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ame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800" b="1" dirty="0" err="1">
                  <a:latin typeface="+mj-lt"/>
                  <a:cs typeface="Arial" panose="020B0604020202020204" pitchFamily="34" charset="0"/>
                </a:rPr>
                <a:t>consectetuer</a:t>
              </a:r>
              <a:r>
                <a:rPr lang="sv-SE" sz="1800" b="1" dirty="0">
                  <a:latin typeface="+mj-lt"/>
                  <a:cs typeface="Arial" panose="020B0604020202020204" pitchFamily="34" charset="0"/>
                </a:rPr>
                <a:t>.</a:t>
              </a:r>
            </a:p>
          </p:txBody>
        </p:sp>
      </p:grpSp>
      <p:grpSp>
        <p:nvGrpSpPr>
          <p:cNvPr id="44" name="Grupp 43">
            <a:extLst>
              <a:ext uri="{FF2B5EF4-FFF2-40B4-BE49-F238E27FC236}">
                <a16:creationId xmlns:a16="http://schemas.microsoft.com/office/drawing/2014/main" id="{AF34AE06-7EBB-BBC8-C513-21C0148A5987}"/>
              </a:ext>
            </a:extLst>
          </p:cNvPr>
          <p:cNvGrpSpPr/>
          <p:nvPr/>
        </p:nvGrpSpPr>
        <p:grpSpPr>
          <a:xfrm>
            <a:off x="1062771" y="9365117"/>
            <a:ext cx="4204087" cy="4169366"/>
            <a:chOff x="8025555" y="3733053"/>
            <a:chExt cx="2268214" cy="2249481"/>
          </a:xfrm>
        </p:grpSpPr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DFF42E7D-5240-D7E2-94E9-65FA75AB47F9}"/>
                </a:ext>
              </a:extLst>
            </p:cNvPr>
            <p:cNvSpPr/>
            <p:nvPr/>
          </p:nvSpPr>
          <p:spPr>
            <a:xfrm>
              <a:off x="9019681" y="3733053"/>
              <a:ext cx="1274088" cy="1103329"/>
            </a:xfrm>
            <a:custGeom>
              <a:avLst/>
              <a:gdLst>
                <a:gd name="connsiteX0" fmla="*/ 955567 w 1274088"/>
                <a:gd name="connsiteY0" fmla="*/ 0 h 1103329"/>
                <a:gd name="connsiteX1" fmla="*/ 318522 w 1274088"/>
                <a:gd name="connsiteY1" fmla="*/ 0 h 1103329"/>
                <a:gd name="connsiteX2" fmla="*/ 0 w 1274088"/>
                <a:gd name="connsiteY2" fmla="*/ 551692 h 1103329"/>
                <a:gd name="connsiteX3" fmla="*/ 318522 w 1274088"/>
                <a:gd name="connsiteY3" fmla="*/ 1103330 h 1103329"/>
                <a:gd name="connsiteX4" fmla="*/ 955567 w 1274088"/>
                <a:gd name="connsiteY4" fmla="*/ 1103330 h 1103329"/>
                <a:gd name="connsiteX5" fmla="*/ 1274089 w 1274088"/>
                <a:gd name="connsiteY5" fmla="*/ 551692 h 1103329"/>
                <a:gd name="connsiteX6" fmla="*/ 955567 w 1274088"/>
                <a:gd name="connsiteY6" fmla="*/ 0 h 1103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88" h="1103329">
                  <a:moveTo>
                    <a:pt x="955567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30"/>
                  </a:lnTo>
                  <a:lnTo>
                    <a:pt x="955567" y="1103330"/>
                  </a:lnTo>
                  <a:lnTo>
                    <a:pt x="1274089" y="551692"/>
                  </a:lnTo>
                  <a:lnTo>
                    <a:pt x="955567" y="0"/>
                  </a:lnTo>
                  <a:close/>
                </a:path>
              </a:pathLst>
            </a:custGeom>
            <a:solidFill>
              <a:srgbClr val="F8CCDC"/>
            </a:solidFill>
            <a:ln w="5432" cap="flat">
              <a:noFill/>
              <a:prstDash val="solid"/>
              <a:miter/>
            </a:ln>
          </p:spPr>
          <p:txBody>
            <a:bodyPr tIns="144000" bIns="252000" rtlCol="0" anchor="b" anchorCtr="0"/>
            <a:lstStyle/>
            <a:p>
              <a:pPr algn="ctr"/>
              <a:r>
                <a:rPr lang="sv-SE" sz="1600" b="1" dirty="0" err="1">
                  <a:latin typeface="+mj-lt"/>
                  <a:cs typeface="Arial" panose="020B0604020202020204" pitchFamily="34" charset="0"/>
                </a:rPr>
                <a:t>Lorem</a:t>
              </a:r>
              <a:r>
                <a:rPr lang="sv-SE" sz="1600" b="1" dirty="0">
                  <a:latin typeface="+mj-lt"/>
                  <a:cs typeface="Arial" panose="020B0604020202020204" pitchFamily="34" charset="0"/>
                </a:rPr>
                <a:t> </a:t>
              </a:r>
              <a:br>
                <a:rPr lang="sv-SE" sz="1600" b="1" dirty="0">
                  <a:latin typeface="+mj-lt"/>
                  <a:cs typeface="Arial" panose="020B0604020202020204" pitchFamily="34" charset="0"/>
                </a:rPr>
              </a:br>
              <a:r>
                <a:rPr lang="sv-SE" sz="1600" b="1" dirty="0" err="1">
                  <a:latin typeface="+mj-lt"/>
                  <a:cs typeface="Arial" panose="020B0604020202020204" pitchFamily="34" charset="0"/>
                </a:rPr>
                <a:t>ipsum</a:t>
              </a:r>
              <a:r>
                <a:rPr lang="sv-SE" sz="1600" b="1" dirty="0">
                  <a:latin typeface="+mj-lt"/>
                  <a:cs typeface="Arial" panose="020B0604020202020204" pitchFamily="34" charset="0"/>
                </a:rPr>
                <a:t> </a:t>
              </a:r>
              <a:endParaRPr lang="sv-SE" sz="1600" dirty="0">
                <a:latin typeface="+mj-lt"/>
              </a:endParaRPr>
            </a:p>
          </p:txBody>
        </p:sp>
        <p:grpSp>
          <p:nvGrpSpPr>
            <p:cNvPr id="46" name="Bild 1">
              <a:extLst>
                <a:ext uri="{FF2B5EF4-FFF2-40B4-BE49-F238E27FC236}">
                  <a16:creationId xmlns:a16="http://schemas.microsoft.com/office/drawing/2014/main" id="{AC29AE73-896F-0C20-C769-5C625CE80801}"/>
                </a:ext>
              </a:extLst>
            </p:cNvPr>
            <p:cNvGrpSpPr/>
            <p:nvPr/>
          </p:nvGrpSpPr>
          <p:grpSpPr>
            <a:xfrm>
              <a:off x="9412480" y="3917201"/>
              <a:ext cx="494047" cy="494047"/>
              <a:chOff x="5809020" y="1078115"/>
              <a:chExt cx="573340" cy="573340"/>
            </a:xfrm>
            <a:solidFill>
              <a:srgbClr val="333333"/>
            </a:solidFill>
          </p:grpSpPr>
          <p:sp>
            <p:nvSpPr>
              <p:cNvPr id="49" name="Frihandsfigur: Form 48">
                <a:extLst>
                  <a:ext uri="{FF2B5EF4-FFF2-40B4-BE49-F238E27FC236}">
                    <a16:creationId xmlns:a16="http://schemas.microsoft.com/office/drawing/2014/main" id="{ACC4236A-753D-1696-9781-1F16055911AB}"/>
                  </a:ext>
                </a:extLst>
              </p:cNvPr>
              <p:cNvSpPr/>
              <p:nvPr/>
            </p:nvSpPr>
            <p:spPr>
              <a:xfrm>
                <a:off x="5809020" y="1078115"/>
                <a:ext cx="573340" cy="573340"/>
              </a:xfrm>
              <a:custGeom>
                <a:avLst/>
                <a:gdLst>
                  <a:gd name="connsiteX0" fmla="*/ 286671 w 573340"/>
                  <a:gd name="connsiteY0" fmla="*/ 573341 h 573340"/>
                  <a:gd name="connsiteX1" fmla="*/ 573341 w 573340"/>
                  <a:gd name="connsiteY1" fmla="*/ 286671 h 573340"/>
                  <a:gd name="connsiteX2" fmla="*/ 286671 w 573340"/>
                  <a:gd name="connsiteY2" fmla="*/ 0 h 573340"/>
                  <a:gd name="connsiteX3" fmla="*/ 0 w 573340"/>
                  <a:gd name="connsiteY3" fmla="*/ 286671 h 573340"/>
                  <a:gd name="connsiteX4" fmla="*/ 286671 w 573340"/>
                  <a:gd name="connsiteY4" fmla="*/ 573341 h 573340"/>
                  <a:gd name="connsiteX5" fmla="*/ 286671 w 573340"/>
                  <a:gd name="connsiteY5" fmla="*/ 23193 h 573340"/>
                  <a:gd name="connsiteX6" fmla="*/ 550147 w 573340"/>
                  <a:gd name="connsiteY6" fmla="*/ 286671 h 573340"/>
                  <a:gd name="connsiteX7" fmla="*/ 286671 w 573340"/>
                  <a:gd name="connsiteY7" fmla="*/ 550148 h 573340"/>
                  <a:gd name="connsiteX8" fmla="*/ 23193 w 573340"/>
                  <a:gd name="connsiteY8" fmla="*/ 286671 h 573340"/>
                  <a:gd name="connsiteX9" fmla="*/ 286671 w 573340"/>
                  <a:gd name="connsiteY9" fmla="*/ 23193 h 573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73340" h="573340">
                    <a:moveTo>
                      <a:pt x="286671" y="573341"/>
                    </a:moveTo>
                    <a:cubicBezTo>
                      <a:pt x="444772" y="573341"/>
                      <a:pt x="573341" y="444695"/>
                      <a:pt x="573341" y="286671"/>
                    </a:cubicBezTo>
                    <a:cubicBezTo>
                      <a:pt x="573341" y="128646"/>
                      <a:pt x="444695" y="0"/>
                      <a:pt x="286671" y="0"/>
                    </a:cubicBezTo>
                    <a:cubicBezTo>
                      <a:pt x="128569" y="0"/>
                      <a:pt x="0" y="128646"/>
                      <a:pt x="0" y="286671"/>
                    </a:cubicBezTo>
                    <a:cubicBezTo>
                      <a:pt x="0" y="444695"/>
                      <a:pt x="128569" y="573341"/>
                      <a:pt x="286671" y="573341"/>
                    </a:cubicBezTo>
                    <a:close/>
                    <a:moveTo>
                      <a:pt x="286671" y="23193"/>
                    </a:moveTo>
                    <a:cubicBezTo>
                      <a:pt x="431938" y="23193"/>
                      <a:pt x="550147" y="141402"/>
                      <a:pt x="550147" y="286671"/>
                    </a:cubicBezTo>
                    <a:cubicBezTo>
                      <a:pt x="550147" y="431938"/>
                      <a:pt x="431938" y="550148"/>
                      <a:pt x="286671" y="550148"/>
                    </a:cubicBezTo>
                    <a:cubicBezTo>
                      <a:pt x="141402" y="550148"/>
                      <a:pt x="23193" y="431938"/>
                      <a:pt x="23193" y="286671"/>
                    </a:cubicBezTo>
                    <a:cubicBezTo>
                      <a:pt x="23193" y="141402"/>
                      <a:pt x="141402" y="23193"/>
                      <a:pt x="286671" y="23193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0" name="Frihandsfigur: Form 49">
                <a:extLst>
                  <a:ext uri="{FF2B5EF4-FFF2-40B4-BE49-F238E27FC236}">
                    <a16:creationId xmlns:a16="http://schemas.microsoft.com/office/drawing/2014/main" id="{AE2C9E5F-4FFA-5446-FFFA-479B2DA770E9}"/>
                  </a:ext>
                </a:extLst>
              </p:cNvPr>
              <p:cNvSpPr/>
              <p:nvPr/>
            </p:nvSpPr>
            <p:spPr>
              <a:xfrm>
                <a:off x="6051623" y="1152798"/>
                <a:ext cx="88134" cy="88134"/>
              </a:xfrm>
              <a:custGeom>
                <a:avLst/>
                <a:gdLst>
                  <a:gd name="connsiteX0" fmla="*/ 44068 w 88134"/>
                  <a:gd name="connsiteY0" fmla="*/ 88135 h 88134"/>
                  <a:gd name="connsiteX1" fmla="*/ 88135 w 88134"/>
                  <a:gd name="connsiteY1" fmla="*/ 44067 h 88134"/>
                  <a:gd name="connsiteX2" fmla="*/ 44068 w 88134"/>
                  <a:gd name="connsiteY2" fmla="*/ 0 h 88134"/>
                  <a:gd name="connsiteX3" fmla="*/ 0 w 88134"/>
                  <a:gd name="connsiteY3" fmla="*/ 44067 h 88134"/>
                  <a:gd name="connsiteX4" fmla="*/ 44068 w 88134"/>
                  <a:gd name="connsiteY4" fmla="*/ 88135 h 88134"/>
                  <a:gd name="connsiteX5" fmla="*/ 44068 w 88134"/>
                  <a:gd name="connsiteY5" fmla="*/ 21724 h 88134"/>
                  <a:gd name="connsiteX6" fmla="*/ 66488 w 88134"/>
                  <a:gd name="connsiteY6" fmla="*/ 44145 h 88134"/>
                  <a:gd name="connsiteX7" fmla="*/ 44068 w 88134"/>
                  <a:gd name="connsiteY7" fmla="*/ 66565 h 88134"/>
                  <a:gd name="connsiteX8" fmla="*/ 21647 w 88134"/>
                  <a:gd name="connsiteY8" fmla="*/ 44145 h 88134"/>
                  <a:gd name="connsiteX9" fmla="*/ 44068 w 88134"/>
                  <a:gd name="connsiteY9" fmla="*/ 21724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4" h="88134">
                    <a:moveTo>
                      <a:pt x="44068" y="88135"/>
                    </a:move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343" y="0"/>
                      <a:pt x="44068" y="0"/>
                    </a:cubicBezTo>
                    <a:cubicBezTo>
                      <a:pt x="19792" y="0"/>
                      <a:pt x="0" y="19792"/>
                      <a:pt x="0" y="44067"/>
                    </a:cubicBezTo>
                    <a:cubicBezTo>
                      <a:pt x="0" y="68343"/>
                      <a:pt x="19792" y="88135"/>
                      <a:pt x="44068" y="88135"/>
                    </a:cubicBezTo>
                    <a:close/>
                    <a:moveTo>
                      <a:pt x="44068" y="21724"/>
                    </a:moveTo>
                    <a:cubicBezTo>
                      <a:pt x="56437" y="21724"/>
                      <a:pt x="66488" y="31775"/>
                      <a:pt x="66488" y="44145"/>
                    </a:cubicBezTo>
                    <a:cubicBezTo>
                      <a:pt x="66488" y="56515"/>
                      <a:pt x="56437" y="66565"/>
                      <a:pt x="44068" y="66565"/>
                    </a:cubicBezTo>
                    <a:cubicBezTo>
                      <a:pt x="31697" y="66565"/>
                      <a:pt x="21647" y="56515"/>
                      <a:pt x="21647" y="44145"/>
                    </a:cubicBezTo>
                    <a:cubicBezTo>
                      <a:pt x="21647" y="31775"/>
                      <a:pt x="31697" y="21724"/>
                      <a:pt x="44068" y="21724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1" name="Frihandsfigur: Form 50">
                <a:extLst>
                  <a:ext uri="{FF2B5EF4-FFF2-40B4-BE49-F238E27FC236}">
                    <a16:creationId xmlns:a16="http://schemas.microsoft.com/office/drawing/2014/main" id="{3233D49D-ACA0-CA97-DC51-EE583420E50C}"/>
                  </a:ext>
                </a:extLst>
              </p:cNvPr>
              <p:cNvSpPr/>
              <p:nvPr/>
            </p:nvSpPr>
            <p:spPr>
              <a:xfrm>
                <a:off x="6006226" y="1253767"/>
                <a:ext cx="178927" cy="65413"/>
              </a:xfrm>
              <a:custGeom>
                <a:avLst/>
                <a:gdLst>
                  <a:gd name="connsiteX0" fmla="*/ 10297 w 178927"/>
                  <a:gd name="connsiteY0" fmla="*/ 65405 h 65413"/>
                  <a:gd name="connsiteX1" fmla="*/ 21662 w 178927"/>
                  <a:gd name="connsiteY1" fmla="*/ 55123 h 65413"/>
                  <a:gd name="connsiteX2" fmla="*/ 56761 w 178927"/>
                  <a:gd name="connsiteY2" fmla="*/ 21724 h 65413"/>
                  <a:gd name="connsiteX3" fmla="*/ 122166 w 178927"/>
                  <a:gd name="connsiteY3" fmla="*/ 21724 h 65413"/>
                  <a:gd name="connsiteX4" fmla="*/ 157266 w 178927"/>
                  <a:gd name="connsiteY4" fmla="*/ 55123 h 65413"/>
                  <a:gd name="connsiteX5" fmla="*/ 168089 w 178927"/>
                  <a:gd name="connsiteY5" fmla="*/ 65405 h 65413"/>
                  <a:gd name="connsiteX6" fmla="*/ 168631 w 178927"/>
                  <a:gd name="connsiteY6" fmla="*/ 65405 h 65413"/>
                  <a:gd name="connsiteX7" fmla="*/ 178913 w 178927"/>
                  <a:gd name="connsiteY7" fmla="*/ 54041 h 65413"/>
                  <a:gd name="connsiteX8" fmla="*/ 122166 w 178927"/>
                  <a:gd name="connsiteY8" fmla="*/ 0 h 65413"/>
                  <a:gd name="connsiteX9" fmla="*/ 56761 w 178927"/>
                  <a:gd name="connsiteY9" fmla="*/ 0 h 65413"/>
                  <a:gd name="connsiteX10" fmla="*/ 15 w 178927"/>
                  <a:gd name="connsiteY10" fmla="*/ 54041 h 65413"/>
                  <a:gd name="connsiteX11" fmla="*/ 10297 w 178927"/>
                  <a:gd name="connsiteY11" fmla="*/ 65405 h 6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413">
                    <a:moveTo>
                      <a:pt x="10297" y="65405"/>
                    </a:moveTo>
                    <a:cubicBezTo>
                      <a:pt x="16482" y="65637"/>
                      <a:pt x="21353" y="61076"/>
                      <a:pt x="21662" y="55123"/>
                    </a:cubicBezTo>
                    <a:cubicBezTo>
                      <a:pt x="22589" y="36414"/>
                      <a:pt x="38052" y="21724"/>
                      <a:pt x="56761" y="21724"/>
                    </a:cubicBezTo>
                    <a:lnTo>
                      <a:pt x="122166" y="21724"/>
                    </a:lnTo>
                    <a:cubicBezTo>
                      <a:pt x="140953" y="21724"/>
                      <a:pt x="156338" y="36414"/>
                      <a:pt x="157266" y="55123"/>
                    </a:cubicBezTo>
                    <a:cubicBezTo>
                      <a:pt x="157575" y="60921"/>
                      <a:pt x="162368" y="65405"/>
                      <a:pt x="168089" y="65405"/>
                    </a:cubicBezTo>
                    <a:cubicBezTo>
                      <a:pt x="168244" y="65405"/>
                      <a:pt x="168476" y="65405"/>
                      <a:pt x="168631" y="65405"/>
                    </a:cubicBezTo>
                    <a:cubicBezTo>
                      <a:pt x="174583" y="65096"/>
                      <a:pt x="179222" y="59994"/>
                      <a:pt x="178913" y="54041"/>
                    </a:cubicBezTo>
                    <a:cubicBezTo>
                      <a:pt x="177444" y="23735"/>
                      <a:pt x="152472" y="0"/>
                      <a:pt x="122166" y="0"/>
                    </a:cubicBezTo>
                    <a:lnTo>
                      <a:pt x="56761" y="0"/>
                    </a:lnTo>
                    <a:cubicBezTo>
                      <a:pt x="26455" y="0"/>
                      <a:pt x="1484" y="23735"/>
                      <a:pt x="15" y="54041"/>
                    </a:cubicBezTo>
                    <a:cubicBezTo>
                      <a:pt x="-295" y="59994"/>
                      <a:pt x="4344" y="65096"/>
                      <a:pt x="10297" y="65405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2" name="Frihandsfigur: Form 51">
                <a:extLst>
                  <a:ext uri="{FF2B5EF4-FFF2-40B4-BE49-F238E27FC236}">
                    <a16:creationId xmlns:a16="http://schemas.microsoft.com/office/drawing/2014/main" id="{D60DB502-D9F2-98EA-0B62-431A368508F9}"/>
                  </a:ext>
                </a:extLst>
              </p:cNvPr>
              <p:cNvSpPr/>
              <p:nvPr/>
            </p:nvSpPr>
            <p:spPr>
              <a:xfrm>
                <a:off x="6166971" y="1338346"/>
                <a:ext cx="88135" cy="88134"/>
              </a:xfrm>
              <a:custGeom>
                <a:avLst/>
                <a:gdLst>
                  <a:gd name="connsiteX0" fmla="*/ 0 w 88135"/>
                  <a:gd name="connsiteY0" fmla="*/ 44067 h 88134"/>
                  <a:gd name="connsiteX1" fmla="*/ 44068 w 88135"/>
                  <a:gd name="connsiteY1" fmla="*/ 88135 h 88134"/>
                  <a:gd name="connsiteX2" fmla="*/ 88135 w 88135"/>
                  <a:gd name="connsiteY2" fmla="*/ 44067 h 88134"/>
                  <a:gd name="connsiteX3" fmla="*/ 44068 w 88135"/>
                  <a:gd name="connsiteY3" fmla="*/ 0 h 88134"/>
                  <a:gd name="connsiteX4" fmla="*/ 0 w 88135"/>
                  <a:gd name="connsiteY4" fmla="*/ 44067 h 88134"/>
                  <a:gd name="connsiteX5" fmla="*/ 43990 w 88135"/>
                  <a:gd name="connsiteY5" fmla="*/ 21647 h 88134"/>
                  <a:gd name="connsiteX6" fmla="*/ 66411 w 88135"/>
                  <a:gd name="connsiteY6" fmla="*/ 44067 h 88134"/>
                  <a:gd name="connsiteX7" fmla="*/ 43990 w 88135"/>
                  <a:gd name="connsiteY7" fmla="*/ 66488 h 88134"/>
                  <a:gd name="connsiteX8" fmla="*/ 21570 w 88135"/>
                  <a:gd name="connsiteY8" fmla="*/ 44067 h 88134"/>
                  <a:gd name="connsiteX9" fmla="*/ 43990 w 88135"/>
                  <a:gd name="connsiteY9" fmla="*/ 21647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5" h="88134">
                    <a:moveTo>
                      <a:pt x="0" y="44067"/>
                    </a:moveTo>
                    <a:cubicBezTo>
                      <a:pt x="0" y="68343"/>
                      <a:pt x="19792" y="88135"/>
                      <a:pt x="44068" y="88135"/>
                    </a:cubicBez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343" y="0"/>
                      <a:pt x="44068" y="0"/>
                    </a:cubicBezTo>
                    <a:cubicBezTo>
                      <a:pt x="19792" y="0"/>
                      <a:pt x="0" y="19792"/>
                      <a:pt x="0" y="44067"/>
                    </a:cubicBezTo>
                    <a:close/>
                    <a:moveTo>
                      <a:pt x="43990" y="21647"/>
                    </a:moveTo>
                    <a:cubicBezTo>
                      <a:pt x="56360" y="21647"/>
                      <a:pt x="66411" y="31698"/>
                      <a:pt x="66411" y="44067"/>
                    </a:cubicBezTo>
                    <a:cubicBezTo>
                      <a:pt x="66411" y="56437"/>
                      <a:pt x="56360" y="66488"/>
                      <a:pt x="43990" y="66488"/>
                    </a:cubicBezTo>
                    <a:cubicBezTo>
                      <a:pt x="31621" y="66488"/>
                      <a:pt x="21570" y="56437"/>
                      <a:pt x="21570" y="44067"/>
                    </a:cubicBezTo>
                    <a:cubicBezTo>
                      <a:pt x="21570" y="31698"/>
                      <a:pt x="31698" y="21647"/>
                      <a:pt x="43990" y="21647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3" name="Frihandsfigur: Form 52">
                <a:extLst>
                  <a:ext uri="{FF2B5EF4-FFF2-40B4-BE49-F238E27FC236}">
                    <a16:creationId xmlns:a16="http://schemas.microsoft.com/office/drawing/2014/main" id="{B1D94AEC-8BF8-132B-D939-C39ED8929B37}"/>
                  </a:ext>
                </a:extLst>
              </p:cNvPr>
              <p:cNvSpPr/>
              <p:nvPr/>
            </p:nvSpPr>
            <p:spPr>
              <a:xfrm>
                <a:off x="6121498" y="1439314"/>
                <a:ext cx="178927" cy="65413"/>
              </a:xfrm>
              <a:custGeom>
                <a:avLst/>
                <a:gdLst>
                  <a:gd name="connsiteX0" fmla="*/ 56761 w 178927"/>
                  <a:gd name="connsiteY0" fmla="*/ 0 h 65413"/>
                  <a:gd name="connsiteX1" fmla="*/ 15 w 178927"/>
                  <a:gd name="connsiteY1" fmla="*/ 54041 h 65413"/>
                  <a:gd name="connsiteX2" fmla="*/ 10297 w 178927"/>
                  <a:gd name="connsiteY2" fmla="*/ 65405 h 65413"/>
                  <a:gd name="connsiteX3" fmla="*/ 21662 w 178927"/>
                  <a:gd name="connsiteY3" fmla="*/ 55123 h 65413"/>
                  <a:gd name="connsiteX4" fmla="*/ 56761 w 178927"/>
                  <a:gd name="connsiteY4" fmla="*/ 21724 h 65413"/>
                  <a:gd name="connsiteX5" fmla="*/ 122166 w 178927"/>
                  <a:gd name="connsiteY5" fmla="*/ 21724 h 65413"/>
                  <a:gd name="connsiteX6" fmla="*/ 157266 w 178927"/>
                  <a:gd name="connsiteY6" fmla="*/ 55123 h 65413"/>
                  <a:gd name="connsiteX7" fmla="*/ 168089 w 178927"/>
                  <a:gd name="connsiteY7" fmla="*/ 65405 h 65413"/>
                  <a:gd name="connsiteX8" fmla="*/ 168631 w 178927"/>
                  <a:gd name="connsiteY8" fmla="*/ 65405 h 65413"/>
                  <a:gd name="connsiteX9" fmla="*/ 178913 w 178927"/>
                  <a:gd name="connsiteY9" fmla="*/ 54041 h 65413"/>
                  <a:gd name="connsiteX10" fmla="*/ 122166 w 178927"/>
                  <a:gd name="connsiteY10" fmla="*/ 77 h 65413"/>
                  <a:gd name="connsiteX11" fmla="*/ 56761 w 178927"/>
                  <a:gd name="connsiteY11" fmla="*/ 77 h 6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413">
                    <a:moveTo>
                      <a:pt x="56761" y="0"/>
                    </a:moveTo>
                    <a:cubicBezTo>
                      <a:pt x="26455" y="0"/>
                      <a:pt x="1484" y="23735"/>
                      <a:pt x="15" y="54041"/>
                    </a:cubicBezTo>
                    <a:cubicBezTo>
                      <a:pt x="-294" y="59994"/>
                      <a:pt x="4344" y="65096"/>
                      <a:pt x="10297" y="65405"/>
                    </a:cubicBezTo>
                    <a:cubicBezTo>
                      <a:pt x="16250" y="65637"/>
                      <a:pt x="21353" y="61076"/>
                      <a:pt x="21662" y="55123"/>
                    </a:cubicBezTo>
                    <a:cubicBezTo>
                      <a:pt x="22589" y="36414"/>
                      <a:pt x="38052" y="21724"/>
                      <a:pt x="56761" y="21724"/>
                    </a:cubicBezTo>
                    <a:lnTo>
                      <a:pt x="122166" y="21724"/>
                    </a:lnTo>
                    <a:cubicBezTo>
                      <a:pt x="140954" y="21724"/>
                      <a:pt x="156338" y="36414"/>
                      <a:pt x="157266" y="55123"/>
                    </a:cubicBezTo>
                    <a:cubicBezTo>
                      <a:pt x="157575" y="60921"/>
                      <a:pt x="162368" y="65405"/>
                      <a:pt x="168089" y="65405"/>
                    </a:cubicBezTo>
                    <a:cubicBezTo>
                      <a:pt x="168244" y="65405"/>
                      <a:pt x="168476" y="65405"/>
                      <a:pt x="168631" y="65405"/>
                    </a:cubicBezTo>
                    <a:cubicBezTo>
                      <a:pt x="174584" y="65096"/>
                      <a:pt x="179222" y="59994"/>
                      <a:pt x="178913" y="54041"/>
                    </a:cubicBezTo>
                    <a:cubicBezTo>
                      <a:pt x="177444" y="23735"/>
                      <a:pt x="152473" y="77"/>
                      <a:pt x="122166" y="77"/>
                    </a:cubicBezTo>
                    <a:lnTo>
                      <a:pt x="56761" y="77"/>
                    </a:ln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4" name="Frihandsfigur: Form 53">
                <a:extLst>
                  <a:ext uri="{FF2B5EF4-FFF2-40B4-BE49-F238E27FC236}">
                    <a16:creationId xmlns:a16="http://schemas.microsoft.com/office/drawing/2014/main" id="{A5414B11-171F-9BF8-C3FB-D09BAB44399B}"/>
                  </a:ext>
                </a:extLst>
              </p:cNvPr>
              <p:cNvSpPr/>
              <p:nvPr/>
            </p:nvSpPr>
            <p:spPr>
              <a:xfrm>
                <a:off x="5936351" y="1338268"/>
                <a:ext cx="88135" cy="88134"/>
              </a:xfrm>
              <a:custGeom>
                <a:avLst/>
                <a:gdLst>
                  <a:gd name="connsiteX0" fmla="*/ 44068 w 88135"/>
                  <a:gd name="connsiteY0" fmla="*/ 88135 h 88134"/>
                  <a:gd name="connsiteX1" fmla="*/ 88135 w 88135"/>
                  <a:gd name="connsiteY1" fmla="*/ 44067 h 88134"/>
                  <a:gd name="connsiteX2" fmla="*/ 44068 w 88135"/>
                  <a:gd name="connsiteY2" fmla="*/ 0 h 88134"/>
                  <a:gd name="connsiteX3" fmla="*/ 0 w 88135"/>
                  <a:gd name="connsiteY3" fmla="*/ 44067 h 88134"/>
                  <a:gd name="connsiteX4" fmla="*/ 44068 w 88135"/>
                  <a:gd name="connsiteY4" fmla="*/ 88135 h 88134"/>
                  <a:gd name="connsiteX5" fmla="*/ 44068 w 88135"/>
                  <a:gd name="connsiteY5" fmla="*/ 21724 h 88134"/>
                  <a:gd name="connsiteX6" fmla="*/ 66488 w 88135"/>
                  <a:gd name="connsiteY6" fmla="*/ 44145 h 88134"/>
                  <a:gd name="connsiteX7" fmla="*/ 44068 w 88135"/>
                  <a:gd name="connsiteY7" fmla="*/ 66565 h 88134"/>
                  <a:gd name="connsiteX8" fmla="*/ 21648 w 88135"/>
                  <a:gd name="connsiteY8" fmla="*/ 44145 h 88134"/>
                  <a:gd name="connsiteX9" fmla="*/ 44068 w 88135"/>
                  <a:gd name="connsiteY9" fmla="*/ 21724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5" h="88134">
                    <a:moveTo>
                      <a:pt x="44068" y="88135"/>
                    </a:move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421" y="0"/>
                      <a:pt x="44068" y="0"/>
                    </a:cubicBezTo>
                    <a:cubicBezTo>
                      <a:pt x="19715" y="0"/>
                      <a:pt x="0" y="19792"/>
                      <a:pt x="0" y="44067"/>
                    </a:cubicBezTo>
                    <a:cubicBezTo>
                      <a:pt x="0" y="68343"/>
                      <a:pt x="19715" y="88135"/>
                      <a:pt x="44068" y="88135"/>
                    </a:cubicBezTo>
                    <a:close/>
                    <a:moveTo>
                      <a:pt x="44068" y="21724"/>
                    </a:moveTo>
                    <a:cubicBezTo>
                      <a:pt x="56438" y="21724"/>
                      <a:pt x="66488" y="31775"/>
                      <a:pt x="66488" y="44145"/>
                    </a:cubicBezTo>
                    <a:cubicBezTo>
                      <a:pt x="66488" y="56515"/>
                      <a:pt x="56438" y="66565"/>
                      <a:pt x="44068" y="66565"/>
                    </a:cubicBezTo>
                    <a:cubicBezTo>
                      <a:pt x="31698" y="66565"/>
                      <a:pt x="21648" y="56515"/>
                      <a:pt x="21648" y="44145"/>
                    </a:cubicBezTo>
                    <a:cubicBezTo>
                      <a:pt x="21648" y="31775"/>
                      <a:pt x="31698" y="21724"/>
                      <a:pt x="44068" y="21724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  <p:sp>
            <p:nvSpPr>
              <p:cNvPr id="55" name="Frihandsfigur: Form 54">
                <a:extLst>
                  <a:ext uri="{FF2B5EF4-FFF2-40B4-BE49-F238E27FC236}">
                    <a16:creationId xmlns:a16="http://schemas.microsoft.com/office/drawing/2014/main" id="{9869799E-13BF-75BF-9D53-CF5AEC82F847}"/>
                  </a:ext>
                </a:extLst>
              </p:cNvPr>
              <p:cNvSpPr/>
              <p:nvPr/>
            </p:nvSpPr>
            <p:spPr>
              <a:xfrm>
                <a:off x="5890955" y="1439314"/>
                <a:ext cx="178927" cy="65336"/>
              </a:xfrm>
              <a:custGeom>
                <a:avLst/>
                <a:gdLst>
                  <a:gd name="connsiteX0" fmla="*/ 56761 w 178927"/>
                  <a:gd name="connsiteY0" fmla="*/ 21647 h 65336"/>
                  <a:gd name="connsiteX1" fmla="*/ 122167 w 178927"/>
                  <a:gd name="connsiteY1" fmla="*/ 21647 h 65336"/>
                  <a:gd name="connsiteX2" fmla="*/ 157266 w 178927"/>
                  <a:gd name="connsiteY2" fmla="*/ 55046 h 65336"/>
                  <a:gd name="connsiteX3" fmla="*/ 168089 w 178927"/>
                  <a:gd name="connsiteY3" fmla="*/ 65328 h 65336"/>
                  <a:gd name="connsiteX4" fmla="*/ 168631 w 178927"/>
                  <a:gd name="connsiteY4" fmla="*/ 65328 h 65336"/>
                  <a:gd name="connsiteX5" fmla="*/ 178913 w 178927"/>
                  <a:gd name="connsiteY5" fmla="*/ 53963 h 65336"/>
                  <a:gd name="connsiteX6" fmla="*/ 122167 w 178927"/>
                  <a:gd name="connsiteY6" fmla="*/ 0 h 65336"/>
                  <a:gd name="connsiteX7" fmla="*/ 56761 w 178927"/>
                  <a:gd name="connsiteY7" fmla="*/ 0 h 65336"/>
                  <a:gd name="connsiteX8" fmla="*/ 15 w 178927"/>
                  <a:gd name="connsiteY8" fmla="*/ 53963 h 65336"/>
                  <a:gd name="connsiteX9" fmla="*/ 10297 w 178927"/>
                  <a:gd name="connsiteY9" fmla="*/ 65328 h 65336"/>
                  <a:gd name="connsiteX10" fmla="*/ 21662 w 178927"/>
                  <a:gd name="connsiteY10" fmla="*/ 55046 h 65336"/>
                  <a:gd name="connsiteX11" fmla="*/ 56761 w 178927"/>
                  <a:gd name="connsiteY11" fmla="*/ 21647 h 65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336">
                    <a:moveTo>
                      <a:pt x="56761" y="21647"/>
                    </a:moveTo>
                    <a:lnTo>
                      <a:pt x="122167" y="21647"/>
                    </a:lnTo>
                    <a:cubicBezTo>
                      <a:pt x="140954" y="21647"/>
                      <a:pt x="156338" y="36336"/>
                      <a:pt x="157266" y="55046"/>
                    </a:cubicBezTo>
                    <a:cubicBezTo>
                      <a:pt x="157575" y="60844"/>
                      <a:pt x="162368" y="65328"/>
                      <a:pt x="168089" y="65328"/>
                    </a:cubicBezTo>
                    <a:cubicBezTo>
                      <a:pt x="168244" y="65328"/>
                      <a:pt x="168476" y="65328"/>
                      <a:pt x="168631" y="65328"/>
                    </a:cubicBezTo>
                    <a:cubicBezTo>
                      <a:pt x="174584" y="65019"/>
                      <a:pt x="179222" y="59916"/>
                      <a:pt x="178913" y="53963"/>
                    </a:cubicBezTo>
                    <a:cubicBezTo>
                      <a:pt x="177444" y="23657"/>
                      <a:pt x="152473" y="0"/>
                      <a:pt x="122167" y="0"/>
                    </a:cubicBezTo>
                    <a:lnTo>
                      <a:pt x="56761" y="0"/>
                    </a:lnTo>
                    <a:cubicBezTo>
                      <a:pt x="26455" y="0"/>
                      <a:pt x="1484" y="23735"/>
                      <a:pt x="15" y="53963"/>
                    </a:cubicBezTo>
                    <a:cubicBezTo>
                      <a:pt x="-294" y="59916"/>
                      <a:pt x="4344" y="65019"/>
                      <a:pt x="10297" y="65328"/>
                    </a:cubicBezTo>
                    <a:cubicBezTo>
                      <a:pt x="16173" y="65560"/>
                      <a:pt x="21353" y="60999"/>
                      <a:pt x="21662" y="55046"/>
                    </a:cubicBezTo>
                    <a:cubicBezTo>
                      <a:pt x="22512" y="36336"/>
                      <a:pt x="37975" y="21647"/>
                      <a:pt x="56761" y="21647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5400">
                  <a:latin typeface="+mj-lt"/>
                </a:endParaRPr>
              </a:p>
            </p:txBody>
          </p:sp>
        </p:grpSp>
        <p:sp>
          <p:nvSpPr>
            <p:cNvPr id="47" name="Frihandsfigur: Form 46">
              <a:extLst>
                <a:ext uri="{FF2B5EF4-FFF2-40B4-BE49-F238E27FC236}">
                  <a16:creationId xmlns:a16="http://schemas.microsoft.com/office/drawing/2014/main" id="{D24B1776-D8AF-1591-3EA1-38B61D639483}"/>
                </a:ext>
              </a:extLst>
            </p:cNvPr>
            <p:cNvSpPr/>
            <p:nvPr/>
          </p:nvSpPr>
          <p:spPr>
            <a:xfrm>
              <a:off x="8025555" y="4307018"/>
              <a:ext cx="1274034" cy="1103384"/>
            </a:xfrm>
            <a:custGeom>
              <a:avLst/>
              <a:gdLst>
                <a:gd name="connsiteX0" fmla="*/ 955512 w 1274034"/>
                <a:gd name="connsiteY0" fmla="*/ 0 h 1103384"/>
                <a:gd name="connsiteX1" fmla="*/ 318522 w 1274034"/>
                <a:gd name="connsiteY1" fmla="*/ 0 h 1103384"/>
                <a:gd name="connsiteX2" fmla="*/ 0 w 1274034"/>
                <a:gd name="connsiteY2" fmla="*/ 551692 h 1103384"/>
                <a:gd name="connsiteX3" fmla="*/ 318522 w 1274034"/>
                <a:gd name="connsiteY3" fmla="*/ 1103384 h 1103384"/>
                <a:gd name="connsiteX4" fmla="*/ 955512 w 1274034"/>
                <a:gd name="connsiteY4" fmla="*/ 1103384 h 1103384"/>
                <a:gd name="connsiteX5" fmla="*/ 1274035 w 1274034"/>
                <a:gd name="connsiteY5" fmla="*/ 551692 h 1103384"/>
                <a:gd name="connsiteX6" fmla="*/ 955512 w 1274034"/>
                <a:gd name="connsiteY6" fmla="*/ 0 h 1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34" h="1103384">
                  <a:moveTo>
                    <a:pt x="955512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84"/>
                  </a:lnTo>
                  <a:lnTo>
                    <a:pt x="955512" y="1103384"/>
                  </a:lnTo>
                  <a:lnTo>
                    <a:pt x="1274035" y="551692"/>
                  </a:lnTo>
                  <a:lnTo>
                    <a:pt x="955512" y="0"/>
                  </a:lnTo>
                  <a:close/>
                </a:path>
              </a:pathLst>
            </a:custGeom>
            <a:solidFill>
              <a:srgbClr val="F8CCDC"/>
            </a:solidFill>
            <a:ln w="543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sv-SE" sz="2000" dirty="0" err="1">
                  <a:latin typeface="+mj-lt"/>
                </a:rPr>
                <a:t>Lorem</a:t>
              </a:r>
              <a:r>
                <a:rPr lang="sv-SE" sz="2000" dirty="0">
                  <a:latin typeface="+mj-lt"/>
                </a:rPr>
                <a:t> </a:t>
              </a:r>
              <a:br>
                <a:rPr lang="sv-SE" sz="2000" dirty="0">
                  <a:latin typeface="+mj-lt"/>
                </a:rPr>
              </a:br>
              <a:r>
                <a:rPr lang="sv-SE" sz="2000" dirty="0" err="1">
                  <a:latin typeface="+mj-lt"/>
                </a:rPr>
                <a:t>ipsum</a:t>
              </a:r>
              <a:r>
                <a:rPr lang="sv-SE" sz="2000" dirty="0">
                  <a:latin typeface="+mj-lt"/>
                </a:rPr>
                <a:t> </a:t>
              </a:r>
              <a:r>
                <a:rPr lang="sv-SE" sz="2000" dirty="0" err="1">
                  <a:latin typeface="+mj-lt"/>
                </a:rPr>
                <a:t>dolor</a:t>
              </a:r>
              <a:r>
                <a:rPr lang="sv-SE" sz="2000" dirty="0">
                  <a:latin typeface="+mj-lt"/>
                </a:rPr>
                <a:t> </a:t>
              </a:r>
              <a:br>
                <a:rPr lang="sv-SE" sz="2000" dirty="0">
                  <a:latin typeface="+mj-lt"/>
                </a:rPr>
              </a:br>
              <a:r>
                <a:rPr lang="sv-SE" sz="2000" dirty="0" err="1">
                  <a:latin typeface="+mj-lt"/>
                </a:rPr>
                <a:t>sit</a:t>
              </a:r>
              <a:r>
                <a:rPr lang="sv-SE" sz="2000" dirty="0">
                  <a:latin typeface="+mj-lt"/>
                </a:rPr>
                <a:t> </a:t>
              </a:r>
              <a:r>
                <a:rPr lang="sv-SE" sz="2000" dirty="0" err="1">
                  <a:latin typeface="+mj-lt"/>
                </a:rPr>
                <a:t>amet</a:t>
              </a:r>
              <a:r>
                <a:rPr lang="sv-SE" sz="2000" dirty="0">
                  <a:latin typeface="+mj-lt"/>
                </a:rPr>
                <a:t>.</a:t>
              </a:r>
            </a:p>
          </p:txBody>
        </p:sp>
        <p:sp>
          <p:nvSpPr>
            <p:cNvPr id="48" name="Frihandsfigur: Form 47">
              <a:extLst>
                <a:ext uri="{FF2B5EF4-FFF2-40B4-BE49-F238E27FC236}">
                  <a16:creationId xmlns:a16="http://schemas.microsoft.com/office/drawing/2014/main" id="{F99DD14E-C176-43B7-35C6-77B615D0CB0C}"/>
                </a:ext>
              </a:extLst>
            </p:cNvPr>
            <p:cNvSpPr/>
            <p:nvPr/>
          </p:nvSpPr>
          <p:spPr>
            <a:xfrm>
              <a:off x="9019681" y="4879150"/>
              <a:ext cx="1274034" cy="1103384"/>
            </a:xfrm>
            <a:custGeom>
              <a:avLst/>
              <a:gdLst>
                <a:gd name="connsiteX0" fmla="*/ 955512 w 1274034"/>
                <a:gd name="connsiteY0" fmla="*/ 0 h 1103384"/>
                <a:gd name="connsiteX1" fmla="*/ 318522 w 1274034"/>
                <a:gd name="connsiteY1" fmla="*/ 0 h 1103384"/>
                <a:gd name="connsiteX2" fmla="*/ 0 w 1274034"/>
                <a:gd name="connsiteY2" fmla="*/ 551692 h 1103384"/>
                <a:gd name="connsiteX3" fmla="*/ 318522 w 1274034"/>
                <a:gd name="connsiteY3" fmla="*/ 1103384 h 1103384"/>
                <a:gd name="connsiteX4" fmla="*/ 955512 w 1274034"/>
                <a:gd name="connsiteY4" fmla="*/ 1103384 h 1103384"/>
                <a:gd name="connsiteX5" fmla="*/ 1274035 w 1274034"/>
                <a:gd name="connsiteY5" fmla="*/ 551692 h 1103384"/>
                <a:gd name="connsiteX6" fmla="*/ 955512 w 1274034"/>
                <a:gd name="connsiteY6" fmla="*/ 0 h 1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34" h="1103384">
                  <a:moveTo>
                    <a:pt x="955512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84"/>
                  </a:lnTo>
                  <a:lnTo>
                    <a:pt x="955512" y="1103384"/>
                  </a:lnTo>
                  <a:lnTo>
                    <a:pt x="1274035" y="551692"/>
                  </a:lnTo>
                  <a:lnTo>
                    <a:pt x="955512" y="0"/>
                  </a:lnTo>
                  <a:close/>
                </a:path>
              </a:pathLst>
            </a:custGeom>
            <a:solidFill>
              <a:schemeClr val="accent6"/>
            </a:solidFill>
            <a:ln w="543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sv-SE" sz="2000" dirty="0" err="1">
                  <a:solidFill>
                    <a:schemeClr val="bg1"/>
                  </a:solidFill>
                  <a:latin typeface="+mj-lt"/>
                </a:rPr>
                <a:t>Lorem</a:t>
              </a:r>
              <a:r>
                <a:rPr lang="sv-SE" sz="2000" dirty="0">
                  <a:solidFill>
                    <a:schemeClr val="bg1"/>
                  </a:solidFill>
                  <a:latin typeface="+mj-lt"/>
                </a:rPr>
                <a:t> </a:t>
              </a:r>
              <a:br>
                <a:rPr lang="sv-SE" sz="2000" dirty="0">
                  <a:solidFill>
                    <a:schemeClr val="bg1"/>
                  </a:solidFill>
                  <a:latin typeface="+mj-lt"/>
                </a:rPr>
              </a:br>
              <a:r>
                <a:rPr lang="sv-SE" sz="2000" dirty="0" err="1">
                  <a:solidFill>
                    <a:schemeClr val="bg1"/>
                  </a:solidFill>
                  <a:latin typeface="+mj-lt"/>
                </a:rPr>
                <a:t>ipsum</a:t>
              </a:r>
              <a:r>
                <a:rPr lang="sv-SE" sz="20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2000" dirty="0" err="1">
                  <a:solidFill>
                    <a:schemeClr val="bg1"/>
                  </a:solidFill>
                  <a:latin typeface="+mj-lt"/>
                </a:rPr>
                <a:t>dolor</a:t>
              </a:r>
              <a:r>
                <a:rPr lang="sv-SE" sz="2000" dirty="0">
                  <a:solidFill>
                    <a:schemeClr val="bg1"/>
                  </a:solidFill>
                  <a:latin typeface="+mj-lt"/>
                </a:rPr>
                <a:t> </a:t>
              </a:r>
              <a:br>
                <a:rPr lang="sv-SE" sz="2000" dirty="0">
                  <a:solidFill>
                    <a:schemeClr val="bg1"/>
                  </a:solidFill>
                  <a:latin typeface="+mj-lt"/>
                </a:rPr>
              </a:br>
              <a:r>
                <a:rPr lang="sv-SE" sz="2000" dirty="0" err="1">
                  <a:solidFill>
                    <a:schemeClr val="bg1"/>
                  </a:solidFill>
                  <a:latin typeface="+mj-lt"/>
                </a:rPr>
                <a:t>sit</a:t>
              </a:r>
              <a:r>
                <a:rPr lang="sv-SE" sz="20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2000" dirty="0" err="1">
                  <a:solidFill>
                    <a:schemeClr val="bg1"/>
                  </a:solidFill>
                  <a:latin typeface="+mj-lt"/>
                </a:rPr>
                <a:t>amet</a:t>
              </a:r>
              <a:r>
                <a:rPr lang="sv-SE" sz="2000" dirty="0">
                  <a:solidFill>
                    <a:schemeClr val="bg1"/>
                  </a:solidFill>
                  <a:latin typeface="+mj-lt"/>
                </a:rPr>
                <a:t>.</a:t>
              </a:r>
            </a:p>
          </p:txBody>
        </p:sp>
      </p:grpSp>
      <p:cxnSp>
        <p:nvCxnSpPr>
          <p:cNvPr id="56" name="Rak pilkoppling 55">
            <a:extLst>
              <a:ext uri="{FF2B5EF4-FFF2-40B4-BE49-F238E27FC236}">
                <a16:creationId xmlns:a16="http://schemas.microsoft.com/office/drawing/2014/main" id="{58AA561A-F1C9-9A12-DB24-CA7DB555825B}"/>
              </a:ext>
            </a:extLst>
          </p:cNvPr>
          <p:cNvCxnSpPr>
            <a:cxnSpLocks/>
          </p:cNvCxnSpPr>
          <p:nvPr/>
        </p:nvCxnSpPr>
        <p:spPr>
          <a:xfrm>
            <a:off x="1387860" y="7670767"/>
            <a:ext cx="2881887" cy="0"/>
          </a:xfrm>
          <a:prstGeom prst="straightConnector1">
            <a:avLst/>
          </a:prstGeom>
          <a:ln w="38100" cap="sq">
            <a:solidFill>
              <a:schemeClr val="accent6"/>
            </a:solidFill>
            <a:miter lim="800000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Båge 56">
            <a:extLst>
              <a:ext uri="{FF2B5EF4-FFF2-40B4-BE49-F238E27FC236}">
                <a16:creationId xmlns:a16="http://schemas.microsoft.com/office/drawing/2014/main" id="{03FE46BF-8956-4693-001C-46E085F43030}"/>
              </a:ext>
            </a:extLst>
          </p:cNvPr>
          <p:cNvSpPr/>
          <p:nvPr/>
        </p:nvSpPr>
        <p:spPr>
          <a:xfrm>
            <a:off x="1411886" y="5919575"/>
            <a:ext cx="1191564" cy="1270512"/>
          </a:xfrm>
          <a:prstGeom prst="arc">
            <a:avLst>
              <a:gd name="adj1" fmla="val 11085465"/>
              <a:gd name="adj2" fmla="val 0"/>
            </a:avLst>
          </a:prstGeom>
          <a:ln w="381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Båge 57">
            <a:extLst>
              <a:ext uri="{FF2B5EF4-FFF2-40B4-BE49-F238E27FC236}">
                <a16:creationId xmlns:a16="http://schemas.microsoft.com/office/drawing/2014/main" id="{EAB2F81E-7640-3249-52AD-08D713BB4DE0}"/>
              </a:ext>
            </a:extLst>
          </p:cNvPr>
          <p:cNvSpPr/>
          <p:nvPr/>
        </p:nvSpPr>
        <p:spPr>
          <a:xfrm flipV="1">
            <a:off x="1973251" y="5465974"/>
            <a:ext cx="1191564" cy="1270512"/>
          </a:xfrm>
          <a:prstGeom prst="arc">
            <a:avLst>
              <a:gd name="adj1" fmla="val 11085465"/>
              <a:gd name="adj2" fmla="val 0"/>
            </a:avLst>
          </a:prstGeom>
          <a:ln w="381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Båge 58">
            <a:extLst>
              <a:ext uri="{FF2B5EF4-FFF2-40B4-BE49-F238E27FC236}">
                <a16:creationId xmlns:a16="http://schemas.microsoft.com/office/drawing/2014/main" id="{C7436023-7958-2068-B031-502B8E751504}"/>
              </a:ext>
            </a:extLst>
          </p:cNvPr>
          <p:cNvSpPr/>
          <p:nvPr/>
        </p:nvSpPr>
        <p:spPr>
          <a:xfrm rot="9713360">
            <a:off x="1609754" y="5970744"/>
            <a:ext cx="1191564" cy="1270512"/>
          </a:xfrm>
          <a:prstGeom prst="arc">
            <a:avLst/>
          </a:prstGeom>
          <a:ln w="381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4">
            <a:extLst>
              <a:ext uri="{FF2B5EF4-FFF2-40B4-BE49-F238E27FC236}">
                <a16:creationId xmlns:a16="http://schemas.microsoft.com/office/drawing/2014/main" id="{16A4B162-D0B7-D0F9-F635-C105E9FA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581008"/>
            <a:ext cx="9756775" cy="1155790"/>
          </a:xfrm>
        </p:spPr>
        <p:txBody>
          <a:bodyPr anchor="t" anchorCtr="0"/>
          <a:lstStyle/>
          <a:p>
            <a:r>
              <a:rPr lang="sv-SE" sz="2400" dirty="0"/>
              <a:t>Informationsgrafik – kopiera och anpassa på din sida. Färger är endast exempel.</a:t>
            </a:r>
            <a:br>
              <a:rPr lang="sv-SE" sz="2400" dirty="0"/>
            </a:br>
            <a:r>
              <a:rPr lang="sv-SE" sz="2400" dirty="0"/>
              <a:t>Du hittar mer grafik i mediabanken eller den grafiska manualen.</a:t>
            </a:r>
          </a:p>
        </p:txBody>
      </p:sp>
      <p:grpSp>
        <p:nvGrpSpPr>
          <p:cNvPr id="114" name="Grupp 113">
            <a:extLst>
              <a:ext uri="{FF2B5EF4-FFF2-40B4-BE49-F238E27FC236}">
                <a16:creationId xmlns:a16="http://schemas.microsoft.com/office/drawing/2014/main" id="{0F2EFA30-1A93-AE74-2BD1-21810B2E9567}"/>
              </a:ext>
            </a:extLst>
          </p:cNvPr>
          <p:cNvGrpSpPr/>
          <p:nvPr/>
        </p:nvGrpSpPr>
        <p:grpSpPr>
          <a:xfrm>
            <a:off x="5749304" y="7208769"/>
            <a:ext cx="4144468" cy="2338125"/>
            <a:chOff x="258183" y="4415617"/>
            <a:chExt cx="3819184" cy="2154614"/>
          </a:xfrm>
        </p:grpSpPr>
        <p:sp>
          <p:nvSpPr>
            <p:cNvPr id="115" name="Bild 7">
              <a:extLst>
                <a:ext uri="{FF2B5EF4-FFF2-40B4-BE49-F238E27FC236}">
                  <a16:creationId xmlns:a16="http://schemas.microsoft.com/office/drawing/2014/main" id="{6E283A88-D3E0-6D3C-5D95-EC11CF2A0B57}"/>
                </a:ext>
              </a:extLst>
            </p:cNvPr>
            <p:cNvSpPr/>
            <p:nvPr/>
          </p:nvSpPr>
          <p:spPr>
            <a:xfrm>
              <a:off x="258184" y="4415617"/>
              <a:ext cx="875796" cy="656399"/>
            </a:xfrm>
            <a:custGeom>
              <a:avLst/>
              <a:gdLst>
                <a:gd name="connsiteX0" fmla="*/ 0 w 1397317"/>
                <a:gd name="connsiteY0" fmla="*/ 836105 h 1047273"/>
                <a:gd name="connsiteX1" fmla="*/ 280607 w 1397317"/>
                <a:gd name="connsiteY1" fmla="*/ 564166 h 1047273"/>
                <a:gd name="connsiteX2" fmla="*/ 66580 w 1397317"/>
                <a:gd name="connsiteY2" fmla="*/ 564166 h 1047273"/>
                <a:gd name="connsiteX3" fmla="*/ 66580 w 1397317"/>
                <a:gd name="connsiteY3" fmla="*/ 0 h 1047273"/>
                <a:gd name="connsiteX4" fmla="*/ 630650 w 1397317"/>
                <a:gd name="connsiteY4" fmla="*/ 0 h 1047273"/>
                <a:gd name="connsiteX5" fmla="*/ 630650 w 1397317"/>
                <a:gd name="connsiteY5" fmla="*/ 459962 h 1047273"/>
                <a:gd name="connsiteX6" fmla="*/ 43434 w 1397317"/>
                <a:gd name="connsiteY6" fmla="*/ 1047274 h 1047273"/>
                <a:gd name="connsiteX7" fmla="*/ 0 w 1397317"/>
                <a:gd name="connsiteY7" fmla="*/ 836105 h 1047273"/>
                <a:gd name="connsiteX8" fmla="*/ 766667 w 1397317"/>
                <a:gd name="connsiteY8" fmla="*/ 836105 h 1047273"/>
                <a:gd name="connsiteX9" fmla="*/ 1050131 w 1397317"/>
                <a:gd name="connsiteY9" fmla="*/ 564166 h 1047273"/>
                <a:gd name="connsiteX10" fmla="*/ 836105 w 1397317"/>
                <a:gd name="connsiteY10" fmla="*/ 564166 h 1047273"/>
                <a:gd name="connsiteX11" fmla="*/ 836105 w 1397317"/>
                <a:gd name="connsiteY11" fmla="*/ 0 h 1047273"/>
                <a:gd name="connsiteX12" fmla="*/ 1397318 w 1397317"/>
                <a:gd name="connsiteY12" fmla="*/ 0 h 1047273"/>
                <a:gd name="connsiteX13" fmla="*/ 1397318 w 1397317"/>
                <a:gd name="connsiteY13" fmla="*/ 459962 h 1047273"/>
                <a:gd name="connsiteX14" fmla="*/ 812959 w 1397317"/>
                <a:gd name="connsiteY14" fmla="*/ 1047274 h 1047273"/>
                <a:gd name="connsiteX15" fmla="*/ 766667 w 1397317"/>
                <a:gd name="connsiteY15" fmla="*/ 836105 h 104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397317" h="1047273">
                  <a:moveTo>
                    <a:pt x="0" y="836105"/>
                  </a:moveTo>
                  <a:cubicBezTo>
                    <a:pt x="193834" y="812959"/>
                    <a:pt x="289274" y="720376"/>
                    <a:pt x="280607" y="564166"/>
                  </a:cubicBezTo>
                  <a:lnTo>
                    <a:pt x="66580" y="564166"/>
                  </a:lnTo>
                  <a:lnTo>
                    <a:pt x="66580" y="0"/>
                  </a:lnTo>
                  <a:lnTo>
                    <a:pt x="630650" y="0"/>
                  </a:lnTo>
                  <a:lnTo>
                    <a:pt x="630650" y="459962"/>
                  </a:lnTo>
                  <a:cubicBezTo>
                    <a:pt x="630650" y="879443"/>
                    <a:pt x="405003" y="1035653"/>
                    <a:pt x="43434" y="1047274"/>
                  </a:cubicBezTo>
                  <a:lnTo>
                    <a:pt x="0" y="836105"/>
                  </a:lnTo>
                  <a:close/>
                  <a:moveTo>
                    <a:pt x="766667" y="836105"/>
                  </a:moveTo>
                  <a:cubicBezTo>
                    <a:pt x="960501" y="812959"/>
                    <a:pt x="1055942" y="720376"/>
                    <a:pt x="1050131" y="564166"/>
                  </a:cubicBezTo>
                  <a:lnTo>
                    <a:pt x="836105" y="564166"/>
                  </a:lnTo>
                  <a:lnTo>
                    <a:pt x="836105" y="0"/>
                  </a:lnTo>
                  <a:lnTo>
                    <a:pt x="1397318" y="0"/>
                  </a:lnTo>
                  <a:lnTo>
                    <a:pt x="1397318" y="459962"/>
                  </a:lnTo>
                  <a:cubicBezTo>
                    <a:pt x="1397318" y="879443"/>
                    <a:pt x="1171670" y="1035653"/>
                    <a:pt x="812959" y="1047274"/>
                  </a:cubicBezTo>
                  <a:lnTo>
                    <a:pt x="766667" y="836105"/>
                  </a:lnTo>
                  <a:close/>
                </a:path>
              </a:pathLst>
            </a:custGeom>
            <a:solidFill>
              <a:srgbClr val="674B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6" name="textruta 115">
              <a:extLst>
                <a:ext uri="{FF2B5EF4-FFF2-40B4-BE49-F238E27FC236}">
                  <a16:creationId xmlns:a16="http://schemas.microsoft.com/office/drawing/2014/main" id="{D04DE6D8-BB7C-9D2E-E7A0-7C7889DB71A2}"/>
                </a:ext>
              </a:extLst>
            </p:cNvPr>
            <p:cNvSpPr txBox="1"/>
            <p:nvPr/>
          </p:nvSpPr>
          <p:spPr>
            <a:xfrm>
              <a:off x="258183" y="5180491"/>
              <a:ext cx="3819184" cy="138974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sv-SE" sz="1800" dirty="0" err="1">
                  <a:latin typeface="+mj-lt"/>
                </a:rPr>
                <a:t>Lorem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ipsum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dolor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sit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amet</a:t>
              </a:r>
              <a:r>
                <a:rPr lang="sv-SE" sz="1800" dirty="0">
                  <a:latin typeface="+mj-lt"/>
                </a:rPr>
                <a:t>, </a:t>
              </a:r>
              <a:r>
                <a:rPr lang="sv-SE" sz="1800" dirty="0" err="1">
                  <a:latin typeface="+mj-lt"/>
                </a:rPr>
                <a:t>consectetuer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adipiscing</a:t>
              </a:r>
              <a:r>
                <a:rPr lang="sv-SE" sz="1800" dirty="0">
                  <a:latin typeface="+mj-lt"/>
                </a:rPr>
                <a:t> elit,  </a:t>
              </a:r>
              <a:r>
                <a:rPr lang="sv-SE" sz="1800" dirty="0" err="1">
                  <a:latin typeface="+mj-lt"/>
                </a:rPr>
                <a:t>diam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nonummy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nibh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euismod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tincidunt</a:t>
              </a:r>
              <a:r>
                <a:rPr lang="sv-SE" sz="1800" dirty="0">
                  <a:latin typeface="+mj-lt"/>
                </a:rPr>
                <a:t> ut </a:t>
              </a:r>
              <a:r>
                <a:rPr lang="sv-SE" sz="1800" dirty="0" err="1">
                  <a:latin typeface="+mj-lt"/>
                </a:rPr>
                <a:t>laoreet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dolore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magna</a:t>
              </a:r>
              <a:r>
                <a:rPr lang="sv-SE" sz="1800" dirty="0">
                  <a:latin typeface="+mj-lt"/>
                </a:rPr>
                <a:t> </a:t>
              </a:r>
              <a:r>
                <a:rPr lang="sv-SE" sz="1800" dirty="0" err="1">
                  <a:latin typeface="+mj-lt"/>
                </a:rPr>
                <a:t>aliquam</a:t>
              </a:r>
              <a:r>
                <a:rPr lang="sv-SE" sz="1800" dirty="0">
                  <a:latin typeface="+mj-lt"/>
                </a:rPr>
                <a:t> erat </a:t>
              </a:r>
              <a:r>
                <a:rPr lang="sv-SE" sz="1800" dirty="0" err="1">
                  <a:latin typeface="+mj-lt"/>
                </a:rPr>
                <a:t>volutpat</a:t>
              </a:r>
              <a:r>
                <a:rPr lang="sv-SE" sz="1800" dirty="0">
                  <a:latin typeface="+mj-lt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9027618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4">
            <a:extLst>
              <a:ext uri="{FF2B5EF4-FFF2-40B4-BE49-F238E27FC236}">
                <a16:creationId xmlns:a16="http://schemas.microsoft.com/office/drawing/2014/main" id="{16A4B162-D0B7-D0F9-F635-C105E9FA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581008"/>
            <a:ext cx="9756775" cy="1155790"/>
          </a:xfrm>
        </p:spPr>
        <p:txBody>
          <a:bodyPr anchor="t" anchorCtr="0"/>
          <a:lstStyle/>
          <a:p>
            <a:r>
              <a:rPr lang="sv-SE" sz="2400" dirty="0">
                <a:latin typeface="+mj-lt"/>
              </a:rPr>
              <a:t>Exempel på informationsgrafik i alla tillgängliga kombination av komplementfärg och text</a:t>
            </a:r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005CC285-F5A6-8CA0-8660-5BBB91AFF135}"/>
              </a:ext>
            </a:extLst>
          </p:cNvPr>
          <p:cNvSpPr/>
          <p:nvPr/>
        </p:nvSpPr>
        <p:spPr>
          <a:xfrm>
            <a:off x="5793874" y="13046762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FF3B0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38613164-1D20-039D-CDBC-7488D71844D3}"/>
              </a:ext>
            </a:extLst>
          </p:cNvPr>
          <p:cNvSpPr/>
          <p:nvPr/>
        </p:nvSpPr>
        <p:spPr>
          <a:xfrm>
            <a:off x="1508725" y="2082695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3F5564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C8BB6ACF-F27D-12EF-4874-967CF72FFB65}"/>
              </a:ext>
            </a:extLst>
          </p:cNvPr>
          <p:cNvSpPr/>
          <p:nvPr/>
        </p:nvSpPr>
        <p:spPr>
          <a:xfrm>
            <a:off x="1508725" y="3915448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24723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5" name="Frihandsfigur: Form 4">
            <a:extLst>
              <a:ext uri="{FF2B5EF4-FFF2-40B4-BE49-F238E27FC236}">
                <a16:creationId xmlns:a16="http://schemas.microsoft.com/office/drawing/2014/main" id="{539CA8B1-347F-3D16-3A7B-AC8A73DE6829}"/>
              </a:ext>
            </a:extLst>
          </p:cNvPr>
          <p:cNvSpPr/>
          <p:nvPr/>
        </p:nvSpPr>
        <p:spPr>
          <a:xfrm>
            <a:off x="1508725" y="5748201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008391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6" name="Frihandsfigur: Form 5">
            <a:extLst>
              <a:ext uri="{FF2B5EF4-FFF2-40B4-BE49-F238E27FC236}">
                <a16:creationId xmlns:a16="http://schemas.microsoft.com/office/drawing/2014/main" id="{A28759F2-D5D2-32F1-20C3-B8DDA0239D37}"/>
              </a:ext>
            </a:extLst>
          </p:cNvPr>
          <p:cNvSpPr/>
          <p:nvPr/>
        </p:nvSpPr>
        <p:spPr>
          <a:xfrm>
            <a:off x="1508725" y="7580955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53878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C28B7B9B-E23D-E350-7BD0-D3CFE1F99686}"/>
              </a:ext>
            </a:extLst>
          </p:cNvPr>
          <p:cNvSpPr/>
          <p:nvPr/>
        </p:nvSpPr>
        <p:spPr>
          <a:xfrm>
            <a:off x="1508725" y="9413708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008767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06BE1C1B-61C9-BF6C-FD35-17815CF93ECD}"/>
              </a:ext>
            </a:extLst>
          </p:cNvPr>
          <p:cNvSpPr/>
          <p:nvPr/>
        </p:nvSpPr>
        <p:spPr>
          <a:xfrm>
            <a:off x="1508725" y="11230235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674B99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9" name="Frihandsfigur: Form 8">
            <a:extLst>
              <a:ext uri="{FF2B5EF4-FFF2-40B4-BE49-F238E27FC236}">
                <a16:creationId xmlns:a16="http://schemas.microsoft.com/office/drawing/2014/main" id="{526556D5-3D33-E53B-FA1A-1C15CC7B2CC3}"/>
              </a:ext>
            </a:extLst>
          </p:cNvPr>
          <p:cNvSpPr/>
          <p:nvPr/>
        </p:nvSpPr>
        <p:spPr>
          <a:xfrm>
            <a:off x="1508725" y="13046762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FCD37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7" name="Bild 5">
            <a:extLst>
              <a:ext uri="{FF2B5EF4-FFF2-40B4-BE49-F238E27FC236}">
                <a16:creationId xmlns:a16="http://schemas.microsoft.com/office/drawing/2014/main" id="{4D360554-C037-B5CD-4D4E-08C8D339C49C}"/>
              </a:ext>
            </a:extLst>
          </p:cNvPr>
          <p:cNvSpPr/>
          <p:nvPr/>
        </p:nvSpPr>
        <p:spPr>
          <a:xfrm>
            <a:off x="3481876" y="2082695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3F5564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Bild 5">
            <a:extLst>
              <a:ext uri="{FF2B5EF4-FFF2-40B4-BE49-F238E27FC236}">
                <a16:creationId xmlns:a16="http://schemas.microsoft.com/office/drawing/2014/main" id="{E0C2AE5C-8B98-2A20-74D4-8E76420B1838}"/>
              </a:ext>
            </a:extLst>
          </p:cNvPr>
          <p:cNvSpPr/>
          <p:nvPr/>
        </p:nvSpPr>
        <p:spPr>
          <a:xfrm>
            <a:off x="3481874" y="3965371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24723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Bild 5">
            <a:extLst>
              <a:ext uri="{FF2B5EF4-FFF2-40B4-BE49-F238E27FC236}">
                <a16:creationId xmlns:a16="http://schemas.microsoft.com/office/drawing/2014/main" id="{2453ED6B-85E2-FADD-A252-D7F2DE532408}"/>
              </a:ext>
            </a:extLst>
          </p:cNvPr>
          <p:cNvSpPr/>
          <p:nvPr/>
        </p:nvSpPr>
        <p:spPr>
          <a:xfrm>
            <a:off x="3481874" y="5662444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008391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Bild 5">
            <a:extLst>
              <a:ext uri="{FF2B5EF4-FFF2-40B4-BE49-F238E27FC236}">
                <a16:creationId xmlns:a16="http://schemas.microsoft.com/office/drawing/2014/main" id="{23776F62-25D5-EB41-0C23-8152680DD605}"/>
              </a:ext>
            </a:extLst>
          </p:cNvPr>
          <p:cNvSpPr/>
          <p:nvPr/>
        </p:nvSpPr>
        <p:spPr>
          <a:xfrm>
            <a:off x="3481876" y="7520417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5387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Bild 5">
            <a:extLst>
              <a:ext uri="{FF2B5EF4-FFF2-40B4-BE49-F238E27FC236}">
                <a16:creationId xmlns:a16="http://schemas.microsoft.com/office/drawing/2014/main" id="{11570308-53F1-B978-3928-3D71999B64B7}"/>
              </a:ext>
            </a:extLst>
          </p:cNvPr>
          <p:cNvSpPr/>
          <p:nvPr/>
        </p:nvSpPr>
        <p:spPr>
          <a:xfrm>
            <a:off x="3481876" y="9413708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008767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2" name="Bild 5">
            <a:extLst>
              <a:ext uri="{FF2B5EF4-FFF2-40B4-BE49-F238E27FC236}">
                <a16:creationId xmlns:a16="http://schemas.microsoft.com/office/drawing/2014/main" id="{25D9C702-46FC-6C03-B1A5-A139E84B6E67}"/>
              </a:ext>
            </a:extLst>
          </p:cNvPr>
          <p:cNvSpPr/>
          <p:nvPr/>
        </p:nvSpPr>
        <p:spPr>
          <a:xfrm>
            <a:off x="3481874" y="11263009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674B99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Bild 5">
            <a:extLst>
              <a:ext uri="{FF2B5EF4-FFF2-40B4-BE49-F238E27FC236}">
                <a16:creationId xmlns:a16="http://schemas.microsoft.com/office/drawing/2014/main" id="{78644BE9-EFAA-0304-2365-80A00CFB6B44}"/>
              </a:ext>
            </a:extLst>
          </p:cNvPr>
          <p:cNvSpPr/>
          <p:nvPr/>
        </p:nvSpPr>
        <p:spPr>
          <a:xfrm>
            <a:off x="3481874" y="13046762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FCD37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ysClr val="windowText" lastClr="000000"/>
                </a:solidFill>
                <a:latin typeface="+mj-lt"/>
              </a:rPr>
              <a:t>Xxxx</a:t>
            </a:r>
            <a:endParaRPr lang="sv-SE" sz="20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0" name="Frihandsfigur: Form 9">
            <a:extLst>
              <a:ext uri="{FF2B5EF4-FFF2-40B4-BE49-F238E27FC236}">
                <a16:creationId xmlns:a16="http://schemas.microsoft.com/office/drawing/2014/main" id="{0261DC5A-4661-8BDF-656F-C90D1881998E}"/>
              </a:ext>
            </a:extLst>
          </p:cNvPr>
          <p:cNvSpPr/>
          <p:nvPr/>
        </p:nvSpPr>
        <p:spPr>
          <a:xfrm>
            <a:off x="5943144" y="2082695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1D9DC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208BC202-00F3-2182-0052-EFC4A605E3FB}"/>
              </a:ext>
            </a:extLst>
          </p:cNvPr>
          <p:cNvSpPr/>
          <p:nvPr/>
        </p:nvSpPr>
        <p:spPr>
          <a:xfrm>
            <a:off x="5943144" y="3915446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BCFB9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2" name="Frihandsfigur: Form 11">
            <a:extLst>
              <a:ext uri="{FF2B5EF4-FFF2-40B4-BE49-F238E27FC236}">
                <a16:creationId xmlns:a16="http://schemas.microsoft.com/office/drawing/2014/main" id="{C76548EF-1511-2068-2FE7-EA9EF238381D}"/>
              </a:ext>
            </a:extLst>
          </p:cNvPr>
          <p:cNvSpPr/>
          <p:nvPr/>
        </p:nvSpPr>
        <p:spPr>
          <a:xfrm>
            <a:off x="5943144" y="5748201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C0E4F2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AE25BCE0-EB87-262E-9A71-FD78EE4E231B}"/>
              </a:ext>
            </a:extLst>
          </p:cNvPr>
          <p:cNvSpPr/>
          <p:nvPr/>
        </p:nvSpPr>
        <p:spPr>
          <a:xfrm>
            <a:off x="5943144" y="7520417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8CCDC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75218735-8858-3F92-091D-E42FE8CC34B9}"/>
              </a:ext>
            </a:extLst>
          </p:cNvPr>
          <p:cNvSpPr/>
          <p:nvPr/>
        </p:nvSpPr>
        <p:spPr>
          <a:xfrm>
            <a:off x="5943144" y="9439987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B8E1C8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BFB6B670-D2E1-2F8B-A42F-74F574296319}"/>
              </a:ext>
            </a:extLst>
          </p:cNvPr>
          <p:cNvSpPr/>
          <p:nvPr/>
        </p:nvSpPr>
        <p:spPr>
          <a:xfrm>
            <a:off x="5943144" y="11247429"/>
            <a:ext cx="1305747" cy="1521655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E1D1E8"/>
          </a:solidFill>
          <a:ln w="9525" cap="flat">
            <a:noFill/>
            <a:prstDash val="solid"/>
            <a:miter/>
          </a:ln>
        </p:spPr>
        <p:txBody>
          <a:bodyPr lIns="162000" tIns="162000" rIns="162000" bIns="378000" rtlCol="0" anchor="ctr"/>
          <a:lstStyle/>
          <a:p>
            <a:pPr lvl="0" algn="ctr"/>
            <a:r>
              <a:rPr lang="sv-SE" sz="20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20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4" name="Bild 5">
            <a:extLst>
              <a:ext uri="{FF2B5EF4-FFF2-40B4-BE49-F238E27FC236}">
                <a16:creationId xmlns:a16="http://schemas.microsoft.com/office/drawing/2014/main" id="{FB945E1C-6EC5-6441-F002-F31522BFBB01}"/>
              </a:ext>
            </a:extLst>
          </p:cNvPr>
          <p:cNvSpPr/>
          <p:nvPr/>
        </p:nvSpPr>
        <p:spPr>
          <a:xfrm>
            <a:off x="7761281" y="2082693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1D9DC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25" name="Bild 5">
            <a:extLst>
              <a:ext uri="{FF2B5EF4-FFF2-40B4-BE49-F238E27FC236}">
                <a16:creationId xmlns:a16="http://schemas.microsoft.com/office/drawing/2014/main" id="{6F93C369-6101-990E-4777-CEF34E513CC8}"/>
              </a:ext>
            </a:extLst>
          </p:cNvPr>
          <p:cNvSpPr/>
          <p:nvPr/>
        </p:nvSpPr>
        <p:spPr>
          <a:xfrm>
            <a:off x="7761281" y="3915446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26" name="Bild 5">
            <a:extLst>
              <a:ext uri="{FF2B5EF4-FFF2-40B4-BE49-F238E27FC236}">
                <a16:creationId xmlns:a16="http://schemas.microsoft.com/office/drawing/2014/main" id="{6B90E62A-71C3-E7A4-81CE-0A65F9827ECE}"/>
              </a:ext>
            </a:extLst>
          </p:cNvPr>
          <p:cNvSpPr/>
          <p:nvPr/>
        </p:nvSpPr>
        <p:spPr>
          <a:xfrm>
            <a:off x="7761281" y="5662443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C0E4F2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27" name="Bild 5">
            <a:extLst>
              <a:ext uri="{FF2B5EF4-FFF2-40B4-BE49-F238E27FC236}">
                <a16:creationId xmlns:a16="http://schemas.microsoft.com/office/drawing/2014/main" id="{5C056ECA-A9A0-134C-AD18-53B93E361F34}"/>
              </a:ext>
            </a:extLst>
          </p:cNvPr>
          <p:cNvSpPr/>
          <p:nvPr/>
        </p:nvSpPr>
        <p:spPr>
          <a:xfrm>
            <a:off x="7761281" y="7520415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8CCDC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28" name="Bild 5">
            <a:extLst>
              <a:ext uri="{FF2B5EF4-FFF2-40B4-BE49-F238E27FC236}">
                <a16:creationId xmlns:a16="http://schemas.microsoft.com/office/drawing/2014/main" id="{07E242F4-798E-FCB6-2CA2-3545FF8C82E5}"/>
              </a:ext>
            </a:extLst>
          </p:cNvPr>
          <p:cNvSpPr/>
          <p:nvPr/>
        </p:nvSpPr>
        <p:spPr>
          <a:xfrm>
            <a:off x="7761279" y="9413706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B8E1C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29" name="Bild 5">
            <a:extLst>
              <a:ext uri="{FF2B5EF4-FFF2-40B4-BE49-F238E27FC236}">
                <a16:creationId xmlns:a16="http://schemas.microsoft.com/office/drawing/2014/main" id="{F78AFD48-5643-159A-1A51-5FFDF2CE90F3}"/>
              </a:ext>
            </a:extLst>
          </p:cNvPr>
          <p:cNvSpPr/>
          <p:nvPr/>
        </p:nvSpPr>
        <p:spPr>
          <a:xfrm>
            <a:off x="7761279" y="11196968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E1D1E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latin typeface="+mj-lt"/>
              </a:rPr>
              <a:t>Xxxx</a:t>
            </a:r>
            <a:endParaRPr lang="sv-SE" sz="2000" dirty="0">
              <a:latin typeface="+mj-lt"/>
            </a:endParaRPr>
          </a:p>
        </p:txBody>
      </p:sp>
      <p:sp>
        <p:nvSpPr>
          <p:cNvPr id="60" name="Bild 5">
            <a:extLst>
              <a:ext uri="{FF2B5EF4-FFF2-40B4-BE49-F238E27FC236}">
                <a16:creationId xmlns:a16="http://schemas.microsoft.com/office/drawing/2014/main" id="{BDF544F5-7B05-1CAD-739D-347352F75527}"/>
              </a:ext>
            </a:extLst>
          </p:cNvPr>
          <p:cNvSpPr/>
          <p:nvPr/>
        </p:nvSpPr>
        <p:spPr>
          <a:xfrm>
            <a:off x="7757573" y="12979467"/>
            <a:ext cx="1421806" cy="142180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FF3B0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2000" dirty="0" err="1">
                <a:solidFill>
                  <a:sysClr val="windowText" lastClr="000000"/>
                </a:solidFill>
                <a:latin typeface="+mj-lt"/>
              </a:rPr>
              <a:t>Xxxx</a:t>
            </a:r>
            <a:endParaRPr lang="sv-SE" sz="2000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6223723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290F5AAC-4F76-45C9-A4ED-8ADD9FC33C43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C4D60997-AB19-4B29-A556-0A2F1A0E5D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1FE1C365-D314-4296-A0F7-A0056D7B2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1A37A94-BB8F-4383-B4A8-EDE4C93CEE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A718BA41-75F0-4EC0-BE1F-439500FF9115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179532393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7E12EB-45A9-4FB1-A21D-AEDC4665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1827177-24A4-4C33-BE88-C7DE1BD20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12" name="Platshållare för sidfot 2">
            <a:extLst>
              <a:ext uri="{FF2B5EF4-FFF2-40B4-BE49-F238E27FC236}">
                <a16:creationId xmlns:a16="http://schemas.microsoft.com/office/drawing/2014/main" id="{90F1A497-1F54-4B96-AFBA-284C179735EB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685F3467-78B5-4041-AFB1-11F31281F112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406060083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28EAF2A8-D73C-3DE6-1E7E-C769464736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tx2"/>
          </a:solidFill>
        </p:spPr>
        <p:txBody>
          <a:bodyPr lIns="144000" tIns="144000" rIns="144000" bIns="144000">
            <a:normAutofit fontScale="92500"/>
          </a:bodyPr>
          <a:lstStyle/>
          <a:p>
            <a:pPr lvl="4"/>
            <a:r>
              <a:rPr lang="sv-SE" b="1" dirty="0">
                <a:solidFill>
                  <a:schemeClr val="bg1"/>
                </a:solidFill>
                <a:latin typeface="+mj-lt"/>
              </a:rPr>
              <a:t>Tid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XXXXXXXXXXXXXXXXX</a:t>
            </a:r>
          </a:p>
          <a:p>
            <a:pPr lvl="4"/>
            <a:r>
              <a:rPr lang="sv-SE" b="1" dirty="0">
                <a:solidFill>
                  <a:schemeClr val="bg1"/>
                </a:solidFill>
                <a:latin typeface="+mj-lt"/>
              </a:rPr>
              <a:t>Plats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XXXXXXXXXXXXXXXXX</a:t>
            </a:r>
          </a:p>
          <a:p>
            <a:pPr lvl="4"/>
            <a:r>
              <a:rPr lang="sv-SE" b="1" dirty="0">
                <a:solidFill>
                  <a:schemeClr val="bg1"/>
                </a:solidFill>
                <a:latin typeface="+mj-lt"/>
              </a:rPr>
              <a:t>Anmälan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XXXXXXXXXXXXXXXXX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E18AD55F-2A41-4DA4-CD55-B56AA526AFA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2BBCE73B-DC15-4BCD-9181-64C36C5111EA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4A1B7E2-CF71-4813-83AE-8509755C6F60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014578221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2B7A5CA-97A0-4307-B788-571F1BBE0F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069" y="2814956"/>
            <a:ext cx="8673859" cy="1255566"/>
          </a:xfrm>
        </p:spPr>
        <p:txBody>
          <a:bodyPr/>
          <a:lstStyle/>
          <a:p>
            <a:r>
              <a:rPr lang="sv-SE" dirty="0"/>
              <a:t>Rubrik </a:t>
            </a:r>
            <a:r>
              <a:rPr lang="sv-SE" dirty="0" err="1"/>
              <a:t>rubrik</a:t>
            </a:r>
            <a:r>
              <a:rPr lang="sv-SE" dirty="0"/>
              <a:t> </a:t>
            </a:r>
            <a:r>
              <a:rPr lang="sv-SE" dirty="0" err="1"/>
              <a:t>rubrik</a:t>
            </a:r>
            <a:r>
              <a:rPr lang="sv-SE" dirty="0"/>
              <a:t> </a:t>
            </a:r>
            <a:r>
              <a:rPr lang="sv-SE" dirty="0" err="1"/>
              <a:t>rubrik</a:t>
            </a:r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97527" y="4641011"/>
            <a:ext cx="8672946" cy="2236039"/>
          </a:xfrm>
        </p:spPr>
        <p:txBody>
          <a:bodyPr>
            <a:normAutofit/>
          </a:bodyPr>
          <a:lstStyle/>
          <a:p>
            <a:pPr lvl="1"/>
            <a:r>
              <a:rPr lang="sv-SE" dirty="0">
                <a:latin typeface="+mn-lt"/>
              </a:rPr>
              <a:t>Text</a:t>
            </a:r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2BBCE73B-DC15-4BCD-9181-64C36C5111EA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4A1B7E2-CF71-4813-83AE-8509755C6F60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1037556540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4A35AE9-D328-4289-7CAA-6D7E0AF73F27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5C917E9-6633-825C-13BA-BF28CE47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8CCB78-E4C6-2BAD-D332-2E764667F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3793C69-71ED-4A7A-9270-A180500F285A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AC6A8C5B-B0E5-2EA6-7F47-24AAB73AA7D2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938832419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D234AEA1-7AFA-1EAE-793D-B677A93C9A00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1131E54-3370-F141-6FDD-F4CFDBA22F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6093BE-4EB2-A0C6-88D1-DB27AEA24F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Måndag XX–XX</a:t>
            </a:r>
          </a:p>
          <a:p>
            <a:r>
              <a:rPr lang="sv-SE" dirty="0"/>
              <a:t>Tisdag XX–XX</a:t>
            </a:r>
          </a:p>
          <a:p>
            <a:r>
              <a:rPr lang="sv-SE" dirty="0"/>
              <a:t>Onsdag XX–XX</a:t>
            </a:r>
          </a:p>
          <a:p>
            <a:r>
              <a:rPr lang="sv-SE" dirty="0"/>
              <a:t>Torsdag XX–XX</a:t>
            </a:r>
          </a:p>
          <a:p>
            <a:r>
              <a:rPr lang="sv-SE" dirty="0"/>
              <a:t>Fredag XX–XX</a:t>
            </a:r>
          </a:p>
          <a:p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81EA7C3C-6AD3-855E-E7BD-BEC03A2B3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Öppettider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674FE2D-C8ED-DF59-CF12-E32F61514D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>
                <a:latin typeface="+mj-lt"/>
              </a:rPr>
              <a:t>Telefontider</a:t>
            </a:r>
          </a:p>
          <a:p>
            <a:r>
              <a:rPr lang="sv-SE" dirty="0"/>
              <a:t>Måndag–torsdag XX–XX</a:t>
            </a:r>
          </a:p>
          <a:p>
            <a:r>
              <a:rPr lang="sv-SE" dirty="0"/>
              <a:t>Fredag XX–XX</a:t>
            </a:r>
          </a:p>
          <a:p>
            <a:endParaRPr lang="sv-SE" dirty="0"/>
          </a:p>
          <a:p>
            <a:r>
              <a:rPr lang="sv-SE" b="1" dirty="0"/>
              <a:t>Telefon: </a:t>
            </a:r>
            <a:r>
              <a:rPr lang="sv-SE" dirty="0"/>
              <a:t>XXX-XXX XX </a:t>
            </a:r>
            <a:r>
              <a:rPr lang="sv-SE" dirty="0" err="1"/>
              <a:t>XX</a:t>
            </a:r>
            <a:endParaRPr lang="sv-SE" dirty="0"/>
          </a:p>
          <a:p>
            <a:r>
              <a:rPr lang="sv-SE" b="1" dirty="0"/>
              <a:t>E-post: </a:t>
            </a:r>
            <a:r>
              <a:rPr lang="sv-SE" dirty="0"/>
              <a:t>verksamhet@forvaltning.goteborg.se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Bild 5">
            <a:extLst>
              <a:ext uri="{FF2B5EF4-FFF2-40B4-BE49-F238E27FC236}">
                <a16:creationId xmlns:a16="http://schemas.microsoft.com/office/drawing/2014/main" id="{D77D859E-C680-302E-0373-D915DA1E9A66}"/>
              </a:ext>
            </a:extLst>
          </p:cNvPr>
          <p:cNvSpPr/>
          <p:nvPr/>
        </p:nvSpPr>
        <p:spPr>
          <a:xfrm rot="457235">
            <a:off x="6179640" y="8980969"/>
            <a:ext cx="3199720" cy="3199720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chemeClr val="tx2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2400" dirty="0">
                <a:solidFill>
                  <a:schemeClr val="bg1"/>
                </a:solidFill>
                <a:latin typeface="+mj-lt"/>
              </a:rPr>
              <a:t>Kort </a:t>
            </a:r>
            <a:br>
              <a:rPr lang="sv-SE" sz="2400" dirty="0">
                <a:solidFill>
                  <a:schemeClr val="bg1"/>
                </a:solidFill>
                <a:latin typeface="+mj-lt"/>
              </a:rPr>
            </a:br>
            <a:r>
              <a:rPr lang="sv-SE" sz="2400" dirty="0">
                <a:solidFill>
                  <a:schemeClr val="bg1"/>
                </a:solidFill>
                <a:latin typeface="+mj-lt"/>
              </a:rPr>
              <a:t>budskap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69C404D-934C-800F-1DC0-7B66497DDCA8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593FDF77-630E-71F0-A9C1-8B398DED65CA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102991930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0C6AECC-0CE5-2E11-E1F5-25BA8845A501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75EC208-1019-3EEA-6FB9-5588BDBC75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57333" y="5583382"/>
            <a:ext cx="8177149" cy="8201891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sv-SE" dirty="0">
                <a:solidFill>
                  <a:schemeClr val="bg1"/>
                </a:solidFill>
              </a:rPr>
              <a:t>Måndag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>
              <a:spcBef>
                <a:spcPts val="2400"/>
              </a:spcBef>
            </a:pPr>
            <a:r>
              <a:rPr lang="sv-SE" dirty="0">
                <a:solidFill>
                  <a:schemeClr val="bg1"/>
                </a:solidFill>
              </a:rPr>
              <a:t>Tisdag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>
              <a:spcBef>
                <a:spcPts val="2400"/>
              </a:spcBef>
            </a:pPr>
            <a:r>
              <a:rPr lang="sv-SE" dirty="0">
                <a:solidFill>
                  <a:schemeClr val="bg1"/>
                </a:solidFill>
              </a:rPr>
              <a:t>Onsdag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>
              <a:spcBef>
                <a:spcPts val="2400"/>
              </a:spcBef>
            </a:pPr>
            <a:r>
              <a:rPr lang="sv-SE" dirty="0">
                <a:solidFill>
                  <a:schemeClr val="bg1"/>
                </a:solidFill>
              </a:rPr>
              <a:t>Torsdag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>
              <a:spcBef>
                <a:spcPts val="2400"/>
              </a:spcBef>
            </a:pPr>
            <a:r>
              <a:rPr lang="sv-SE" dirty="0">
                <a:solidFill>
                  <a:schemeClr val="bg1"/>
                </a:solidFill>
              </a:rPr>
              <a:t>Fredag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F1C6AF3-2297-D486-BFC4-7C1594323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1" y="2604655"/>
            <a:ext cx="8178075" cy="2411807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Matsedel vecka XX</a:t>
            </a:r>
          </a:p>
        </p:txBody>
      </p:sp>
      <p:sp>
        <p:nvSpPr>
          <p:cNvPr id="7" name="Bild 12">
            <a:extLst>
              <a:ext uri="{FF2B5EF4-FFF2-40B4-BE49-F238E27FC236}">
                <a16:creationId xmlns:a16="http://schemas.microsoft.com/office/drawing/2014/main" id="{5B0DC86E-36B3-24B9-B8B1-1500CD457529}"/>
              </a:ext>
            </a:extLst>
          </p:cNvPr>
          <p:cNvSpPr/>
          <p:nvPr/>
        </p:nvSpPr>
        <p:spPr>
          <a:xfrm rot="646066">
            <a:off x="5670941" y="5322774"/>
            <a:ext cx="3639322" cy="3822480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rgbClr val="D1D9DC"/>
          </a:solidFill>
          <a:ln w="5452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2800" dirty="0">
                <a:latin typeface="+mj-lt"/>
              </a:rPr>
              <a:t>Tema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F126E6C-F392-2F1D-062F-8B53D9E9275C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53E56D21-5464-A209-C582-15025ED124DE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481829723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A59468C-FC60-3177-1B98-BB7FC2D8F459}"/>
              </a:ext>
            </a:extLst>
          </p:cNvPr>
          <p:cNvSpPr/>
          <p:nvPr/>
        </p:nvSpPr>
        <p:spPr>
          <a:xfrm>
            <a:off x="449263" y="1871663"/>
            <a:ext cx="9756775" cy="12312650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598D06E-295C-FDA8-2D12-6A5BADFCB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612" y="2777631"/>
            <a:ext cx="8178075" cy="1710352"/>
          </a:xfrm>
        </p:spPr>
        <p:txBody>
          <a:bodyPr/>
          <a:lstStyle/>
          <a:p>
            <a:r>
              <a:rPr lang="sv-SE" dirty="0"/>
              <a:t>Matsedel vecka XX–XX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73B92D-264D-67B7-BAC5-84A718AFB5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33" y="4779818"/>
            <a:ext cx="8177149" cy="1267923"/>
          </a:xfrm>
        </p:spPr>
        <p:txBody>
          <a:bodyPr>
            <a:normAutofit/>
          </a:bodyPr>
          <a:lstStyle/>
          <a:p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C26C9C-EBE8-EEFF-1399-CA53688474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B5392F5-CEF1-C828-4C64-EA83509A63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48485" y="6339575"/>
            <a:ext cx="3885996" cy="7844737"/>
          </a:xfrm>
        </p:spPr>
        <p:txBody>
          <a:bodyPr>
            <a:normAutofit/>
          </a:bodyPr>
          <a:lstStyle/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612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8DE6269-6E5F-CD37-57E1-F2B0252269F5}"/>
              </a:ext>
            </a:extLst>
          </p:cNvPr>
          <p:cNvSpPr txBox="1"/>
          <p:nvPr/>
        </p:nvSpPr>
        <p:spPr>
          <a:xfrm>
            <a:off x="449264" y="856343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0E742AD2-01D7-94B5-283B-8A165EB713C3}"/>
              </a:ext>
            </a:extLst>
          </p:cNvPr>
          <p:cNvSpPr txBox="1">
            <a:spLocks/>
          </p:cNvSpPr>
          <p:nvPr/>
        </p:nvSpPr>
        <p:spPr>
          <a:xfrm>
            <a:off x="449264" y="14477458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516234013"/>
      </p:ext>
    </p:extLst>
  </p:cSld>
  <p:clrMapOvr>
    <a:masterClrMapping/>
  </p:clrMapOvr>
</p:sld>
</file>

<file path=ppt/theme/theme1.xml><?xml version="1.0" encoding="utf-8"?>
<a:theme xmlns:a="http://schemas.openxmlformats.org/drawingml/2006/main" name="A3-mall Göteborgs Stad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.potx" id="{33A450BE-05DA-4CAE-85C2-6646C5DC5D66}" vid="{67DD77CA-DB83-434B-8F8D-06CDFB4CA12C}"/>
    </a:ext>
  </a:extLst>
</a:theme>
</file>

<file path=ppt/theme/theme2.xml><?xml version="1.0" encoding="utf-8"?>
<a:theme xmlns:a="http://schemas.openxmlformats.org/drawingml/2006/main" name="A3-mall Göteborgs Stad - färge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.potx" id="{33A450BE-05DA-4CAE-85C2-6646C5DC5D66}" vid="{BC9E13B1-B153-40D4-B493-4F3925C7132C}"/>
    </a:ext>
  </a:extLst>
</a:theme>
</file>

<file path=ppt/theme/theme3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.potx" id="{33A450BE-05DA-4CAE-85C2-6646C5DC5D66}" vid="{0188C799-AE21-47FF-92F9-8E98E1DB1733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2902A7D-5257-42A6-9AED-0089A9DA577A}">
  <we:reference id="2168fe81-07f3-4041-831f-380a3af458b5" version="1.0.0.0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1200</ap:Words>
  <ap:Application>Microsoft Office PowerPoint</ap:Application>
  <ap:PresentationFormat>Anpassad</ap:PresentationFormat>
  <ap:Paragraphs>211</ap:Paragraphs>
  <ap:Slides>18</ap:Slides>
  <ap:Notes>0</ap:Notes>
  <ap:HiddenSlides>4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18</vt:i4>
      </vt:variant>
    </vt:vector>
  </ap:HeadingPairs>
  <ap:TitlesOfParts>
    <vt:vector baseType="lpstr" size="24">
      <vt:lpstr>Arial</vt:lpstr>
      <vt:lpstr>Arial Black</vt:lpstr>
      <vt:lpstr>Calibri</vt:lpstr>
      <vt:lpstr>A3-mall Göteborgs Stad</vt:lpstr>
      <vt:lpstr>A3-mall Göteborgs Stad - färger</vt:lpstr>
      <vt:lpstr>Placering av sidhuvud, sidfot och logotyper vid samarbeten</vt:lpstr>
      <vt:lpstr>PowerPoint-presentation</vt:lpstr>
      <vt:lpstr>Rubrik</vt:lpstr>
      <vt:lpstr>Plats för längre rubrik på flera rader</vt:lpstr>
      <vt:lpstr>Plats för längre rubrik på flera rader</vt:lpstr>
      <vt:lpstr>Rubrik rubrik rubrik rubrik</vt:lpstr>
      <vt:lpstr>Plats för längre rubrik på flera rader</vt:lpstr>
      <vt:lpstr>Öppettider</vt:lpstr>
      <vt:lpstr>Matsedel vecka XX</vt:lpstr>
      <vt:lpstr>Matsedel vecka XX–XX</vt:lpstr>
      <vt:lpstr>Förbud mot xxxxxxxxxxx</vt:lpstr>
      <vt:lpstr>Rubrik kort aktuell information</vt:lpstr>
      <vt:lpstr>Tyck till om Xxxxxxxxxxxxx</vt:lpstr>
      <vt:lpstr>Tyck till om Xxxxxxxxxxxxx</vt:lpstr>
      <vt:lpstr>PowerPoint-presentation</vt:lpstr>
      <vt:lpstr>PowerPoint-presentation</vt:lpstr>
      <vt:lpstr>Informationsgrafik – kopiera och anpassa på din sida. Färger är endast exempel. Du hittar mer grafik i mediabanken eller den grafiska manualen.</vt:lpstr>
      <vt:lpstr>Informationsgrafik – kopiera och anpassa på din sida. Färger är endast exempel. Du hittar mer grafik i mediabanken eller den grafiska manualen.</vt:lpstr>
      <vt:lpstr>Exempel på informationsgrafik i alla tillgängliga kombination av komplementfärg och text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Affisch A3</dc:title>
  <dc:creator>Förvaltning</dc:creator>
  <lastModifiedBy>Cazuma Mori</lastModifiedBy>
  <revision>25</revision>
  <lastPrinted>2018-03-22T14:51:07.0000000Z</lastPrinted>
  <dcterms:created xsi:type="dcterms:W3CDTF">2023-10-05T09:57:17.0000000Z</dcterms:created>
  <dcterms:modified xsi:type="dcterms:W3CDTF">2024-11-20T11:51:39.0000000Z</dcterms:modified>
</coreProperties>
</file>