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2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extended-properties" Target="docProps/app.xml" Id="rId4" /><Relationship Type="http://schemas.openxmlformats.org/officeDocument/2006/relationships/officeDocument" Target="/ppt/presentation2.xml" Id="rId1" /></Relationships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presentation2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8" r:id="rId1"/>
    <p:sldMasterId id="2147483701" r:id="rId2"/>
    <p:sldMasterId id="2147483672" r:id="rId3"/>
    <p:sldMasterId id="2147483718" r:id="rId4"/>
    <p:sldMasterId id="2147483670" r:id="rId5"/>
    <p:sldMasterId id="2147483710" r:id="rId6"/>
    <p:sldMasterId id="2147483693" r:id="rId7"/>
    <p:sldMasterId id="2147483727" r:id="rId8"/>
  </p:sldMasterIdLst>
  <p:notesMasterIdLst>
    <p:notesMasterId r:id="rId15"/>
  </p:notesMasterIdLst>
  <p:sldIdLst>
    <p:sldId id="263" r:id="rId9"/>
    <p:sldId id="258" r:id="rId10"/>
    <p:sldId id="259" r:id="rId11"/>
    <p:sldId id="257" r:id="rId12"/>
    <p:sldId id="261" r:id="rId13"/>
    <p:sldId id="262" r:id="rId14"/>
  </p:sldIdLst>
  <p:sldSz cx="7559675" cy="10691813"/>
  <p:notesSz cx="6669088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Extrabold" panose="020B0906030804020204" pitchFamily="34" charset="0"/>
      <p:bold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2" autoAdjust="0"/>
    <p:restoredTop sz="86420" autoAdjust="0"/>
  </p:normalViewPr>
  <p:slideViewPr>
    <p:cSldViewPr snapToGrid="0">
      <p:cViewPr varScale="1">
        <p:scale>
          <a:sx n="70" d="100"/>
          <a:sy n="70" d="100"/>
        </p:scale>
        <p:origin x="2874" y="66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2.xml.rels>&#65279;<?xml version="1.0" encoding="utf-8"?><Relationships xmlns="http://schemas.openxmlformats.org/package/2006/relationships"><Relationship Type="http://schemas.openxmlformats.org/officeDocument/2006/relationships/slideMaster" Target="/ppt/slideMasters/slideMaster8.xml" Id="rId8" /><Relationship Type="http://schemas.openxmlformats.org/officeDocument/2006/relationships/slide" Target="/ppt/slides/slide5.xml" Id="rId13" /><Relationship Type="http://schemas.openxmlformats.org/officeDocument/2006/relationships/font" Target="/ppt/fonts/font3.fntdata" Id="rId18" /><Relationship Type="http://schemas.openxmlformats.org/officeDocument/2006/relationships/presProps" Target="/ppt/presProps.xml" Id="rId26" /><Relationship Type="http://schemas.openxmlformats.org/officeDocument/2006/relationships/slideMaster" Target="/ppt/slideMasters/slideMaster3.xml" Id="rId3" /><Relationship Type="http://schemas.openxmlformats.org/officeDocument/2006/relationships/font" Target="/ppt/fonts/font6.fntdata" Id="rId21" /><Relationship Type="http://schemas.openxmlformats.org/officeDocument/2006/relationships/slideMaster" Target="/ppt/slideMasters/slideMaster7.xml" Id="rId7" /><Relationship Type="http://schemas.openxmlformats.org/officeDocument/2006/relationships/slide" Target="/ppt/slides/slide4.xml" Id="rId12" /><Relationship Type="http://schemas.openxmlformats.org/officeDocument/2006/relationships/font" Target="/ppt/fonts/font2.fntdata" Id="rId17" /><Relationship Type="http://schemas.openxmlformats.org/officeDocument/2006/relationships/font" Target="/ppt/fonts/font10.fntdata" Id="rId25" /><Relationship Type="http://schemas.openxmlformats.org/officeDocument/2006/relationships/slideMaster" Target="/ppt/slideMasters/slideMaster2.xml" Id="rId2" /><Relationship Type="http://schemas.openxmlformats.org/officeDocument/2006/relationships/font" Target="/ppt/fonts/font1.fntdata" Id="rId16" /><Relationship Type="http://schemas.openxmlformats.org/officeDocument/2006/relationships/font" Target="/ppt/fonts/font5.fntdata" Id="rId20" /><Relationship Type="http://schemas.openxmlformats.org/officeDocument/2006/relationships/tableStyles" Target="/ppt/tableStyles.xml" Id="rId29" /><Relationship Type="http://schemas.openxmlformats.org/officeDocument/2006/relationships/slideMaster" Target="/ppt/slideMasters/slideMaster1.xml" Id="rId1" /><Relationship Type="http://schemas.openxmlformats.org/officeDocument/2006/relationships/slideMaster" Target="/ppt/slideMasters/slideMaster6.xml" Id="rId6" /><Relationship Type="http://schemas.openxmlformats.org/officeDocument/2006/relationships/slide" Target="/ppt/slides/slide3.xml" Id="rId11" /><Relationship Type="http://schemas.openxmlformats.org/officeDocument/2006/relationships/font" Target="/ppt/fonts/font9.fntdata" Id="rId24" /><Relationship Type="http://schemas.openxmlformats.org/officeDocument/2006/relationships/slideMaster" Target="/ppt/slideMasters/slideMaster5.xml" Id="rId5" /><Relationship Type="http://schemas.openxmlformats.org/officeDocument/2006/relationships/notesMaster" Target="/ppt/notesMasters/notesMaster1.xml" Id="rId15" /><Relationship Type="http://schemas.openxmlformats.org/officeDocument/2006/relationships/font" Target="/ppt/fonts/font8.fntdata" Id="rId23" /><Relationship Type="http://schemas.openxmlformats.org/officeDocument/2006/relationships/theme" Target="/ppt/theme/theme1.xml" Id="rId28" /><Relationship Type="http://schemas.openxmlformats.org/officeDocument/2006/relationships/slide" Target="/ppt/slides/slide2.xml" Id="rId10" /><Relationship Type="http://schemas.openxmlformats.org/officeDocument/2006/relationships/font" Target="/ppt/fonts/font4.fntdata" Id="rId19" /><Relationship Type="http://schemas.openxmlformats.org/officeDocument/2006/relationships/slideMaster" Target="/ppt/slideMasters/slideMaster4.xml" Id="rId4" /><Relationship Type="http://schemas.openxmlformats.org/officeDocument/2006/relationships/slide" Target="/ppt/slides/slide1.xml" Id="rId9" /><Relationship Type="http://schemas.openxmlformats.org/officeDocument/2006/relationships/slide" Target="/ppt/slides/slide6.xml" Id="rId14" /><Relationship Type="http://schemas.openxmlformats.org/officeDocument/2006/relationships/font" Target="/ppt/fonts/font7.fntdata" Id="rId22" /><Relationship Type="http://schemas.openxmlformats.org/officeDocument/2006/relationships/viewProps" Target="/ppt/viewProps.xml" Id="rId27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6B55-BE5F-497B-B980-3DEC63C35E9D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9A4A7-F575-4101-8EF1-6CB72A2FF9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2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&#65279;<?xml version="1.0" encoding="utf-8"?><Relationships xmlns="http://schemas.openxmlformats.org/package/2006/relationships"><Relationship Type="http://schemas.openxmlformats.org/officeDocument/2006/relationships/image" Target="../media/image4.svg" Id="rId3" /><Relationship Type="http://schemas.openxmlformats.org/officeDocument/2006/relationships/image" Target="../media/image3.png" Id="rId2" /><Relationship Type="http://schemas.openxmlformats.org/officeDocument/2006/relationships/slideMaster" Target="../slideMasters/slideMaster6.xml" Id="rId1" /><Relationship Type="http://schemas.openxmlformats.org/officeDocument/2006/relationships/image" Target="/ppt/media/image14.png" Id="R62c22c44809c4b37" /></Relationships>
</file>

<file path=ppt/slideLayouts/_rels/slideLayout45.xml.rels>&#65279;<?xml version="1.0" encoding="utf-8"?><Relationships xmlns="http://schemas.openxmlformats.org/package/2006/relationships"><Relationship Type="http://schemas.openxmlformats.org/officeDocument/2006/relationships/image" Target="../media/image4.svg" Id="rId3" /><Relationship Type="http://schemas.openxmlformats.org/officeDocument/2006/relationships/image" Target="../media/image3.png" Id="rId2" /><Relationship Type="http://schemas.openxmlformats.org/officeDocument/2006/relationships/slideMaster" Target="../slideMasters/slideMaster7.xml" Id="rId1" /><Relationship Type="http://schemas.openxmlformats.org/officeDocument/2006/relationships/image" Target="/ppt/media/image10.png" Id="Rf529514e5d5447fb" /></Relationships>
</file>

<file path=ppt/slideLayouts/_rels/slideLayout46.xml.rels>&#65279;<?xml version="1.0" encoding="utf-8"?><Relationships xmlns="http://schemas.openxmlformats.org/package/2006/relationships"><Relationship Type="http://schemas.openxmlformats.org/officeDocument/2006/relationships/image" Target="../media/image4.svg" Id="rId3" /><Relationship Type="http://schemas.openxmlformats.org/officeDocument/2006/relationships/image" Target="../media/image3.png" Id="rId2" /><Relationship Type="http://schemas.openxmlformats.org/officeDocument/2006/relationships/slideMaster" Target="../slideMasters/slideMaster7.xml" Id="rId1" /><Relationship Type="http://schemas.openxmlformats.org/officeDocument/2006/relationships/image" Target="/ppt/media/image9.png" Id="R2fa69e42fc924618" /></Relationships>
</file>

<file path=ppt/slideLayouts/_rels/slideLayout47.xml.rels>&#65279;<?xml version="1.0" encoding="utf-8"?><Relationships xmlns="http://schemas.openxmlformats.org/package/2006/relationships"><Relationship Type="http://schemas.openxmlformats.org/officeDocument/2006/relationships/image" Target="../media/image4.svg" Id="rId3" /><Relationship Type="http://schemas.openxmlformats.org/officeDocument/2006/relationships/image" Target="../media/image3.png" Id="rId2" /><Relationship Type="http://schemas.openxmlformats.org/officeDocument/2006/relationships/slideMaster" Target="../slideMasters/slideMaster7.xml" Id="rId1" /><Relationship Type="http://schemas.openxmlformats.org/officeDocument/2006/relationships/image" Target="/ppt/media/image7.png" Id="Rad6b77b1e3d74865" /></Relationships>
</file>

<file path=ppt/slideLayouts/_rels/slideLayout48.xml.rels>&#65279;<?xml version="1.0" encoding="utf-8"?><Relationships xmlns="http://schemas.openxmlformats.org/package/2006/relationships"><Relationship Type="http://schemas.openxmlformats.org/officeDocument/2006/relationships/image" Target="../media/image4.svg" Id="rId3" /><Relationship Type="http://schemas.openxmlformats.org/officeDocument/2006/relationships/image" Target="../media/image3.png" Id="rId2" /><Relationship Type="http://schemas.openxmlformats.org/officeDocument/2006/relationships/slideMaster" Target="../slideMasters/slideMaster7.xml" Id="rId1" /><Relationship Type="http://schemas.openxmlformats.org/officeDocument/2006/relationships/image" Target="/ppt/media/image13.png" Id="Rb9835374002542b3" /></Relationships>
</file>

<file path=ppt/slideLayouts/_rels/slideLayout49.xml.rels>&#65279;<?xml version="1.0" encoding="utf-8"?><Relationships xmlns="http://schemas.openxmlformats.org/package/2006/relationships"><Relationship Type="http://schemas.openxmlformats.org/officeDocument/2006/relationships/image" Target="../media/image4.svg" Id="rId3" /><Relationship Type="http://schemas.openxmlformats.org/officeDocument/2006/relationships/image" Target="../media/image3.png" Id="rId2" /><Relationship Type="http://schemas.openxmlformats.org/officeDocument/2006/relationships/slideMaster" Target="../slideMasters/slideMaster7.xml" Id="rId1" /><Relationship Type="http://schemas.openxmlformats.org/officeDocument/2006/relationships/image" Target="/ppt/media/image12.png" Id="R19ccd75733db4e7f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&#65279;<?xml version="1.0" encoding="utf-8"?><Relationships xmlns="http://schemas.openxmlformats.org/package/2006/relationships"><Relationship Type="http://schemas.openxmlformats.org/officeDocument/2006/relationships/image" Target="../media/image4.svg" Id="rId3" /><Relationship Type="http://schemas.openxmlformats.org/officeDocument/2006/relationships/image" Target="../media/image3.png" Id="rId2" /><Relationship Type="http://schemas.openxmlformats.org/officeDocument/2006/relationships/slideMaster" Target="../slideMasters/slideMaster7.xml" Id="rId1" /><Relationship Type="http://schemas.openxmlformats.org/officeDocument/2006/relationships/image" Target="/ppt/media/image11.png" Id="R8ad90088e23b44cb" /></Relationships>
</file>

<file path=ppt/slideLayouts/_rels/slideLayout51.xml.rels>&#65279;<?xml version="1.0" encoding="utf-8"?><Relationships xmlns="http://schemas.openxmlformats.org/package/2006/relationships"><Relationship Type="http://schemas.openxmlformats.org/officeDocument/2006/relationships/image" Target="../media/image4.svg" Id="rId3" /><Relationship Type="http://schemas.openxmlformats.org/officeDocument/2006/relationships/image" Target="../media/image3.png" Id="rId2" /><Relationship Type="http://schemas.openxmlformats.org/officeDocument/2006/relationships/slideMaster" Target="../slideMasters/slideMaster7.xml" Id="rId1" /><Relationship Type="http://schemas.openxmlformats.org/officeDocument/2006/relationships/image" Target="/ppt/media/image8.png" Id="R36212cbc16884f7e" 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r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816FB5-43D6-48C5-BDF6-7A5474F36554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 6">
            <a:extLst>
              <a:ext uri="{FF2B5EF4-FFF2-40B4-BE49-F238E27FC236}">
                <a16:creationId xmlns:a16="http://schemas.microsoft.com/office/drawing/2014/main" id="{DBF5915A-17D0-4D1B-8855-8E55CEA8DF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284349E3-6024-4145-9FA7-BA3A1E356D3D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83116D-A967-41A5-9D1B-934B754EB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156FD904-9B5B-4736-9E45-86203171ECF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65C647-AF87-4316-BADB-72673DD12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DC18C93E-9BC5-4ABB-B773-885F03C5A6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89428625"/>
      </p:ext>
    </p:extLst>
  </p:cSld>
  <p:clrMapOvr>
    <a:masterClrMapping/>
  </p:clrMapOvr>
</p:sldLayout>
</file>

<file path=ppt/slideLayouts/slideLayout10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FA7F6858-D76B-478B-B103-6236E80A3C93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6">
            <a:extLst>
              <a:ext uri="{FF2B5EF4-FFF2-40B4-BE49-F238E27FC236}">
                <a16:creationId xmlns:a16="http://schemas.microsoft.com/office/drawing/2014/main" id="{B2D88ED1-F35B-4FD7-A480-EB10231F9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DEA73BD9-C157-4F76-B1C3-FD7824248F49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sidfot 2">
            <a:extLst>
              <a:ext uri="{FF2B5EF4-FFF2-40B4-BE49-F238E27FC236}">
                <a16:creationId xmlns:a16="http://schemas.microsoft.com/office/drawing/2014/main" id="{BB075F83-57F8-42C6-8FA4-2D1CE60E0C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D5C51C60-6911-4AEE-9645-41A8A3703A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1B7C4563-9214-4825-AFD2-05D955F6F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67ABCF05-D8B9-454A-8212-9E523DF17A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323883861"/>
      </p:ext>
    </p:extLst>
  </p:cSld>
  <p:clrMapOvr>
    <a:masterClrMapping/>
  </p:clrMapOvr>
</p:sldLayout>
</file>

<file path=ppt/slideLayouts/slideLayout1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urko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F158D4D-F8A0-4750-AE0D-114131AB1985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6">
            <a:extLst>
              <a:ext uri="{FF2B5EF4-FFF2-40B4-BE49-F238E27FC236}">
                <a16:creationId xmlns:a16="http://schemas.microsoft.com/office/drawing/2014/main" id="{FF536BE2-F368-4960-81E9-DB651F6E1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C92F1BA-29E9-48C4-B006-6865BDC366F8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sidfot 2">
            <a:extLst>
              <a:ext uri="{FF2B5EF4-FFF2-40B4-BE49-F238E27FC236}">
                <a16:creationId xmlns:a16="http://schemas.microsoft.com/office/drawing/2014/main" id="{ACD4114D-08D9-4423-83F1-F1B7A7DD03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5AD25A77-9028-4A45-9684-2E4707EAF2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A863E681-8EF8-4208-9221-9C612838D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1C498BDC-E988-4396-9836-3B8E13C948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934772034"/>
      </p:ext>
    </p:extLst>
  </p:cSld>
  <p:clrMapOvr>
    <a:masterClrMapping/>
  </p:clrMapOvr>
</p:sldLayout>
</file>

<file path=ppt/slideLayouts/slideLayout1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osa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FC43F9A0-0313-4319-B43F-887DDCCD9EEA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6">
            <a:extLst>
              <a:ext uri="{FF2B5EF4-FFF2-40B4-BE49-F238E27FC236}">
                <a16:creationId xmlns:a16="http://schemas.microsoft.com/office/drawing/2014/main" id="{8E7DACB1-CC9F-4F9D-833F-F9ED53CC9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75F3E768-97D8-47A6-9562-52F70358ACF1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sidfot 2">
            <a:extLst>
              <a:ext uri="{FF2B5EF4-FFF2-40B4-BE49-F238E27FC236}">
                <a16:creationId xmlns:a16="http://schemas.microsoft.com/office/drawing/2014/main" id="{807CC922-57D7-4743-90A5-14EBBFB8FE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63FCBCC1-B1E6-4363-AA93-011E115496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59D1652D-CE7B-40C5-81E2-C7239A378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7879D667-EF9E-415C-953A-16CE149B6D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2027192794"/>
      </p:ext>
    </p:extLst>
  </p:cSld>
  <p:clrMapOvr>
    <a:masterClrMapping/>
  </p:clrMapOvr>
</p:sldLayout>
</file>

<file path=ppt/slideLayouts/slideLayout1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rön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846979E4-DD62-419E-8E62-5DD101E3E84C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6">
            <a:extLst>
              <a:ext uri="{FF2B5EF4-FFF2-40B4-BE49-F238E27FC236}">
                <a16:creationId xmlns:a16="http://schemas.microsoft.com/office/drawing/2014/main" id="{A228261E-4544-4FE7-8694-32FF0CAC3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BBADA183-AF2F-49D1-AE91-17C4763647DB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sidfot 2">
            <a:extLst>
              <a:ext uri="{FF2B5EF4-FFF2-40B4-BE49-F238E27FC236}">
                <a16:creationId xmlns:a16="http://schemas.microsoft.com/office/drawing/2014/main" id="{02E4FA79-3789-408A-8B36-912FB7F943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D1E685BD-6D50-4C16-B1D0-25F8BEAF7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A87F6F8B-F302-4D21-8F4D-E215BFDC7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559A1261-6089-415D-A3D3-B464F80A8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2056992124"/>
      </p:ext>
    </p:extLst>
  </p:cSld>
  <p:clrMapOvr>
    <a:masterClrMapping/>
  </p:clrMapOvr>
</p:sldLayout>
</file>

<file path=ppt/slideLayouts/slideLayout14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ila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32C26C9F-90A8-40BA-8B06-FB6EB45C084A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6">
            <a:extLst>
              <a:ext uri="{FF2B5EF4-FFF2-40B4-BE49-F238E27FC236}">
                <a16:creationId xmlns:a16="http://schemas.microsoft.com/office/drawing/2014/main" id="{4B413E07-98A2-45D5-9061-618A5996C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65D52F9E-F802-4C88-B65E-B5BCBAAAAC41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sidfot 2">
            <a:extLst>
              <a:ext uri="{FF2B5EF4-FFF2-40B4-BE49-F238E27FC236}">
                <a16:creationId xmlns:a16="http://schemas.microsoft.com/office/drawing/2014/main" id="{C1F9980A-0168-4A2D-A6D2-AE9C4E87CF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B38CE711-2A8C-4C57-8FCF-13A9D60623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F653C516-6231-4E9D-B6B6-CD0CEE00F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FBA0929D-0F31-4B73-90A1-6DFE49004B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428912633"/>
      </p:ext>
    </p:extLst>
  </p:cSld>
  <p:clrMapOvr>
    <a:masterClrMapping/>
  </p:clrMapOvr>
</p:sldLayout>
</file>

<file path=ppt/slideLayouts/slideLayout15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ul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985CDC2-10D6-4EBA-8AE8-B3DF07F16768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635B9B8-F74A-498F-9974-42CF05A35EA7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sidfot 2">
            <a:extLst>
              <a:ext uri="{FF2B5EF4-FFF2-40B4-BE49-F238E27FC236}">
                <a16:creationId xmlns:a16="http://schemas.microsoft.com/office/drawing/2014/main" id="{B48B2883-9231-4E6A-BA50-E91BDA2F5D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1FAE96C1-FDEB-47AC-BE3D-9A7BF2439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8BB14991-ABF1-4DFA-B8DC-CA00B5D42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7457150B-B2D4-43E9-AED4-D46A0FE2C1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5AD3BF1D-9459-4710-9248-51309EA15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09364"/>
      </p:ext>
    </p:extLst>
  </p:cSld>
  <p:clrMapOvr>
    <a:masterClrMapping/>
  </p:clrMapOvr>
</p:sldLayout>
</file>

<file path=ppt/slideLayouts/slideLayout16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öteborgs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A01F0DD-5327-4CEF-B283-D5DB4307585F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6" descr=" Göteborgs Stads logotyp">
            <a:extLst>
              <a:ext uri="{FF2B5EF4-FFF2-40B4-BE49-F238E27FC236}">
                <a16:creationId xmlns:a16="http://schemas.microsoft.com/office/drawing/2014/main" id="{28D2ED01-8885-45FF-BAD2-E2252F465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5" y="8769546"/>
            <a:ext cx="1441704" cy="479537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55517BBA-34AE-4D11-8B3B-1BCAEE95E4FB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sidfot 2">
            <a:extLst>
              <a:ext uri="{FF2B5EF4-FFF2-40B4-BE49-F238E27FC236}">
                <a16:creationId xmlns:a16="http://schemas.microsoft.com/office/drawing/2014/main" id="{06DB07DB-E302-45A8-8361-4C16D41B12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492E6253-9F8D-4A76-A016-2D963E297E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73CD8111-CF4E-4B19-B834-1D1A08A28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29D3518C-B9B8-4AE0-95CC-9FEAD71601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3084785518"/>
      </p:ext>
    </p:extLst>
  </p:cSld>
  <p:clrMapOvr>
    <a:masterClrMapping/>
  </p:clrMapOvr>
</p:sldLayout>
</file>

<file path=ppt/slideLayouts/slideLayout17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r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816FB5-43D6-48C5-BDF6-7A5474F36554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84349E3-6024-4145-9FA7-BA3A1E356D3D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83116D-A967-41A5-9D1B-934B754EB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9F1323DC-5972-4146-BEDD-1B9C51222F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65C647-AF87-4316-BADB-72673DD12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1867D592-A07F-43A8-9D63-9C20BFA429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ED68EEC8-4C53-4A0A-BE5F-161B6D9C1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13170"/>
      </p:ext>
    </p:extLst>
  </p:cSld>
  <p:clrMapOvr>
    <a:masterClrMapping/>
  </p:clrMapOvr>
</p:sldLayout>
</file>

<file path=ppt/slideLayouts/slideLayout18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AF75260B-0693-4B4F-A99D-7D61E9120F38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CFE9897-EECF-4DB3-9021-440F32B15133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1DE814DE-2DA1-465A-A385-AC90FDC2D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F670D2CA-30A6-4FC4-9B9F-6A74C56E79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9ECFAF07-D1E5-4278-B9BE-3CA278FEF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2D4FC73A-286F-427D-AD1F-BF6D4E014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48F9F26C-1942-4BFF-A9D0-A5F819774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79490"/>
      </p:ext>
    </p:extLst>
  </p:cSld>
  <p:clrMapOvr>
    <a:masterClrMapping/>
  </p:clrMapOvr>
</p:sldLayout>
</file>

<file path=ppt/slideLayouts/slideLayout19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rön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DC8930C3-FB05-446C-AABF-1DADB6A391DE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EE79428-5AB8-4CBA-88B0-2C97EF28595D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Platshållare för sidfot 2">
            <a:extLst>
              <a:ext uri="{FF2B5EF4-FFF2-40B4-BE49-F238E27FC236}">
                <a16:creationId xmlns:a16="http://schemas.microsoft.com/office/drawing/2014/main" id="{BA985503-D4DB-4102-B45B-4CA3D6E93C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6" name="Platshållare för bild 5">
            <a:extLst>
              <a:ext uri="{FF2B5EF4-FFF2-40B4-BE49-F238E27FC236}">
                <a16:creationId xmlns:a16="http://schemas.microsoft.com/office/drawing/2014/main" id="{E4C0761A-6342-4754-9A58-407FE1F7F5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7" name="Rubrik 1">
            <a:extLst>
              <a:ext uri="{FF2B5EF4-FFF2-40B4-BE49-F238E27FC236}">
                <a16:creationId xmlns:a16="http://schemas.microsoft.com/office/drawing/2014/main" id="{106F9A99-6F96-45DF-9C3F-82477DC60B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8" name="Platshållare för text 5">
            <a:extLst>
              <a:ext uri="{FF2B5EF4-FFF2-40B4-BE49-F238E27FC236}">
                <a16:creationId xmlns:a16="http://schemas.microsoft.com/office/drawing/2014/main" id="{FC290C5E-5027-479B-8EEC-40CC3999E5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F20BCE9A-FCD3-4FB3-AF86-F7E68FE99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92339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6A147F5B-B178-4414-A2CA-8FCE8706E619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 6">
            <a:extLst>
              <a:ext uri="{FF2B5EF4-FFF2-40B4-BE49-F238E27FC236}">
                <a16:creationId xmlns:a16="http://schemas.microsoft.com/office/drawing/2014/main" id="{A0289FFE-BF93-489F-A6E8-649B4F78C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E4F78CD-B89F-4951-8CA4-E2508BF3708E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C9FE1914-2E31-4333-B0DA-0E4C360FA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1BB1915D-B4A0-4B52-8D56-7EFDA2C943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1F47F555-E15F-4394-BBF7-A40E26417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8CCDB1FD-1B9C-4E01-B909-98CB5117A2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2559855441"/>
      </p:ext>
    </p:extLst>
  </p:cSld>
  <p:clrMapOvr>
    <a:masterClrMapping/>
  </p:clrMapOvr>
</p:sldLayout>
</file>

<file path=ppt/slideLayouts/slideLayout20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Apriko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1CE84A7C-90DF-4B91-B0F8-8C3DDA88DC2C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900F95A-5498-4CD4-93F5-B6ED90523D71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1892E513-B313-45B7-AAA3-7281DA6286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7D1E259F-4425-4184-93A3-F07669B164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2625911F-B1ED-49E9-9AC0-357C12E8B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3BEE1F4A-9CE1-4B84-8878-3FC82CCC10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88EF15E7-5F33-4FD9-BDD2-EFA8A0FA2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21354"/>
      </p:ext>
    </p:extLst>
  </p:cSld>
  <p:clrMapOvr>
    <a:masterClrMapping/>
  </p:clrMapOvr>
</p:sldLayout>
</file>

<file path=ppt/slideLayouts/slideLayout2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rosa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E429598A-A5F4-411B-BD58-BF91F7F1BA91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2131ADF-8EB4-49C4-93A5-27B3692EB891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7A4A4568-96E7-4945-9072-65316738F6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702243E0-8746-4447-A5E2-0E011DDABE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41EC2EFA-7435-4CDC-B7FC-88D659523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F2FAACC3-CF8C-42A1-B09A-D3BACB4A6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92BA9741-D406-47D9-B614-4244E2819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4035"/>
      </p:ext>
    </p:extLst>
  </p:cSld>
  <p:clrMapOvr>
    <a:masterClrMapping/>
  </p:clrMapOvr>
</p:sldLayout>
</file>

<file path=ppt/slideLayouts/slideLayout2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Violet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E786BFC4-F5C1-4D86-943E-C5F08346286D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AA0FD6B-E96F-4375-8BFA-6FC61A91980C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7B512326-BAA7-455D-B275-26851032A2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06E0687C-EBA7-494B-BD85-F1DB362B18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1659B684-BD8B-415E-B179-F40FF0D5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CD2AFDB6-CE92-4BF5-B614-BAE97DBBEF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1AA3D3ED-E986-44FA-9564-C701E170B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92829"/>
      </p:ext>
    </p:extLst>
  </p:cSld>
  <p:clrMapOvr>
    <a:masterClrMapping/>
  </p:clrMapOvr>
</p:sldLayout>
</file>

<file path=ppt/slideLayouts/slideLayout2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ul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A32FD758-F7BD-4406-ABC3-D6BB8AD4BA98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4EF78B0-36F1-46A6-8E58-83D194C7A4E6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66EB6C29-6E98-4799-8EC5-4FB8B8D62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48A3D1B8-9BA7-45DE-A1C3-86775B2B16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4C516D0C-8AFC-4F6F-AE4D-F4090A350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A903F54B-5016-49EB-B858-05C81FD256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9D99BE95-AEC2-4750-B227-160E491B4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11760"/>
      </p:ext>
    </p:extLst>
  </p:cSld>
  <p:clrMapOvr>
    <a:masterClrMapping/>
  </p:clrMapOvr>
</p:sldLayout>
</file>

<file path=ppt/slideLayouts/slideLayout24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r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816FB5-43D6-48C5-BDF6-7A5474F36554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84349E3-6024-4145-9FA7-BA3A1E356D3D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83116D-A967-41A5-9D1B-934B754EB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DC52B1B-0D05-4889-AC8A-CD2A4156F6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65C647-AF87-4316-BADB-72673DD12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944469BB-9F15-4B7C-B684-921F2C2816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10" name="Bild 5" descr="Göteborgs Stads logotyp">
            <a:extLst>
              <a:ext uri="{FF2B5EF4-FFF2-40B4-BE49-F238E27FC236}">
                <a16:creationId xmlns:a16="http://schemas.microsoft.com/office/drawing/2014/main" id="{34FBDB46-A8FF-4DF9-99BF-AB0F243CB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51162"/>
      </p:ext>
    </p:extLst>
  </p:cSld>
  <p:clrMapOvr>
    <a:masterClrMapping/>
  </p:clrMapOvr>
</p:sldLayout>
</file>

<file path=ppt/slideLayouts/slideLayout25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E5AD178E-E28C-433D-92E7-D3EA199F9D2B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ED8B284-11C8-4CCF-B888-E08BCE302DC9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sidfot 2">
            <a:extLst>
              <a:ext uri="{FF2B5EF4-FFF2-40B4-BE49-F238E27FC236}">
                <a16:creationId xmlns:a16="http://schemas.microsoft.com/office/drawing/2014/main" id="{3ED266CD-270A-4532-BE40-12BF0503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8" name="Platshållare för text 4">
            <a:extLst>
              <a:ext uri="{FF2B5EF4-FFF2-40B4-BE49-F238E27FC236}">
                <a16:creationId xmlns:a16="http://schemas.microsoft.com/office/drawing/2014/main" id="{AA0A83EE-166E-4B50-BD29-EAAD2B0DAF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32815B6D-878D-414D-A14C-BE7101477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20" name="Platshållare för text 5">
            <a:extLst>
              <a:ext uri="{FF2B5EF4-FFF2-40B4-BE49-F238E27FC236}">
                <a16:creationId xmlns:a16="http://schemas.microsoft.com/office/drawing/2014/main" id="{3A8D7D35-2DE5-47F0-B551-0A4F52503C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459D886E-4319-4B71-8914-53ADB6D91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15471"/>
      </p:ext>
    </p:extLst>
  </p:cSld>
  <p:clrMapOvr>
    <a:masterClrMapping/>
  </p:clrMapOvr>
</p:sldLayout>
</file>

<file path=ppt/slideLayouts/slideLayout26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rön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24A548A-6B4B-4601-8801-20365F80C7DC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26A4975-2AE1-4B19-AAF5-FCEEAC46C668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sidfot 2">
            <a:extLst>
              <a:ext uri="{FF2B5EF4-FFF2-40B4-BE49-F238E27FC236}">
                <a16:creationId xmlns:a16="http://schemas.microsoft.com/office/drawing/2014/main" id="{3D3AF861-E86C-48AA-A7ED-574DE9BCE0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8" name="Platshållare för text 4">
            <a:extLst>
              <a:ext uri="{FF2B5EF4-FFF2-40B4-BE49-F238E27FC236}">
                <a16:creationId xmlns:a16="http://schemas.microsoft.com/office/drawing/2014/main" id="{5FC07B11-E34A-4D03-BDF5-B96D4D5947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0C830141-5B45-4FC6-AA44-69AD64CCB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20" name="Platshållare för text 5">
            <a:extLst>
              <a:ext uri="{FF2B5EF4-FFF2-40B4-BE49-F238E27FC236}">
                <a16:creationId xmlns:a16="http://schemas.microsoft.com/office/drawing/2014/main" id="{DFDEE2E8-27E3-4560-A327-ED22CA1E88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359A51EC-6802-4B58-9E9F-CB17287216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74466"/>
      </p:ext>
    </p:extLst>
  </p:cSld>
  <p:clrMapOvr>
    <a:masterClrMapping/>
  </p:clrMapOvr>
</p:sldLayout>
</file>

<file path=ppt/slideLayouts/slideLayout27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Apriko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E929ABA3-6045-4C25-9387-DDD855BCDF14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2ADBB53-BFE6-488D-BA21-81C74A17B2A8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sidfot 2">
            <a:extLst>
              <a:ext uri="{FF2B5EF4-FFF2-40B4-BE49-F238E27FC236}">
                <a16:creationId xmlns:a16="http://schemas.microsoft.com/office/drawing/2014/main" id="{26195050-12FF-4294-BF78-A6608212FC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8" name="Platshållare för text 4">
            <a:extLst>
              <a:ext uri="{FF2B5EF4-FFF2-40B4-BE49-F238E27FC236}">
                <a16:creationId xmlns:a16="http://schemas.microsoft.com/office/drawing/2014/main" id="{33B4F1DF-3F8D-4F9D-A3BD-4FAD774F9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55523723-D71C-431F-BAF7-7DF62130F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20" name="Platshållare för text 5">
            <a:extLst>
              <a:ext uri="{FF2B5EF4-FFF2-40B4-BE49-F238E27FC236}">
                <a16:creationId xmlns:a16="http://schemas.microsoft.com/office/drawing/2014/main" id="{76D8DCC0-2431-4050-878E-C462244200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2EC1D7D0-5A95-429F-9BC4-0256ECF1E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60329"/>
      </p:ext>
    </p:extLst>
  </p:cSld>
  <p:clrMapOvr>
    <a:masterClrMapping/>
  </p:clrMapOvr>
</p:sldLayout>
</file>

<file path=ppt/slideLayouts/slideLayout28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rosa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2EE9261B-C012-442E-95A2-563B669B74B3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390883D-2316-44F6-A5C7-96E60A0624D4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sidfot 2">
            <a:extLst>
              <a:ext uri="{FF2B5EF4-FFF2-40B4-BE49-F238E27FC236}">
                <a16:creationId xmlns:a16="http://schemas.microsoft.com/office/drawing/2014/main" id="{AFB3EA1A-7B9F-49C7-98A1-84F3DD5823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8" name="Platshållare för text 4">
            <a:extLst>
              <a:ext uri="{FF2B5EF4-FFF2-40B4-BE49-F238E27FC236}">
                <a16:creationId xmlns:a16="http://schemas.microsoft.com/office/drawing/2014/main" id="{557353A2-81B4-480D-A510-3B37CBE3AA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C837ED3D-E8E5-4044-8832-F81C6D40C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20" name="Platshållare för text 5">
            <a:extLst>
              <a:ext uri="{FF2B5EF4-FFF2-40B4-BE49-F238E27FC236}">
                <a16:creationId xmlns:a16="http://schemas.microsoft.com/office/drawing/2014/main" id="{4F19B351-2768-4B5C-A0B3-2CA2E705B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3D2870DF-44C6-4E51-8EF8-79C1E5999C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38453"/>
      </p:ext>
    </p:extLst>
  </p:cSld>
  <p:clrMapOvr>
    <a:masterClrMapping/>
  </p:clrMapOvr>
</p:sldLayout>
</file>

<file path=ppt/slideLayouts/slideLayout29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Violet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00F06F1A-5383-4032-9D14-8B6A093CA270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6365366-13F8-40C6-BE28-F2D38B6349FA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sidfot 2">
            <a:extLst>
              <a:ext uri="{FF2B5EF4-FFF2-40B4-BE49-F238E27FC236}">
                <a16:creationId xmlns:a16="http://schemas.microsoft.com/office/drawing/2014/main" id="{DCAD53E4-9DF5-434B-871C-4251EEE1BF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8" name="Platshållare för text 4">
            <a:extLst>
              <a:ext uri="{FF2B5EF4-FFF2-40B4-BE49-F238E27FC236}">
                <a16:creationId xmlns:a16="http://schemas.microsoft.com/office/drawing/2014/main" id="{8D51F482-08B0-4AB7-896A-15E74601DB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F4A24DFA-1786-479B-87E6-67F02EB3B1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20" name="Platshållare för text 5">
            <a:extLst>
              <a:ext uri="{FF2B5EF4-FFF2-40B4-BE49-F238E27FC236}">
                <a16:creationId xmlns:a16="http://schemas.microsoft.com/office/drawing/2014/main" id="{992A3F6D-FF49-46BE-A3A8-0BAD0487D0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587DE40E-EB77-4EE8-9F34-C4933F949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38635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urko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F9665FD-EC69-4479-B8FF-C98CF438C946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 6">
            <a:extLst>
              <a:ext uri="{FF2B5EF4-FFF2-40B4-BE49-F238E27FC236}">
                <a16:creationId xmlns:a16="http://schemas.microsoft.com/office/drawing/2014/main" id="{B34A2257-B616-42F1-A16F-780C72C75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7AF9F638-F938-4E24-8812-C6450899AC6A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3107B349-C442-4B63-A561-385BCE3BA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B1501E97-DB40-41EF-9CB6-B3BADC9BE8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F1BEF583-74EE-4C7E-8C44-9E95CB038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1B9A054F-E347-4E26-B906-5FD985AF09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252914995"/>
      </p:ext>
    </p:extLst>
  </p:cSld>
  <p:clrMapOvr>
    <a:masterClrMapping/>
  </p:clrMapOvr>
</p:sldLayout>
</file>

<file path=ppt/slideLayouts/slideLayout30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ul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F632E57-0119-4EA6-AB28-367101844547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E13D75E-BEAD-4D1B-BC67-60B59B87026B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sidfot 2">
            <a:extLst>
              <a:ext uri="{FF2B5EF4-FFF2-40B4-BE49-F238E27FC236}">
                <a16:creationId xmlns:a16="http://schemas.microsoft.com/office/drawing/2014/main" id="{99A1E655-DF54-472E-A02C-45CAF4B503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76DA9ACF-1649-4FE9-A2ED-578DECD66A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07DB90D0-1F83-45E6-AEE4-1563DC430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912A8E3C-F74A-4D21-945D-96BAD49249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48A70038-B43F-4DE9-B5F4-D0A057252C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94906"/>
      </p:ext>
    </p:extLst>
  </p:cSld>
  <p:clrMapOvr>
    <a:masterClrMapping/>
  </p:clrMapOvr>
</p:sldLayout>
</file>

<file path=ppt/slideLayouts/slideLayout3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rå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815C1A-8C49-43F7-96F8-B0A13F45CCA8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 5" descr="Göteborgs Stads logotyp">
            <a:extLst>
              <a:ext uri="{FF2B5EF4-FFF2-40B4-BE49-F238E27FC236}">
                <a16:creationId xmlns:a16="http://schemas.microsoft.com/office/drawing/2014/main" id="{38CEDC77-1FE6-48F4-90F2-BF215595F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83116D-A967-41A5-9D1B-934B754EB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id="{6E2AFD33-14E5-4E7E-AB52-DD0596C5E4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65C647-AF87-4316-BADB-72673DD12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939F9475-0B69-4D36-B168-4728BD001A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010861061"/>
      </p:ext>
    </p:extLst>
  </p:cSld>
  <p:clrMapOvr>
    <a:masterClrMapping/>
  </p:clrMapOvr>
</p:sldLayout>
</file>

<file path=ppt/slideLayouts/slideLayout3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öd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ADD28E3B-E0F1-4B40-80D3-D74837E7AB32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7A649E6E-8E92-4709-AAED-7B66062A67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A85C78F6-3D58-4BCD-A7AD-586F37BCCF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0EAC3159-9346-49C9-912A-0A2A451C5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45EA5B75-6C44-4308-84EB-66ABABE2F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0931BACC-D30D-4A36-A5E0-E997225A3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98026"/>
      </p:ext>
    </p:extLst>
  </p:cSld>
  <p:clrMapOvr>
    <a:masterClrMapping/>
  </p:clrMapOvr>
</p:sldLayout>
</file>

<file path=ppt/slideLayouts/slideLayout3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urkos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0E7387F-1449-4064-831F-99F115C20E60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sidfot 2">
            <a:extLst>
              <a:ext uri="{FF2B5EF4-FFF2-40B4-BE49-F238E27FC236}">
                <a16:creationId xmlns:a16="http://schemas.microsoft.com/office/drawing/2014/main" id="{4A2CD454-2DDE-4379-8882-847798FA99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 5">
            <a:extLst>
              <a:ext uri="{FF2B5EF4-FFF2-40B4-BE49-F238E27FC236}">
                <a16:creationId xmlns:a16="http://schemas.microsoft.com/office/drawing/2014/main" id="{085CEE42-3B57-4188-B37A-50DA45159B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AB88EDDB-D000-41FF-B42F-494D6A94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C815BE7E-9FD3-4DE4-B9C4-9F9270C958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40AA3B5F-A746-4EC0-B8E5-D1D60BEFC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97761"/>
      </p:ext>
    </p:extLst>
  </p:cSld>
  <p:clrMapOvr>
    <a:masterClrMapping/>
  </p:clrMapOvr>
</p:sldLayout>
</file>

<file path=ppt/slideLayouts/slideLayout34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osa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85950A5-1D2B-4C56-A19E-58BCB9243AD3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E9176C54-9616-418C-920B-431B4BE4E6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F886039D-793D-48E8-84A5-227A6D0A99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E9C3ED3B-B07E-466A-98E5-016F13A1A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2346D40E-8807-404C-950C-4056F7352E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D3B24D9D-7457-4554-B6DD-23F562674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27473"/>
      </p:ext>
    </p:extLst>
  </p:cSld>
  <p:clrMapOvr>
    <a:masterClrMapping/>
  </p:clrMapOvr>
</p:sldLayout>
</file>

<file path=ppt/slideLayouts/slideLayout35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rön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879074B3-2CD4-4E26-8849-63145E53AEF1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BD6A9230-AECF-429D-9262-292C5D6DE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6DBD5841-1258-49EC-B486-49BCBCAD1D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F9B9E2BC-5C1F-4771-8215-E0A5A267E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BD0BDCDD-C2A4-4D19-9CF2-51C5D7D45A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EA88D967-AA14-46B4-9F94-2254AE4B2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8555"/>
      </p:ext>
    </p:extLst>
  </p:cSld>
  <p:clrMapOvr>
    <a:masterClrMapping/>
  </p:clrMapOvr>
</p:sldLayout>
</file>

<file path=ppt/slideLayouts/slideLayout36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ila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86BFC5CA-4C4C-4CCB-85E3-18A2BE851F6E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sidfot 2">
            <a:extLst>
              <a:ext uri="{FF2B5EF4-FFF2-40B4-BE49-F238E27FC236}">
                <a16:creationId xmlns:a16="http://schemas.microsoft.com/office/drawing/2014/main" id="{E1926FB0-A4E5-4FE7-8D84-3D58AA07B4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 5">
            <a:extLst>
              <a:ext uri="{FF2B5EF4-FFF2-40B4-BE49-F238E27FC236}">
                <a16:creationId xmlns:a16="http://schemas.microsoft.com/office/drawing/2014/main" id="{BE72F059-9C1F-425C-B76E-D2A724A983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516CDC8-2D3A-4BFE-BD14-A3E67D658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A22FA059-C563-4EFB-85F2-D093C427C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1642AD7A-4CE9-417D-8515-75AAFC8E3C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2224"/>
      </p:ext>
    </p:extLst>
  </p:cSld>
  <p:clrMapOvr>
    <a:masterClrMapping/>
  </p:clrMapOvr>
</p:sldLayout>
</file>

<file path=ppt/slideLayouts/slideLayout37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ul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F2CC744-CE86-4D81-9904-8D92F49C1F17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E27F8324-33DF-4005-BFF3-2354650845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A9E6F16C-4F21-4494-934D-0A4F555A6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95DC1E36-ECE8-4E9D-8250-F65CD2633B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A5ADD456-A0EA-4387-89C2-1EB4505822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C6618D00-9CD5-465A-9B5C-61725AE3B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78199"/>
      </p:ext>
    </p:extLst>
  </p:cSld>
  <p:clrMapOvr>
    <a:masterClrMapping/>
  </p:clrMapOvr>
</p:sldLayout>
</file>

<file path=ppt/slideLayouts/slideLayout38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öteborgsblå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815C1A-8C49-43F7-96F8-B0A13F45CCA8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83116D-A967-41A5-9D1B-934B754EB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DC52B1B-0D05-4889-AC8A-CD2A4156F6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65C647-AF87-4316-BADB-72673DD12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6F61DF92-F5CE-40ED-9D74-F3015A0D46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198B0F6C-FBD9-403F-ABF9-42B41DB0A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2567"/>
      </p:ext>
    </p:extLst>
  </p:cSld>
  <p:clrMapOvr>
    <a:masterClrMapping/>
  </p:clrMapOvr>
</p:sldLayout>
</file>

<file path=ppt/slideLayouts/slideLayout39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öd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E3347D-58C3-48C6-AF0E-F1A1EE4C0C19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8F5ED566-EDF2-4468-B997-EA0C465CE0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93509F2E-C522-41D4-ADDD-60D6F18D0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B3DCCFA0-1F8B-4DFE-BF91-B871E48A9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96ED0E6A-8F52-4470-B5A9-CC4902A275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0C2C8403-E7AF-4FAD-BE36-D70A79272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5009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osa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56FE327-E14C-4F5C-AB4F-BAF94C29DA77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 6">
            <a:extLst>
              <a:ext uri="{FF2B5EF4-FFF2-40B4-BE49-F238E27FC236}">
                <a16:creationId xmlns:a16="http://schemas.microsoft.com/office/drawing/2014/main" id="{402B4B8C-8981-425E-B8C8-A375F3FDE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C10CA5F-E459-4953-B6DA-986781B0BA59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3D547DF0-4133-4622-B7CF-F530D136B5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4BB5F1A9-D0CE-4C4C-AF73-B0A28F4A06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D50B26E2-5748-472E-BB90-56AD68131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04A6416F-8264-44F8-8CF8-E465052025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4262898876"/>
      </p:ext>
    </p:extLst>
  </p:cSld>
  <p:clrMapOvr>
    <a:masterClrMapping/>
  </p:clrMapOvr>
</p:sldLayout>
</file>

<file path=ppt/slideLayouts/slideLayout40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urkos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9CF17AB-BBA1-4597-B054-ADDEA5E11A2C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81EAE0FC-F2B4-4EC7-8C0D-DA911AEF0A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409431F4-C542-49DD-986B-76BF30B8B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421318B2-5833-428C-B083-BAFD309ED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415FB5F0-5BF9-40B4-A268-BC920F8EBA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F5C65D3C-DFF3-4EEB-823F-FC9DB4254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98965"/>
      </p:ext>
    </p:extLst>
  </p:cSld>
  <p:clrMapOvr>
    <a:masterClrMapping/>
  </p:clrMapOvr>
</p:sldLayout>
</file>

<file path=ppt/slideLayouts/slideLayout4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osa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F1D2AB1E-906F-4336-A353-14C92D6E12E1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A8865C0D-7C14-40C5-878F-D10E6EB32D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8FC7EA03-639A-4FF6-AC6A-6B28C7C7C0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544B53CE-A241-4258-ACD3-E9BC4AD72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2C6EAA51-8BCD-4B16-8E63-776852CDE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DCCFD308-4A46-43A8-B28E-354C66B16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28556"/>
      </p:ext>
    </p:extLst>
  </p:cSld>
  <p:clrMapOvr>
    <a:masterClrMapping/>
  </p:clrMapOvr>
</p:sldLayout>
</file>

<file path=ppt/slideLayouts/slideLayout4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rön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C107827-AF43-48C8-87D5-92CB1D7F3CEC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4EF5BE91-D352-4656-B0CC-7B6E9709DB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89198E25-7F87-4431-AAC9-9D3D1A2BED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BFC33D0F-6E3C-4969-ABAD-2F68F6D70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E8F90BA7-9B4B-47A9-83F4-95BC82F72B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6A216C78-0223-4C75-BE97-B180B1B3E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72640"/>
      </p:ext>
    </p:extLst>
  </p:cSld>
  <p:clrMapOvr>
    <a:masterClrMapping/>
  </p:clrMapOvr>
</p:sldLayout>
</file>

<file path=ppt/slideLayouts/slideLayout4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ila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77977CF-57AE-4062-85DC-7E07473B7FA6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6F4689E4-A1D8-4080-B0AB-C7C4490C9A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D6152B50-B78B-469D-AE36-76B490E3A6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4F39D6BD-9B40-4F82-BD92-28C004148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D825B74B-BDD0-41BC-9948-6E62A7152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3C1D2C8A-0B6B-451A-B9A8-FF77A79B9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73436"/>
      </p:ext>
    </p:extLst>
  </p:cSld>
  <p:clrMapOvr>
    <a:masterClrMapping/>
  </p:clrMapOvr>
</p:sldLayout>
</file>

<file path=ppt/slideLayouts/slideLayout44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ul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F09BCBB7-BBFA-4132-84CF-7921008D8604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 9" descr="logo&#10;&#10;Göteborgs Stad logotyp">
            <a:extLst>
              <a:ext uri="{FF2B5EF4-FFF2-40B4-BE49-F238E27FC236}">
                <a16:creationId xmlns:a16="http://schemas.microsoft.com/office/drawing/2014/main" id="{14FD3BFB-1810-4EFB-8F6E-D9FCE308E639}"/>
              </a:ext>
            </a:extLst>
          </p:cNvPr>
          <p:cNvPicPr>
            <a:picLocks noChangeAspect="1"/>
          </p:cNvPicPr>
          <p:nvPr userDrawn="1"/>
        </p:nvPicPr>
        <p:blipFill>
          <a:blip r:embed="R62c22c44809c4b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984" y="8768523"/>
            <a:ext cx="1441706" cy="481584"/>
          </a:xfrm>
          <a:prstGeom prst="rect">
            <a:avLst/>
          </a:prstGeom>
        </p:spPr>
      </p:pic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B516BCE6-6B42-44B9-BFFC-077FEACA1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06B847FB-0F64-4E2B-9956-79F01B867D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8F5B84A0-1285-4F02-856A-9EF02F17B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FF1800A0-D3F8-47EB-8C71-CDFD9B5533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071752001"/>
      </p:ext>
    </p:extLst>
  </p:cSld>
  <p:clrMapOvr>
    <a:masterClrMapping/>
  </p:clrMapOvr>
</p:sldLayout>
</file>

<file path=ppt/slideLayouts/slideLayout45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rå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5295F1-F816-4DB7-9205-759A2D80C171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 5" descr="logo&#10;&#10;Göteborgs Stad logotyp">
            <a:extLst>
              <a:ext uri="{FF2B5EF4-FFF2-40B4-BE49-F238E27FC236}">
                <a16:creationId xmlns:a16="http://schemas.microsoft.com/office/drawing/2014/main" id="{38CEDC77-1FE6-48F4-90F2-BF215595F040}"/>
              </a:ext>
            </a:extLst>
          </p:cNvPr>
          <p:cNvPicPr>
            <a:picLocks noChangeAspect="1"/>
          </p:cNvPicPr>
          <p:nvPr userDrawn="1"/>
        </p:nvPicPr>
        <p:blipFill>
          <a:blip r:embed="Rf529514e5d5447fb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984" y="8768523"/>
            <a:ext cx="1441706" cy="481584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83116D-A967-41A5-9D1B-934B754EB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FD54DFCA-70CF-40EA-A607-8F1769C7A5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65C647-AF87-4316-BADB-72673DD12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2E322A09-3686-4A47-8EAF-C4652E2B9D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053633709"/>
      </p:ext>
    </p:extLst>
  </p:cSld>
  <p:clrMapOvr>
    <a:masterClrMapping/>
  </p:clrMapOvr>
</p:sldLayout>
</file>

<file path=ppt/slideLayouts/slideLayout46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blå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B395E1C-EC0C-4FA7-B45B-6303FE26FF03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 descr="logo&#10;&#10;Göteborgs Stad logotyp">
            <a:extLst>
              <a:ext uri="{FF2B5EF4-FFF2-40B4-BE49-F238E27FC236}">
                <a16:creationId xmlns:a16="http://schemas.microsoft.com/office/drawing/2014/main" id="{D23E45AE-38AE-4B21-9B54-DEA45615BA6A}"/>
              </a:ext>
            </a:extLst>
          </p:cNvPr>
          <p:cNvPicPr>
            <a:picLocks noChangeAspect="1"/>
          </p:cNvPicPr>
          <p:nvPr userDrawn="1"/>
        </p:nvPicPr>
        <p:blipFill>
          <a:blip r:embed="R2fa69e42fc9246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984" y="8768523"/>
            <a:ext cx="1441706" cy="481584"/>
          </a:xfrm>
          <a:prstGeom prst="rect">
            <a:avLst/>
          </a:prstGeom>
        </p:spPr>
      </p:pic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C0052B0E-9159-48A9-96D6-13F5BCF531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3261A078-C517-41D1-A478-C49098B0EA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8FCCD14F-7EAC-4B1D-8622-55A440635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0CD7501F-33E8-4F23-BEB7-C759C4AC81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460529208"/>
      </p:ext>
    </p:extLst>
  </p:cSld>
  <p:clrMapOvr>
    <a:masterClrMapping/>
  </p:clrMapOvr>
</p:sldLayout>
</file>

<file path=ppt/slideLayouts/slideLayout47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rön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DD13258-8E10-4C55-95E0-2C583C019443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 descr="logo&#10;&#10;Göteborgs Stad logotyp">
            <a:extLst>
              <a:ext uri="{FF2B5EF4-FFF2-40B4-BE49-F238E27FC236}">
                <a16:creationId xmlns:a16="http://schemas.microsoft.com/office/drawing/2014/main" id="{A9C4F849-5F0E-450C-B6CD-DF3CA48F052A}"/>
              </a:ext>
            </a:extLst>
          </p:cNvPr>
          <p:cNvPicPr>
            <a:picLocks noChangeAspect="1"/>
          </p:cNvPicPr>
          <p:nvPr userDrawn="1"/>
        </p:nvPicPr>
        <p:blipFill>
          <a:blip r:embed="Rad6b77b1e3d748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984" y="8768523"/>
            <a:ext cx="1441706" cy="481584"/>
          </a:xfrm>
          <a:prstGeom prst="rect">
            <a:avLst/>
          </a:prstGeom>
        </p:spPr>
      </p:pic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B2B0C007-A89F-4BF7-A73C-3A4100C190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0B62D6C6-2729-45AE-8B78-9AAF52E670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8815B21D-00C4-4D26-8DC6-3B7021C27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6EBDB58D-36DA-4F10-8E9C-D57331612E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435503445"/>
      </p:ext>
    </p:extLst>
  </p:cSld>
  <p:clrMapOvr>
    <a:masterClrMapping/>
  </p:clrMapOvr>
</p:sldLayout>
</file>

<file path=ppt/slideLayouts/slideLayout48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Aprikos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FB616DC6-3CC0-4BC8-B669-F133724CCDBE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 descr="logo&#10;&#10;Göteborgs Stad logotyp">
            <a:extLst>
              <a:ext uri="{FF2B5EF4-FFF2-40B4-BE49-F238E27FC236}">
                <a16:creationId xmlns:a16="http://schemas.microsoft.com/office/drawing/2014/main" id="{FA76ECC4-B660-412B-9E33-04A7AF48EB3C}"/>
              </a:ext>
            </a:extLst>
          </p:cNvPr>
          <p:cNvPicPr>
            <a:picLocks noChangeAspect="1"/>
          </p:cNvPicPr>
          <p:nvPr userDrawn="1"/>
        </p:nvPicPr>
        <p:blipFill>
          <a:blip r:embed="Rb9835374002542b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984" y="8768523"/>
            <a:ext cx="1441706" cy="481584"/>
          </a:xfrm>
          <a:prstGeom prst="rect">
            <a:avLst/>
          </a:prstGeom>
        </p:spPr>
      </p:pic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112CC4E1-9EEB-4C87-8F76-AF2C0FE8E0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95E35CA5-5CFD-4531-9991-8EC3CEF0CF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1B3F817B-2349-47AC-99E7-F8F7A877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0517AE48-D8BD-40BE-B040-9B6DC3B85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2450197804"/>
      </p:ext>
    </p:extLst>
  </p:cSld>
  <p:clrMapOvr>
    <a:masterClrMapping/>
  </p:clrMapOvr>
</p:sldLayout>
</file>

<file path=ppt/slideLayouts/slideLayout49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rosa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A840F8E-EFAE-4975-A209-A5CACFBFCDDD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 descr="logo&#10;&#10;Göteborgs Stad logotyp">
            <a:extLst>
              <a:ext uri="{FF2B5EF4-FFF2-40B4-BE49-F238E27FC236}">
                <a16:creationId xmlns:a16="http://schemas.microsoft.com/office/drawing/2014/main" id="{08187392-3936-4A6C-AC7B-A8184EF60947}"/>
              </a:ext>
            </a:extLst>
          </p:cNvPr>
          <p:cNvPicPr>
            <a:picLocks noChangeAspect="1"/>
          </p:cNvPicPr>
          <p:nvPr userDrawn="1"/>
        </p:nvPicPr>
        <p:blipFill>
          <a:blip r:embed="R19ccd75733db4e7f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984" y="8768523"/>
            <a:ext cx="1441706" cy="481584"/>
          </a:xfrm>
          <a:prstGeom prst="rect">
            <a:avLst/>
          </a:prstGeom>
        </p:spPr>
      </p:pic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D537D83F-C301-4F91-8C11-D52BF94484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977C803D-2361-415E-AB44-CBAD66D4CC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FFF58CD2-B016-42F3-AFCD-19D63E5ED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A3133E29-EFFF-40BC-BFFC-B43CB37B2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2803107527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rön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D9424D26-4284-424C-827C-A6BE0B36E145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 6">
            <a:extLst>
              <a:ext uri="{FF2B5EF4-FFF2-40B4-BE49-F238E27FC236}">
                <a16:creationId xmlns:a16="http://schemas.microsoft.com/office/drawing/2014/main" id="{88E64C17-3DF3-4D2D-A91E-E543425D4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52C9436D-BAAC-4D75-86FB-2D6F9098264A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A9F4222A-968F-4342-B689-FB1076A7C9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40A6D2FC-4863-4582-B786-CFB5906BCAB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8695A3F4-F85C-4E14-A686-B18A2BBEB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B49C317D-4CC1-4E3C-8CB9-2B5D0E7488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311149841"/>
      </p:ext>
    </p:extLst>
  </p:cSld>
  <p:clrMapOvr>
    <a:masterClrMapping/>
  </p:clrMapOvr>
</p:sldLayout>
</file>

<file path=ppt/slideLayouts/slideLayout50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Violett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095357C-DA16-4398-BB71-B7716FCBF12A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 descr="logo&#10;&#10;Göteborgs Stad logotyp">
            <a:extLst>
              <a:ext uri="{FF2B5EF4-FFF2-40B4-BE49-F238E27FC236}">
                <a16:creationId xmlns:a16="http://schemas.microsoft.com/office/drawing/2014/main" id="{D490318F-7D22-43A1-8710-48C5EEB15A89}"/>
              </a:ext>
            </a:extLst>
          </p:cNvPr>
          <p:cNvPicPr>
            <a:picLocks noChangeAspect="1"/>
          </p:cNvPicPr>
          <p:nvPr userDrawn="1"/>
        </p:nvPicPr>
        <p:blipFill>
          <a:blip r:embed="R8ad90088e23b44cb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984" y="8768523"/>
            <a:ext cx="1441706" cy="481584"/>
          </a:xfrm>
          <a:prstGeom prst="rect">
            <a:avLst/>
          </a:prstGeom>
        </p:spPr>
      </p:pic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74574D1B-8B67-4BEE-B684-D14D0BD33E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14751E1B-79C8-4068-8B72-35ABAD0ADF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4E3ED34B-87B9-45A9-8AF1-7A1B9991D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B37CFE61-9055-4896-8094-649974D0E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4113773962"/>
      </p:ext>
    </p:extLst>
  </p:cSld>
  <p:clrMapOvr>
    <a:masterClrMapping/>
  </p:clrMapOvr>
</p:sldLayout>
</file>

<file path=ppt/slideLayouts/slideLayout51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ul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DF0B836-1586-4611-B1B7-47189D574F11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 descr="logo&#10;&#10;Göteborgs Stad logotyp">
            <a:extLst>
              <a:ext uri="{FF2B5EF4-FFF2-40B4-BE49-F238E27FC236}">
                <a16:creationId xmlns:a16="http://schemas.microsoft.com/office/drawing/2014/main" id="{21F265C8-76D1-43F2-9F2B-A1507674EE66}"/>
              </a:ext>
            </a:extLst>
          </p:cNvPr>
          <p:cNvPicPr>
            <a:picLocks noChangeAspect="1"/>
          </p:cNvPicPr>
          <p:nvPr userDrawn="1"/>
        </p:nvPicPr>
        <p:blipFill>
          <a:blip r:embed="R36212cbc16884f7e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984" y="8768523"/>
            <a:ext cx="1441706" cy="481584"/>
          </a:xfrm>
          <a:prstGeom prst="rect">
            <a:avLst/>
          </a:prstGeom>
        </p:spPr>
      </p:pic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26F3E705-C39C-4068-8585-EBE7550E57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9029D16D-BB15-40D7-A34E-50B8244435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9EADC847-451F-4FCE-A37A-AF3112F2E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C75E03FE-2533-4CDE-B8A2-5B24170813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899513193"/>
      </p:ext>
    </p:extLst>
  </p:cSld>
  <p:clrMapOvr>
    <a:masterClrMapping/>
  </p:clrMapOvr>
</p:sldLayout>
</file>

<file path=ppt/slideLayouts/slideLayout5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rå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5295F1-F816-4DB7-9205-759A2D80C171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83116D-A967-41A5-9D1B-934B754EB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DC52B1B-0D05-4889-AC8A-CD2A4156F6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65C647-AF87-4316-BADB-72673DD12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AE4D13EE-9FFC-4201-80AB-AC3A116CD5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10" name="Bild 5" descr="Göteborgs Stads logotyp">
            <a:extLst>
              <a:ext uri="{FF2B5EF4-FFF2-40B4-BE49-F238E27FC236}">
                <a16:creationId xmlns:a16="http://schemas.microsoft.com/office/drawing/2014/main" id="{694F4BF4-742E-4188-A097-3160B1995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48101"/>
      </p:ext>
    </p:extLst>
  </p:cSld>
  <p:clrMapOvr>
    <a:masterClrMapping/>
  </p:clrMapOvr>
</p:sldLayout>
</file>

<file path=ppt/slideLayouts/slideLayout5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blå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46100DD-CB4C-43AF-8633-7E026EE40AAE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6B5D6204-F747-4776-96B9-09F69992EF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22EBF108-F7F6-49C5-BBDD-27DC64789B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417B416-33B9-4433-85CF-E634B5AE6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29C4875E-7997-4E78-809B-A1EF49B696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2AA7D635-0580-406B-8D42-75049A1E0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01417"/>
      </p:ext>
    </p:extLst>
  </p:cSld>
  <p:clrMapOvr>
    <a:masterClrMapping/>
  </p:clrMapOvr>
</p:sldLayout>
</file>

<file path=ppt/slideLayouts/slideLayout54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rön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FA58BEB-02A6-471F-8A24-6BB9B6D68D59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15516B59-ECEF-4C89-B913-D21D535C31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4DEFD4F5-2D18-4850-8AED-23710FC75C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CF3D4B2-7D06-4319-9EF4-007B3D5B7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F3BC48B8-B1EE-46BD-A34A-BAD6C59150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BE2D7D31-7CFD-42B0-8DEB-9A607B352D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98832"/>
      </p:ext>
    </p:extLst>
  </p:cSld>
  <p:clrMapOvr>
    <a:masterClrMapping/>
  </p:clrMapOvr>
</p:sldLayout>
</file>

<file path=ppt/slideLayouts/slideLayout55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Aprikos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0200E508-8FB8-43DA-987D-D39B9C447148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9AF47087-90B7-46A8-80AB-16F6654BBE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EC938F5E-91D4-4C06-BE4B-DB0851861C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F26BABA0-827B-46C5-A302-AA322DA14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C2B099D6-1DE9-41F5-A13F-1CD1F1951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74977AAE-1ADF-4BB1-9594-ED31B3830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03476"/>
      </p:ext>
    </p:extLst>
  </p:cSld>
  <p:clrMapOvr>
    <a:masterClrMapping/>
  </p:clrMapOvr>
</p:sldLayout>
</file>

<file path=ppt/slideLayouts/slideLayout56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rosa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99C7C51-FB06-4A3C-B789-DC794E435CDC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A71306BB-6A19-4DE4-BA08-62189D51D6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492DCDDD-8057-400E-9714-73A2610E9B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272A89CD-D526-4B43-AA45-7900291AD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E20BD8C7-49B5-4CE5-A382-C53857D3C2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DA2C3448-3939-43B3-87CB-C9484C92AE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18972"/>
      </p:ext>
    </p:extLst>
  </p:cSld>
  <p:clrMapOvr>
    <a:masterClrMapping/>
  </p:clrMapOvr>
</p:sldLayout>
</file>

<file path=ppt/slideLayouts/slideLayout57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Violett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EC3CA24-BFF8-4FBE-AF4C-9EAD55EC03A5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A97EF8D4-3BE9-4A41-AD5C-6827C92E78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A70997D5-A5F7-434E-BF71-F4B99467F1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7EA8A780-3C9F-464B-882B-D69B50E708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66D2A059-4C4F-4F4A-B267-017FF01CE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6D9A620F-5453-493E-AEAA-97B2B7DFFE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71990"/>
      </p:ext>
    </p:extLst>
  </p:cSld>
  <p:clrMapOvr>
    <a:masterClrMapping/>
  </p:clrMapOvr>
</p:sldLayout>
</file>

<file path=ppt/slideLayouts/slideLayout58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ul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D6EF27C-EEFB-4286-BC04-B88D37EF8FA2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9647536F-5FDB-49EE-9D57-6A162B6795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59C192F1-6372-49CA-834F-F12DB13C1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75D6857-6102-44B9-B87F-818F07EF9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9547933C-F7A9-4C56-8973-DAE04A0434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68CF0651-E6BA-4914-B97B-B17AF8A895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85221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ila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961F936F-434F-4C6E-A04C-553E26D078E9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 6">
            <a:extLst>
              <a:ext uri="{FF2B5EF4-FFF2-40B4-BE49-F238E27FC236}">
                <a16:creationId xmlns:a16="http://schemas.microsoft.com/office/drawing/2014/main" id="{FBAD98FD-97CF-440A-B715-97EBF6D91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1613D71E-5CB0-4F12-B668-F5FB3AE18724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B04DE0DF-D288-48B9-8A5E-ABCD429DB0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048FF2C3-B31E-4F35-BB8D-6FD7D39FCE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63C0684E-DD76-4510-815B-3EEEA1256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D8732EF1-8261-4ECB-98FF-7083AD51E9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3848716269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ul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697808A-DE09-4DBE-97A5-FEFEF67415C1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88B2D93-BBC5-4502-8862-6B076333BDDD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FF9C33F5-BC63-45B6-820D-87B7D8B40E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F04C3468-A096-435B-AFC9-957A6091F3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8CA26A09-FD98-4134-A674-2E5A0C336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4220B159-9304-47B7-B09C-7CDDB003F7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10" name="Bild 5" descr="Göteborgs Stads logotyp">
            <a:extLst>
              <a:ext uri="{FF2B5EF4-FFF2-40B4-BE49-F238E27FC236}">
                <a16:creationId xmlns:a16="http://schemas.microsoft.com/office/drawing/2014/main" id="{19232B7D-9F6E-4199-A144-0F027FC62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5585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öteborgs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581B25F0-8E8A-44A8-8E67-10445504CF03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 6">
            <a:extLst>
              <a:ext uri="{FF2B5EF4-FFF2-40B4-BE49-F238E27FC236}">
                <a16:creationId xmlns:a16="http://schemas.microsoft.com/office/drawing/2014/main" id="{E2601830-E3FF-4E26-A26C-24C9D9E325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4BFE65C1-4919-429D-8A07-96C5EE20D136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FD8AB140-C884-495E-ACA7-1A1D4A8EC6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7CF544B8-F29D-40B1-BD4D-4C6F700A66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5BC1BAC3-B89A-4C6F-82E9-01758FCA7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62F08EED-D4EA-414C-9A5B-3C83646D2B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3720116839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r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816FB5-43D6-48C5-BDF6-7A5474F36554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 6">
            <a:extLst>
              <a:ext uri="{FF2B5EF4-FFF2-40B4-BE49-F238E27FC236}">
                <a16:creationId xmlns:a16="http://schemas.microsoft.com/office/drawing/2014/main" id="{DBF5915A-17D0-4D1B-8855-8E55CEA8DF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284349E3-6024-4145-9FA7-BA3A1E356D3D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83116D-A967-41A5-9D1B-934B754EB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DC52B1B-0D05-4889-AC8A-CD2A4156F6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65C647-AF87-4316-BADB-72673DD12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098029C9-D8F7-4D5F-ACB7-DC39D62D43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312646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715004"/>
            <a:ext cx="2551390" cy="569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970024"/>
            <a:ext cx="4664076" cy="471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5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74" r:id="rId8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500" kern="1500" cap="all" spc="16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i="1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715004"/>
            <a:ext cx="2551390" cy="569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015" y="4140201"/>
            <a:ext cx="4089646" cy="1841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sv-S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970024"/>
            <a:ext cx="4664076" cy="471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3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500" kern="1500" cap="all" spc="16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i="1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715004"/>
            <a:ext cx="2551390" cy="569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970024"/>
            <a:ext cx="4664076" cy="471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7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500" kern="1500" cap="all" spc="1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715004"/>
            <a:ext cx="2551390" cy="569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015" y="4140201"/>
            <a:ext cx="4089646" cy="1841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sv-S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970024"/>
            <a:ext cx="4664076" cy="471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5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500" kern="1500" cap="all" spc="1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715004"/>
            <a:ext cx="2551390" cy="569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C6778341-8A1B-43A8-A80B-69FDCA904C97}"/>
              </a:ext>
            </a:extLst>
          </p:cNvPr>
          <p:cNvCxnSpPr>
            <a:cxnSpLocks/>
          </p:cNvCxnSpPr>
          <p:nvPr userDrawn="1"/>
        </p:nvCxnSpPr>
        <p:spPr>
          <a:xfrm>
            <a:off x="1709837" y="7514492"/>
            <a:ext cx="41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970024"/>
            <a:ext cx="4664076" cy="471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5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500" kern="1500" cap="all" spc="1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715004"/>
            <a:ext cx="2551390" cy="569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015" y="4140201"/>
            <a:ext cx="4089646" cy="1841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C6778341-8A1B-43A8-A80B-69FDCA904C97}"/>
              </a:ext>
            </a:extLst>
          </p:cNvPr>
          <p:cNvCxnSpPr>
            <a:cxnSpLocks/>
          </p:cNvCxnSpPr>
          <p:nvPr userDrawn="1"/>
        </p:nvCxnSpPr>
        <p:spPr>
          <a:xfrm>
            <a:off x="1709837" y="7514492"/>
            <a:ext cx="41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970024"/>
            <a:ext cx="4664076" cy="471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3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500" kern="1500" cap="all" spc="1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715004"/>
            <a:ext cx="2551390" cy="569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015" y="4140201"/>
            <a:ext cx="4089646" cy="1841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C6778341-8A1B-43A8-A80B-69FDCA904C97}"/>
              </a:ext>
            </a:extLst>
          </p:cNvPr>
          <p:cNvCxnSpPr>
            <a:cxnSpLocks/>
          </p:cNvCxnSpPr>
          <p:nvPr userDrawn="1"/>
        </p:nvCxnSpPr>
        <p:spPr>
          <a:xfrm>
            <a:off x="1709837" y="7514492"/>
            <a:ext cx="41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970024"/>
            <a:ext cx="4664076" cy="471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  <p:pic>
        <p:nvPicPr>
          <p:cNvPr id="6" name="Bild 5" descr="Göteborgs Stads logotyp">
            <a:extLst>
              <a:ext uri="{FF2B5EF4-FFF2-40B4-BE49-F238E27FC236}">
                <a16:creationId xmlns:a16="http://schemas.microsoft.com/office/drawing/2014/main" id="{9A2ADA9B-B242-43A2-8A84-7C5F289BAC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500" kern="1500" cap="all" spc="1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715004"/>
            <a:ext cx="2551390" cy="569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015" y="4140201"/>
            <a:ext cx="4089646" cy="1841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C6778341-8A1B-43A8-A80B-69FDCA904C97}"/>
              </a:ext>
            </a:extLst>
          </p:cNvPr>
          <p:cNvCxnSpPr>
            <a:cxnSpLocks/>
          </p:cNvCxnSpPr>
          <p:nvPr userDrawn="1"/>
        </p:nvCxnSpPr>
        <p:spPr>
          <a:xfrm>
            <a:off x="1709837" y="7514492"/>
            <a:ext cx="41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970024"/>
            <a:ext cx="4664076" cy="471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5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500" kern="1500" cap="all" spc="1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goteborgonline.sharepoint.com/sites/digitalanavet-service-support-och-stod-i-arbetet/_layouts/15/DocIdRedir.aspx?ID=NAVETSEET3-11977015-873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goteborgonline.sharepoint.com/sites/digitalanavet-service-support-och-stod-i-arbetet/_layouts/15/DocIdRedir.aspx?ID=NAVETSEET3-11977015-187" TargetMode="External"/><Relationship Id="rId2" Type="http://schemas.openxmlformats.org/officeDocument/2006/relationships/hyperlink" Target="https://media.goteborg.se/" TargetMode="Externa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goteborg.se/wps/myportal/enhetssida/grafisk-profil/tillampningar/profilprodukter" TargetMode="External"/><Relationship Id="rId5" Type="http://schemas.openxmlformats.org/officeDocument/2006/relationships/hyperlink" Target="http://www.goteborg.se/grafiskprofil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1E3E7C2B-9ECB-4B70-A83A-85696CCC3F8A}"/>
              </a:ext>
            </a:extLst>
          </p:cNvPr>
          <p:cNvSpPr txBox="1">
            <a:spLocks/>
          </p:cNvSpPr>
          <p:nvPr/>
        </p:nvSpPr>
        <p:spPr>
          <a:xfrm>
            <a:off x="449695" y="585087"/>
            <a:ext cx="3131779" cy="33312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75593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>
              <a:spcBef>
                <a:spcPts val="0"/>
              </a:spcBef>
              <a:spcAft>
                <a:spcPts val="1200"/>
              </a:spcAft>
            </a:pPr>
            <a:r>
              <a:rPr lang="sv-SE" sz="2800" b="1" dirty="0"/>
              <a:t>I</a:t>
            </a:r>
            <a:r>
              <a:rPr lang="sv-SE" sz="2800" b="1" dirty="0"/>
              <a:t>n</a:t>
            </a:r>
            <a:r>
              <a:rPr lang="sv-SE" sz="2800" b="1" dirty="0"/>
              <a:t>s</a:t>
            </a:r>
            <a:r>
              <a:rPr lang="sv-SE" sz="2800" b="1" dirty="0"/>
              <a:t>t</a:t>
            </a:r>
            <a:r>
              <a:rPr lang="sv-SE" sz="2800" b="1" dirty="0"/>
              <a:t>r</a:t>
            </a:r>
            <a:r>
              <a:rPr lang="sv-SE" sz="2800" b="1" dirty="0"/>
              <a:t>u</a:t>
            </a:r>
            <a:r>
              <a:rPr lang="sv-SE" sz="2800" b="1" dirty="0"/>
              <a:t>k</a:t>
            </a:r>
            <a:r>
              <a:rPr lang="sv-SE" sz="2800" b="1" dirty="0"/>
              <a:t>t</a:t>
            </a:r>
            <a:r>
              <a:rPr lang="sv-SE" sz="2800" b="1" dirty="0"/>
              <a:t>i</a:t>
            </a:r>
            <a:r>
              <a:rPr lang="sv-SE" sz="2800" b="1" dirty="0"/>
              <a:t>o</a:t>
            </a:r>
            <a:r>
              <a:rPr lang="sv-SE" sz="2800" b="1" dirty="0"/>
              <a:t>n</a:t>
            </a:r>
          </a:p>
          <a:p>
            <a:pPr marL="180000" lvl="4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300" dirty="0"/>
              <a:t>H</a:t>
            </a:r>
            <a:r>
              <a:rPr lang="sv-SE" sz="1300" dirty="0"/>
              <a:t>ö</a:t>
            </a:r>
            <a:r>
              <a:rPr lang="sv-SE" sz="1300" dirty="0"/>
              <a:t>g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k</a:t>
            </a:r>
            <a:r>
              <a:rPr lang="sv-SE" sz="1300" dirty="0"/>
              <a:t>l</a:t>
            </a:r>
            <a:r>
              <a:rPr lang="sv-SE" sz="1300" dirty="0"/>
              <a:t>i</a:t>
            </a:r>
            <a:r>
              <a:rPr lang="sv-SE" sz="1300" dirty="0"/>
              <a:t>c</a:t>
            </a:r>
            <a:r>
              <a:rPr lang="sv-SE" sz="1300" dirty="0"/>
              <a:t>k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i</a:t>
            </a:r>
            <a:r>
              <a:rPr lang="sv-SE" sz="1300" dirty="0"/>
              <a:t>d</a:t>
            </a:r>
            <a:r>
              <a:rPr lang="sv-SE" sz="1300" dirty="0"/>
              <a:t>a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ö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a</a:t>
            </a:r>
            <a:r>
              <a:rPr lang="sv-SE" sz="1300" dirty="0"/>
              <a:t>t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b</a:t>
            </a:r>
            <a:r>
              <a:rPr lang="sv-SE" sz="1300" dirty="0"/>
              <a:t>y</a:t>
            </a:r>
            <a:r>
              <a:rPr lang="sv-SE" sz="1300" dirty="0"/>
              <a:t>t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l</a:t>
            </a:r>
            <a:r>
              <a:rPr lang="sv-SE" sz="1300" dirty="0"/>
              <a:t>a</a:t>
            </a:r>
            <a:r>
              <a:rPr lang="sv-SE" sz="1300" dirty="0"/>
              <a:t>y</a:t>
            </a:r>
            <a:r>
              <a:rPr lang="sv-SE" sz="1300" dirty="0"/>
              <a:t>o</a:t>
            </a:r>
            <a:r>
              <a:rPr lang="sv-SE" sz="1300" dirty="0"/>
              <a:t>u</a:t>
            </a:r>
            <a:r>
              <a:rPr lang="sv-SE" sz="1300" dirty="0"/>
              <a:t>t</a:t>
            </a:r>
            <a:r>
              <a:rPr lang="sv-SE" sz="1300" dirty="0"/>
              <a:t>.</a:t>
            </a:r>
          </a:p>
          <a:p>
            <a:pPr marL="180000" lvl="4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300" dirty="0"/>
              <a:t>F</a:t>
            </a:r>
            <a:r>
              <a:rPr lang="sv-SE" sz="1300" dirty="0"/>
              <a:t>o</a:t>
            </a:r>
            <a:r>
              <a:rPr lang="sv-SE" sz="1300" dirty="0"/>
              <a:t>t</a:t>
            </a:r>
            <a:r>
              <a:rPr lang="sv-SE" sz="1300" dirty="0"/>
              <a:t>o</a:t>
            </a:r>
            <a:r>
              <a:rPr lang="sv-SE" sz="1300" dirty="0"/>
              <a:t>n</a:t>
            </a:r>
            <a:r>
              <a:rPr lang="sv-SE" sz="1300" dirty="0"/>
              <a:t>,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l</a:t>
            </a:r>
            <a:r>
              <a:rPr lang="sv-SE" sz="1300" dirty="0"/>
              <a:t>l</a:t>
            </a:r>
            <a:r>
              <a:rPr lang="sv-SE" sz="1300" dirty="0"/>
              <a:t>u</a:t>
            </a:r>
            <a:r>
              <a:rPr lang="sv-SE" sz="1300" dirty="0"/>
              <a:t>s</a:t>
            </a:r>
            <a:r>
              <a:rPr lang="sv-SE" sz="1300" dirty="0"/>
              <a:t>t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t</a:t>
            </a:r>
            <a:r>
              <a:rPr lang="sv-SE" sz="1300" dirty="0"/>
              <a:t>i</a:t>
            </a:r>
            <a:r>
              <a:rPr lang="sv-SE" sz="1300" dirty="0"/>
              <a:t>o</a:t>
            </a:r>
            <a:r>
              <a:rPr lang="sv-SE" sz="1300" dirty="0"/>
              <a:t>n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o</a:t>
            </a:r>
            <a:r>
              <a:rPr lang="sv-SE" sz="1300" dirty="0"/>
              <a:t>c</a:t>
            </a:r>
            <a:r>
              <a:rPr lang="sv-SE" sz="1300" dirty="0"/>
              <a:t>h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f</a:t>
            </a:r>
            <a:r>
              <a:rPr lang="sv-SE" sz="1300" dirty="0"/>
              <a:t>o</a:t>
            </a:r>
            <a:r>
              <a:rPr lang="sv-SE" sz="1300" dirty="0"/>
              <a:t>r</a:t>
            </a:r>
            <a:r>
              <a:rPr lang="sv-SE" sz="1300" dirty="0"/>
              <a:t>m</a:t>
            </a:r>
            <a:r>
              <a:rPr lang="sv-SE" sz="1300" dirty="0"/>
              <a:t>a</a:t>
            </a:r>
            <a:r>
              <a:rPr lang="sv-SE" sz="1300" dirty="0"/>
              <a:t>t</a:t>
            </a:r>
            <a:r>
              <a:rPr lang="sv-SE" sz="1300" dirty="0"/>
              <a:t>i</a:t>
            </a:r>
            <a:r>
              <a:rPr lang="sv-SE" sz="1300" dirty="0"/>
              <a:t>o</a:t>
            </a:r>
            <a:r>
              <a:rPr lang="sv-SE" sz="1300" dirty="0"/>
              <a:t>n</a:t>
            </a:r>
            <a:r>
              <a:rPr lang="sv-SE" sz="1300" dirty="0"/>
              <a:t>s</a:t>
            </a:r>
            <a:r>
              <a:rPr lang="sv-SE" sz="1300" dirty="0"/>
              <a:t>g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f</a:t>
            </a:r>
            <a:r>
              <a:rPr lang="sv-SE" sz="1300" dirty="0"/>
              <a:t>i</a:t>
            </a:r>
            <a:r>
              <a:rPr lang="sv-SE" sz="1300" dirty="0"/>
              <a:t>k</a:t>
            </a:r>
            <a:r>
              <a:rPr lang="sv-SE" sz="1300" dirty="0"/>
              <a:t> </a:t>
            </a:r>
            <a:r>
              <a:rPr lang="sv-SE" sz="1300" dirty="0"/>
              <a:t>h</a:t>
            </a:r>
            <a:r>
              <a:rPr lang="sv-SE" sz="1300" dirty="0"/>
              <a:t>ä</a:t>
            </a:r>
            <a:r>
              <a:rPr lang="sv-SE" sz="1300" dirty="0"/>
              <a:t>m</a:t>
            </a:r>
            <a:r>
              <a:rPr lang="sv-SE" sz="1300" dirty="0"/>
              <a:t>t</a:t>
            </a:r>
            <a:r>
              <a:rPr lang="sv-SE" sz="1300" dirty="0"/>
              <a:t>a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u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 </a:t>
            </a:r>
            <a:r>
              <a:rPr lang="sv-SE" sz="1300" dirty="0"/>
              <a:t>G</a:t>
            </a:r>
            <a:r>
              <a:rPr lang="sv-SE" sz="1300" dirty="0"/>
              <a:t>ö</a:t>
            </a:r>
            <a:r>
              <a:rPr lang="sv-SE" sz="1300" dirty="0"/>
              <a:t>t</a:t>
            </a:r>
            <a:r>
              <a:rPr lang="sv-SE" sz="1300" dirty="0"/>
              <a:t>e</a:t>
            </a:r>
            <a:r>
              <a:rPr lang="sv-SE" sz="1300" dirty="0"/>
              <a:t>b</a:t>
            </a:r>
            <a:r>
              <a:rPr lang="sv-SE" sz="1300" dirty="0"/>
              <a:t>o</a:t>
            </a:r>
            <a:r>
              <a:rPr lang="sv-SE" sz="1300" dirty="0"/>
              <a:t>r</a:t>
            </a:r>
            <a:r>
              <a:rPr lang="sv-SE" sz="1300" dirty="0"/>
              <a:t>g</a:t>
            </a:r>
            <a:r>
              <a:rPr lang="sv-SE" sz="1300" dirty="0"/>
              <a:t>s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t</a:t>
            </a:r>
            <a:r>
              <a:rPr lang="sv-SE" sz="1300" dirty="0"/>
              <a:t>a</a:t>
            </a:r>
            <a:r>
              <a:rPr lang="sv-SE" sz="1300" dirty="0"/>
              <a:t>d</a:t>
            </a:r>
            <a:r>
              <a:rPr lang="sv-SE" sz="1300" dirty="0"/>
              <a:t>s</a:t>
            </a:r>
            <a:r>
              <a:rPr lang="sv-SE" sz="1300" dirty="0"/>
              <a:t> </a:t>
            </a:r>
            <a:r>
              <a:rPr lang="sv-SE" sz="1300" dirty="0">
                <a:hlinkClick r:id="rId2"/>
              </a:rPr>
              <a:t>M</a:t>
            </a:r>
            <a:r>
              <a:rPr lang="sv-SE" sz="1300" dirty="0">
                <a:hlinkClick r:id="rId2"/>
              </a:rPr>
              <a:t>e</a:t>
            </a:r>
            <a:r>
              <a:rPr lang="sv-SE" sz="1300" dirty="0">
                <a:hlinkClick r:id="rId2"/>
              </a:rPr>
              <a:t>d</a:t>
            </a:r>
            <a:r>
              <a:rPr lang="sv-SE" sz="1300" dirty="0">
                <a:hlinkClick r:id="rId2"/>
              </a:rPr>
              <a:t>i</a:t>
            </a:r>
            <a:r>
              <a:rPr lang="sv-SE" sz="1300" dirty="0">
                <a:hlinkClick r:id="rId2"/>
              </a:rPr>
              <a:t>a</a:t>
            </a:r>
            <a:r>
              <a:rPr lang="sv-SE" sz="1300" dirty="0">
                <a:hlinkClick r:id="rId2"/>
              </a:rPr>
              <a:t>b</a:t>
            </a:r>
            <a:r>
              <a:rPr lang="sv-SE" sz="1300" dirty="0">
                <a:hlinkClick r:id="rId2"/>
              </a:rPr>
              <a:t>a</a:t>
            </a:r>
            <a:r>
              <a:rPr lang="sv-SE" sz="1300" dirty="0">
                <a:hlinkClick r:id="rId2"/>
              </a:rPr>
              <a:t>n</a:t>
            </a:r>
            <a:r>
              <a:rPr lang="sv-SE" sz="1300" dirty="0">
                <a:hlinkClick r:id="rId2"/>
              </a:rPr>
              <a:t>k</a:t>
            </a:r>
            <a:r>
              <a:rPr lang="sv-SE" sz="1300" dirty="0"/>
              <a:t>.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u</a:t>
            </a:r>
            <a:r>
              <a:rPr lang="sv-SE" sz="1300" dirty="0"/>
              <a:t> </a:t>
            </a:r>
            <a:r>
              <a:rPr lang="sv-SE" sz="1300" dirty="0"/>
              <a:t>k</a:t>
            </a:r>
            <a:r>
              <a:rPr lang="sv-SE" sz="1300" dirty="0"/>
              <a:t>a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o</a:t>
            </a:r>
            <a:r>
              <a:rPr lang="sv-SE" sz="1300" dirty="0"/>
              <a:t>c</a:t>
            </a:r>
            <a:r>
              <a:rPr lang="sv-SE" sz="1300" dirty="0"/>
              <a:t>k</a:t>
            </a:r>
            <a:r>
              <a:rPr lang="sv-SE" sz="1300" dirty="0"/>
              <a:t>s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l</a:t>
            </a:r>
            <a:r>
              <a:rPr lang="sv-SE" sz="1300" dirty="0"/>
              <a:t>ä</a:t>
            </a:r>
            <a:r>
              <a:rPr lang="sv-SE" sz="1300" dirty="0"/>
              <a:t>g</a:t>
            </a:r>
            <a:r>
              <a:rPr lang="sv-SE" sz="1300" dirty="0"/>
              <a:t>g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e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m</a:t>
            </a:r>
            <a:r>
              <a:rPr lang="sv-SE" sz="1300" dirty="0"/>
              <a:t>o</a:t>
            </a:r>
            <a:r>
              <a:rPr lang="sv-SE" sz="1300" dirty="0"/>
              <a:t>t</a:t>
            </a:r>
            <a:r>
              <a:rPr lang="sv-SE" sz="1300" dirty="0"/>
              <a:t>i</a:t>
            </a:r>
            <a:r>
              <a:rPr lang="sv-SE" sz="1300" dirty="0"/>
              <a:t>v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g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 </a:t>
            </a:r>
            <a:r>
              <a:rPr lang="sv-SE" sz="1300" dirty="0"/>
              <a:t>t</a:t>
            </a:r>
            <a:r>
              <a:rPr lang="sv-SE" sz="1300" dirty="0"/>
              <a:t>e</a:t>
            </a:r>
            <a:r>
              <a:rPr lang="sv-SE" sz="1300" dirty="0"/>
              <a:t>x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s</a:t>
            </a:r>
            <a:r>
              <a:rPr lang="sv-SE" sz="1300" dirty="0"/>
              <a:t>t</a:t>
            </a:r>
            <a:r>
              <a:rPr lang="sv-SE" sz="1300" dirty="0"/>
              <a:t>ä</a:t>
            </a:r>
            <a:r>
              <a:rPr lang="sv-SE" sz="1300" dirty="0"/>
              <a:t>l</a:t>
            </a:r>
            <a:r>
              <a:rPr lang="sv-SE" sz="1300" dirty="0"/>
              <a:t>l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ö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l</a:t>
            </a:r>
            <a:r>
              <a:rPr lang="sv-SE" sz="1300" dirty="0"/>
              <a:t>l</a:t>
            </a:r>
            <a:r>
              <a:rPr lang="sv-SE" sz="1300" dirty="0"/>
              <a:t>u</a:t>
            </a:r>
            <a:r>
              <a:rPr lang="sv-SE" sz="1300" dirty="0"/>
              <a:t>s</a:t>
            </a:r>
            <a:r>
              <a:rPr lang="sv-SE" sz="1300" dirty="0"/>
              <a:t>t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t</a:t>
            </a:r>
            <a:r>
              <a:rPr lang="sv-SE" sz="1300" dirty="0"/>
              <a:t>i</a:t>
            </a:r>
            <a:r>
              <a:rPr lang="sv-SE" sz="1300" dirty="0"/>
              <a:t>o</a:t>
            </a:r>
            <a:r>
              <a:rPr lang="sv-SE" sz="1300" dirty="0"/>
              <a:t>n</a:t>
            </a:r>
            <a:r>
              <a:rPr lang="sv-SE" sz="1300" dirty="0"/>
              <a:t>,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e</a:t>
            </a:r>
            <a:r>
              <a:rPr lang="sv-SE" sz="1300" dirty="0"/>
              <a:t> </a:t>
            </a:r>
            <a:r>
              <a:rPr lang="sv-SE" sz="1300" dirty="0"/>
              <a:t>l</a:t>
            </a:r>
            <a:r>
              <a:rPr lang="sv-SE" sz="1300" dirty="0"/>
              <a:t>a</a:t>
            </a:r>
            <a:r>
              <a:rPr lang="sv-SE" sz="1300" dirty="0"/>
              <a:t>y</a:t>
            </a:r>
            <a:r>
              <a:rPr lang="sv-SE" sz="1300" dirty="0"/>
              <a:t>o</a:t>
            </a:r>
            <a:r>
              <a:rPr lang="sv-SE" sz="1300" dirty="0"/>
              <a:t>u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n</a:t>
            </a:r>
            <a:r>
              <a:rPr lang="sv-SE" sz="1300" dirty="0"/>
              <a:t>ä</a:t>
            </a:r>
            <a:r>
              <a:rPr lang="sv-SE" sz="1300" dirty="0"/>
              <a:t>s</a:t>
            </a:r>
            <a:r>
              <a:rPr lang="sv-SE" sz="1300" dirty="0"/>
              <a:t>t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i</a:t>
            </a:r>
            <a:r>
              <a:rPr lang="sv-SE" sz="1300" dirty="0"/>
              <a:t>d</a:t>
            </a:r>
            <a:r>
              <a:rPr lang="sv-SE" sz="1300" dirty="0"/>
              <a:t>a</a:t>
            </a:r>
            <a:r>
              <a:rPr lang="sv-SE" sz="1300" dirty="0"/>
              <a:t>.</a:t>
            </a:r>
          </a:p>
          <a:p>
            <a:pPr marL="180000" lvl="4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300" dirty="0"/>
              <a:t>N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u</a:t>
            </a:r>
            <a:r>
              <a:rPr lang="sv-SE" sz="1300" dirty="0"/>
              <a:t> </a:t>
            </a:r>
            <a:r>
              <a:rPr lang="sv-SE" sz="1300" dirty="0"/>
              <a:t>b</a:t>
            </a:r>
            <a:r>
              <a:rPr lang="sv-SE" sz="1300" dirty="0"/>
              <a:t>y</a:t>
            </a:r>
            <a:r>
              <a:rPr lang="sv-SE" sz="1300" dirty="0"/>
              <a:t>t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g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g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f</a:t>
            </a:r>
            <a:r>
              <a:rPr lang="sv-SE" sz="1300" dirty="0"/>
              <a:t>i</a:t>
            </a:r>
            <a:r>
              <a:rPr lang="sv-SE" sz="1300" dirty="0"/>
              <a:t>k</a:t>
            </a:r>
            <a:r>
              <a:rPr lang="sv-SE" sz="1300" dirty="0"/>
              <a:t>,</a:t>
            </a:r>
            <a:r>
              <a:rPr lang="sv-SE" sz="1300" dirty="0"/>
              <a:t> </a:t>
            </a:r>
            <a:r>
              <a:rPr lang="sv-SE" sz="1300" dirty="0"/>
              <a:t>v</a:t>
            </a:r>
            <a:r>
              <a:rPr lang="sv-SE" sz="1300" dirty="0"/>
              <a:t>ä</a:t>
            </a:r>
            <a:r>
              <a:rPr lang="sv-SE" sz="1300" dirty="0"/>
              <a:t>l</a:t>
            </a:r>
            <a:r>
              <a:rPr lang="sv-SE" sz="1300" dirty="0"/>
              <a:t>j</a:t>
            </a:r>
            <a:r>
              <a:rPr lang="sv-SE" sz="1300" dirty="0"/>
              <a:t> </a:t>
            </a:r>
            <a:r>
              <a:rPr lang="sv-SE" sz="1300" dirty="0"/>
              <a:t>b</a:t>
            </a:r>
            <a:r>
              <a:rPr lang="sv-SE" sz="1300" dirty="0"/>
              <a:t>l</a:t>
            </a:r>
            <a:r>
              <a:rPr lang="sv-SE" sz="1300" dirty="0"/>
              <a:t>a</a:t>
            </a:r>
            <a:r>
              <a:rPr lang="sv-SE" sz="1300" dirty="0"/>
              <a:t>n</a:t>
            </a:r>
            <a:r>
              <a:rPr lang="sv-SE" sz="1300" dirty="0"/>
              <a:t>d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e</a:t>
            </a:r>
            <a:r>
              <a:rPr lang="sv-SE" sz="1300" dirty="0"/>
              <a:t> </a:t>
            </a:r>
            <a:r>
              <a:rPr lang="sv-SE" sz="1300" dirty="0"/>
              <a:t>m</a:t>
            </a:r>
            <a:r>
              <a:rPr lang="sv-SE" sz="1300" dirty="0"/>
              <a:t>a</a:t>
            </a:r>
            <a:r>
              <a:rPr lang="sv-SE" sz="1300" dirty="0"/>
              <a:t>r</a:t>
            </a:r>
            <a:r>
              <a:rPr lang="sv-SE" sz="1300" dirty="0"/>
              <a:t>k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d</a:t>
            </a:r>
            <a:r>
              <a:rPr lang="sv-SE" sz="1300" dirty="0"/>
              <a:t>e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g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n</a:t>
            </a:r>
            <a:r>
              <a:rPr lang="sv-SE" sz="1300" dirty="0"/>
              <a:t>a</a:t>
            </a:r>
            <a:r>
              <a:rPr lang="sv-SE" sz="1300" dirty="0"/>
              <a:t>.</a:t>
            </a:r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BDC274BF-690C-4050-90FA-FD0E77FEE0D6}"/>
              </a:ext>
            </a:extLst>
          </p:cNvPr>
          <p:cNvGrpSpPr/>
          <p:nvPr/>
        </p:nvGrpSpPr>
        <p:grpSpPr>
          <a:xfrm>
            <a:off x="3932717" y="603513"/>
            <a:ext cx="3177264" cy="3715194"/>
            <a:chOff x="3932717" y="325958"/>
            <a:chExt cx="3177264" cy="3715194"/>
          </a:xfrm>
        </p:grpSpPr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5A8A28ED-0BB9-413D-BBD0-F995A7F01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0750"/>
            <a:stretch/>
          </p:blipFill>
          <p:spPr>
            <a:xfrm>
              <a:off x="3932717" y="325958"/>
              <a:ext cx="3177264" cy="3715194"/>
            </a:xfrm>
            <a:prstGeom prst="rect">
              <a:avLst/>
            </a:prstGeom>
          </p:spPr>
        </p:pic>
        <p:sp>
          <p:nvSpPr>
            <p:cNvPr id="11" name="Rektangel 10" descr="Rektangel som markerar Layout-val.">
              <a:extLst>
                <a:ext uri="{FF2B5EF4-FFF2-40B4-BE49-F238E27FC236}">
                  <a16:creationId xmlns:a16="http://schemas.microsoft.com/office/drawing/2014/main" id="{DA9714C5-EBFB-4BED-A678-07F78EC672B7}"/>
                </a:ext>
              </a:extLst>
            </p:cNvPr>
            <p:cNvSpPr/>
            <p:nvPr/>
          </p:nvSpPr>
          <p:spPr>
            <a:xfrm>
              <a:off x="4688273" y="2167680"/>
              <a:ext cx="812800" cy="17777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cxnSp>
        <p:nvCxnSpPr>
          <p:cNvPr id="12" name="Rak pilkoppling 11" descr="Pil som visar var Layout-valet finns i Powerpoints gränssnitt.">
            <a:extLst>
              <a:ext uri="{FF2B5EF4-FFF2-40B4-BE49-F238E27FC236}">
                <a16:creationId xmlns:a16="http://schemas.microsoft.com/office/drawing/2014/main" id="{8D413549-4802-486E-9815-62F7B37AC3AE}"/>
              </a:ext>
            </a:extLst>
          </p:cNvPr>
          <p:cNvCxnSpPr>
            <a:cxnSpLocks/>
          </p:cNvCxnSpPr>
          <p:nvPr/>
        </p:nvCxnSpPr>
        <p:spPr>
          <a:xfrm>
            <a:off x="3484399" y="1353714"/>
            <a:ext cx="971487" cy="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upp 12" descr="Exempelbild ändra färg på grafik.">
            <a:extLst>
              <a:ext uri="{FF2B5EF4-FFF2-40B4-BE49-F238E27FC236}">
                <a16:creationId xmlns:a16="http://schemas.microsoft.com/office/drawing/2014/main" id="{D5AC8161-A7A5-4B08-BC97-C5B882A8B1BE}"/>
              </a:ext>
            </a:extLst>
          </p:cNvPr>
          <p:cNvGrpSpPr/>
          <p:nvPr/>
        </p:nvGrpSpPr>
        <p:grpSpPr>
          <a:xfrm>
            <a:off x="660141" y="3505010"/>
            <a:ext cx="2079852" cy="1434297"/>
            <a:chOff x="449264" y="5755761"/>
            <a:chExt cx="4368634" cy="3012676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369838B9-AB3A-4AC3-A456-EB28F979AA1A}"/>
                </a:ext>
              </a:extLst>
            </p:cNvPr>
            <p:cNvGrpSpPr/>
            <p:nvPr/>
          </p:nvGrpSpPr>
          <p:grpSpPr>
            <a:xfrm>
              <a:off x="449264" y="6173968"/>
              <a:ext cx="4368634" cy="2594469"/>
              <a:chOff x="449264" y="5516319"/>
              <a:chExt cx="4368634" cy="2594469"/>
            </a:xfrm>
          </p:grpSpPr>
          <p:pic>
            <p:nvPicPr>
              <p:cNvPr id="16" name="Bildobjekt 15">
                <a:extLst>
                  <a:ext uri="{FF2B5EF4-FFF2-40B4-BE49-F238E27FC236}">
                    <a16:creationId xmlns:a16="http://schemas.microsoft.com/office/drawing/2014/main" id="{BB5A6CAF-1FC9-425B-9712-21963AA71D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957"/>
              <a:stretch/>
            </p:blipFill>
            <p:spPr>
              <a:xfrm>
                <a:off x="449264" y="5516319"/>
                <a:ext cx="4368634" cy="2594469"/>
              </a:xfrm>
              <a:prstGeom prst="rect">
                <a:avLst/>
              </a:prstGeom>
            </p:spPr>
          </p:pic>
          <p:sp>
            <p:nvSpPr>
              <p:cNvPr id="17" name="Rektangel 16" descr="Rektangel som markerar Layout-val.">
                <a:extLst>
                  <a:ext uri="{FF2B5EF4-FFF2-40B4-BE49-F238E27FC236}">
                    <a16:creationId xmlns:a16="http://schemas.microsoft.com/office/drawing/2014/main" id="{3DA6CB27-207C-419E-923A-D6A61C9EB81B}"/>
                  </a:ext>
                </a:extLst>
              </p:cNvPr>
              <p:cNvSpPr/>
              <p:nvPr/>
            </p:nvSpPr>
            <p:spPr>
              <a:xfrm>
                <a:off x="1460506" y="7038975"/>
                <a:ext cx="3022594" cy="35242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cxnSp>
          <p:nvCxnSpPr>
            <p:cNvPr id="15" name="Rak pilkoppling 14" descr="Pil som visar var Layout-valet finns i Powerpoints gränssnitt.">
              <a:extLst>
                <a:ext uri="{FF2B5EF4-FFF2-40B4-BE49-F238E27FC236}">
                  <a16:creationId xmlns:a16="http://schemas.microsoft.com/office/drawing/2014/main" id="{09E9C83F-8840-4A6C-99B1-4D59823F7583}"/>
                </a:ext>
              </a:extLst>
            </p:cNvPr>
            <p:cNvCxnSpPr>
              <a:cxnSpLocks/>
            </p:cNvCxnSpPr>
            <p:nvPr/>
          </p:nvCxnSpPr>
          <p:spPr>
            <a:xfrm>
              <a:off x="3107517" y="5755761"/>
              <a:ext cx="0" cy="1802297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round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Ellips 17">
            <a:extLst>
              <a:ext uri="{FF2B5EF4-FFF2-40B4-BE49-F238E27FC236}">
                <a16:creationId xmlns:a16="http://schemas.microsoft.com/office/drawing/2014/main" id="{C07BDDA5-4396-4CBD-940A-8795CC34E894}"/>
              </a:ext>
            </a:extLst>
          </p:cNvPr>
          <p:cNvSpPr/>
          <p:nvPr/>
        </p:nvSpPr>
        <p:spPr>
          <a:xfrm>
            <a:off x="449694" y="9338099"/>
            <a:ext cx="428185" cy="428185"/>
          </a:xfrm>
          <a:prstGeom prst="ellipse">
            <a:avLst/>
          </a:prstGeom>
          <a:solidFill>
            <a:srgbClr val="FFF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DFCD928C-C3F6-4970-A959-21449FC8A0FC}"/>
              </a:ext>
            </a:extLst>
          </p:cNvPr>
          <p:cNvSpPr/>
          <p:nvPr/>
        </p:nvSpPr>
        <p:spPr>
          <a:xfrm>
            <a:off x="989726" y="9338099"/>
            <a:ext cx="428185" cy="428185"/>
          </a:xfrm>
          <a:prstGeom prst="ellipse">
            <a:avLst/>
          </a:prstGeom>
          <a:solidFill>
            <a:srgbClr val="D1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D2B68409-9406-4266-A140-F3273D80F008}"/>
              </a:ext>
            </a:extLst>
          </p:cNvPr>
          <p:cNvSpPr/>
          <p:nvPr/>
        </p:nvSpPr>
        <p:spPr>
          <a:xfrm>
            <a:off x="1529758" y="9338099"/>
            <a:ext cx="428185" cy="428185"/>
          </a:xfrm>
          <a:prstGeom prst="ellipse">
            <a:avLst/>
          </a:prstGeom>
          <a:solidFill>
            <a:srgbClr val="C0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212F4C9C-4572-49C7-B878-BF98AEEAF80E}"/>
              </a:ext>
            </a:extLst>
          </p:cNvPr>
          <p:cNvSpPr/>
          <p:nvPr/>
        </p:nvSpPr>
        <p:spPr>
          <a:xfrm>
            <a:off x="2069790" y="9338099"/>
            <a:ext cx="428185" cy="428185"/>
          </a:xfrm>
          <a:prstGeom prst="ellipse">
            <a:avLst/>
          </a:prstGeom>
          <a:solidFill>
            <a:srgbClr val="B8E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3DF4A3C2-826F-4D58-A387-87E7A7757629}"/>
              </a:ext>
            </a:extLst>
          </p:cNvPr>
          <p:cNvSpPr/>
          <p:nvPr/>
        </p:nvSpPr>
        <p:spPr>
          <a:xfrm>
            <a:off x="2609822" y="9338099"/>
            <a:ext cx="428185" cy="428185"/>
          </a:xfrm>
          <a:prstGeom prst="ellipse">
            <a:avLst/>
          </a:prstGeom>
          <a:solidFill>
            <a:srgbClr val="F8C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77FF985E-9C98-4363-B1A3-3A47EE091BF0}"/>
              </a:ext>
            </a:extLst>
          </p:cNvPr>
          <p:cNvSpPr/>
          <p:nvPr/>
        </p:nvSpPr>
        <p:spPr>
          <a:xfrm>
            <a:off x="3149854" y="9338099"/>
            <a:ext cx="428185" cy="428185"/>
          </a:xfrm>
          <a:prstGeom prst="ellipse">
            <a:avLst/>
          </a:prstGeom>
          <a:solidFill>
            <a:srgbClr val="FBC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22CDF89E-2B4C-40FB-AD34-9BA1BBE70E40}"/>
              </a:ext>
            </a:extLst>
          </p:cNvPr>
          <p:cNvSpPr/>
          <p:nvPr/>
        </p:nvSpPr>
        <p:spPr>
          <a:xfrm>
            <a:off x="3932717" y="5346700"/>
            <a:ext cx="3177263" cy="3715194"/>
          </a:xfrm>
          <a:prstGeom prst="rect">
            <a:avLst/>
          </a:prstGeom>
          <a:solidFill>
            <a:srgbClr val="FFF2B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Platshållare för innehåll 2">
            <a:extLst>
              <a:ext uri="{FF2B5EF4-FFF2-40B4-BE49-F238E27FC236}">
                <a16:creationId xmlns:a16="http://schemas.microsoft.com/office/drawing/2014/main" id="{605F4114-7197-45FA-862A-2672635A896A}"/>
              </a:ext>
            </a:extLst>
          </p:cNvPr>
          <p:cNvSpPr txBox="1">
            <a:spLocks/>
          </p:cNvSpPr>
          <p:nvPr/>
        </p:nvSpPr>
        <p:spPr>
          <a:xfrm>
            <a:off x="4185136" y="5970317"/>
            <a:ext cx="2665607" cy="27465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1100" dirty="0"/>
              <a:t>I</a:t>
            </a:r>
            <a:r>
              <a:rPr lang="sv-SE" sz="1100" dirty="0"/>
              <a:t>n</a:t>
            </a:r>
            <a:r>
              <a:rPr lang="sv-SE" sz="1100" dirty="0"/>
              <a:t>f</a:t>
            </a:r>
            <a:r>
              <a:rPr lang="sv-SE" sz="1100" dirty="0"/>
              <a:t>o</a:t>
            </a:r>
            <a:r>
              <a:rPr lang="sv-SE" sz="1100" dirty="0"/>
              <a:t>r</a:t>
            </a:r>
            <a:r>
              <a:rPr lang="sv-SE" sz="1100" dirty="0"/>
              <a:t>m</a:t>
            </a:r>
            <a:r>
              <a:rPr lang="sv-SE" sz="1100" dirty="0"/>
              <a:t>a</a:t>
            </a:r>
            <a:r>
              <a:rPr lang="sv-SE" sz="1100" dirty="0"/>
              <a:t>t</a:t>
            </a:r>
            <a:r>
              <a:rPr lang="sv-SE" sz="1100" dirty="0"/>
              <a:t>i</a:t>
            </a:r>
            <a:r>
              <a:rPr lang="sv-SE" sz="1100" dirty="0"/>
              <a:t>o</a:t>
            </a:r>
            <a:r>
              <a:rPr lang="sv-SE" sz="1100" dirty="0"/>
              <a:t>n</a:t>
            </a:r>
            <a:r>
              <a:rPr lang="sv-SE" sz="1100" dirty="0"/>
              <a:t> </a:t>
            </a:r>
            <a:r>
              <a:rPr lang="sv-SE" sz="1100" dirty="0"/>
              <a:t>o</a:t>
            </a:r>
            <a:r>
              <a:rPr lang="sv-SE" sz="1100" dirty="0"/>
              <a:t>m</a:t>
            </a:r>
            <a:r>
              <a:rPr lang="sv-SE" sz="1100" dirty="0"/>
              <a:t> </a:t>
            </a:r>
            <a:r>
              <a:rPr lang="sv-SE" sz="1100" dirty="0"/>
              <a:t>l</a:t>
            </a:r>
            <a:r>
              <a:rPr lang="sv-SE" sz="1100" dirty="0"/>
              <a:t>o</a:t>
            </a:r>
            <a:r>
              <a:rPr lang="sv-SE" sz="1100" dirty="0"/>
              <a:t>g</a:t>
            </a:r>
            <a:r>
              <a:rPr lang="sv-SE" sz="1100" dirty="0"/>
              <a:t>o</a:t>
            </a:r>
            <a:r>
              <a:rPr lang="sv-SE" sz="1100" dirty="0"/>
              <a:t>t</a:t>
            </a:r>
            <a:r>
              <a:rPr lang="sv-SE" sz="1100" dirty="0"/>
              <a:t>y</a:t>
            </a:r>
            <a:r>
              <a:rPr lang="sv-SE" sz="1100" dirty="0"/>
              <a:t>p</a:t>
            </a:r>
            <a:r>
              <a:rPr lang="sv-SE" sz="1100" dirty="0"/>
              <a:t>,</a:t>
            </a:r>
            <a:r>
              <a:rPr lang="sv-SE" sz="1100" dirty="0"/>
              <a:t> </a:t>
            </a:r>
            <a:r>
              <a:rPr lang="sv-SE" sz="1100" dirty="0"/>
              <a:t>f</a:t>
            </a:r>
            <a:r>
              <a:rPr lang="sv-SE" sz="1100" dirty="0"/>
              <a:t>ä</a:t>
            </a:r>
            <a:r>
              <a:rPr lang="sv-SE" sz="1100" dirty="0"/>
              <a:t>r</a:t>
            </a:r>
            <a:r>
              <a:rPr lang="sv-SE" sz="1100" dirty="0"/>
              <a:t>g</a:t>
            </a:r>
            <a:r>
              <a:rPr lang="sv-SE" sz="1100" dirty="0"/>
              <a:t>,</a:t>
            </a:r>
            <a:r>
              <a:rPr lang="sv-SE" sz="1100" dirty="0"/>
              <a:t> </a:t>
            </a:r>
            <a:r>
              <a:rPr lang="sv-SE" sz="1100" dirty="0"/>
              <a:t>t</a:t>
            </a:r>
            <a:r>
              <a:rPr lang="sv-SE" sz="1100" dirty="0"/>
              <a:t>y</a:t>
            </a:r>
            <a:r>
              <a:rPr lang="sv-SE" sz="1100" dirty="0"/>
              <a:t>p</a:t>
            </a:r>
            <a:r>
              <a:rPr lang="sv-SE" sz="1100" dirty="0"/>
              <a:t>s</a:t>
            </a:r>
            <a:r>
              <a:rPr lang="sv-SE" sz="1100" dirty="0"/>
              <a:t>n</a:t>
            </a:r>
            <a:r>
              <a:rPr lang="sv-SE" sz="1100" dirty="0"/>
              <a:t>i</a:t>
            </a:r>
            <a:r>
              <a:rPr lang="sv-SE" sz="1100" dirty="0"/>
              <a:t>t</a:t>
            </a:r>
            <a:r>
              <a:rPr lang="sv-SE" sz="1100" dirty="0"/>
              <a:t>t</a:t>
            </a:r>
            <a:r>
              <a:rPr lang="sv-SE" sz="1100" dirty="0"/>
              <a:t> </a:t>
            </a:r>
            <a:r>
              <a:rPr lang="sv-SE" sz="1100" dirty="0"/>
              <a:t>o</a:t>
            </a:r>
            <a:r>
              <a:rPr lang="sv-SE" sz="1100" dirty="0"/>
              <a:t>c</a:t>
            </a:r>
            <a:r>
              <a:rPr lang="sv-SE" sz="1100" dirty="0"/>
              <a:t>h</a:t>
            </a:r>
            <a:r>
              <a:rPr lang="sv-SE" sz="1100" dirty="0"/>
              <a:t> </a:t>
            </a:r>
            <a:r>
              <a:rPr lang="sv-SE" sz="1100" dirty="0"/>
              <a:t>b</a:t>
            </a:r>
            <a:r>
              <a:rPr lang="sv-SE" sz="1100" dirty="0"/>
              <a:t>i</a:t>
            </a:r>
            <a:r>
              <a:rPr lang="sv-SE" sz="1100" dirty="0"/>
              <a:t>l</a:t>
            </a:r>
            <a:r>
              <a:rPr lang="sv-SE" sz="1100" dirty="0"/>
              <a:t>d</a:t>
            </a:r>
            <a:r>
              <a:rPr lang="sv-SE" sz="1100" dirty="0"/>
              <a:t> </a:t>
            </a:r>
            <a:r>
              <a:rPr lang="sv-SE" sz="1100" dirty="0"/>
              <a:t>f</a:t>
            </a:r>
            <a:r>
              <a:rPr lang="sv-SE" sz="1100" dirty="0"/>
              <a:t>i</a:t>
            </a:r>
            <a:r>
              <a:rPr lang="sv-SE" sz="1100" dirty="0"/>
              <a:t>n</a:t>
            </a:r>
            <a:r>
              <a:rPr lang="sv-SE" sz="1100" dirty="0"/>
              <a:t>n</a:t>
            </a:r>
            <a:r>
              <a:rPr lang="sv-SE" sz="1100" dirty="0"/>
              <a:t>s</a:t>
            </a:r>
            <a:r>
              <a:rPr lang="sv-SE" sz="1100" dirty="0"/>
              <a:t> </a:t>
            </a:r>
            <a:r>
              <a:rPr lang="sv-SE" sz="1100" dirty="0"/>
              <a:t>p</a:t>
            </a:r>
            <a:r>
              <a:rPr lang="sv-SE" sz="1100" dirty="0"/>
              <a:t>å</a:t>
            </a:r>
            <a:r>
              <a:rPr lang="sv-SE" sz="1100" dirty="0"/>
              <a:t> </a:t>
            </a:r>
            <a:r>
              <a:rPr lang="sv-SE" sz="1100" dirty="0">
                <a:hlinkClick r:id="rId5"/>
              </a:rPr>
              <a:t>G</a:t>
            </a:r>
            <a:r>
              <a:rPr lang="sv-SE" sz="1100" dirty="0">
                <a:hlinkClick r:id="rId5"/>
              </a:rPr>
              <a:t>ö</a:t>
            </a:r>
            <a:r>
              <a:rPr lang="sv-SE" sz="1100" dirty="0">
                <a:hlinkClick r:id="rId5"/>
              </a:rPr>
              <a:t>t</a:t>
            </a:r>
            <a:r>
              <a:rPr lang="sv-SE" sz="1100" dirty="0">
                <a:hlinkClick r:id="rId5"/>
              </a:rPr>
              <a:t>e</a:t>
            </a:r>
            <a:r>
              <a:rPr lang="sv-SE" sz="1100" dirty="0">
                <a:hlinkClick r:id="rId5"/>
              </a:rPr>
              <a:t>b</a:t>
            </a:r>
            <a:r>
              <a:rPr lang="sv-SE" sz="1100" dirty="0">
                <a:hlinkClick r:id="rId5"/>
              </a:rPr>
              <a:t>o</a:t>
            </a:r>
            <a:r>
              <a:rPr lang="sv-SE" sz="1100" dirty="0">
                <a:hlinkClick r:id="rId5"/>
              </a:rPr>
              <a:t>r</a:t>
            </a:r>
            <a:r>
              <a:rPr lang="sv-SE" sz="1100" dirty="0">
                <a:hlinkClick r:id="rId5"/>
              </a:rPr>
              <a:t>g</a:t>
            </a:r>
            <a:r>
              <a:rPr lang="sv-SE" sz="1100" dirty="0">
                <a:hlinkClick r:id="rId5"/>
              </a:rPr>
              <a:t>s</a:t>
            </a:r>
            <a:r>
              <a:rPr lang="sv-SE" sz="1100" dirty="0">
                <a:hlinkClick r:id="rId5"/>
              </a:rPr>
              <a:t> </a:t>
            </a:r>
            <a:r>
              <a:rPr lang="sv-SE" sz="1100" dirty="0">
                <a:hlinkClick r:id="rId5"/>
              </a:rPr>
              <a:t>S</a:t>
            </a:r>
            <a:r>
              <a:rPr lang="sv-SE" sz="1100" dirty="0">
                <a:hlinkClick r:id="rId5"/>
              </a:rPr>
              <a:t>t</a:t>
            </a:r>
            <a:r>
              <a:rPr lang="sv-SE" sz="1100" dirty="0">
                <a:hlinkClick r:id="rId5"/>
              </a:rPr>
              <a:t>a</a:t>
            </a:r>
            <a:r>
              <a:rPr lang="sv-SE" sz="1100" dirty="0">
                <a:hlinkClick r:id="rId5"/>
              </a:rPr>
              <a:t>d</a:t>
            </a:r>
            <a:r>
              <a:rPr lang="sv-SE" sz="1100" dirty="0">
                <a:hlinkClick r:id="rId5"/>
              </a:rPr>
              <a:t>s</a:t>
            </a:r>
            <a:r>
              <a:rPr lang="sv-SE" sz="1100" dirty="0">
                <a:hlinkClick r:id="rId5"/>
              </a:rPr>
              <a:t> </a:t>
            </a:r>
            <a:r>
              <a:rPr lang="sv-SE" sz="1100" dirty="0">
                <a:hlinkClick r:id="rId5"/>
              </a:rPr>
              <a:t>g</a:t>
            </a:r>
            <a:r>
              <a:rPr lang="sv-SE" sz="1100" dirty="0">
                <a:hlinkClick r:id="rId5"/>
              </a:rPr>
              <a:t>r</a:t>
            </a:r>
            <a:r>
              <a:rPr lang="sv-SE" sz="1100" dirty="0">
                <a:hlinkClick r:id="rId5"/>
              </a:rPr>
              <a:t>a</a:t>
            </a:r>
            <a:r>
              <a:rPr lang="sv-SE" sz="1100" dirty="0">
                <a:hlinkClick r:id="rId5"/>
              </a:rPr>
              <a:t>f</a:t>
            </a:r>
            <a:r>
              <a:rPr lang="sv-SE" sz="1100" dirty="0">
                <a:hlinkClick r:id="rId5"/>
              </a:rPr>
              <a:t>i</a:t>
            </a:r>
            <a:r>
              <a:rPr lang="sv-SE" sz="1100" dirty="0">
                <a:hlinkClick r:id="rId5"/>
              </a:rPr>
              <a:t>s</a:t>
            </a:r>
            <a:r>
              <a:rPr lang="sv-SE" sz="1100" dirty="0">
                <a:hlinkClick r:id="rId5"/>
              </a:rPr>
              <a:t>k</a:t>
            </a:r>
            <a:r>
              <a:rPr lang="sv-SE" sz="1100" dirty="0">
                <a:hlinkClick r:id="rId5"/>
              </a:rPr>
              <a:t>a</a:t>
            </a:r>
            <a:r>
              <a:rPr lang="sv-SE" sz="1100" dirty="0">
                <a:hlinkClick r:id="rId5"/>
              </a:rPr>
              <a:t> </a:t>
            </a:r>
            <a:r>
              <a:rPr lang="sv-SE" sz="1100" dirty="0">
                <a:hlinkClick r:id="rId5"/>
              </a:rPr>
              <a:t>m</a:t>
            </a:r>
            <a:r>
              <a:rPr lang="sv-SE" sz="1100" dirty="0">
                <a:hlinkClick r:id="rId5"/>
              </a:rPr>
              <a:t>a</a:t>
            </a:r>
            <a:r>
              <a:rPr lang="sv-SE" sz="1100" dirty="0">
                <a:hlinkClick r:id="rId5"/>
              </a:rPr>
              <a:t>n</a:t>
            </a:r>
            <a:r>
              <a:rPr lang="sv-SE" sz="1100" dirty="0">
                <a:hlinkClick r:id="rId5"/>
              </a:rPr>
              <a:t>u</a:t>
            </a:r>
            <a:r>
              <a:rPr lang="sv-SE" sz="1100" dirty="0">
                <a:hlinkClick r:id="rId5"/>
              </a:rPr>
              <a:t>a</a:t>
            </a:r>
            <a:r>
              <a:rPr lang="sv-SE" sz="1100" dirty="0">
                <a:hlinkClick r:id="rId5"/>
              </a:rPr>
              <a:t>l</a:t>
            </a:r>
            <a:r>
              <a:rPr lang="sv-SE" sz="1100" dirty="0"/>
              <a:t>.</a:t>
            </a:r>
            <a:r>
              <a:rPr lang="sv-SE" sz="1100" dirty="0"/>
              <a:t>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1100" dirty="0"/>
              <a:t>I</a:t>
            </a:r>
            <a:r>
              <a:rPr lang="sv-SE" sz="1100" dirty="0"/>
              <a:t>n</a:t>
            </a:r>
            <a:r>
              <a:rPr lang="sv-SE" sz="1100" dirty="0"/>
              <a:t>s</a:t>
            </a:r>
            <a:r>
              <a:rPr lang="sv-SE" sz="1100" dirty="0"/>
              <a:t>p</a:t>
            </a:r>
            <a:r>
              <a:rPr lang="sv-SE" sz="1100" dirty="0"/>
              <a:t>i</a:t>
            </a:r>
            <a:r>
              <a:rPr lang="sv-SE" sz="1100" dirty="0"/>
              <a:t>r</a:t>
            </a:r>
            <a:r>
              <a:rPr lang="sv-SE" sz="1100" dirty="0"/>
              <a:t>a</a:t>
            </a:r>
            <a:r>
              <a:rPr lang="sv-SE" sz="1100" dirty="0"/>
              <a:t>t</a:t>
            </a:r>
            <a:r>
              <a:rPr lang="sv-SE" sz="1100" dirty="0"/>
              <a:t>i</a:t>
            </a:r>
            <a:r>
              <a:rPr lang="sv-SE" sz="1100" dirty="0"/>
              <a:t>o</a:t>
            </a:r>
            <a:r>
              <a:rPr lang="sv-SE" sz="1100" dirty="0"/>
              <a:t>n</a:t>
            </a:r>
            <a:r>
              <a:rPr lang="sv-SE" sz="1100" dirty="0"/>
              <a:t> </a:t>
            </a:r>
            <a:r>
              <a:rPr lang="sv-SE" sz="1100" dirty="0"/>
              <a:t>o</a:t>
            </a:r>
            <a:r>
              <a:rPr lang="sv-SE" sz="1100" dirty="0"/>
              <a:t>c</a:t>
            </a:r>
            <a:r>
              <a:rPr lang="sv-SE" sz="1100" dirty="0"/>
              <a:t>h</a:t>
            </a:r>
            <a:r>
              <a:rPr lang="sv-SE" sz="1100" dirty="0"/>
              <a:t> </a:t>
            </a:r>
            <a:r>
              <a:rPr lang="sv-SE" sz="1100" dirty="0"/>
              <a:t>e</a:t>
            </a:r>
            <a:r>
              <a:rPr lang="sv-SE" sz="1100" dirty="0"/>
              <a:t>x</a:t>
            </a:r>
            <a:r>
              <a:rPr lang="sv-SE" sz="1100" dirty="0"/>
              <a:t>e</a:t>
            </a:r>
            <a:r>
              <a:rPr lang="sv-SE" sz="1100" dirty="0"/>
              <a:t>m</a:t>
            </a:r>
            <a:r>
              <a:rPr lang="sv-SE" sz="1100" dirty="0"/>
              <a:t>p</a:t>
            </a:r>
            <a:r>
              <a:rPr lang="sv-SE" sz="1100" dirty="0"/>
              <a:t>e</a:t>
            </a:r>
            <a:r>
              <a:rPr lang="sv-SE" sz="1100" dirty="0"/>
              <a:t>l</a:t>
            </a:r>
            <a:r>
              <a:rPr lang="sv-SE" sz="1100" dirty="0"/>
              <a:t> </a:t>
            </a:r>
            <a:r>
              <a:rPr lang="sv-SE" sz="1100" dirty="0"/>
              <a:t>f</a:t>
            </a:r>
            <a:r>
              <a:rPr lang="sv-SE" sz="1100" dirty="0"/>
              <a:t>i</a:t>
            </a:r>
            <a:r>
              <a:rPr lang="sv-SE" sz="1100" dirty="0"/>
              <a:t>n</a:t>
            </a:r>
            <a:r>
              <a:rPr lang="sv-SE" sz="1100" dirty="0"/>
              <a:t>n</a:t>
            </a:r>
            <a:r>
              <a:rPr lang="sv-SE" sz="1100" dirty="0"/>
              <a:t>s</a:t>
            </a:r>
            <a:r>
              <a:rPr lang="sv-SE" sz="1100" dirty="0"/>
              <a:t> </a:t>
            </a:r>
            <a:r>
              <a:rPr lang="sv-SE" sz="1100" dirty="0"/>
              <a:t>i</a:t>
            </a:r>
            <a:r>
              <a:rPr lang="sv-SE" sz="1100" dirty="0"/>
              <a:t> </a:t>
            </a:r>
            <a:r>
              <a:rPr lang="sv-SE" sz="1100" dirty="0"/>
              <a:t>G</a:t>
            </a:r>
            <a:r>
              <a:rPr lang="sv-SE" sz="1100" dirty="0"/>
              <a:t>ö</a:t>
            </a:r>
            <a:r>
              <a:rPr lang="sv-SE" sz="1100" dirty="0"/>
              <a:t>t</a:t>
            </a:r>
            <a:r>
              <a:rPr lang="sv-SE" sz="1100" dirty="0"/>
              <a:t>e</a:t>
            </a:r>
            <a:r>
              <a:rPr lang="sv-SE" sz="1100" dirty="0"/>
              <a:t>b</a:t>
            </a:r>
            <a:r>
              <a:rPr lang="sv-SE" sz="1100" dirty="0"/>
              <a:t>o</a:t>
            </a:r>
            <a:r>
              <a:rPr lang="sv-SE" sz="1100" dirty="0"/>
              <a:t>r</a:t>
            </a:r>
            <a:r>
              <a:rPr lang="sv-SE" sz="1100" dirty="0"/>
              <a:t>g</a:t>
            </a:r>
            <a:r>
              <a:rPr lang="sv-SE" sz="1100" dirty="0"/>
              <a:t>s</a:t>
            </a:r>
            <a:r>
              <a:rPr lang="sv-SE" sz="1100" dirty="0"/>
              <a:t> </a:t>
            </a:r>
            <a:r>
              <a:rPr lang="sv-SE" sz="1100" dirty="0"/>
              <a:t>S</a:t>
            </a:r>
            <a:r>
              <a:rPr lang="sv-SE" sz="1100" dirty="0"/>
              <a:t>t</a:t>
            </a:r>
            <a:r>
              <a:rPr lang="sv-SE" sz="1100" dirty="0"/>
              <a:t>a</a:t>
            </a:r>
            <a:r>
              <a:rPr lang="sv-SE" sz="1100" dirty="0"/>
              <a:t>d</a:t>
            </a:r>
            <a:r>
              <a:rPr lang="sv-SE" sz="1100" dirty="0"/>
              <a:t>s</a:t>
            </a:r>
            <a:r>
              <a:rPr lang="sv-SE" sz="1100" dirty="0"/>
              <a:t> </a:t>
            </a:r>
            <a:r>
              <a:rPr lang="sv-SE" sz="1100" dirty="0"/>
              <a:t>g</a:t>
            </a:r>
            <a:r>
              <a:rPr lang="sv-SE" sz="1100" dirty="0"/>
              <a:t>r</a:t>
            </a:r>
            <a:r>
              <a:rPr lang="sv-SE" sz="1100" dirty="0"/>
              <a:t>a</a:t>
            </a:r>
            <a:r>
              <a:rPr lang="sv-SE" sz="1100" dirty="0"/>
              <a:t>f</a:t>
            </a:r>
            <a:r>
              <a:rPr lang="sv-SE" sz="1100" dirty="0"/>
              <a:t>i</a:t>
            </a:r>
            <a:r>
              <a:rPr lang="sv-SE" sz="1100" dirty="0"/>
              <a:t>s</a:t>
            </a:r>
            <a:r>
              <a:rPr lang="sv-SE" sz="1100" dirty="0"/>
              <a:t>k</a:t>
            </a:r>
            <a:r>
              <a:rPr lang="sv-SE" sz="1100" dirty="0"/>
              <a:t>a</a:t>
            </a:r>
            <a:r>
              <a:rPr lang="sv-SE" sz="1100" dirty="0"/>
              <a:t> </a:t>
            </a:r>
            <a:r>
              <a:rPr lang="sv-SE" sz="1100" dirty="0"/>
              <a:t>m</a:t>
            </a:r>
            <a:r>
              <a:rPr lang="sv-SE" sz="1100" dirty="0"/>
              <a:t>a</a:t>
            </a:r>
            <a:r>
              <a:rPr lang="sv-SE" sz="1100" dirty="0"/>
              <a:t>n</a:t>
            </a:r>
            <a:r>
              <a:rPr lang="sv-SE" sz="1100" dirty="0"/>
              <a:t>u</a:t>
            </a:r>
            <a:r>
              <a:rPr lang="sv-SE" sz="1100" dirty="0"/>
              <a:t>a</a:t>
            </a:r>
            <a:r>
              <a:rPr lang="sv-SE" sz="1100" dirty="0"/>
              <a:t>l</a:t>
            </a:r>
            <a:r>
              <a:rPr lang="sv-SE" sz="1100" dirty="0"/>
              <a:t> </a:t>
            </a:r>
            <a:r>
              <a:rPr lang="sv-SE" sz="1100" dirty="0"/>
              <a:t>u</a:t>
            </a:r>
            <a:r>
              <a:rPr lang="sv-SE" sz="1100" dirty="0"/>
              <a:t>n</a:t>
            </a:r>
            <a:r>
              <a:rPr lang="sv-SE" sz="1100" dirty="0"/>
              <a:t>d</a:t>
            </a:r>
            <a:r>
              <a:rPr lang="sv-SE" sz="1100" dirty="0"/>
              <a:t>e</a:t>
            </a:r>
            <a:r>
              <a:rPr lang="sv-SE" sz="1100" dirty="0"/>
              <a:t>r</a:t>
            </a:r>
            <a:r>
              <a:rPr lang="sv-SE" sz="1100" dirty="0"/>
              <a:t> </a:t>
            </a:r>
            <a:r>
              <a:rPr lang="sv-SE" sz="1100" dirty="0"/>
              <a:t>a</a:t>
            </a:r>
            <a:r>
              <a:rPr lang="sv-SE" sz="1100" dirty="0"/>
              <a:t>v</a:t>
            </a:r>
            <a:r>
              <a:rPr lang="sv-SE" sz="1100" dirty="0"/>
              <a:t>s</a:t>
            </a:r>
            <a:r>
              <a:rPr lang="sv-SE" sz="1100" dirty="0"/>
              <a:t>n</a:t>
            </a:r>
            <a:r>
              <a:rPr lang="sv-SE" sz="1100" dirty="0"/>
              <a:t>i</a:t>
            </a:r>
            <a:r>
              <a:rPr lang="sv-SE" sz="1100" dirty="0"/>
              <a:t>t</a:t>
            </a:r>
            <a:r>
              <a:rPr lang="sv-SE" sz="1100" dirty="0"/>
              <a:t>t</a:t>
            </a:r>
            <a:r>
              <a:rPr lang="sv-SE" sz="1100" dirty="0"/>
              <a:t>e</a:t>
            </a:r>
            <a:r>
              <a:rPr lang="sv-SE" sz="1100" dirty="0"/>
              <a:t>t</a:t>
            </a:r>
            <a:r>
              <a:rPr lang="sv-SE" sz="1100" dirty="0"/>
              <a:t> </a:t>
            </a:r>
            <a:r>
              <a:rPr lang="sv-SE" sz="1100" dirty="0">
                <a:hlinkClick r:id="rId6"/>
              </a:rPr>
              <a:t>T</a:t>
            </a:r>
            <a:r>
              <a:rPr lang="sv-SE" sz="1100" dirty="0">
                <a:hlinkClick r:id="rId6"/>
              </a:rPr>
              <a:t>i</a:t>
            </a:r>
            <a:r>
              <a:rPr lang="sv-SE" sz="1100" dirty="0">
                <a:hlinkClick r:id="rId6"/>
              </a:rPr>
              <a:t>l</a:t>
            </a:r>
            <a:r>
              <a:rPr lang="sv-SE" sz="1100" dirty="0">
                <a:hlinkClick r:id="rId6"/>
              </a:rPr>
              <a:t>l</a:t>
            </a:r>
            <a:r>
              <a:rPr lang="sv-SE" sz="1100" dirty="0">
                <a:hlinkClick r:id="rId6"/>
              </a:rPr>
              <a:t>ä</a:t>
            </a:r>
            <a:r>
              <a:rPr lang="sv-SE" sz="1100" dirty="0">
                <a:hlinkClick r:id="rId6"/>
              </a:rPr>
              <a:t>m</a:t>
            </a:r>
            <a:r>
              <a:rPr lang="sv-SE" sz="1100" dirty="0">
                <a:hlinkClick r:id="rId6"/>
              </a:rPr>
              <a:t>p</a:t>
            </a:r>
            <a:r>
              <a:rPr lang="sv-SE" sz="1100" dirty="0">
                <a:hlinkClick r:id="rId6"/>
              </a:rPr>
              <a:t>n</a:t>
            </a:r>
            <a:r>
              <a:rPr lang="sv-SE" sz="1100" dirty="0">
                <a:hlinkClick r:id="rId6"/>
              </a:rPr>
              <a:t>i</a:t>
            </a:r>
            <a:r>
              <a:rPr lang="sv-SE" sz="1100" dirty="0">
                <a:hlinkClick r:id="rId6"/>
              </a:rPr>
              <a:t>n</a:t>
            </a:r>
            <a:r>
              <a:rPr lang="sv-SE" sz="1100" dirty="0">
                <a:hlinkClick r:id="rId6"/>
              </a:rPr>
              <a:t>g</a:t>
            </a:r>
            <a:r>
              <a:rPr lang="sv-SE" sz="1100" dirty="0">
                <a:hlinkClick r:id="rId6"/>
              </a:rPr>
              <a:t> </a:t>
            </a:r>
            <a:r>
              <a:rPr lang="sv-SE" sz="1100" dirty="0">
                <a:hlinkClick r:id="rId6"/>
              </a:rPr>
              <a:t>i</a:t>
            </a:r>
            <a:r>
              <a:rPr lang="sv-SE" sz="1100" dirty="0">
                <a:hlinkClick r:id="rId6"/>
              </a:rPr>
              <a:t> </a:t>
            </a:r>
            <a:r>
              <a:rPr lang="sv-SE" sz="1100" dirty="0">
                <a:hlinkClick r:id="rId6"/>
              </a:rPr>
              <a:t>p</a:t>
            </a:r>
            <a:r>
              <a:rPr lang="sv-SE" sz="1100" dirty="0">
                <a:hlinkClick r:id="rId6"/>
              </a:rPr>
              <a:t>r</a:t>
            </a:r>
            <a:r>
              <a:rPr lang="sv-SE" sz="1100" dirty="0">
                <a:hlinkClick r:id="rId6"/>
              </a:rPr>
              <a:t>o</a:t>
            </a:r>
            <a:r>
              <a:rPr lang="sv-SE" sz="1100" dirty="0">
                <a:hlinkClick r:id="rId6"/>
              </a:rPr>
              <a:t>f</a:t>
            </a:r>
            <a:r>
              <a:rPr lang="sv-SE" sz="1100" dirty="0">
                <a:hlinkClick r:id="rId6"/>
              </a:rPr>
              <a:t>i</a:t>
            </a:r>
            <a:r>
              <a:rPr lang="sv-SE" sz="1100" dirty="0">
                <a:hlinkClick r:id="rId6"/>
              </a:rPr>
              <a:t>l</a:t>
            </a:r>
            <a:r>
              <a:rPr lang="sv-SE" sz="1100" dirty="0">
                <a:hlinkClick r:id="rId6"/>
              </a:rPr>
              <a:t>p</a:t>
            </a:r>
            <a:r>
              <a:rPr lang="sv-SE" sz="1100" dirty="0">
                <a:hlinkClick r:id="rId6"/>
              </a:rPr>
              <a:t>r</a:t>
            </a:r>
            <a:r>
              <a:rPr lang="sv-SE" sz="1100" dirty="0">
                <a:hlinkClick r:id="rId6"/>
              </a:rPr>
              <a:t>o</a:t>
            </a:r>
            <a:r>
              <a:rPr lang="sv-SE" sz="1100" dirty="0">
                <a:hlinkClick r:id="rId6"/>
              </a:rPr>
              <a:t>d</a:t>
            </a:r>
            <a:r>
              <a:rPr lang="sv-SE" sz="1100" dirty="0">
                <a:hlinkClick r:id="rId6"/>
              </a:rPr>
              <a:t>u</a:t>
            </a:r>
            <a:r>
              <a:rPr lang="sv-SE" sz="1100" dirty="0">
                <a:hlinkClick r:id="rId6"/>
              </a:rPr>
              <a:t>k</a:t>
            </a:r>
            <a:r>
              <a:rPr lang="sv-SE" sz="1100" dirty="0">
                <a:hlinkClick r:id="rId6"/>
              </a:rPr>
              <a:t>t</a:t>
            </a:r>
            <a:r>
              <a:rPr lang="sv-SE" sz="1100" dirty="0">
                <a:hlinkClick r:id="rId6"/>
              </a:rPr>
              <a:t>e</a:t>
            </a:r>
            <a:r>
              <a:rPr lang="sv-SE" sz="1100" dirty="0">
                <a:hlinkClick r:id="rId6"/>
              </a:rPr>
              <a:t>r</a:t>
            </a:r>
            <a:r>
              <a:rPr lang="sv-SE" sz="1100" dirty="0"/>
              <a:t>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1100" dirty="0"/>
              <a:t>D</a:t>
            </a:r>
            <a:r>
              <a:rPr lang="sv-SE" sz="1100" dirty="0"/>
              <a:t>o</a:t>
            </a:r>
            <a:r>
              <a:rPr lang="sv-SE" sz="1100" dirty="0"/>
              <a:t>k</a:t>
            </a:r>
            <a:r>
              <a:rPr lang="sv-SE" sz="1100" dirty="0"/>
              <a:t>u</a:t>
            </a:r>
            <a:r>
              <a:rPr lang="sv-SE" sz="1100" dirty="0"/>
              <a:t>m</a:t>
            </a:r>
            <a:r>
              <a:rPr lang="sv-SE" sz="1100" dirty="0"/>
              <a:t>e</a:t>
            </a:r>
            <a:r>
              <a:rPr lang="sv-SE" sz="1100" dirty="0"/>
              <a:t>n</a:t>
            </a:r>
            <a:r>
              <a:rPr lang="sv-SE" sz="1100" dirty="0"/>
              <a:t>t</a:t>
            </a:r>
            <a:r>
              <a:rPr lang="sv-SE" sz="1100" dirty="0"/>
              <a:t> </a:t>
            </a:r>
            <a:r>
              <a:rPr lang="sv-SE" sz="1100" dirty="0"/>
              <a:t>s</a:t>
            </a:r>
            <a:r>
              <a:rPr lang="sv-SE" sz="1100" dirty="0"/>
              <a:t>o</a:t>
            </a:r>
            <a:r>
              <a:rPr lang="sv-SE" sz="1100" dirty="0"/>
              <a:t>m</a:t>
            </a:r>
            <a:r>
              <a:rPr lang="sv-SE" sz="1100" dirty="0"/>
              <a:t> </a:t>
            </a:r>
            <a:r>
              <a:rPr lang="sv-SE" sz="1100" dirty="0"/>
              <a:t>p</a:t>
            </a:r>
            <a:r>
              <a:rPr lang="sv-SE" sz="1100" dirty="0"/>
              <a:t>u</a:t>
            </a:r>
            <a:r>
              <a:rPr lang="sv-SE" sz="1100" dirty="0"/>
              <a:t>b</a:t>
            </a:r>
            <a:r>
              <a:rPr lang="sv-SE" sz="1100" dirty="0"/>
              <a:t>l</a:t>
            </a:r>
            <a:r>
              <a:rPr lang="sv-SE" sz="1100" dirty="0"/>
              <a:t>i</a:t>
            </a:r>
            <a:r>
              <a:rPr lang="sv-SE" sz="1100" dirty="0"/>
              <a:t>c</a:t>
            </a:r>
            <a:r>
              <a:rPr lang="sv-SE" sz="1100" dirty="0"/>
              <a:t>e</a:t>
            </a:r>
            <a:r>
              <a:rPr lang="sv-SE" sz="1100" dirty="0"/>
              <a:t>r</a:t>
            </a:r>
            <a:r>
              <a:rPr lang="sv-SE" sz="1100" dirty="0"/>
              <a:t>a</a:t>
            </a:r>
            <a:r>
              <a:rPr lang="sv-SE" sz="1100" dirty="0"/>
              <a:t>s</a:t>
            </a:r>
            <a:r>
              <a:rPr lang="sv-SE" sz="1100" dirty="0"/>
              <a:t> </a:t>
            </a:r>
            <a:r>
              <a:rPr lang="sv-SE" sz="1100" dirty="0"/>
              <a:t>i</a:t>
            </a:r>
            <a:r>
              <a:rPr lang="sv-SE" sz="1100" dirty="0"/>
              <a:t> </a:t>
            </a:r>
            <a:r>
              <a:rPr lang="sv-SE" sz="1100" dirty="0"/>
              <a:t>s</a:t>
            </a:r>
            <a:r>
              <a:rPr lang="sv-SE" sz="1100" dirty="0"/>
              <a:t>t</a:t>
            </a:r>
            <a:r>
              <a:rPr lang="sv-SE" sz="1100" dirty="0"/>
              <a:t>a</a:t>
            </a:r>
            <a:r>
              <a:rPr lang="sv-SE" sz="1100" dirty="0"/>
              <a:t>d</a:t>
            </a:r>
            <a:r>
              <a:rPr lang="sv-SE" sz="1100" dirty="0"/>
              <a:t>e</a:t>
            </a:r>
            <a:r>
              <a:rPr lang="sv-SE" sz="1100" dirty="0"/>
              <a:t>n</a:t>
            </a:r>
            <a:r>
              <a:rPr lang="sv-SE" sz="1100" dirty="0"/>
              <a:t>s</a:t>
            </a:r>
            <a:r>
              <a:rPr lang="sv-SE" sz="1100" dirty="0"/>
              <a:t> </a:t>
            </a:r>
            <a:r>
              <a:rPr lang="sv-SE" sz="1100" dirty="0"/>
              <a:t>k</a:t>
            </a:r>
            <a:r>
              <a:rPr lang="sv-SE" sz="1100" dirty="0"/>
              <a:t>a</a:t>
            </a:r>
            <a:r>
              <a:rPr lang="sv-SE" sz="1100" dirty="0"/>
              <a:t>n</a:t>
            </a:r>
            <a:r>
              <a:rPr lang="sv-SE" sz="1100" dirty="0"/>
              <a:t>a</a:t>
            </a:r>
            <a:r>
              <a:rPr lang="sv-SE" sz="1100" dirty="0"/>
              <a:t>l</a:t>
            </a:r>
            <a:r>
              <a:rPr lang="sv-SE" sz="1100" dirty="0"/>
              <a:t>e</a:t>
            </a:r>
            <a:r>
              <a:rPr lang="sv-SE" sz="1100" dirty="0"/>
              <a:t>r</a:t>
            </a:r>
            <a:r>
              <a:rPr lang="sv-SE" sz="1100" dirty="0"/>
              <a:t> </a:t>
            </a:r>
            <a:r>
              <a:rPr lang="sv-SE" sz="1100" dirty="0"/>
              <a:t>s</a:t>
            </a:r>
            <a:r>
              <a:rPr lang="sv-SE" sz="1100" dirty="0"/>
              <a:t>k</a:t>
            </a:r>
            <a:r>
              <a:rPr lang="sv-SE" sz="1100" dirty="0"/>
              <a:t>a</a:t>
            </a:r>
            <a:r>
              <a:rPr lang="sv-SE" sz="1100" dirty="0"/>
              <a:t> </a:t>
            </a:r>
            <a:r>
              <a:rPr lang="sv-SE" sz="1100" dirty="0"/>
              <a:t>v</a:t>
            </a:r>
            <a:r>
              <a:rPr lang="sv-SE" sz="1100" dirty="0"/>
              <a:t>a</a:t>
            </a:r>
            <a:r>
              <a:rPr lang="sv-SE" sz="1100" dirty="0"/>
              <a:t>r</a:t>
            </a:r>
            <a:r>
              <a:rPr lang="sv-SE" sz="1100" dirty="0"/>
              <a:t>a</a:t>
            </a:r>
            <a:r>
              <a:rPr lang="sv-SE" sz="1100" dirty="0"/>
              <a:t> </a:t>
            </a:r>
            <a:r>
              <a:rPr lang="sv-SE" sz="1100" dirty="0"/>
              <a:t>t</a:t>
            </a:r>
            <a:r>
              <a:rPr lang="sv-SE" sz="1100" dirty="0"/>
              <a:t>i</a:t>
            </a:r>
            <a:r>
              <a:rPr lang="sv-SE" sz="1100" dirty="0"/>
              <a:t>l</a:t>
            </a:r>
            <a:r>
              <a:rPr lang="sv-SE" sz="1100" dirty="0"/>
              <a:t>l</a:t>
            </a:r>
            <a:r>
              <a:rPr lang="sv-SE" sz="1100" dirty="0"/>
              <a:t>g</a:t>
            </a:r>
            <a:r>
              <a:rPr lang="sv-SE" sz="1100" dirty="0"/>
              <a:t>ä</a:t>
            </a:r>
            <a:r>
              <a:rPr lang="sv-SE" sz="1100" dirty="0"/>
              <a:t>n</a:t>
            </a:r>
            <a:r>
              <a:rPr lang="sv-SE" sz="1100" dirty="0"/>
              <a:t>g</a:t>
            </a:r>
            <a:r>
              <a:rPr lang="sv-SE" sz="1100" dirty="0"/>
              <a:t>l</a:t>
            </a:r>
            <a:r>
              <a:rPr lang="sv-SE" sz="1100" dirty="0"/>
              <a:t>i</a:t>
            </a:r>
            <a:r>
              <a:rPr lang="sv-SE" sz="1100" dirty="0"/>
              <a:t>g</a:t>
            </a:r>
            <a:r>
              <a:rPr lang="sv-SE" sz="1100" dirty="0"/>
              <a:t>h</a:t>
            </a:r>
            <a:r>
              <a:rPr lang="sv-SE" sz="1100" dirty="0"/>
              <a:t>e</a:t>
            </a:r>
            <a:r>
              <a:rPr lang="sv-SE" sz="1100" dirty="0"/>
              <a:t>t</a:t>
            </a:r>
            <a:r>
              <a:rPr lang="sv-SE" sz="1100" dirty="0"/>
              <a:t>s</a:t>
            </a:r>
            <a:r>
              <a:rPr lang="sv-SE" sz="1100" dirty="0"/>
              <a:t>a</a:t>
            </a:r>
            <a:r>
              <a:rPr lang="sv-SE" sz="1100" dirty="0"/>
              <a:t>n</a:t>
            </a:r>
            <a:r>
              <a:rPr lang="sv-SE" sz="1100" dirty="0"/>
              <a:t>p</a:t>
            </a:r>
            <a:r>
              <a:rPr lang="sv-SE" sz="1100" dirty="0"/>
              <a:t>a</a:t>
            </a:r>
            <a:r>
              <a:rPr lang="sv-SE" sz="1100" dirty="0"/>
              <a:t>s</a:t>
            </a:r>
            <a:r>
              <a:rPr lang="sv-SE" sz="1100" dirty="0"/>
              <a:t>s</a:t>
            </a:r>
            <a:r>
              <a:rPr lang="sv-SE" sz="1100" dirty="0"/>
              <a:t>a</a:t>
            </a:r>
            <a:r>
              <a:rPr lang="sv-SE" sz="1100" dirty="0"/>
              <a:t>d</a:t>
            </a:r>
            <a:r>
              <a:rPr lang="sv-SE" sz="1100" dirty="0"/>
              <a:t>e</a:t>
            </a:r>
            <a:r>
              <a:rPr lang="sv-SE" sz="1100" dirty="0"/>
              <a:t>.</a:t>
            </a:r>
            <a:r>
              <a:rPr lang="sv-SE" sz="1100" dirty="0"/>
              <a:t> </a:t>
            </a:r>
            <a:r>
              <a:rPr lang="sv-SE" sz="1100" dirty="0"/>
              <a:t>M</a:t>
            </a:r>
            <a:r>
              <a:rPr lang="sv-SE" sz="1100" dirty="0"/>
              <a:t>e</a:t>
            </a:r>
            <a:r>
              <a:rPr lang="sv-SE" sz="1100" dirty="0"/>
              <a:t>r</a:t>
            </a:r>
            <a:r>
              <a:rPr lang="sv-SE" sz="1100" dirty="0"/>
              <a:t> </a:t>
            </a:r>
            <a:r>
              <a:rPr lang="sv-SE" sz="1100" dirty="0"/>
              <a:t>i</a:t>
            </a:r>
            <a:r>
              <a:rPr lang="sv-SE" sz="1100" dirty="0"/>
              <a:t>n</a:t>
            </a:r>
            <a:r>
              <a:rPr lang="sv-SE" sz="1100" dirty="0"/>
              <a:t>f</a:t>
            </a:r>
            <a:r>
              <a:rPr lang="sv-SE" sz="1100" dirty="0"/>
              <a:t>o</a:t>
            </a:r>
            <a:r>
              <a:rPr lang="sv-SE" sz="1100" dirty="0"/>
              <a:t>r</a:t>
            </a:r>
            <a:r>
              <a:rPr lang="sv-SE" sz="1100" dirty="0"/>
              <a:t>m</a:t>
            </a:r>
            <a:r>
              <a:rPr lang="sv-SE" sz="1100" dirty="0"/>
              <a:t>a</a:t>
            </a:r>
            <a:r>
              <a:rPr lang="sv-SE" sz="1100" dirty="0"/>
              <a:t>t</a:t>
            </a:r>
            <a:r>
              <a:rPr lang="sv-SE" sz="1100" dirty="0"/>
              <a:t>i</a:t>
            </a:r>
            <a:r>
              <a:rPr lang="sv-SE" sz="1100" dirty="0"/>
              <a:t>o</a:t>
            </a:r>
            <a:r>
              <a:rPr lang="sv-SE" sz="1100" dirty="0"/>
              <a:t>n</a:t>
            </a:r>
            <a:r>
              <a:rPr lang="sv-SE" sz="1100" dirty="0"/>
              <a:t> </a:t>
            </a:r>
            <a:r>
              <a:rPr lang="sv-SE" sz="1100" dirty="0"/>
              <a:t>f</a:t>
            </a:r>
            <a:r>
              <a:rPr lang="sv-SE" sz="1100" dirty="0"/>
              <a:t>i</a:t>
            </a:r>
            <a:r>
              <a:rPr lang="sv-SE" sz="1100" dirty="0"/>
              <a:t>n</a:t>
            </a:r>
            <a:r>
              <a:rPr lang="sv-SE" sz="1100" dirty="0"/>
              <a:t>n</a:t>
            </a:r>
            <a:r>
              <a:rPr lang="sv-SE" sz="1100" dirty="0"/>
              <a:t>s</a:t>
            </a:r>
            <a:r>
              <a:rPr lang="sv-SE" sz="1100" dirty="0"/>
              <a:t> </a:t>
            </a:r>
            <a:r>
              <a:rPr lang="sv-SE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v-SE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sv-SE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g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ä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g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g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e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</a:t>
            </a:r>
            <a:r>
              <a:rPr lang="sv-SE" sz="1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v-SE" sz="1100" dirty="0"/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1100" dirty="0"/>
              <a:t>I</a:t>
            </a:r>
            <a:r>
              <a:rPr lang="sv-SE" sz="1100" dirty="0"/>
              <a:t>n</a:t>
            </a:r>
            <a:r>
              <a:rPr lang="sv-SE" sz="1100" dirty="0"/>
              <a:t>f</a:t>
            </a:r>
            <a:r>
              <a:rPr lang="sv-SE" sz="1100" dirty="0"/>
              <a:t>o</a:t>
            </a:r>
            <a:r>
              <a:rPr lang="sv-SE" sz="1100" dirty="0"/>
              <a:t>r</a:t>
            </a:r>
            <a:r>
              <a:rPr lang="sv-SE" sz="1100" dirty="0"/>
              <a:t>m</a:t>
            </a:r>
            <a:r>
              <a:rPr lang="sv-SE" sz="1100" dirty="0"/>
              <a:t>a</a:t>
            </a:r>
            <a:r>
              <a:rPr lang="sv-SE" sz="1100" dirty="0"/>
              <a:t>t</a:t>
            </a:r>
            <a:r>
              <a:rPr lang="sv-SE" sz="1100" dirty="0"/>
              <a:t>i</a:t>
            </a:r>
            <a:r>
              <a:rPr lang="sv-SE" sz="1100" dirty="0"/>
              <a:t>o</a:t>
            </a:r>
            <a:r>
              <a:rPr lang="sv-SE" sz="1100" dirty="0"/>
              <a:t>n</a:t>
            </a:r>
            <a:r>
              <a:rPr lang="sv-SE" sz="1100" dirty="0"/>
              <a:t> </a:t>
            </a:r>
            <a:r>
              <a:rPr lang="sv-SE" sz="1100" dirty="0"/>
              <a:t>o</a:t>
            </a:r>
            <a:r>
              <a:rPr lang="sv-SE" sz="1100" dirty="0"/>
              <a:t>m</a:t>
            </a:r>
            <a:r>
              <a:rPr lang="sv-SE" sz="1100" dirty="0"/>
              <a:t> </a:t>
            </a:r>
            <a:r>
              <a:rPr lang="sv-SE" sz="1100" dirty="0"/>
              <a:t>k</a:t>
            </a:r>
            <a:r>
              <a:rPr lang="sv-SE" sz="1100" dirty="0"/>
              <a:t>l</a:t>
            </a:r>
            <a:r>
              <a:rPr lang="sv-SE" sz="1100" dirty="0"/>
              <a:t>a</a:t>
            </a:r>
            <a:r>
              <a:rPr lang="sv-SE" sz="1100" dirty="0"/>
              <a:t>r</a:t>
            </a:r>
            <a:r>
              <a:rPr lang="sv-SE" sz="1100" dirty="0"/>
              <a:t>s</a:t>
            </a:r>
            <a:r>
              <a:rPr lang="sv-SE" sz="1100" dirty="0"/>
              <a:t>p</a:t>
            </a:r>
            <a:r>
              <a:rPr lang="sv-SE" sz="1100" dirty="0"/>
              <a:t>r</a:t>
            </a:r>
            <a:r>
              <a:rPr lang="sv-SE" sz="1100" dirty="0"/>
              <a:t>å</a:t>
            </a:r>
            <a:r>
              <a:rPr lang="sv-SE" sz="1100" dirty="0"/>
              <a:t>k</a:t>
            </a:r>
            <a:r>
              <a:rPr lang="sv-SE" sz="1100" dirty="0"/>
              <a:t>,</a:t>
            </a:r>
            <a:r>
              <a:rPr lang="sv-SE" sz="1100" dirty="0"/>
              <a:t> </a:t>
            </a:r>
            <a:r>
              <a:rPr lang="sv-SE" sz="1100" dirty="0"/>
              <a:t>n</a:t>
            </a:r>
            <a:r>
              <a:rPr lang="sv-SE" sz="1100" dirty="0"/>
              <a:t>o</a:t>
            </a:r>
            <a:r>
              <a:rPr lang="sv-SE" sz="1100" dirty="0"/>
              <a:t>r</a:t>
            </a:r>
            <a:r>
              <a:rPr lang="sv-SE" sz="1100" dirty="0"/>
              <a:t>m</a:t>
            </a:r>
            <a:r>
              <a:rPr lang="sv-SE" sz="1100" dirty="0"/>
              <a:t>k</a:t>
            </a:r>
            <a:r>
              <a:rPr lang="sv-SE" sz="1100" dirty="0"/>
              <a:t>r</a:t>
            </a:r>
            <a:r>
              <a:rPr lang="sv-SE" sz="1100" dirty="0"/>
              <a:t>i</a:t>
            </a:r>
            <a:r>
              <a:rPr lang="sv-SE" sz="1100" dirty="0"/>
              <a:t>t</a:t>
            </a:r>
            <a:r>
              <a:rPr lang="sv-SE" sz="1100" dirty="0"/>
              <a:t>i</a:t>
            </a:r>
            <a:r>
              <a:rPr lang="sv-SE" sz="1100" dirty="0"/>
              <a:t>k</a:t>
            </a:r>
            <a:r>
              <a:rPr lang="sv-SE" sz="1100" dirty="0"/>
              <a:t> </a:t>
            </a:r>
            <a:r>
              <a:rPr lang="sv-SE" sz="1100" dirty="0"/>
              <a:t>o</a:t>
            </a:r>
            <a:r>
              <a:rPr lang="sv-SE" sz="1100" dirty="0"/>
              <a:t>c</a:t>
            </a:r>
            <a:r>
              <a:rPr lang="sv-SE" sz="1100" dirty="0"/>
              <a:t>h</a:t>
            </a:r>
            <a:r>
              <a:rPr lang="sv-SE" sz="1100" dirty="0"/>
              <a:t> </a:t>
            </a:r>
            <a:r>
              <a:rPr lang="sv-SE" sz="1100" dirty="0"/>
              <a:t>t</a:t>
            </a:r>
            <a:r>
              <a:rPr lang="sv-SE" sz="1100" dirty="0"/>
              <a:t>i</a:t>
            </a:r>
            <a:r>
              <a:rPr lang="sv-SE" sz="1100" dirty="0"/>
              <a:t>l</a:t>
            </a:r>
            <a:r>
              <a:rPr lang="sv-SE" sz="1100" dirty="0"/>
              <a:t>l</a:t>
            </a:r>
            <a:r>
              <a:rPr lang="sv-SE" sz="1100" dirty="0"/>
              <a:t>g</a:t>
            </a:r>
            <a:r>
              <a:rPr lang="sv-SE" sz="1100" dirty="0"/>
              <a:t>ä</a:t>
            </a:r>
            <a:r>
              <a:rPr lang="sv-SE" sz="1100" dirty="0"/>
              <a:t>n</a:t>
            </a:r>
            <a:r>
              <a:rPr lang="sv-SE" sz="1100" dirty="0"/>
              <a:t>g</a:t>
            </a:r>
            <a:r>
              <a:rPr lang="sv-SE" sz="1100" dirty="0"/>
              <a:t>l</a:t>
            </a:r>
            <a:r>
              <a:rPr lang="sv-SE" sz="1100" dirty="0"/>
              <a:t>i</a:t>
            </a:r>
            <a:r>
              <a:rPr lang="sv-SE" sz="1100" dirty="0"/>
              <a:t>g</a:t>
            </a:r>
            <a:r>
              <a:rPr lang="sv-SE" sz="1100" dirty="0"/>
              <a:t>h</a:t>
            </a:r>
            <a:r>
              <a:rPr lang="sv-SE" sz="1100" dirty="0"/>
              <a:t>e</a:t>
            </a:r>
            <a:r>
              <a:rPr lang="sv-SE" sz="1100" dirty="0"/>
              <a:t>t</a:t>
            </a:r>
            <a:r>
              <a:rPr lang="sv-SE" sz="1100" dirty="0"/>
              <a:t> </a:t>
            </a:r>
            <a:r>
              <a:rPr lang="sv-SE" sz="1100" dirty="0"/>
              <a:t>f</a:t>
            </a:r>
            <a:r>
              <a:rPr lang="sv-SE" sz="1100" dirty="0"/>
              <a:t>i</a:t>
            </a:r>
            <a:r>
              <a:rPr lang="sv-SE" sz="1100" dirty="0"/>
              <a:t>n</a:t>
            </a:r>
            <a:r>
              <a:rPr lang="sv-SE" sz="1100" dirty="0"/>
              <a:t>n</a:t>
            </a:r>
            <a:r>
              <a:rPr lang="sv-SE" sz="1100" dirty="0"/>
              <a:t>s</a:t>
            </a:r>
            <a:r>
              <a:rPr lang="sv-SE" sz="1100" dirty="0"/>
              <a:t> </a:t>
            </a:r>
            <a:r>
              <a:rPr lang="sv-SE" sz="1100" dirty="0"/>
              <a:t>p</a:t>
            </a:r>
            <a:r>
              <a:rPr lang="sv-SE" sz="1100" dirty="0"/>
              <a:t>å</a:t>
            </a:r>
            <a:r>
              <a:rPr lang="sv-SE" sz="1100" dirty="0"/>
              <a:t> </a:t>
            </a:r>
            <a:r>
              <a:rPr lang="sv-SE" sz="1100" dirty="0">
                <a:hlinkClick r:id="rId8"/>
              </a:rPr>
              <a:t>K</a:t>
            </a:r>
            <a:r>
              <a:rPr lang="sv-SE" sz="1100" dirty="0">
                <a:hlinkClick r:id="rId8"/>
              </a:rPr>
              <a:t>o</a:t>
            </a:r>
            <a:r>
              <a:rPr lang="sv-SE" sz="1100" dirty="0">
                <a:hlinkClick r:id="rId8"/>
              </a:rPr>
              <a:t>m</a:t>
            </a:r>
            <a:r>
              <a:rPr lang="sv-SE" sz="1100" dirty="0">
                <a:hlinkClick r:id="rId8"/>
              </a:rPr>
              <a:t>m</a:t>
            </a:r>
            <a:r>
              <a:rPr lang="sv-SE" sz="1100" dirty="0">
                <a:hlinkClick r:id="rId8"/>
              </a:rPr>
              <a:t>u</a:t>
            </a:r>
            <a:r>
              <a:rPr lang="sv-SE" sz="1100" dirty="0">
                <a:hlinkClick r:id="rId8"/>
              </a:rPr>
              <a:t>n</a:t>
            </a:r>
            <a:r>
              <a:rPr lang="sv-SE" sz="1100" dirty="0">
                <a:hlinkClick r:id="rId8"/>
              </a:rPr>
              <a:t>i</a:t>
            </a:r>
            <a:r>
              <a:rPr lang="sv-SE" sz="1100" dirty="0">
                <a:hlinkClick r:id="rId8"/>
              </a:rPr>
              <a:t>k</a:t>
            </a:r>
            <a:r>
              <a:rPr lang="sv-SE" sz="1100" dirty="0">
                <a:hlinkClick r:id="rId8"/>
              </a:rPr>
              <a:t>a</a:t>
            </a:r>
            <a:r>
              <a:rPr lang="sv-SE" sz="1100" dirty="0">
                <a:hlinkClick r:id="rId8"/>
              </a:rPr>
              <a:t>t</a:t>
            </a:r>
            <a:r>
              <a:rPr lang="sv-SE" sz="1100" dirty="0">
                <a:hlinkClick r:id="rId8"/>
              </a:rPr>
              <a:t>i</a:t>
            </a:r>
            <a:r>
              <a:rPr lang="sv-SE" sz="1100" dirty="0">
                <a:hlinkClick r:id="rId8"/>
              </a:rPr>
              <a:t>o</a:t>
            </a:r>
            <a:r>
              <a:rPr lang="sv-SE" sz="1100" dirty="0">
                <a:hlinkClick r:id="rId8"/>
              </a:rPr>
              <a:t>n</a:t>
            </a:r>
            <a:r>
              <a:rPr lang="sv-SE" sz="1100" dirty="0">
                <a:hlinkClick r:id="rId8"/>
              </a:rPr>
              <a:t> </a:t>
            </a:r>
            <a:r>
              <a:rPr lang="sv-SE" sz="1100" dirty="0">
                <a:hlinkClick r:id="rId8"/>
              </a:rPr>
              <a:t>i</a:t>
            </a:r>
            <a:r>
              <a:rPr lang="sv-SE" sz="1100" dirty="0">
                <a:hlinkClick r:id="rId8"/>
              </a:rPr>
              <a:t> </a:t>
            </a:r>
            <a:r>
              <a:rPr lang="sv-SE" sz="1100" dirty="0">
                <a:hlinkClick r:id="rId8"/>
              </a:rPr>
              <a:t>s</a:t>
            </a:r>
            <a:r>
              <a:rPr lang="sv-SE" sz="1100" dirty="0">
                <a:hlinkClick r:id="rId8"/>
              </a:rPr>
              <a:t>t</a:t>
            </a:r>
            <a:r>
              <a:rPr lang="sv-SE" sz="1100" dirty="0">
                <a:hlinkClick r:id="rId8"/>
              </a:rPr>
              <a:t>a</a:t>
            </a:r>
            <a:r>
              <a:rPr lang="sv-SE" sz="1100" dirty="0">
                <a:hlinkClick r:id="rId8"/>
              </a:rPr>
              <a:t>d</a:t>
            </a:r>
            <a:r>
              <a:rPr lang="sv-SE" sz="1100" dirty="0">
                <a:hlinkClick r:id="rId8"/>
              </a:rPr>
              <a:t>e</a:t>
            </a:r>
            <a:r>
              <a:rPr lang="sv-SE" sz="1100" dirty="0">
                <a:hlinkClick r:id="rId8"/>
              </a:rPr>
              <a:t>n</a:t>
            </a:r>
            <a:r>
              <a:rPr lang="sv-SE" sz="1100" dirty="0"/>
              <a:t>.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74B6E752-B583-497B-8F9F-5923DD89E774}"/>
              </a:ext>
            </a:extLst>
          </p:cNvPr>
          <p:cNvSpPr txBox="1"/>
          <p:nvPr/>
        </p:nvSpPr>
        <p:spPr>
          <a:xfrm>
            <a:off x="4185135" y="5648211"/>
            <a:ext cx="26656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100" b="1" dirty="0"/>
              <a:t>T</a:t>
            </a:r>
            <a:r>
              <a:rPr lang="sv-SE" sz="1100" b="1" dirty="0"/>
              <a:t>ä</a:t>
            </a:r>
            <a:r>
              <a:rPr lang="sv-SE" sz="1100" b="1" dirty="0"/>
              <a:t>n</a:t>
            </a:r>
            <a:r>
              <a:rPr lang="sv-SE" sz="1100" b="1" dirty="0"/>
              <a:t>k</a:t>
            </a:r>
            <a:r>
              <a:rPr lang="sv-SE" sz="1100" b="1" dirty="0"/>
              <a:t> </a:t>
            </a:r>
            <a:r>
              <a:rPr lang="sv-SE" sz="1100" b="1" dirty="0"/>
              <a:t>p</a:t>
            </a:r>
            <a:r>
              <a:rPr lang="sv-SE" sz="1100" b="1" dirty="0"/>
              <a:t>å</a:t>
            </a:r>
            <a:r>
              <a:rPr lang="sv-SE" sz="1100" b="1" dirty="0"/>
              <a:t>!</a:t>
            </a:r>
          </a:p>
        </p:txBody>
      </p:sp>
      <p:sp>
        <p:nvSpPr>
          <p:cNvPr id="32" name="Platshållare för text 3">
            <a:extLst>
              <a:ext uri="{FF2B5EF4-FFF2-40B4-BE49-F238E27FC236}">
                <a16:creationId xmlns:a16="http://schemas.microsoft.com/office/drawing/2014/main" id="{3F8170A7-9E8A-4C94-B9AB-37C3E90E2FC7}"/>
              </a:ext>
            </a:extLst>
          </p:cNvPr>
          <p:cNvSpPr txBox="1">
            <a:spLocks/>
          </p:cNvSpPr>
          <p:nvPr/>
        </p:nvSpPr>
        <p:spPr>
          <a:xfrm>
            <a:off x="449695" y="5345906"/>
            <a:ext cx="3131780" cy="37844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75593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4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r</a:t>
            </a:r>
            <a:r>
              <a:rPr lang="sv-SE" sz="1300" dirty="0"/>
              <a:t>i</a:t>
            </a:r>
            <a:r>
              <a:rPr lang="sv-SE" sz="1300" dirty="0"/>
              <a:t>v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:</a:t>
            </a:r>
            <a:r>
              <a:rPr lang="sv-SE" sz="1300" dirty="0"/>
              <a:t> 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i</a:t>
            </a:r>
            <a:r>
              <a:rPr lang="sv-SE" sz="1300" dirty="0"/>
              <a:t>p</a:t>
            </a:r>
            <a:r>
              <a:rPr lang="sv-SE" sz="1300" dirty="0"/>
              <a:t>l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 </a:t>
            </a:r>
            <a:r>
              <a:rPr lang="sv-SE" sz="1300" dirty="0"/>
              <a:t>e</a:t>
            </a:r>
            <a:r>
              <a:rPr lang="sv-SE" sz="1300" dirty="0"/>
              <a:t>l</a:t>
            </a:r>
            <a:r>
              <a:rPr lang="sv-SE" sz="1300" dirty="0"/>
              <a:t>l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t</a:t>
            </a:r>
            <a:r>
              <a:rPr lang="sv-SE" sz="1300" dirty="0"/>
              <a:t>y</a:t>
            </a:r>
            <a:r>
              <a:rPr lang="sv-SE" sz="1300" dirty="0"/>
              <a:t>g</a:t>
            </a:r>
            <a:r>
              <a:rPr lang="sv-SE" sz="1300" dirty="0"/>
              <a:t>,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ö</a:t>
            </a:r>
            <a:r>
              <a:rPr lang="sv-SE" sz="1300" dirty="0"/>
              <a:t>r</a:t>
            </a:r>
            <a:r>
              <a:rPr lang="sv-SE" sz="1300" dirty="0"/>
              <a:t>n</a:t>
            </a:r>
            <a:r>
              <a:rPr lang="sv-SE" sz="1300" dirty="0"/>
              <a:t>a</a:t>
            </a:r>
            <a:r>
              <a:rPr lang="sv-SE" sz="1300" dirty="0"/>
              <a:t>m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o</a:t>
            </a:r>
            <a:r>
              <a:rPr lang="sv-SE" sz="1300" dirty="0"/>
              <a:t>c</a:t>
            </a:r>
            <a:r>
              <a:rPr lang="sv-SE" sz="1300" dirty="0"/>
              <a:t>h</a:t>
            </a:r>
            <a:r>
              <a:rPr lang="sv-SE" sz="1300" dirty="0"/>
              <a:t> </a:t>
            </a:r>
            <a:r>
              <a:rPr lang="sv-SE" sz="1300" dirty="0"/>
              <a:t>e</a:t>
            </a:r>
            <a:r>
              <a:rPr lang="sv-SE" sz="1300" dirty="0"/>
              <a:t>f</a:t>
            </a:r>
            <a:r>
              <a:rPr lang="sv-SE" sz="1300" dirty="0"/>
              <a:t>t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n</a:t>
            </a:r>
            <a:r>
              <a:rPr lang="sv-SE" sz="1300" dirty="0"/>
              <a:t>a</a:t>
            </a:r>
            <a:r>
              <a:rPr lang="sv-SE" sz="1300" dirty="0"/>
              <a:t>m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s</a:t>
            </a:r>
            <a:r>
              <a:rPr lang="sv-SE" sz="1300" dirty="0"/>
              <a:t>o</a:t>
            </a:r>
            <a:r>
              <a:rPr lang="sv-SE" sz="1300" dirty="0"/>
              <a:t>n</a:t>
            </a:r>
            <a:r>
              <a:rPr lang="sv-SE" sz="1300" dirty="0"/>
              <a:t>e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 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t</a:t>
            </a:r>
            <a:r>
              <a:rPr lang="sv-SE" sz="1300" dirty="0"/>
              <a:t>i</a:t>
            </a:r>
            <a:r>
              <a:rPr lang="sv-SE" sz="1300" dirty="0"/>
              <a:t>l</a:t>
            </a:r>
            <a:r>
              <a:rPr lang="sv-SE" sz="1300" dirty="0"/>
              <a:t>l</a:t>
            </a:r>
            <a:r>
              <a:rPr lang="sv-SE" sz="1300" dirty="0"/>
              <a:t>d</a:t>
            </a:r>
            <a:r>
              <a:rPr lang="sv-SE" sz="1300" dirty="0"/>
              <a:t>e</a:t>
            </a:r>
            <a:r>
              <a:rPr lang="sv-SE" sz="1300" dirty="0"/>
              <a:t>l</a:t>
            </a:r>
            <a:r>
              <a:rPr lang="sv-SE" sz="1300" dirty="0"/>
              <a:t>a</a:t>
            </a:r>
            <a:r>
              <a:rPr lang="sv-SE" sz="1300" dirty="0"/>
              <a:t>d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i</a:t>
            </a:r>
            <a:r>
              <a:rPr lang="sv-SE" sz="1300" dirty="0"/>
              <a:t>p</a:t>
            </a:r>
            <a:r>
              <a:rPr lang="sv-SE" sz="1300" dirty="0"/>
              <a:t>l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/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t</a:t>
            </a:r>
            <a:r>
              <a:rPr lang="sv-SE" sz="1300" dirty="0"/>
              <a:t>y</a:t>
            </a:r>
            <a:r>
              <a:rPr lang="sv-SE" sz="1300" dirty="0"/>
              <a:t>g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o</a:t>
            </a:r>
            <a:r>
              <a:rPr lang="sv-SE" sz="1300" dirty="0"/>
              <a:t>c</a:t>
            </a:r>
            <a:r>
              <a:rPr lang="sv-SE" sz="1300" dirty="0"/>
              <a:t>h</a:t>
            </a:r>
            <a:r>
              <a:rPr lang="sv-SE" sz="1300" dirty="0"/>
              <a:t> </a:t>
            </a:r>
            <a:r>
              <a:rPr lang="sv-SE" sz="1300" dirty="0"/>
              <a:t>b</a:t>
            </a:r>
            <a:r>
              <a:rPr lang="sv-SE" sz="1300" dirty="0"/>
              <a:t>u</a:t>
            </a:r>
            <a:r>
              <a:rPr lang="sv-SE" sz="1300" dirty="0"/>
              <a:t>d</a:t>
            </a: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a</a:t>
            </a:r>
            <a:r>
              <a:rPr lang="sv-SE" sz="1300" dirty="0"/>
              <a:t>p</a:t>
            </a:r>
            <a:r>
              <a:rPr lang="sv-SE" sz="1300" dirty="0"/>
              <a:t>/</a:t>
            </a:r>
            <a:r>
              <a:rPr lang="sv-SE" sz="1300" dirty="0"/>
              <a:t>v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k</a:t>
            </a:r>
            <a:r>
              <a:rPr lang="sv-SE" sz="1300" dirty="0"/>
              <a:t>s</a:t>
            </a:r>
            <a:r>
              <a:rPr lang="sv-SE" sz="1300" dirty="0"/>
              <a:t>a</a:t>
            </a:r>
            <a:r>
              <a:rPr lang="sv-SE" sz="1300" dirty="0"/>
              <a:t>m</a:t>
            </a:r>
            <a:r>
              <a:rPr lang="sv-SE" sz="1300" dirty="0"/>
              <a:t>h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/</a:t>
            </a:r>
            <a:r>
              <a:rPr lang="sv-SE" sz="1300" dirty="0"/>
              <a:t>p</a:t>
            </a:r>
            <a:r>
              <a:rPr lang="sv-SE" sz="1300" dirty="0"/>
              <a:t>r</a:t>
            </a:r>
            <a:r>
              <a:rPr lang="sv-SE" sz="1300" dirty="0"/>
              <a:t>o</a:t>
            </a:r>
            <a:r>
              <a:rPr lang="sv-SE" sz="1300" dirty="0"/>
              <a:t>j</a:t>
            </a:r>
            <a:r>
              <a:rPr lang="sv-SE" sz="1300" dirty="0"/>
              <a:t>e</a:t>
            </a:r>
            <a:r>
              <a:rPr lang="sv-SE" sz="1300" dirty="0"/>
              <a:t>k</a:t>
            </a:r>
            <a:r>
              <a:rPr lang="sv-SE" sz="1300" dirty="0"/>
              <a:t>t</a:t>
            </a:r>
            <a:r>
              <a:rPr lang="sv-SE" sz="1300" dirty="0"/>
              <a:t>.</a:t>
            </a:r>
          </a:p>
          <a:p>
            <a:pPr marL="180000" lvl="4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300" dirty="0"/>
              <a:t>D</a:t>
            </a:r>
            <a:r>
              <a:rPr lang="sv-SE" sz="1300" dirty="0"/>
              <a:t>u</a:t>
            </a:r>
            <a:r>
              <a:rPr lang="sv-SE" sz="1300" dirty="0"/>
              <a:t>p</a:t>
            </a:r>
            <a:r>
              <a:rPr lang="sv-SE" sz="1300" dirty="0"/>
              <a:t>l</a:t>
            </a:r>
            <a:r>
              <a:rPr lang="sv-SE" sz="1300" dirty="0"/>
              <a:t>i</a:t>
            </a:r>
            <a:r>
              <a:rPr lang="sv-SE" sz="1300" dirty="0"/>
              <a:t>c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i</a:t>
            </a:r>
            <a:r>
              <a:rPr lang="sv-SE" sz="1300" dirty="0"/>
              <a:t>d</a:t>
            </a:r>
            <a:r>
              <a:rPr lang="sv-SE" sz="1300" dirty="0"/>
              <a:t>a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m</a:t>
            </a:r>
            <a:r>
              <a:rPr lang="sv-SE" sz="1300" dirty="0"/>
              <a:t>å</a:t>
            </a:r>
            <a:r>
              <a:rPr lang="sv-SE" sz="1300" dirty="0"/>
              <a:t>n</a:t>
            </a:r>
            <a:r>
              <a:rPr lang="sv-SE" sz="1300" dirty="0"/>
              <a:t>g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i</a:t>
            </a:r>
            <a:r>
              <a:rPr lang="sv-SE" sz="1300" dirty="0"/>
              <a:t>p</a:t>
            </a:r>
            <a:r>
              <a:rPr lang="sv-SE" sz="1300" dirty="0"/>
              <a:t>l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/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t</a:t>
            </a:r>
            <a:r>
              <a:rPr lang="sv-SE" sz="1300" dirty="0"/>
              <a:t>y</a:t>
            </a:r>
            <a:r>
              <a:rPr lang="sv-SE" sz="1300" dirty="0"/>
              <a:t>g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u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g</a:t>
            </a:r>
            <a:r>
              <a:rPr lang="sv-SE" sz="1300" dirty="0"/>
              <a:t>ö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,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r</a:t>
            </a:r>
            <a:r>
              <a:rPr lang="sv-SE" sz="1300" dirty="0"/>
              <a:t>i</a:t>
            </a:r>
            <a:r>
              <a:rPr lang="sv-SE" sz="1300" dirty="0"/>
              <a:t>v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n</a:t>
            </a:r>
            <a:r>
              <a:rPr lang="sv-SE" sz="1300" dirty="0"/>
              <a:t>a</a:t>
            </a:r>
            <a:r>
              <a:rPr lang="sv-SE" sz="1300" dirty="0"/>
              <a:t>m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ö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v</a:t>
            </a:r>
            <a:r>
              <a:rPr lang="sv-SE" sz="1300" dirty="0"/>
              <a:t>a</a:t>
            </a:r>
            <a:r>
              <a:rPr lang="sv-SE" sz="1300" dirty="0"/>
              <a:t>r</a:t>
            </a:r>
            <a:r>
              <a:rPr lang="sv-SE" sz="1300" dirty="0"/>
              <a:t>j</a:t>
            </a:r>
            <a:r>
              <a:rPr lang="sv-SE" sz="1300" dirty="0"/>
              <a:t>e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s</a:t>
            </a:r>
            <a:r>
              <a:rPr lang="sv-SE" sz="1300" dirty="0"/>
              <a:t>o</a:t>
            </a:r>
            <a:r>
              <a:rPr lang="sv-SE" sz="1300" dirty="0"/>
              <a:t>n</a:t>
            </a:r>
            <a:r>
              <a:rPr lang="sv-SE" sz="1300" dirty="0"/>
              <a:t>.</a:t>
            </a:r>
          </a:p>
          <a:p>
            <a:pPr marL="180000" lvl="4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r</a:t>
            </a:r>
            <a:r>
              <a:rPr lang="sv-SE" sz="1300" dirty="0"/>
              <a:t>i</a:t>
            </a:r>
            <a:r>
              <a:rPr lang="sv-SE" sz="1300" dirty="0"/>
              <a:t>v</a:t>
            </a:r>
            <a:r>
              <a:rPr lang="sv-SE" sz="1300" dirty="0"/>
              <a:t> </a:t>
            </a:r>
            <a:r>
              <a:rPr lang="sv-SE" sz="1300" dirty="0"/>
              <a:t>u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g</a:t>
            </a:r>
            <a:r>
              <a:rPr lang="sv-SE" sz="1300" dirty="0"/>
              <a:t>e</a:t>
            </a:r>
            <a:r>
              <a:rPr lang="sv-SE" sz="1300" dirty="0"/>
              <a:t>n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 </a:t>
            </a:r>
            <a:r>
              <a:rPr lang="sv-SE" sz="1300" dirty="0"/>
              <a:t>k</a:t>
            </a:r>
            <a:r>
              <a:rPr lang="sv-SE" sz="1300" dirty="0"/>
              <a:t>o</a:t>
            </a:r>
            <a:r>
              <a:rPr lang="sv-SE" sz="1300" dirty="0"/>
              <a:t>r</a:t>
            </a:r>
            <a:r>
              <a:rPr lang="sv-SE" sz="1300" dirty="0"/>
              <a:t>t</a:t>
            </a:r>
            <a:r>
              <a:rPr lang="sv-SE" sz="1300" dirty="0"/>
              <a:t>k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m</a:t>
            </a:r>
            <a:r>
              <a:rPr lang="sv-SE" sz="1300" dirty="0"/>
              <a:t>a</a:t>
            </a:r>
            <a:r>
              <a:rPr lang="sv-SE" sz="1300" dirty="0"/>
              <a:t>n</a:t>
            </a:r>
            <a:r>
              <a:rPr lang="sv-SE" sz="1300" dirty="0"/>
              <a:t>d</a:t>
            </a:r>
            <a:r>
              <a:rPr lang="sv-SE" sz="1300" dirty="0"/>
              <a:t>o</a:t>
            </a:r>
            <a:r>
              <a:rPr lang="sv-SE" sz="1300" dirty="0"/>
              <a:t> </a:t>
            </a:r>
            <a:r>
              <a:rPr lang="sv-SE" sz="1300" dirty="0"/>
              <a:t>C</a:t>
            </a:r>
            <a:r>
              <a:rPr lang="sv-SE" sz="1300" dirty="0"/>
              <a:t>T</a:t>
            </a:r>
            <a:r>
              <a:rPr lang="sv-SE" sz="1300" dirty="0"/>
              <a:t>R</a:t>
            </a:r>
            <a:r>
              <a:rPr lang="sv-SE" sz="1300" dirty="0"/>
              <a:t>L</a:t>
            </a:r>
            <a:r>
              <a:rPr lang="sv-SE" sz="1300" dirty="0"/>
              <a:t>+</a:t>
            </a:r>
            <a:r>
              <a:rPr lang="sv-SE" sz="1300" dirty="0"/>
              <a:t>P</a:t>
            </a:r>
            <a:r>
              <a:rPr lang="sv-SE" sz="1300" dirty="0"/>
              <a:t> </a:t>
            </a:r>
            <a:r>
              <a:rPr lang="sv-SE" sz="1300" dirty="0"/>
              <a:t>e</a:t>
            </a:r>
            <a:r>
              <a:rPr lang="sv-SE" sz="1300" dirty="0"/>
              <a:t>l</a:t>
            </a:r>
            <a:r>
              <a:rPr lang="sv-SE" sz="1300" dirty="0"/>
              <a:t>l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A</a:t>
            </a:r>
            <a:r>
              <a:rPr lang="sv-SE" sz="1300" dirty="0"/>
              <a:t>r</a:t>
            </a:r>
            <a:r>
              <a:rPr lang="sv-SE" sz="1300" dirty="0"/>
              <a:t>k</a:t>
            </a:r>
            <a:r>
              <a:rPr lang="sv-SE" sz="1300" dirty="0"/>
              <a:t>i</a:t>
            </a:r>
            <a:r>
              <a:rPr lang="sv-SE" sz="1300" dirty="0"/>
              <a:t>v</a:t>
            </a:r>
            <a:r>
              <a:rPr lang="sv-SE" sz="1300" dirty="0"/>
              <a:t>&gt;</a:t>
            </a: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r</a:t>
            </a:r>
            <a:r>
              <a:rPr lang="sv-SE" sz="1300" dirty="0"/>
              <a:t>i</a:t>
            </a:r>
            <a:r>
              <a:rPr lang="sv-SE" sz="1300" dirty="0"/>
              <a:t>v</a:t>
            </a:r>
            <a:r>
              <a:rPr lang="sv-SE" sz="1300" dirty="0"/>
              <a:t> </a:t>
            </a:r>
            <a:r>
              <a:rPr lang="sv-SE" sz="1300" dirty="0"/>
              <a:t>u</a:t>
            </a:r>
            <a:r>
              <a:rPr lang="sv-SE" sz="1300" dirty="0"/>
              <a:t>t</a:t>
            </a:r>
            <a:r>
              <a:rPr lang="sv-SE" sz="1300" dirty="0"/>
              <a:t>.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e</a:t>
            </a:r>
            <a:r>
              <a:rPr lang="sv-SE" sz="1300" dirty="0"/>
              <a:t> </a:t>
            </a:r>
            <a:r>
              <a:rPr lang="sv-SE" sz="1300" dirty="0"/>
              <a:t>t</a:t>
            </a:r>
            <a:r>
              <a:rPr lang="sv-SE" sz="1300" dirty="0"/>
              <a:t>i</a:t>
            </a:r>
            <a:r>
              <a:rPr lang="sv-SE" sz="1300" dirty="0"/>
              <a:t>l</a:t>
            </a:r>
            <a:r>
              <a:rPr lang="sv-SE" sz="1300" dirty="0"/>
              <a:t>l</a:t>
            </a:r>
            <a:r>
              <a:rPr lang="sv-SE" sz="1300" dirty="0"/>
              <a:t> </a:t>
            </a:r>
            <a:r>
              <a:rPr lang="sv-SE" sz="1300" dirty="0"/>
              <a:t>a</a:t>
            </a:r>
            <a:r>
              <a:rPr lang="sv-SE" sz="1300" dirty="0"/>
              <a:t>t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a</a:t>
            </a:r>
            <a:r>
              <a:rPr lang="sv-SE" sz="1300" dirty="0"/>
              <a:t>s</a:t>
            </a:r>
            <a:r>
              <a:rPr lang="sv-SE" sz="1300" dirty="0"/>
              <a:t>s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a</a:t>
            </a:r>
            <a:r>
              <a:rPr lang="sv-SE" sz="1300" dirty="0"/>
              <a:t>p</a:t>
            </a:r>
            <a:r>
              <a:rPr lang="sv-SE" sz="1300" dirty="0"/>
              <a:t>p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t</a:t>
            </a:r>
            <a:r>
              <a:rPr lang="sv-SE" sz="1300" dirty="0"/>
              <a:t>e</a:t>
            </a:r>
            <a:r>
              <a:rPr lang="sv-SE" sz="1300" dirty="0"/>
              <a:t> 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 err="1"/>
              <a:t>i</a:t>
            </a:r>
            <a:r>
              <a:rPr lang="sv-SE" sz="1300" dirty="0" err="1"/>
              <a:t>b</a:t>
            </a:r>
            <a:r>
              <a:rPr lang="sv-SE" sz="1300" dirty="0" err="1"/>
              <a:t>o</a:t>
            </a:r>
            <a:r>
              <a:rPr lang="sv-SE" sz="1300" dirty="0" err="1"/>
              <a:t>c</a:t>
            </a:r>
            <a:r>
              <a:rPr lang="sv-SE" sz="1300" dirty="0" err="1"/>
              <a:t>k</a:t>
            </a:r>
            <a:r>
              <a:rPr lang="sv-SE" sz="1300" dirty="0" err="1"/>
              <a:t>a</a:t>
            </a:r>
            <a:r>
              <a:rPr lang="sv-SE" sz="1300" dirty="0" err="1"/>
              <a:t>t</a:t>
            </a:r>
            <a:r>
              <a:rPr lang="sv-SE" sz="1300" dirty="0"/>
              <a:t> </a:t>
            </a:r>
            <a:r>
              <a:rPr lang="sv-SE" sz="1300" dirty="0"/>
              <a:t>u</a:t>
            </a:r>
            <a:r>
              <a:rPr lang="sv-SE" sz="1300" dirty="0"/>
              <a:t>n</a:t>
            </a:r>
            <a:r>
              <a:rPr lang="sv-SE" sz="1300" dirty="0"/>
              <a:t>d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H</a:t>
            </a:r>
            <a:r>
              <a:rPr lang="sv-SE" sz="1300" dirty="0"/>
              <a:t>e</a:t>
            </a:r>
            <a:r>
              <a:rPr lang="sv-SE" sz="1300" dirty="0"/>
              <a:t>l</a:t>
            </a:r>
            <a:r>
              <a:rPr lang="sv-SE" sz="1300" dirty="0"/>
              <a:t>s</a:t>
            </a:r>
            <a:r>
              <a:rPr lang="sv-SE" sz="1300" dirty="0"/>
              <a:t>i</a:t>
            </a:r>
            <a:r>
              <a:rPr lang="sv-SE" sz="1300" dirty="0"/>
              <a:t>d</a:t>
            </a:r>
            <a:r>
              <a:rPr lang="sv-SE" sz="1300" dirty="0"/>
              <a:t>e</a:t>
            </a:r>
            <a:r>
              <a:rPr lang="sv-SE" sz="1300" dirty="0"/>
              <a:t>s</a:t>
            </a:r>
            <a:r>
              <a:rPr lang="sv-SE" sz="1300" dirty="0"/>
              <a:t>b</a:t>
            </a:r>
            <a:r>
              <a:rPr lang="sv-SE" sz="1300" dirty="0"/>
              <a:t>i</a:t>
            </a:r>
            <a:r>
              <a:rPr lang="sv-SE" sz="1300" dirty="0"/>
              <a:t>l</a:t>
            </a:r>
            <a:r>
              <a:rPr lang="sv-SE" sz="1300" dirty="0"/>
              <a:t>d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 </a:t>
            </a:r>
            <a:r>
              <a:rPr lang="sv-SE" sz="1300" dirty="0"/>
              <a:t>u</a:t>
            </a:r>
            <a:r>
              <a:rPr lang="sv-SE" sz="1300" dirty="0"/>
              <a:t>t</a:t>
            </a: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r</a:t>
            </a:r>
            <a:r>
              <a:rPr lang="sv-SE" sz="1300" dirty="0"/>
              <a:t>i</a:t>
            </a:r>
            <a:r>
              <a:rPr lang="sv-SE" sz="1300" dirty="0"/>
              <a:t>f</a:t>
            </a:r>
            <a:r>
              <a:rPr lang="sv-SE" sz="1300" dirty="0"/>
              <a:t>t</a:t>
            </a:r>
            <a:r>
              <a:rPr lang="sv-SE" sz="1300" dirty="0"/>
              <a:t>s</a:t>
            </a:r>
            <a:r>
              <a:rPr lang="sv-SE" sz="1300" dirty="0"/>
              <a:t>l</a:t>
            </a:r>
            <a:r>
              <a:rPr lang="sv-SE" sz="1300" dirty="0"/>
              <a:t>ä</a:t>
            </a:r>
            <a:r>
              <a:rPr lang="sv-SE" sz="1300" dirty="0"/>
              <a:t>g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.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u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i</a:t>
            </a:r>
            <a:r>
              <a:rPr lang="sv-SE" sz="1300" dirty="0"/>
              <a:t>c</a:t>
            </a:r>
            <a:r>
              <a:rPr lang="sv-SE" sz="1300" dirty="0"/>
              <a:t>k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i</a:t>
            </a:r>
            <a:r>
              <a:rPr lang="sv-SE" sz="1300" dirty="0"/>
              <a:t>p</a:t>
            </a:r>
            <a:r>
              <a:rPr lang="sv-SE" sz="1300" dirty="0"/>
              <a:t>l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i</a:t>
            </a:r>
            <a:r>
              <a:rPr lang="sv-SE" sz="1300" dirty="0"/>
              <a:t>g</a:t>
            </a:r>
            <a:r>
              <a:rPr lang="sv-SE" sz="1300" dirty="0"/>
              <a:t>i</a:t>
            </a:r>
            <a:r>
              <a:rPr lang="sv-SE" sz="1300" dirty="0"/>
              <a:t>t</a:t>
            </a:r>
            <a:r>
              <a:rPr lang="sv-SE" sz="1300" dirty="0"/>
              <a:t>a</a:t>
            </a:r>
            <a:r>
              <a:rPr lang="sv-SE" sz="1300" dirty="0"/>
              <a:t>l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p</a:t>
            </a:r>
            <a:r>
              <a:rPr lang="sv-SE" sz="1300" dirty="0"/>
              <a:t>a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v</a:t>
            </a:r>
            <a:r>
              <a:rPr lang="sv-SE" sz="1300" dirty="0"/>
              <a:t>a</a:t>
            </a:r>
            <a:r>
              <a:rPr lang="sv-SE" sz="1300" dirty="0"/>
              <a:t>r</a:t>
            </a:r>
            <a:r>
              <a:rPr lang="sv-SE" sz="1300" dirty="0"/>
              <a:t>j</a:t>
            </a:r>
            <a:r>
              <a:rPr lang="sv-SE" sz="1300" dirty="0"/>
              <a:t>e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i</a:t>
            </a:r>
            <a:r>
              <a:rPr lang="sv-SE" sz="1300" dirty="0"/>
              <a:t>d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 </a:t>
            </a:r>
            <a:r>
              <a:rPr lang="sv-SE" sz="1300" dirty="0"/>
              <a:t>e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 err="1"/>
              <a:t>p</a:t>
            </a:r>
            <a:r>
              <a:rPr lang="sv-SE" sz="1300" dirty="0" err="1"/>
              <a:t>d</a:t>
            </a:r>
            <a:r>
              <a:rPr lang="sv-SE" sz="1300" dirty="0" err="1"/>
              <a:t>f</a:t>
            </a:r>
            <a:r>
              <a:rPr lang="sv-SE" sz="1300" dirty="0"/>
              <a:t>.</a:t>
            </a:r>
          </a:p>
          <a:p>
            <a:pPr marL="180000" lvl="4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300" dirty="0"/>
              <a:t>F</a:t>
            </a:r>
            <a:r>
              <a:rPr lang="sv-SE" sz="1300" dirty="0"/>
              <a:t>ö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a</a:t>
            </a:r>
            <a:r>
              <a:rPr lang="sv-SE" sz="1300" dirty="0"/>
              <a:t>t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a</a:t>
            </a:r>
            <a:r>
              <a:rPr lang="sv-SE" sz="1300" dirty="0"/>
              <a:t>n</a:t>
            </a:r>
            <a:r>
              <a:rPr lang="sv-SE" sz="1300" dirty="0"/>
              <a:t>v</a:t>
            </a:r>
            <a:r>
              <a:rPr lang="sv-SE" sz="1300" dirty="0"/>
              <a:t>ä</a:t>
            </a:r>
            <a:r>
              <a:rPr lang="sv-SE" sz="1300" dirty="0"/>
              <a:t>n</a:t>
            </a:r>
            <a:r>
              <a:rPr lang="sv-SE" sz="1300" dirty="0"/>
              <a:t>d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G</a:t>
            </a:r>
            <a:r>
              <a:rPr lang="sv-SE" sz="1300" dirty="0"/>
              <a:t>ö</a:t>
            </a:r>
            <a:r>
              <a:rPr lang="sv-SE" sz="1300" dirty="0"/>
              <a:t>t</a:t>
            </a:r>
            <a:r>
              <a:rPr lang="sv-SE" sz="1300" dirty="0"/>
              <a:t>e</a:t>
            </a:r>
            <a:r>
              <a:rPr lang="sv-SE" sz="1300" dirty="0"/>
              <a:t>b</a:t>
            </a:r>
            <a:r>
              <a:rPr lang="sv-SE" sz="1300" dirty="0"/>
              <a:t>o</a:t>
            </a:r>
            <a:r>
              <a:rPr lang="sv-SE" sz="1300" dirty="0"/>
              <a:t>r</a:t>
            </a:r>
            <a:r>
              <a:rPr lang="sv-SE" sz="1300" dirty="0"/>
              <a:t>g</a:t>
            </a:r>
            <a:r>
              <a:rPr lang="sv-SE" sz="1300" dirty="0"/>
              <a:t>s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t</a:t>
            </a:r>
            <a:r>
              <a:rPr lang="sv-SE" sz="1300" dirty="0"/>
              <a:t>a</a:t>
            </a:r>
            <a:r>
              <a:rPr lang="sv-SE" sz="1300" dirty="0"/>
              <a:t>d</a:t>
            </a:r>
            <a:r>
              <a:rPr lang="sv-SE" sz="1300" dirty="0"/>
              <a:t>s</a:t>
            </a:r>
            <a:r>
              <a:rPr lang="sv-SE" sz="1300" dirty="0"/>
              <a:t> </a:t>
            </a:r>
            <a:r>
              <a:rPr lang="sv-SE" sz="1300" dirty="0"/>
              <a:t>l</a:t>
            </a:r>
            <a:r>
              <a:rPr lang="sv-SE" sz="1300" dirty="0"/>
              <a:t>j</a:t>
            </a:r>
            <a:r>
              <a:rPr lang="sv-SE" sz="1300" dirty="0"/>
              <a:t>u</a:t>
            </a:r>
            <a:r>
              <a:rPr lang="sv-SE" sz="1300" dirty="0"/>
              <a:t>s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g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g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f</a:t>
            </a:r>
            <a:r>
              <a:rPr lang="sv-SE" sz="1300" dirty="0"/>
              <a:t>i</a:t>
            </a:r>
            <a:r>
              <a:rPr lang="sv-SE" sz="1300" dirty="0"/>
              <a:t>k</a:t>
            </a:r>
            <a:r>
              <a:rPr lang="sv-SE" sz="1300" dirty="0"/>
              <a:t>.</a:t>
            </a:r>
            <a:r>
              <a:rPr lang="sv-SE" sz="1300" dirty="0"/>
              <a:t> </a:t>
            </a:r>
            <a:r>
              <a:rPr lang="sv-SE" sz="1300" dirty="0"/>
              <a:t>M</a:t>
            </a:r>
            <a:r>
              <a:rPr lang="sv-SE" sz="1300" dirty="0"/>
              <a:t>a</a:t>
            </a:r>
            <a:r>
              <a:rPr lang="sv-SE" sz="1300" dirty="0"/>
              <a:t>r</a:t>
            </a:r>
            <a:r>
              <a:rPr lang="sv-SE" sz="1300" dirty="0"/>
              <a:t>k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o</a:t>
            </a:r>
            <a:r>
              <a:rPr lang="sv-SE" sz="1300" dirty="0"/>
              <a:t>b</a:t>
            </a:r>
            <a:r>
              <a:rPr lang="sv-SE" sz="1300" dirty="0"/>
              <a:t>j</a:t>
            </a:r>
            <a:r>
              <a:rPr lang="sv-SE" sz="1300" dirty="0"/>
              <a:t>e</a:t>
            </a:r>
            <a:r>
              <a:rPr lang="sv-SE" sz="1300" dirty="0"/>
              <a:t>k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o</a:t>
            </a:r>
            <a:r>
              <a:rPr lang="sv-SE" sz="1300" dirty="0"/>
              <a:t>c</a:t>
            </a:r>
            <a:r>
              <a:rPr lang="sv-SE" sz="1300" dirty="0"/>
              <a:t>h</a:t>
            </a:r>
            <a:r>
              <a:rPr lang="sv-SE" sz="1300" dirty="0"/>
              <a:t> </a:t>
            </a:r>
            <a:r>
              <a:rPr lang="sv-SE" sz="1300" dirty="0"/>
              <a:t>ä</a:t>
            </a:r>
            <a:r>
              <a:rPr lang="sv-SE" sz="1300" dirty="0"/>
              <a:t>n</a:t>
            </a:r>
            <a:r>
              <a:rPr lang="sv-SE" sz="1300" dirty="0"/>
              <a:t>d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y</a:t>
            </a:r>
            <a:r>
              <a:rPr lang="sv-SE" sz="1300" dirty="0"/>
              <a:t>l</a:t>
            </a:r>
            <a:r>
              <a:rPr lang="sv-SE" sz="1300" dirty="0"/>
              <a:t>l</a:t>
            </a:r>
            <a:r>
              <a:rPr lang="sv-SE" sz="1300" dirty="0"/>
              <a:t>n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g</a:t>
            </a:r>
            <a:r>
              <a:rPr lang="sv-SE" sz="1300" dirty="0"/>
              <a:t>s</a:t>
            </a:r>
            <a:r>
              <a:rPr lang="sv-SE" sz="1300" dirty="0"/>
              <a:t>f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g</a:t>
            </a:r>
            <a:r>
              <a:rPr lang="sv-SE" sz="1300" dirty="0"/>
              <a:t> </a:t>
            </a:r>
            <a:r>
              <a:rPr lang="sv-SE" sz="1300" dirty="0"/>
              <a:t>m</a:t>
            </a:r>
            <a:r>
              <a:rPr lang="sv-SE" sz="1300" dirty="0"/>
              <a:t>e</a:t>
            </a:r>
            <a:r>
              <a:rPr lang="sv-SE" sz="1300" dirty="0"/>
              <a:t>d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i</a:t>
            </a:r>
            <a:r>
              <a:rPr lang="sv-SE" sz="1300" dirty="0"/>
              <a:t>p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t</a:t>
            </a:r>
            <a:r>
              <a:rPr lang="sv-SE" sz="1300" dirty="0"/>
              <a:t>e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n</a:t>
            </a:r>
            <a:r>
              <a:rPr lang="sv-SE" sz="1300" dirty="0"/>
              <a:t>å</a:t>
            </a:r>
            <a:r>
              <a:rPr lang="sv-SE" sz="1300" dirty="0"/>
              <a:t>g</a:t>
            </a:r>
            <a:r>
              <a:rPr lang="sv-SE" sz="1300" dirty="0"/>
              <a:t>o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a</a:t>
            </a:r>
            <a:r>
              <a:rPr lang="sv-SE" sz="1300" dirty="0"/>
              <a:t>v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g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n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n</a:t>
            </a:r>
            <a:r>
              <a:rPr lang="sv-SE" sz="1300" dirty="0"/>
              <a:t>e</a:t>
            </a:r>
            <a:r>
              <a:rPr lang="sv-SE" sz="1300" dirty="0"/>
              <a:t>d</a:t>
            </a:r>
            <a:r>
              <a:rPr lang="sv-SE" sz="1300" dirty="0"/>
              <a:t>a</a:t>
            </a:r>
            <a:r>
              <a:rPr lang="sv-SE" sz="1300" dirty="0"/>
              <a:t>n</a:t>
            </a:r>
            <a:r>
              <a:rPr lang="sv-SE" sz="1300" dirty="0"/>
              <a:t>.</a:t>
            </a:r>
            <a:r>
              <a:rPr lang="sv-SE" sz="1300" dirty="0"/>
              <a:t> 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16D387D3-490B-2C8F-4D3C-E1CCB01C6188}"/>
              </a:ext>
            </a:extLst>
          </p:cNvPr>
          <p:cNvSpPr/>
          <p:nvPr/>
        </p:nvSpPr>
        <p:spPr>
          <a:xfrm>
            <a:off x="3689886" y="9338099"/>
            <a:ext cx="428185" cy="428185"/>
          </a:xfrm>
          <a:prstGeom prst="ellipse">
            <a:avLst/>
          </a:prstGeom>
          <a:solidFill>
            <a:srgbClr val="E1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857699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sidfot 3">
            <a:extLst>
              <a:ext uri="{FF2B5EF4-FFF2-40B4-BE49-F238E27FC236}">
                <a16:creationId xmlns:a16="http://schemas.microsoft.com/office/drawing/2014/main" id="{9BEC17B7-5273-4717-B141-082E0B0780E3}"/>
              </a:ext>
            </a:extLst>
          </p:cNvPr>
          <p:cNvSpPr txBox="1">
            <a:spLocks/>
          </p:cNvSpPr>
          <p:nvPr/>
        </p:nvSpPr>
        <p:spPr>
          <a:xfrm>
            <a:off x="1612901" y="7701398"/>
            <a:ext cx="4333874" cy="1324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spcAft>
                <a:spcPts val="600"/>
              </a:spcAft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{</a:t>
            </a:r>
            <a:r>
              <a:rPr lang="sv-SE" dirty="0"/>
              <a:t>{</a:t>
            </a:r>
            <a:r>
              <a:rPr lang="sv-SE" dirty="0" err="1"/>
              <a:t>u</a:t>
            </a:r>
            <a:r>
              <a:rPr lang="sv-SE" dirty="0" err="1"/>
              <a:t>s</a:t>
            </a:r>
            <a:r>
              <a:rPr lang="sv-SE" dirty="0" err="1"/>
              <a:t>e</a:t>
            </a:r>
            <a:r>
              <a:rPr lang="sv-SE" dirty="0" err="1"/>
              <a:t>r</a:t>
            </a:r>
            <a:r>
              <a:rPr lang="sv-SE" dirty="0" err="1"/>
              <a:t>_</a:t>
            </a:r>
            <a:r>
              <a:rPr lang="sv-SE" dirty="0" err="1"/>
              <a:t>n</a:t>
            </a:r>
            <a:r>
              <a:rPr lang="sv-SE" dirty="0" err="1"/>
              <a:t>a</a:t>
            </a:r>
            <a:r>
              <a:rPr lang="sv-SE" dirty="0" err="1"/>
              <a:t>m</a:t>
            </a:r>
            <a:r>
              <a:rPr lang="sv-SE" dirty="0" err="1"/>
              <a:t>e</a:t>
            </a:r>
            <a:r>
              <a:rPr lang="sv-SE" dirty="0"/>
              <a:t>}</a:t>
            </a:r>
            <a:r>
              <a:rPr lang="sv-SE" dirty="0"/>
              <a:t>}</a:t>
            </a:r>
            <a:r>
              <a:rPr lang="sv-SE" dirty="0"/>
              <a:t>,</a:t>
            </a:r>
            <a:r>
              <a:rPr lang="sv-SE" dirty="0"/>
              <a:t> </a:t>
            </a:r>
            <a:r>
              <a:rPr lang="sv-SE" dirty="0"/>
              <a:t>G</a:t>
            </a:r>
            <a:r>
              <a:rPr lang="sv-SE" dirty="0"/>
              <a:t>ö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b</a:t>
            </a:r>
            <a:r>
              <a:rPr lang="sv-SE" dirty="0"/>
              <a:t>o</a:t>
            </a:r>
            <a:r>
              <a:rPr lang="sv-SE" dirty="0"/>
              <a:t>r</a:t>
            </a:r>
            <a:r>
              <a:rPr lang="sv-SE" dirty="0"/>
              <a:t>g</a:t>
            </a:r>
            <a:r>
              <a:rPr lang="sv-SE" dirty="0"/>
              <a:t> </a:t>
            </a:r>
            <a:r>
              <a:rPr lang="sv-SE" dirty="0"/>
              <a:t>2</a:t>
            </a:r>
            <a:r>
              <a:rPr lang="sv-SE" dirty="0"/>
              <a:t>0</a:t>
            </a:r>
            <a:r>
              <a:rPr lang="sv-SE" dirty="0"/>
              <a:t>2</a:t>
            </a:r>
            <a:r>
              <a:rPr lang="sv-SE" dirty="0"/>
              <a:t>6</a:t>
            </a:r>
            <a:r>
              <a:rPr lang="sv-SE" dirty="0"/>
              <a:t>-</a:t>
            </a:r>
            <a:r>
              <a:rPr lang="sv-SE" dirty="0"/>
              <a:t>0</a:t>
            </a:r>
            <a:r>
              <a:rPr lang="sv-SE" dirty="0"/>
              <a:t>5</a:t>
            </a:r>
            <a:r>
              <a:rPr lang="sv-SE" dirty="0"/>
              <a:t>-</a:t>
            </a:r>
            <a:r>
              <a:rPr lang="sv-SE" dirty="0"/>
              <a:t>2</a:t>
            </a:r>
            <a:r>
              <a:rPr lang="sv-SE" dirty="0"/>
              <a:t>5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0A51E7-3542-4114-B308-5ABEF51C7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dirty="0"/>
              <a:t>B</a:t>
            </a:r>
            <a:r>
              <a:rPr lang="sv-SE" b="1" dirty="0"/>
              <a:t>u</a:t>
            </a:r>
            <a:r>
              <a:rPr lang="sv-SE" b="1" dirty="0"/>
              <a:t>d</a:t>
            </a:r>
            <a:r>
              <a:rPr lang="sv-SE" b="1" dirty="0"/>
              <a:t>s</a:t>
            </a:r>
            <a:r>
              <a:rPr lang="sv-SE" b="1" dirty="0"/>
              <a:t>k</a:t>
            </a:r>
            <a:r>
              <a:rPr lang="sv-SE" b="1" dirty="0"/>
              <a:t>a</a:t>
            </a:r>
            <a:r>
              <a:rPr lang="sv-SE" b="1" dirty="0"/>
              <a:t>p</a:t>
            </a:r>
            <a:r>
              <a:rPr lang="sv-SE" b="1" dirty="0"/>
              <a:t>/</a:t>
            </a:r>
            <a:r>
              <a:rPr lang="sv-SE" b="1" dirty="0"/>
              <a:t>v</a:t>
            </a:r>
            <a:r>
              <a:rPr lang="sv-SE" b="1" dirty="0"/>
              <a:t>e</a:t>
            </a:r>
            <a:r>
              <a:rPr lang="sv-SE" b="1" dirty="0"/>
              <a:t>r</a:t>
            </a:r>
            <a:r>
              <a:rPr lang="sv-SE" b="1" dirty="0"/>
              <a:t>k</a:t>
            </a:r>
            <a:r>
              <a:rPr lang="sv-SE" b="1" dirty="0"/>
              <a:t>s</a:t>
            </a:r>
            <a:r>
              <a:rPr lang="sv-SE" b="1" dirty="0"/>
              <a:t>a</a:t>
            </a:r>
            <a:r>
              <a:rPr lang="sv-SE" b="1" dirty="0"/>
              <a:t>m</a:t>
            </a:r>
            <a:r>
              <a:rPr lang="sv-SE" b="1" dirty="0"/>
              <a:t>h</a:t>
            </a:r>
            <a:r>
              <a:rPr lang="sv-SE" b="1" dirty="0"/>
              <a:t>e</a:t>
            </a:r>
            <a:r>
              <a:rPr lang="sv-SE" b="1" dirty="0"/>
              <a:t>t</a:t>
            </a:r>
            <a:r>
              <a:rPr lang="sv-SE" b="1" dirty="0"/>
              <a:t>/</a:t>
            </a:r>
            <a:r>
              <a:rPr lang="sv-SE" b="1" dirty="0"/>
              <a:t>p</a:t>
            </a:r>
            <a:r>
              <a:rPr lang="sv-SE" b="1" dirty="0"/>
              <a:t>r</a:t>
            </a:r>
            <a:r>
              <a:rPr lang="sv-SE" b="1" dirty="0"/>
              <a:t>o</a:t>
            </a:r>
            <a:r>
              <a:rPr lang="sv-SE" b="1" dirty="0"/>
              <a:t>j</a:t>
            </a:r>
            <a:r>
              <a:rPr lang="sv-SE" b="1" dirty="0"/>
              <a:t>e</a:t>
            </a:r>
            <a:r>
              <a:rPr lang="sv-SE" b="1" dirty="0"/>
              <a:t>k</a:t>
            </a:r>
            <a:r>
              <a:rPr lang="sv-SE" b="1" dirty="0"/>
              <a:t>t</a:t>
            </a:r>
          </a:p>
          <a:p>
            <a:r>
              <a:rPr lang="sv-SE" dirty="0"/>
              <a:t>Förvaltning</a:t>
            </a:r>
          </a:p>
        </p:txBody>
      </p:sp>
      <p:sp>
        <p:nvSpPr>
          <p:cNvPr id="39" name="Platshållare för bild 38" descr="Bildplatshållare för illustration">
            <a:extLst>
              <a:ext uri="{FF2B5EF4-FFF2-40B4-BE49-F238E27FC236}">
                <a16:creationId xmlns:a16="http://schemas.microsoft.com/office/drawing/2014/main" id="{01E43DEF-510E-4346-8C0A-201330879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C3D9DC-BBED-4D98-9E74-11740521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</a:t>
            </a:r>
            <a:r>
              <a:rPr lang="sv-SE" dirty="0"/>
              <a:t>ö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e</a:t>
            </a:r>
            <a:r>
              <a:rPr lang="sv-SE" dirty="0"/>
              <a:t>f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1</a:t>
            </a:r>
          </a:p>
        </p:txBody>
      </p:sp>
      <p:sp>
        <p:nvSpPr>
          <p:cNvPr id="40" name="Platshållare för text 39">
            <a:extLst>
              <a:ext uri="{FF2B5EF4-FFF2-40B4-BE49-F238E27FC236}">
                <a16:creationId xmlns:a16="http://schemas.microsoft.com/office/drawing/2014/main" id="{3BA07B88-F870-4021-91B0-0FC1A499BF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642063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5E6F8775-E1A6-437E-BF95-FADEC42DC133}"/>
              </a:ext>
            </a:extLst>
          </p:cNvPr>
          <p:cNvSpPr txBox="1">
            <a:spLocks/>
          </p:cNvSpPr>
          <p:nvPr/>
        </p:nvSpPr>
        <p:spPr>
          <a:xfrm>
            <a:off x="1612901" y="7701398"/>
            <a:ext cx="4333874" cy="1324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spcAft>
                <a:spcPts val="600"/>
              </a:spcAft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{</a:t>
            </a:r>
            <a:r>
              <a:rPr lang="sv-SE" dirty="0"/>
              <a:t>{</a:t>
            </a:r>
            <a:r>
              <a:rPr lang="sv-SE" dirty="0" err="1"/>
              <a:t>u</a:t>
            </a:r>
            <a:r>
              <a:rPr lang="sv-SE" dirty="0" err="1"/>
              <a:t>s</a:t>
            </a:r>
            <a:r>
              <a:rPr lang="sv-SE" dirty="0" err="1"/>
              <a:t>e</a:t>
            </a:r>
            <a:r>
              <a:rPr lang="sv-SE" dirty="0" err="1"/>
              <a:t>r</a:t>
            </a:r>
            <a:r>
              <a:rPr lang="sv-SE" dirty="0" err="1"/>
              <a:t>_</a:t>
            </a:r>
            <a:r>
              <a:rPr lang="sv-SE" dirty="0" err="1"/>
              <a:t>n</a:t>
            </a:r>
            <a:r>
              <a:rPr lang="sv-SE" dirty="0" err="1"/>
              <a:t>a</a:t>
            </a:r>
            <a:r>
              <a:rPr lang="sv-SE" dirty="0" err="1"/>
              <a:t>m</a:t>
            </a:r>
            <a:r>
              <a:rPr lang="sv-SE" dirty="0" err="1"/>
              <a:t>e</a:t>
            </a:r>
            <a:r>
              <a:rPr lang="sv-SE" dirty="0"/>
              <a:t>}</a:t>
            </a:r>
            <a:r>
              <a:rPr lang="sv-SE" dirty="0"/>
              <a:t>}</a:t>
            </a:r>
            <a:r>
              <a:rPr lang="sv-SE" dirty="0"/>
              <a:t>,</a:t>
            </a:r>
            <a:r>
              <a:rPr lang="sv-SE" dirty="0"/>
              <a:t> </a:t>
            </a:r>
            <a:r>
              <a:rPr lang="sv-SE" dirty="0"/>
              <a:t>G</a:t>
            </a:r>
            <a:r>
              <a:rPr lang="sv-SE" dirty="0"/>
              <a:t>ö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b</a:t>
            </a:r>
            <a:r>
              <a:rPr lang="sv-SE" dirty="0"/>
              <a:t>o</a:t>
            </a:r>
            <a:r>
              <a:rPr lang="sv-SE" dirty="0"/>
              <a:t>r</a:t>
            </a:r>
            <a:r>
              <a:rPr lang="sv-SE" dirty="0"/>
              <a:t>g</a:t>
            </a:r>
            <a:r>
              <a:rPr lang="sv-SE" dirty="0"/>
              <a:t> </a:t>
            </a:r>
            <a:r>
              <a:rPr lang="sv-SE" dirty="0"/>
              <a:t>2</a:t>
            </a:r>
            <a:r>
              <a:rPr lang="sv-SE" dirty="0"/>
              <a:t>0</a:t>
            </a:r>
            <a:r>
              <a:rPr lang="sv-SE" dirty="0"/>
              <a:t>2</a:t>
            </a:r>
            <a:r>
              <a:rPr lang="sv-SE" dirty="0"/>
              <a:t>6</a:t>
            </a:r>
            <a:r>
              <a:rPr lang="sv-SE" dirty="0"/>
              <a:t>-</a:t>
            </a:r>
            <a:r>
              <a:rPr lang="sv-SE" dirty="0"/>
              <a:t>0</a:t>
            </a:r>
            <a:r>
              <a:rPr lang="sv-SE" dirty="0"/>
              <a:t>5</a:t>
            </a:r>
            <a:r>
              <a:rPr lang="sv-SE" dirty="0"/>
              <a:t>-</a:t>
            </a:r>
            <a:r>
              <a:rPr lang="sv-SE" dirty="0"/>
              <a:t>2</a:t>
            </a:r>
            <a:r>
              <a:rPr lang="sv-SE" dirty="0"/>
              <a:t>5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0A51E7-3542-4114-B308-5ABEF51C7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dirty="0"/>
              <a:t>B</a:t>
            </a:r>
            <a:r>
              <a:rPr lang="sv-SE" b="1" dirty="0"/>
              <a:t>u</a:t>
            </a:r>
            <a:r>
              <a:rPr lang="sv-SE" b="1" dirty="0"/>
              <a:t>d</a:t>
            </a:r>
            <a:r>
              <a:rPr lang="sv-SE" b="1" dirty="0"/>
              <a:t>s</a:t>
            </a:r>
            <a:r>
              <a:rPr lang="sv-SE" b="1" dirty="0"/>
              <a:t>k</a:t>
            </a:r>
            <a:r>
              <a:rPr lang="sv-SE" b="1" dirty="0"/>
              <a:t>a</a:t>
            </a:r>
            <a:r>
              <a:rPr lang="sv-SE" b="1" dirty="0"/>
              <a:t>p</a:t>
            </a:r>
            <a:r>
              <a:rPr lang="sv-SE" b="1" dirty="0"/>
              <a:t>/</a:t>
            </a:r>
            <a:r>
              <a:rPr lang="sv-SE" b="1" dirty="0"/>
              <a:t>v</a:t>
            </a:r>
            <a:r>
              <a:rPr lang="sv-SE" b="1" dirty="0"/>
              <a:t>e</a:t>
            </a:r>
            <a:r>
              <a:rPr lang="sv-SE" b="1" dirty="0"/>
              <a:t>r</a:t>
            </a:r>
            <a:r>
              <a:rPr lang="sv-SE" b="1" dirty="0"/>
              <a:t>k</a:t>
            </a:r>
            <a:r>
              <a:rPr lang="sv-SE" b="1" dirty="0"/>
              <a:t>s</a:t>
            </a:r>
            <a:r>
              <a:rPr lang="sv-SE" b="1" dirty="0"/>
              <a:t>a</a:t>
            </a:r>
            <a:r>
              <a:rPr lang="sv-SE" b="1" dirty="0"/>
              <a:t>m</a:t>
            </a:r>
            <a:r>
              <a:rPr lang="sv-SE" b="1" dirty="0"/>
              <a:t>h</a:t>
            </a:r>
            <a:r>
              <a:rPr lang="sv-SE" b="1" dirty="0"/>
              <a:t>e</a:t>
            </a:r>
            <a:r>
              <a:rPr lang="sv-SE" b="1" dirty="0"/>
              <a:t>t</a:t>
            </a:r>
            <a:r>
              <a:rPr lang="sv-SE" b="1" dirty="0"/>
              <a:t>/</a:t>
            </a:r>
            <a:r>
              <a:rPr lang="sv-SE" b="1" dirty="0"/>
              <a:t>p</a:t>
            </a:r>
            <a:r>
              <a:rPr lang="sv-SE" b="1" dirty="0"/>
              <a:t>r</a:t>
            </a:r>
            <a:r>
              <a:rPr lang="sv-SE" b="1" dirty="0"/>
              <a:t>o</a:t>
            </a:r>
            <a:r>
              <a:rPr lang="sv-SE" b="1" dirty="0"/>
              <a:t>j</a:t>
            </a:r>
            <a:r>
              <a:rPr lang="sv-SE" b="1" dirty="0"/>
              <a:t>e</a:t>
            </a:r>
            <a:r>
              <a:rPr lang="sv-SE" b="1" dirty="0"/>
              <a:t>k</a:t>
            </a:r>
            <a:r>
              <a:rPr lang="sv-SE" b="1" dirty="0"/>
              <a:t>t</a:t>
            </a:r>
          </a:p>
          <a:p>
            <a:r>
              <a:rPr lang="sv-SE" dirty="0"/>
              <a:t>Förvaltning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0D9BD7D8-6064-4571-B675-E97F915995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C3D9DC-BBED-4D98-9E74-11740521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</a:t>
            </a:r>
            <a:r>
              <a:rPr lang="sv-SE" dirty="0"/>
              <a:t>ö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e</a:t>
            </a:r>
            <a:r>
              <a:rPr lang="sv-SE" dirty="0"/>
              <a:t>f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2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77D6DE-0841-40C0-9D32-29A05C01A5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0147410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sidfot 3">
            <a:extLst>
              <a:ext uri="{FF2B5EF4-FFF2-40B4-BE49-F238E27FC236}">
                <a16:creationId xmlns:a16="http://schemas.microsoft.com/office/drawing/2014/main" id="{6BF2B33B-F359-4AAC-903F-B93E542B0285}"/>
              </a:ext>
            </a:extLst>
          </p:cNvPr>
          <p:cNvSpPr txBox="1">
            <a:spLocks/>
          </p:cNvSpPr>
          <p:nvPr/>
        </p:nvSpPr>
        <p:spPr>
          <a:xfrm>
            <a:off x="1612901" y="7879198"/>
            <a:ext cx="4333874" cy="1324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spcAft>
                <a:spcPts val="600"/>
              </a:spcAft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{</a:t>
            </a:r>
            <a:r>
              <a:rPr lang="sv-SE" dirty="0">
                <a:solidFill>
                  <a:schemeClr val="bg1"/>
                </a:solidFill>
              </a:rPr>
              <a:t>{</a:t>
            </a:r>
            <a:r>
              <a:rPr lang="sv-SE" dirty="0" err="1">
                <a:solidFill>
                  <a:schemeClr val="bg1"/>
                </a:solidFill>
              </a:rPr>
              <a:t>u</a:t>
            </a:r>
            <a:r>
              <a:rPr lang="sv-SE" dirty="0" err="1">
                <a:solidFill>
                  <a:schemeClr val="bg1"/>
                </a:solidFill>
              </a:rPr>
              <a:t>s</a:t>
            </a:r>
            <a:r>
              <a:rPr lang="sv-SE" dirty="0" err="1">
                <a:solidFill>
                  <a:schemeClr val="bg1"/>
                </a:solidFill>
              </a:rPr>
              <a:t>e</a:t>
            </a:r>
            <a:r>
              <a:rPr lang="sv-SE" dirty="0" err="1">
                <a:solidFill>
                  <a:schemeClr val="bg1"/>
                </a:solidFill>
              </a:rPr>
              <a:t>r</a:t>
            </a:r>
            <a:r>
              <a:rPr lang="sv-SE" dirty="0" err="1">
                <a:solidFill>
                  <a:schemeClr val="bg1"/>
                </a:solidFill>
              </a:rPr>
              <a:t>_</a:t>
            </a:r>
            <a:r>
              <a:rPr lang="sv-SE" dirty="0" err="1">
                <a:solidFill>
                  <a:schemeClr val="bg1"/>
                </a:solidFill>
              </a:rPr>
              <a:t>n</a:t>
            </a:r>
            <a:r>
              <a:rPr lang="sv-SE" dirty="0" err="1">
                <a:solidFill>
                  <a:schemeClr val="bg1"/>
                </a:solidFill>
              </a:rPr>
              <a:t>a</a:t>
            </a:r>
            <a:r>
              <a:rPr lang="sv-SE" dirty="0" err="1">
                <a:solidFill>
                  <a:schemeClr val="bg1"/>
                </a:solidFill>
              </a:rPr>
              <a:t>m</a:t>
            </a:r>
            <a:r>
              <a:rPr lang="sv-SE" dirty="0" err="1">
                <a:solidFill>
                  <a:schemeClr val="bg1"/>
                </a:solidFill>
              </a:rPr>
              <a:t>e</a:t>
            </a:r>
            <a:r>
              <a:rPr lang="sv-SE" dirty="0">
                <a:solidFill>
                  <a:schemeClr val="bg1"/>
                </a:solidFill>
              </a:rPr>
              <a:t>}</a:t>
            </a:r>
            <a:r>
              <a:rPr lang="sv-SE" dirty="0">
                <a:solidFill>
                  <a:schemeClr val="bg1"/>
                </a:solidFill>
              </a:rPr>
              <a:t>}</a:t>
            </a:r>
            <a:r>
              <a:rPr lang="sv-SE" dirty="0">
                <a:solidFill>
                  <a:schemeClr val="bg1"/>
                </a:solidFill>
              </a:rPr>
              <a:t>,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>
                <a:solidFill>
                  <a:schemeClr val="bg1"/>
                </a:solidFill>
              </a:rPr>
              <a:t>G</a:t>
            </a:r>
            <a:r>
              <a:rPr lang="sv-SE" dirty="0">
                <a:solidFill>
                  <a:schemeClr val="bg1"/>
                </a:solidFill>
              </a:rPr>
              <a:t>ö</a:t>
            </a:r>
            <a:r>
              <a:rPr lang="sv-SE" dirty="0">
                <a:solidFill>
                  <a:schemeClr val="bg1"/>
                </a:solidFill>
              </a:rPr>
              <a:t>t</a:t>
            </a:r>
            <a:r>
              <a:rPr lang="sv-SE" dirty="0">
                <a:solidFill>
                  <a:schemeClr val="bg1"/>
                </a:solidFill>
              </a:rPr>
              <a:t>e</a:t>
            </a:r>
            <a:r>
              <a:rPr lang="sv-SE" dirty="0">
                <a:solidFill>
                  <a:schemeClr val="bg1"/>
                </a:solidFill>
              </a:rPr>
              <a:t>b</a:t>
            </a:r>
            <a:r>
              <a:rPr lang="sv-SE" dirty="0">
                <a:solidFill>
                  <a:schemeClr val="bg1"/>
                </a:solidFill>
              </a:rPr>
              <a:t>o</a:t>
            </a:r>
            <a:r>
              <a:rPr lang="sv-SE" dirty="0">
                <a:solidFill>
                  <a:schemeClr val="bg1"/>
                </a:solidFill>
              </a:rPr>
              <a:t>r</a:t>
            </a:r>
            <a:r>
              <a:rPr lang="sv-SE" dirty="0">
                <a:solidFill>
                  <a:schemeClr val="bg1"/>
                </a:solidFill>
              </a:rPr>
              <a:t>g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>
                <a:solidFill>
                  <a:schemeClr val="bg1"/>
                </a:solidFill>
              </a:rPr>
              <a:t>2</a:t>
            </a:r>
            <a:r>
              <a:rPr lang="sv-SE" dirty="0">
                <a:solidFill>
                  <a:schemeClr val="bg1"/>
                </a:solidFill>
              </a:rPr>
              <a:t>0</a:t>
            </a:r>
            <a:r>
              <a:rPr lang="sv-SE" dirty="0">
                <a:solidFill>
                  <a:schemeClr val="bg1"/>
                </a:solidFill>
              </a:rPr>
              <a:t>2</a:t>
            </a:r>
            <a:r>
              <a:rPr lang="sv-SE" dirty="0">
                <a:solidFill>
                  <a:schemeClr val="bg1"/>
                </a:solidFill>
              </a:rPr>
              <a:t>6</a:t>
            </a:r>
            <a:r>
              <a:rPr lang="sv-SE" dirty="0">
                <a:solidFill>
                  <a:schemeClr val="bg1"/>
                </a:solidFill>
              </a:rPr>
              <a:t>-</a:t>
            </a:r>
            <a:r>
              <a:rPr lang="sv-SE" dirty="0">
                <a:solidFill>
                  <a:schemeClr val="bg1"/>
                </a:solidFill>
              </a:rPr>
              <a:t>0</a:t>
            </a:r>
            <a:r>
              <a:rPr lang="sv-SE" dirty="0">
                <a:solidFill>
                  <a:schemeClr val="bg1"/>
                </a:solidFill>
              </a:rPr>
              <a:t>5</a:t>
            </a:r>
            <a:r>
              <a:rPr lang="sv-SE" dirty="0">
                <a:solidFill>
                  <a:schemeClr val="bg1"/>
                </a:solidFill>
              </a:rPr>
              <a:t>-</a:t>
            </a:r>
            <a:r>
              <a:rPr lang="sv-SE" dirty="0">
                <a:solidFill>
                  <a:schemeClr val="bg1"/>
                </a:solidFill>
              </a:rPr>
              <a:t>2</a:t>
            </a:r>
            <a:r>
              <a:rPr lang="sv-SE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0A51E7-3542-4114-B308-5ABEF51C7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dirty="0"/>
              <a:t>B</a:t>
            </a:r>
            <a:r>
              <a:rPr lang="sv-SE" b="1" dirty="0"/>
              <a:t>u</a:t>
            </a:r>
            <a:r>
              <a:rPr lang="sv-SE" b="1" dirty="0"/>
              <a:t>d</a:t>
            </a:r>
            <a:r>
              <a:rPr lang="sv-SE" b="1" dirty="0"/>
              <a:t>s</a:t>
            </a:r>
            <a:r>
              <a:rPr lang="sv-SE" b="1" dirty="0"/>
              <a:t>k</a:t>
            </a:r>
            <a:r>
              <a:rPr lang="sv-SE" b="1" dirty="0"/>
              <a:t>a</a:t>
            </a:r>
            <a:r>
              <a:rPr lang="sv-SE" b="1" dirty="0"/>
              <a:t>p</a:t>
            </a:r>
            <a:r>
              <a:rPr lang="sv-SE" b="1" dirty="0"/>
              <a:t>/</a:t>
            </a:r>
            <a:r>
              <a:rPr lang="sv-SE" b="1" dirty="0"/>
              <a:t>v</a:t>
            </a:r>
            <a:r>
              <a:rPr lang="sv-SE" b="1" dirty="0"/>
              <a:t>e</a:t>
            </a:r>
            <a:r>
              <a:rPr lang="sv-SE" b="1" dirty="0"/>
              <a:t>r</a:t>
            </a:r>
            <a:r>
              <a:rPr lang="sv-SE" b="1" dirty="0"/>
              <a:t>k</a:t>
            </a:r>
            <a:r>
              <a:rPr lang="sv-SE" b="1" dirty="0"/>
              <a:t>s</a:t>
            </a:r>
            <a:r>
              <a:rPr lang="sv-SE" b="1" dirty="0"/>
              <a:t>a</a:t>
            </a:r>
            <a:r>
              <a:rPr lang="sv-SE" b="1" dirty="0"/>
              <a:t>m</a:t>
            </a:r>
            <a:r>
              <a:rPr lang="sv-SE" b="1" dirty="0"/>
              <a:t>h</a:t>
            </a:r>
            <a:r>
              <a:rPr lang="sv-SE" b="1" dirty="0"/>
              <a:t>e</a:t>
            </a:r>
            <a:r>
              <a:rPr lang="sv-SE" b="1" dirty="0"/>
              <a:t>t</a:t>
            </a:r>
            <a:r>
              <a:rPr lang="sv-SE" b="1" dirty="0"/>
              <a:t>/</a:t>
            </a:r>
            <a:r>
              <a:rPr lang="sv-SE" b="1" dirty="0"/>
              <a:t>p</a:t>
            </a:r>
            <a:r>
              <a:rPr lang="sv-SE" b="1" dirty="0"/>
              <a:t>r</a:t>
            </a:r>
            <a:r>
              <a:rPr lang="sv-SE" b="1" dirty="0"/>
              <a:t>o</a:t>
            </a:r>
            <a:r>
              <a:rPr lang="sv-SE" b="1" dirty="0"/>
              <a:t>j</a:t>
            </a:r>
            <a:r>
              <a:rPr lang="sv-SE" b="1" dirty="0"/>
              <a:t>e</a:t>
            </a:r>
            <a:r>
              <a:rPr lang="sv-SE" b="1" dirty="0"/>
              <a:t>k</a:t>
            </a:r>
            <a:r>
              <a:rPr lang="sv-SE" b="1" dirty="0"/>
              <a:t>t</a:t>
            </a:r>
          </a:p>
          <a:p>
            <a:r>
              <a:rPr lang="sv-SE" dirty="0"/>
              <a:t>Förvaltning</a:t>
            </a:r>
          </a:p>
        </p:txBody>
      </p:sp>
      <p:sp>
        <p:nvSpPr>
          <p:cNvPr id="18" name="Platshållare för bild 17" descr="Bildplatshållare för illustration">
            <a:extLst>
              <a:ext uri="{FF2B5EF4-FFF2-40B4-BE49-F238E27FC236}">
                <a16:creationId xmlns:a16="http://schemas.microsoft.com/office/drawing/2014/main" id="{482A034D-F213-4566-8997-C270E5741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C3D9DC-BBED-4D98-9E74-11740521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</a:t>
            </a:r>
            <a:r>
              <a:rPr lang="sv-SE" dirty="0"/>
              <a:t>ö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e</a:t>
            </a:r>
            <a:r>
              <a:rPr lang="sv-SE" dirty="0"/>
              <a:t>f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3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21AD5283-D4F7-43F5-8016-CA86F0161A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681033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3">
            <a:extLst>
              <a:ext uri="{FF2B5EF4-FFF2-40B4-BE49-F238E27FC236}">
                <a16:creationId xmlns:a16="http://schemas.microsoft.com/office/drawing/2014/main" id="{69ADDAA6-7177-4A83-9CF4-E78FD65A7D5B}"/>
              </a:ext>
            </a:extLst>
          </p:cNvPr>
          <p:cNvSpPr txBox="1">
            <a:spLocks/>
          </p:cNvSpPr>
          <p:nvPr/>
        </p:nvSpPr>
        <p:spPr>
          <a:xfrm>
            <a:off x="1612901" y="7879198"/>
            <a:ext cx="4333874" cy="1324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spcAft>
                <a:spcPts val="600"/>
              </a:spcAft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{</a:t>
            </a:r>
            <a:r>
              <a:rPr lang="sv-SE" dirty="0"/>
              <a:t>{</a:t>
            </a:r>
            <a:r>
              <a:rPr lang="sv-SE" dirty="0" err="1"/>
              <a:t>u</a:t>
            </a:r>
            <a:r>
              <a:rPr lang="sv-SE" dirty="0" err="1"/>
              <a:t>s</a:t>
            </a:r>
            <a:r>
              <a:rPr lang="sv-SE" dirty="0" err="1"/>
              <a:t>e</a:t>
            </a:r>
            <a:r>
              <a:rPr lang="sv-SE" dirty="0" err="1"/>
              <a:t>r</a:t>
            </a:r>
            <a:r>
              <a:rPr lang="sv-SE" dirty="0" err="1"/>
              <a:t>_</a:t>
            </a:r>
            <a:r>
              <a:rPr lang="sv-SE" dirty="0" err="1"/>
              <a:t>n</a:t>
            </a:r>
            <a:r>
              <a:rPr lang="sv-SE" dirty="0" err="1"/>
              <a:t>a</a:t>
            </a:r>
            <a:r>
              <a:rPr lang="sv-SE" dirty="0" err="1"/>
              <a:t>m</a:t>
            </a:r>
            <a:r>
              <a:rPr lang="sv-SE" dirty="0" err="1"/>
              <a:t>e</a:t>
            </a:r>
            <a:r>
              <a:rPr lang="sv-SE" dirty="0"/>
              <a:t>}</a:t>
            </a:r>
            <a:r>
              <a:rPr lang="sv-SE" dirty="0"/>
              <a:t>}</a:t>
            </a:r>
            <a:r>
              <a:rPr lang="sv-SE" dirty="0"/>
              <a:t>,</a:t>
            </a:r>
            <a:r>
              <a:rPr lang="sv-SE" dirty="0"/>
              <a:t> </a:t>
            </a:r>
            <a:r>
              <a:rPr lang="sv-SE" dirty="0"/>
              <a:t>G</a:t>
            </a:r>
            <a:r>
              <a:rPr lang="sv-SE" dirty="0"/>
              <a:t>ö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b</a:t>
            </a:r>
            <a:r>
              <a:rPr lang="sv-SE" dirty="0"/>
              <a:t>o</a:t>
            </a:r>
            <a:r>
              <a:rPr lang="sv-SE" dirty="0"/>
              <a:t>r</a:t>
            </a:r>
            <a:r>
              <a:rPr lang="sv-SE" dirty="0"/>
              <a:t>g</a:t>
            </a:r>
            <a:r>
              <a:rPr lang="sv-SE" dirty="0"/>
              <a:t> </a:t>
            </a:r>
            <a:r>
              <a:rPr lang="sv-SE" dirty="0"/>
              <a:t>2</a:t>
            </a:r>
            <a:r>
              <a:rPr lang="sv-SE" dirty="0"/>
              <a:t>0</a:t>
            </a:r>
            <a:r>
              <a:rPr lang="sv-SE" dirty="0"/>
              <a:t>2</a:t>
            </a:r>
            <a:r>
              <a:rPr lang="sv-SE" dirty="0"/>
              <a:t>6</a:t>
            </a:r>
            <a:r>
              <a:rPr lang="sv-SE" dirty="0"/>
              <a:t>-</a:t>
            </a:r>
            <a:r>
              <a:rPr lang="sv-SE" dirty="0"/>
              <a:t>0</a:t>
            </a:r>
            <a:r>
              <a:rPr lang="sv-SE" dirty="0"/>
              <a:t>5</a:t>
            </a:r>
            <a:r>
              <a:rPr lang="sv-SE" dirty="0"/>
              <a:t>-</a:t>
            </a:r>
            <a:r>
              <a:rPr lang="sv-SE" dirty="0"/>
              <a:t>2</a:t>
            </a:r>
            <a:r>
              <a:rPr lang="sv-SE" dirty="0"/>
              <a:t>5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0A51E7-3542-4114-B308-5ABEF51C7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dirty="0"/>
              <a:t>B</a:t>
            </a:r>
            <a:r>
              <a:rPr lang="sv-SE" b="1" dirty="0"/>
              <a:t>u</a:t>
            </a:r>
            <a:r>
              <a:rPr lang="sv-SE" b="1" dirty="0"/>
              <a:t>d</a:t>
            </a:r>
            <a:r>
              <a:rPr lang="sv-SE" b="1" dirty="0"/>
              <a:t>s</a:t>
            </a:r>
            <a:r>
              <a:rPr lang="sv-SE" b="1" dirty="0"/>
              <a:t>k</a:t>
            </a:r>
            <a:r>
              <a:rPr lang="sv-SE" b="1" dirty="0"/>
              <a:t>a</a:t>
            </a:r>
            <a:r>
              <a:rPr lang="sv-SE" b="1" dirty="0"/>
              <a:t>p</a:t>
            </a:r>
            <a:r>
              <a:rPr lang="sv-SE" b="1" dirty="0"/>
              <a:t>/</a:t>
            </a:r>
            <a:r>
              <a:rPr lang="sv-SE" b="1" dirty="0"/>
              <a:t>v</a:t>
            </a:r>
            <a:r>
              <a:rPr lang="sv-SE" b="1" dirty="0"/>
              <a:t>e</a:t>
            </a:r>
            <a:r>
              <a:rPr lang="sv-SE" b="1" dirty="0"/>
              <a:t>r</a:t>
            </a:r>
            <a:r>
              <a:rPr lang="sv-SE" b="1" dirty="0"/>
              <a:t>k</a:t>
            </a:r>
            <a:r>
              <a:rPr lang="sv-SE" b="1" dirty="0"/>
              <a:t>s</a:t>
            </a:r>
            <a:r>
              <a:rPr lang="sv-SE" b="1" dirty="0"/>
              <a:t>a</a:t>
            </a:r>
            <a:r>
              <a:rPr lang="sv-SE" b="1" dirty="0"/>
              <a:t>m</a:t>
            </a:r>
            <a:r>
              <a:rPr lang="sv-SE" b="1" dirty="0"/>
              <a:t>h</a:t>
            </a:r>
            <a:r>
              <a:rPr lang="sv-SE" b="1" dirty="0"/>
              <a:t>e</a:t>
            </a:r>
            <a:r>
              <a:rPr lang="sv-SE" b="1" dirty="0"/>
              <a:t>t</a:t>
            </a:r>
            <a:r>
              <a:rPr lang="sv-SE" b="1" dirty="0"/>
              <a:t>/</a:t>
            </a:r>
            <a:r>
              <a:rPr lang="sv-SE" b="1" dirty="0"/>
              <a:t>p</a:t>
            </a:r>
            <a:r>
              <a:rPr lang="sv-SE" b="1" dirty="0"/>
              <a:t>r</a:t>
            </a:r>
            <a:r>
              <a:rPr lang="sv-SE" b="1" dirty="0"/>
              <a:t>o</a:t>
            </a:r>
            <a:r>
              <a:rPr lang="sv-SE" b="1" dirty="0"/>
              <a:t>j</a:t>
            </a:r>
            <a:r>
              <a:rPr lang="sv-SE" b="1" dirty="0"/>
              <a:t>e</a:t>
            </a:r>
            <a:r>
              <a:rPr lang="sv-SE" b="1" dirty="0"/>
              <a:t>k</a:t>
            </a:r>
            <a:r>
              <a:rPr lang="sv-SE" b="1" dirty="0"/>
              <a:t>t</a:t>
            </a:r>
          </a:p>
          <a:p>
            <a:r>
              <a:rPr lang="sv-SE" dirty="0"/>
              <a:t>Förvaltning</a:t>
            </a:r>
          </a:p>
        </p:txBody>
      </p:sp>
      <p:sp>
        <p:nvSpPr>
          <p:cNvPr id="14" name="Platshållare för bild 13" descr="Bildplatshållare för illustration">
            <a:extLst>
              <a:ext uri="{FF2B5EF4-FFF2-40B4-BE49-F238E27FC236}">
                <a16:creationId xmlns:a16="http://schemas.microsoft.com/office/drawing/2014/main" id="{4E35F8F3-6E0D-49BD-BA4D-90292BB8F1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C3D9DC-BBED-4D98-9E74-11740521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</a:t>
            </a:r>
            <a:r>
              <a:rPr lang="sv-SE" dirty="0"/>
              <a:t>ö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e</a:t>
            </a:r>
            <a:r>
              <a:rPr lang="sv-SE" dirty="0"/>
              <a:t>f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4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767A811-BD2A-49E5-A5DA-FF95863BD1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725556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5E6F8775-E1A6-437E-BF95-FADEC42DC133}"/>
              </a:ext>
            </a:extLst>
          </p:cNvPr>
          <p:cNvSpPr txBox="1">
            <a:spLocks/>
          </p:cNvSpPr>
          <p:nvPr/>
        </p:nvSpPr>
        <p:spPr>
          <a:xfrm>
            <a:off x="1612901" y="7701398"/>
            <a:ext cx="4333874" cy="1324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spcAft>
                <a:spcPts val="600"/>
              </a:spcAft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{</a:t>
            </a:r>
            <a:r>
              <a:rPr lang="sv-SE" dirty="0"/>
              <a:t>{</a:t>
            </a:r>
            <a:r>
              <a:rPr lang="sv-SE" dirty="0" err="1"/>
              <a:t>u</a:t>
            </a:r>
            <a:r>
              <a:rPr lang="sv-SE" dirty="0" err="1"/>
              <a:t>s</a:t>
            </a:r>
            <a:r>
              <a:rPr lang="sv-SE" dirty="0" err="1"/>
              <a:t>e</a:t>
            </a:r>
            <a:r>
              <a:rPr lang="sv-SE" dirty="0" err="1"/>
              <a:t>r</a:t>
            </a:r>
            <a:r>
              <a:rPr lang="sv-SE" dirty="0" err="1"/>
              <a:t>_</a:t>
            </a:r>
            <a:r>
              <a:rPr lang="sv-SE" dirty="0" err="1"/>
              <a:t>n</a:t>
            </a:r>
            <a:r>
              <a:rPr lang="sv-SE" dirty="0" err="1"/>
              <a:t>a</a:t>
            </a:r>
            <a:r>
              <a:rPr lang="sv-SE" dirty="0" err="1"/>
              <a:t>m</a:t>
            </a:r>
            <a:r>
              <a:rPr lang="sv-SE" dirty="0" err="1"/>
              <a:t>e</a:t>
            </a:r>
            <a:r>
              <a:rPr lang="sv-SE" dirty="0"/>
              <a:t>}</a:t>
            </a:r>
            <a:r>
              <a:rPr lang="sv-SE" dirty="0"/>
              <a:t>}</a:t>
            </a:r>
            <a:r>
              <a:rPr lang="sv-SE" dirty="0"/>
              <a:t>,</a:t>
            </a:r>
            <a:r>
              <a:rPr lang="sv-SE" dirty="0"/>
              <a:t> </a:t>
            </a:r>
            <a:r>
              <a:rPr lang="sv-SE" dirty="0"/>
              <a:t>G</a:t>
            </a:r>
            <a:r>
              <a:rPr lang="sv-SE" dirty="0"/>
              <a:t>ö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b</a:t>
            </a:r>
            <a:r>
              <a:rPr lang="sv-SE" dirty="0"/>
              <a:t>o</a:t>
            </a:r>
            <a:r>
              <a:rPr lang="sv-SE" dirty="0"/>
              <a:t>r</a:t>
            </a:r>
            <a:r>
              <a:rPr lang="sv-SE" dirty="0"/>
              <a:t>g</a:t>
            </a:r>
            <a:r>
              <a:rPr lang="sv-SE" dirty="0"/>
              <a:t> </a:t>
            </a:r>
            <a:r>
              <a:rPr lang="sv-SE" dirty="0"/>
              <a:t>2</a:t>
            </a:r>
            <a:r>
              <a:rPr lang="sv-SE" dirty="0"/>
              <a:t>0</a:t>
            </a:r>
            <a:r>
              <a:rPr lang="sv-SE" dirty="0"/>
              <a:t>2</a:t>
            </a:r>
            <a:r>
              <a:rPr lang="sv-SE" dirty="0"/>
              <a:t>6</a:t>
            </a:r>
            <a:r>
              <a:rPr lang="sv-SE" dirty="0"/>
              <a:t>-</a:t>
            </a:r>
            <a:r>
              <a:rPr lang="sv-SE" dirty="0"/>
              <a:t>0</a:t>
            </a:r>
            <a:r>
              <a:rPr lang="sv-SE" dirty="0"/>
              <a:t>5</a:t>
            </a:r>
            <a:r>
              <a:rPr lang="sv-SE" dirty="0"/>
              <a:t>-</a:t>
            </a:r>
            <a:r>
              <a:rPr lang="sv-SE" dirty="0"/>
              <a:t>2</a:t>
            </a:r>
            <a:r>
              <a:rPr lang="sv-SE" dirty="0"/>
              <a:t>5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0A51E7-3542-4114-B308-5ABEF51C7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dirty="0"/>
              <a:t>B</a:t>
            </a:r>
            <a:r>
              <a:rPr lang="sv-SE" b="1" dirty="0"/>
              <a:t>u</a:t>
            </a:r>
            <a:r>
              <a:rPr lang="sv-SE" b="1" dirty="0"/>
              <a:t>d</a:t>
            </a:r>
            <a:r>
              <a:rPr lang="sv-SE" b="1" dirty="0"/>
              <a:t>s</a:t>
            </a:r>
            <a:r>
              <a:rPr lang="sv-SE" b="1" dirty="0"/>
              <a:t>k</a:t>
            </a:r>
            <a:r>
              <a:rPr lang="sv-SE" b="1" dirty="0"/>
              <a:t>a</a:t>
            </a:r>
            <a:r>
              <a:rPr lang="sv-SE" b="1" dirty="0"/>
              <a:t>p</a:t>
            </a:r>
            <a:r>
              <a:rPr lang="sv-SE" b="1" dirty="0"/>
              <a:t>/</a:t>
            </a:r>
            <a:r>
              <a:rPr lang="sv-SE" b="1" dirty="0"/>
              <a:t>v</a:t>
            </a:r>
            <a:r>
              <a:rPr lang="sv-SE" b="1" dirty="0"/>
              <a:t>e</a:t>
            </a:r>
            <a:r>
              <a:rPr lang="sv-SE" b="1" dirty="0"/>
              <a:t>r</a:t>
            </a:r>
            <a:r>
              <a:rPr lang="sv-SE" b="1" dirty="0"/>
              <a:t>k</a:t>
            </a:r>
            <a:r>
              <a:rPr lang="sv-SE" b="1" dirty="0"/>
              <a:t>s</a:t>
            </a:r>
            <a:r>
              <a:rPr lang="sv-SE" b="1" dirty="0"/>
              <a:t>a</a:t>
            </a:r>
            <a:r>
              <a:rPr lang="sv-SE" b="1" dirty="0"/>
              <a:t>m</a:t>
            </a:r>
            <a:r>
              <a:rPr lang="sv-SE" b="1" dirty="0"/>
              <a:t>h</a:t>
            </a:r>
            <a:r>
              <a:rPr lang="sv-SE" b="1" dirty="0"/>
              <a:t>e</a:t>
            </a:r>
            <a:r>
              <a:rPr lang="sv-SE" b="1" dirty="0"/>
              <a:t>t</a:t>
            </a:r>
            <a:r>
              <a:rPr lang="sv-SE" b="1" dirty="0"/>
              <a:t>/</a:t>
            </a:r>
            <a:r>
              <a:rPr lang="sv-SE" b="1" dirty="0"/>
              <a:t>p</a:t>
            </a:r>
            <a:r>
              <a:rPr lang="sv-SE" b="1" dirty="0"/>
              <a:t>r</a:t>
            </a:r>
            <a:r>
              <a:rPr lang="sv-SE" b="1" dirty="0"/>
              <a:t>o</a:t>
            </a:r>
            <a:r>
              <a:rPr lang="sv-SE" b="1" dirty="0"/>
              <a:t>j</a:t>
            </a:r>
            <a:r>
              <a:rPr lang="sv-SE" b="1" dirty="0"/>
              <a:t>e</a:t>
            </a:r>
            <a:r>
              <a:rPr lang="sv-SE" b="1" dirty="0"/>
              <a:t>k</a:t>
            </a:r>
            <a:r>
              <a:rPr lang="sv-SE" b="1" dirty="0"/>
              <a:t>t</a:t>
            </a:r>
          </a:p>
          <a:p>
            <a:r>
              <a:rPr lang="sv-SE" dirty="0"/>
              <a:t>Förvaltning</a:t>
            </a:r>
          </a:p>
        </p:txBody>
      </p:sp>
      <p:sp>
        <p:nvSpPr>
          <p:cNvPr id="11" name="Platshållare för bild 10" descr="Bildplatshållare för illustration">
            <a:extLst>
              <a:ext uri="{FF2B5EF4-FFF2-40B4-BE49-F238E27FC236}">
                <a16:creationId xmlns:a16="http://schemas.microsoft.com/office/drawing/2014/main" id="{B1D77E3D-1279-462D-B7C8-1EBD886FF7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C3D9DC-BBED-4D98-9E74-11740521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</a:t>
            </a:r>
            <a:r>
              <a:rPr lang="sv-SE" dirty="0"/>
              <a:t>ö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e</a:t>
            </a:r>
            <a:r>
              <a:rPr lang="sv-SE" dirty="0"/>
              <a:t>f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5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B082509A-1F37-42C8-B7A2-650FE7FCC3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667485"/>
      </p:ext>
    </p:extLst>
  </p:cSld>
  <p:clrMapOvr>
    <a:masterClrMapping/>
  </p:clrMapOvr>
</p:sld>
</file>

<file path=ppt/theme/theme1.xml><?xml version="1.0" encoding="utf-8"?>
<a:theme xmlns:a="http://schemas.openxmlformats.org/drawingml/2006/main" name="Dipom eller intyg med bakgrund">
  <a:themeElements>
    <a:clrScheme name="Göteborgs Stad mörka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sans Regula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_Intyg_A4_gbg_stad_ny.potx" id="{E31CA4EA-AD47-44BE-B543-065A632D5425}" vid="{ABCC7C98-0005-47ED-960A-7430D20C2940}"/>
    </a:ext>
  </a:extLst>
</a:theme>
</file>

<file path=ppt/theme/theme2.xml><?xml version="1.0" encoding="utf-8"?>
<a:theme xmlns:a="http://schemas.openxmlformats.org/drawingml/2006/main" name="1_Dipom eller intyg med bakgrund">
  <a:themeElements>
    <a:clrScheme name="Göteborgs Stad mörka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sans Regula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_Intyg_A4_gbg_stad_ny.potx" id="{E31CA4EA-AD47-44BE-B543-065A632D5425}" vid="{703AEBD5-E45C-46EC-B21C-5AB642437B10}"/>
    </a:ext>
  </a:extLst>
</a:theme>
</file>

<file path=ppt/theme/theme3.xml><?xml version="1.0" encoding="utf-8"?>
<a:theme xmlns:a="http://schemas.openxmlformats.org/drawingml/2006/main" name="Dipom eller intyg med ljusbakgrund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Opensans Regula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_Intyg_A4_gbg_stad_ny.potx" id="{E31CA4EA-AD47-44BE-B543-065A632D5425}" vid="{06E4EFA8-1EDC-4129-AF5F-BF966B9E3CE6}"/>
    </a:ext>
  </a:extLst>
</a:theme>
</file>

<file path=ppt/theme/theme4.xml><?xml version="1.0" encoding="utf-8"?>
<a:theme xmlns:a="http://schemas.openxmlformats.org/drawingml/2006/main" name="1_Dipom eller intyg med ljusbakgrund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Opensans Regula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_Intyg_A4_gbg_stad_ny.potx" id="{E31CA4EA-AD47-44BE-B543-065A632D5425}" vid="{DCC2A77D-B24E-4F47-BA7D-122F1FB6D46A}"/>
    </a:ext>
  </a:extLst>
</a:theme>
</file>

<file path=ppt/theme/theme5.xml><?xml version="1.0" encoding="utf-8"?>
<a:theme xmlns:a="http://schemas.openxmlformats.org/drawingml/2006/main" name="Dipom eller intyg med färgad ram">
  <a:themeElements>
    <a:clrScheme name="Göteborgs Stad mörka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sans Regula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_Intyg_A4_gbg_stad_ny.potx" id="{E31CA4EA-AD47-44BE-B543-065A632D5425}" vid="{3333BDD6-6CD0-4826-81AA-323CFEF35F59}"/>
    </a:ext>
  </a:extLst>
</a:theme>
</file>

<file path=ppt/theme/theme6.xml><?xml version="1.0" encoding="utf-8"?>
<a:theme xmlns:a="http://schemas.openxmlformats.org/drawingml/2006/main" name="1_Dipom eller intyg med färgad ram">
  <a:themeElements>
    <a:clrScheme name="Göteborgs Stad mörka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sans Regula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_Intyg_A4_gbg_stad_ny.potx" id="{E31CA4EA-AD47-44BE-B543-065A632D5425}" vid="{E458872A-4527-48B2-8E69-24F0D5E22BD1}"/>
    </a:ext>
  </a:extLst>
</a:theme>
</file>

<file path=ppt/theme/theme7.xml><?xml version="1.0" encoding="utf-8"?>
<a:theme xmlns:a="http://schemas.openxmlformats.org/drawingml/2006/main" name="Dipom eller intyg med ljus ram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Opensans Regula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_Intyg_A4_gbg_stad_ny.potx" id="{E31CA4EA-AD47-44BE-B543-065A632D5425}" vid="{A26A5024-68D4-4479-94D7-CB0AD84972EA}"/>
    </a:ext>
  </a:extLst>
</a:theme>
</file>

<file path=ppt/theme/theme8.xml><?xml version="1.0" encoding="utf-8"?>
<a:theme xmlns:a="http://schemas.openxmlformats.org/drawingml/2006/main" name="1_Dipom eller intyg med ljus ram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Opensans Regula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_Intyg_A4_gbg_stad_ny.potx" id="{E31CA4EA-AD47-44BE-B543-065A632D5425}" vid="{2D71435D-FA28-439A-8F80-6C577F86DADB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339</ap:Words>
  <ap:Application>Microsoft Office PowerPoint</ap:Application>
  <ap:PresentationFormat>Anpassad</ap:PresentationFormat>
  <ap:Paragraphs>33</ap:Paragraphs>
  <ap:Slides>6</ap:Slides>
  <ap:Notes>0</ap:Notes>
  <ap:HiddenSlides>1</ap:HiddenSlides>
  <ap:MMClips>0</ap:MMClips>
  <ap:ScaleCrop>false</ap:ScaleCrop>
  <ap:HeadingPairs>
    <vt:vector baseType="variant" size="6">
      <vt:variant>
        <vt:lpstr>Använt teckensnitt</vt:lpstr>
      </vt:variant>
      <vt:variant>
        <vt:i4>5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6</vt:i4>
      </vt:variant>
    </vt:vector>
  </ap:HeadingPairs>
  <ap:TitlesOfParts>
    <vt:vector baseType="lpstr" size="19">
      <vt:lpstr>Times New Roman</vt:lpstr>
      <vt:lpstr>Open Sans Extrabold</vt:lpstr>
      <vt:lpstr>Open Sans</vt:lpstr>
      <vt:lpstr>Arial</vt:lpstr>
      <vt:lpstr>Calibri</vt:lpstr>
      <vt:lpstr>Dipom eller intyg med bakgrund</vt:lpstr>
      <vt:lpstr>1_Dipom eller intyg med bakgrund</vt:lpstr>
      <vt:lpstr>Dipom eller intyg med ljusbakgrund</vt:lpstr>
      <vt:lpstr>1_Dipom eller intyg med ljusbakgrund</vt:lpstr>
      <vt:lpstr>Dipom eller intyg med färgad ram</vt:lpstr>
      <vt:lpstr>1_Dipom eller intyg med färgad ram</vt:lpstr>
      <vt:lpstr>Dipom eller intyg med ljus ram</vt:lpstr>
      <vt:lpstr>1_Dipom eller intyg med ljus ram</vt:lpstr>
      <vt:lpstr>PowerPoint-presentation</vt:lpstr>
      <vt:lpstr>Förnamn efternamn 1</vt:lpstr>
      <vt:lpstr>Förnamn efternamn 2</vt:lpstr>
      <vt:lpstr>Förnamn efternamn 3</vt:lpstr>
      <vt:lpstr>Förnamn efternamn 4</vt:lpstr>
      <vt:lpstr>Förnamn efternamn 5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Diplom och intyg A4</dc:title>
  <dc:creator>Förvaltning</dc:creator>
  <lastModifiedBy>Cazuma Mori</lastModifiedBy>
  <revision>38</revision>
  <dcterms:created xsi:type="dcterms:W3CDTF">2021-06-08T14:03:31.0000000Z</dcterms:created>
  <dcterms:modified xsi:type="dcterms:W3CDTF">2024-05-15T07:55:57.0000000Z</dcterms:modified>
</coreProperties>
</file>