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FB9"/>
    <a:srgbClr val="E0D0E7"/>
    <a:srgbClr val="F8CCDC"/>
    <a:srgbClr val="FACEB9"/>
    <a:srgbClr val="B7E1C8"/>
    <a:srgbClr val="BFE4F2"/>
    <a:srgbClr val="D1D9DC"/>
    <a:srgbClr val="FFF3B0"/>
    <a:srgbClr val="E1D1E8"/>
    <a:srgbClr val="B8E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7" r:id="rId2"/>
    <p:sldMasterId id="2147483710" r:id="rId3"/>
  </p:sldMasterIdLst>
  <p:notesMasterIdLst>
    <p:notesMasterId r:id="rId7"/>
  </p:notesMasterIdLst>
  <p:handoutMasterIdLst>
    <p:handoutMasterId r:id="rId8"/>
  </p:handoutMasterIdLst>
  <p:sldIdLst>
    <p:sldId id="269" r:id="rId4"/>
    <p:sldId id="267" r:id="rId5"/>
    <p:sldId id="268" r:id="rId6"/>
  </p:sldIdLst>
  <p:sldSz cx="10691813" cy="7559675"/>
  <p:notesSz cx="9872663" cy="6742113"/>
  <p:defaultTextStyle>
    <a:defPPr>
      <a:defRPr lang="sv-SE"/>
    </a:defPPr>
    <a:lvl1pPr marL="0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1pPr>
    <a:lvl2pPr marL="380096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2pPr>
    <a:lvl3pPr marL="76019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3pPr>
    <a:lvl4pPr marL="114028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4pPr>
    <a:lvl5pPr marL="1520387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5pPr>
    <a:lvl6pPr marL="1900483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6pPr>
    <a:lvl7pPr marL="228057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7pPr>
    <a:lvl8pPr marL="2660675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8pPr>
    <a:lvl9pPr marL="304077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6" autoAdjust="0"/>
    <p:restoredTop sz="94675" autoAdjust="0"/>
  </p:normalViewPr>
  <p:slideViewPr>
    <p:cSldViewPr snapToGrid="0">
      <p:cViewPr varScale="1">
        <p:scale>
          <a:sx n="147" d="100"/>
          <a:sy n="147" d="100"/>
        </p:scale>
        <p:origin x="210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handoutMaster" Target="/ppt/handoutMasters/handoutMaster1.xml" Id="rId8" /><Relationship Type="http://schemas.openxmlformats.org/officeDocument/2006/relationships/slideMaster" Target="/ppt/slideMasters/slideMaster3.xml" Id="rId3" /><Relationship Type="http://schemas.openxmlformats.org/officeDocument/2006/relationships/notesMaster" Target="/ppt/notesMasters/notesMaster1.xml" Id="rId7" /><Relationship Type="http://schemas.openxmlformats.org/officeDocument/2006/relationships/tableStyles" Target="/ppt/tableStyles.xml" Id="rId12" /><Relationship Type="http://schemas.openxmlformats.org/officeDocument/2006/relationships/slideMaster" Target="/ppt/slideMasters/slideMaster2.xml" Id="rId2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3.xml" Id="rId6" /><Relationship Type="http://schemas.openxmlformats.org/officeDocument/2006/relationships/theme" Target="/ppt/theme/theme1.xml" Id="rId11" /><Relationship Type="http://schemas.openxmlformats.org/officeDocument/2006/relationships/slide" Target="/ppt/slides/slide2.xml" Id="rId5" /><Relationship Type="http://schemas.openxmlformats.org/officeDocument/2006/relationships/viewProps" Target="/ppt/viewProps.xml" Id="rId10" /><Relationship Type="http://schemas.openxmlformats.org/officeDocument/2006/relationships/slide" Target="/ppt/slides/slide1.xml" Id="rId4" /><Relationship Type="http://schemas.openxmlformats.org/officeDocument/2006/relationships/presProps" Target="/ppt/presProps.xml" Id="rId9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BE2864-95CD-434E-8A89-112A69FB80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F16133-ADB0-4477-A5E5-0406B128BD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FEEE-A740-4A24-A66E-6B855F63E607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6062E93-F164-4A71-8CAF-F0EF18EB1D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A70566-6EB8-4E46-AE14-B687DA858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26A5-FDCE-4063-8B69-78A71163F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93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8153" cy="338277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2228" y="2"/>
            <a:ext cx="4278153" cy="338277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r">
              <a:defRPr sz="1200"/>
            </a:lvl1pPr>
          </a:lstStyle>
          <a:p>
            <a:fld id="{3FC81A0D-2168-4BC1-8A98-17407C5F50A1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842963"/>
            <a:ext cx="3214687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9" tIns="45905" rIns="91809" bIns="45905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267" y="3244645"/>
            <a:ext cx="7898130" cy="2654707"/>
          </a:xfrm>
          <a:prstGeom prst="rect">
            <a:avLst/>
          </a:prstGeom>
        </p:spPr>
        <p:txBody>
          <a:bodyPr vert="horz" lIns="91809" tIns="45905" rIns="91809" bIns="45905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3" y="6403839"/>
            <a:ext cx="4278153" cy="338276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2228" y="6403839"/>
            <a:ext cx="4278153" cy="338276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r">
              <a:defRPr sz="12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1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23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634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84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05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268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48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69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Fram- och baksida -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49" y="1116013"/>
            <a:ext cx="4716464" cy="34560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4768558"/>
            <a:ext cx="4716463" cy="1235672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F6729EF5-2096-4A4D-AD97-673F449D95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2A48C2A1-9C04-4AEE-9700-11C1B51C32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6794674C-76DD-47E9-9952-7AC20BCC7F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6200775"/>
            <a:ext cx="4716463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rön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5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5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662905838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ila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6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6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648908082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ul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bg2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2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93730164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grå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D1D9DC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D1D9DC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857352303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blå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BFE4F2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BFE4F2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876375062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Ljusblå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B7E1C8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B7E1C8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4148347210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gul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FFF3B0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FFF3B0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275874973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Ljusgul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FACEB9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FACEB9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159032960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rosa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F8CCDC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F8CCDC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820971370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Ljusrosa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E0D0E7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E0D0E7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853977608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Fram- och baksida -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6">
            <a:extLst>
              <a:ext uri="{FF2B5EF4-FFF2-40B4-BE49-F238E27FC236}">
                <a16:creationId xmlns:a16="http://schemas.microsoft.com/office/drawing/2014/main" id="{9ED1958A-C323-42F3-BA13-90234339FC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50" y="2308506"/>
            <a:ext cx="4716463" cy="3456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1116013"/>
            <a:ext cx="4716463" cy="1017587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5939413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15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07A3DCD2-8154-4F6C-B8FA-C0AF9D59DA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0780" y="5939413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15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683E9CFF-36FC-46F9-88CD-D6C59D3D0D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1010" y="5939413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15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9CE8A515-1EE8-4E38-8395-47E4076F7B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15" name="Platshållare för text 5">
            <a:extLst>
              <a:ext uri="{FF2B5EF4-FFF2-40B4-BE49-F238E27FC236}">
                <a16:creationId xmlns:a16="http://schemas.microsoft.com/office/drawing/2014/main" id="{F939B230-E0F4-4E1C-B97E-C1E30277B2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898255955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700" y="2911474"/>
            <a:ext cx="2080800" cy="4144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895741DC-3454-4154-9D8E-DDF8E89AB4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0700" y="2248535"/>
            <a:ext cx="4284663" cy="50228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4563" y="4739640"/>
            <a:ext cx="2080800" cy="231679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BE340571-9F56-4A08-8836-B3DC073B83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0549" y="287338"/>
            <a:ext cx="4716463" cy="69850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1E56A8B-309F-4188-A66E-155276646D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24150" y="2911475"/>
            <a:ext cx="2081213" cy="1368000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B9129F09-50CB-4939-8282-C43E34B609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4150" y="4351339"/>
            <a:ext cx="2081213" cy="213042"/>
          </a:xfr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907445038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700" y="2911474"/>
            <a:ext cx="2080800" cy="4144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895741DC-3454-4154-9D8E-DDF8E89AB4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0700" y="2248535"/>
            <a:ext cx="4284663" cy="50228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4563" y="2911474"/>
            <a:ext cx="2080800" cy="4144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BE340571-9F56-4A08-8836-B3DC073B83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86449" y="503238"/>
            <a:ext cx="4284663" cy="3276599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31F6DFDB-FFCE-491D-9123-33F285BA75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6449" y="3852537"/>
            <a:ext cx="4284663" cy="213042"/>
          </a:xfr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ECAC7EE-F21B-40AC-AE07-E68163F51B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86449" y="4138279"/>
            <a:ext cx="2080800" cy="291815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AD366C54-D82B-44BC-BF82-C6E43D16D3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90313" y="4138279"/>
            <a:ext cx="2080800" cy="291815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25157578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700" y="1116014"/>
            <a:ext cx="4284663" cy="113556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700" y="5170804"/>
            <a:ext cx="2080800" cy="188563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895741DC-3454-4154-9D8E-DDF8E89AB4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0700" y="2386731"/>
            <a:ext cx="4284663" cy="110681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4563" y="5170804"/>
            <a:ext cx="2080800" cy="1885633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sv-SE" dirty="0"/>
              <a:t>Citat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BE340571-9F56-4A08-8836-B3DC073B83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86450" y="503238"/>
            <a:ext cx="4284663" cy="27000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31F6DFDB-FFCE-491D-9123-33F285BA75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6450" y="3280506"/>
            <a:ext cx="4284663" cy="213042"/>
          </a:xfr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ECAC7EE-F21B-40AC-AE07-E68163F51B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86450" y="5170803"/>
            <a:ext cx="2080800" cy="188563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AD366C54-D82B-44BC-BF82-C6E43D16D3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90313" y="5170803"/>
            <a:ext cx="2080800" cy="188563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62C8EB6-1630-40D4-83D4-85687580B2A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24150" y="3667647"/>
            <a:ext cx="2081213" cy="13680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7FA10E4-E75E-4452-A337-502D76A6331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0700" y="3667647"/>
            <a:ext cx="2081213" cy="13680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bild 8">
            <a:extLst>
              <a:ext uri="{FF2B5EF4-FFF2-40B4-BE49-F238E27FC236}">
                <a16:creationId xmlns:a16="http://schemas.microsoft.com/office/drawing/2014/main" id="{E46A27C1-B7A7-4F3E-AFCC-53986CE6CED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090313" y="3667647"/>
            <a:ext cx="2081213" cy="13680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bild 8">
            <a:extLst>
              <a:ext uri="{FF2B5EF4-FFF2-40B4-BE49-F238E27FC236}">
                <a16:creationId xmlns:a16="http://schemas.microsoft.com/office/drawing/2014/main" id="{0FEAC7D8-3CE2-4EF7-ABA8-8B343C46C37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886037" y="3667647"/>
            <a:ext cx="2081213" cy="136800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1258312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6450" y="503238"/>
            <a:ext cx="2880000" cy="1398134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6449" y="2911474"/>
            <a:ext cx="2879999" cy="4144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895741DC-3454-4154-9D8E-DDF8E89AB4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86451" y="2009775"/>
            <a:ext cx="2880000" cy="74104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83112" y="4050665"/>
            <a:ext cx="1188000" cy="300577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BE340571-9F56-4A08-8836-B3DC073B83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"/>
            <a:ext cx="5345907" cy="7559675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1E56A8B-309F-4188-A66E-155276646D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83112" y="2911474"/>
            <a:ext cx="1188000" cy="101337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211295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5364" y="952500"/>
            <a:ext cx="2880000" cy="5334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6449" y="952500"/>
            <a:ext cx="2879999" cy="610393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83112" y="4050665"/>
            <a:ext cx="1188000" cy="300577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1E56A8B-309F-4188-A66E-155276646D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83112" y="2911474"/>
            <a:ext cx="1188000" cy="1013375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2AD5F63-5E77-498D-A6CA-56F4E3F1A1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25364" y="1714500"/>
            <a:ext cx="2879999" cy="534193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05F4DD5C-5843-4813-8A30-00F9C5A33A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0700" y="2091691"/>
            <a:ext cx="1188000" cy="300577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C8DE7CE2-A046-425D-83D4-C1F14EFDADC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20700" y="952500"/>
            <a:ext cx="1188000" cy="101337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0056810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49" y="287338"/>
            <a:ext cx="4716464" cy="4284675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4822228"/>
            <a:ext cx="4716463" cy="1620515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2A48C2A1-9C04-4AEE-9700-11C1B51C32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6784975"/>
            <a:ext cx="2282756" cy="119165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E8009936-F650-443A-A5BC-CD667F08BF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7055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2" name="Platshållare för bild 6">
            <a:extLst>
              <a:ext uri="{FF2B5EF4-FFF2-40B4-BE49-F238E27FC236}">
                <a16:creationId xmlns:a16="http://schemas.microsoft.com/office/drawing/2014/main" id="{545F1D1C-5C59-4B9F-88DC-D25D3712D03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1162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308D8395-8268-424F-8D48-2D408A809FA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55269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3B4F0251-5DC1-422E-8248-3151DB1ACE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2D5C18C-93C9-4A37-8F13-0876576693C2}"/>
              </a:ext>
            </a:extLst>
          </p:cNvPr>
          <p:cNvSpPr txBox="1"/>
          <p:nvPr userDrawn="1"/>
        </p:nvSpPr>
        <p:spPr>
          <a:xfrm>
            <a:off x="11036300" y="287338"/>
            <a:ext cx="3022600" cy="2277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2405187285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2A48C2A1-9C04-4AEE-9700-11C1B51C32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6784975"/>
            <a:ext cx="2282756" cy="119165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E8009936-F650-443A-A5BC-CD667F08BF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7055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2" name="Platshållare för bild 6">
            <a:extLst>
              <a:ext uri="{FF2B5EF4-FFF2-40B4-BE49-F238E27FC236}">
                <a16:creationId xmlns:a16="http://schemas.microsoft.com/office/drawing/2014/main" id="{545F1D1C-5C59-4B9F-88DC-D25D3712D03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1162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308D8395-8268-424F-8D48-2D408A809FA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55269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1BE8E9E4-3DF7-40BD-A77D-3672365658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287338"/>
            <a:ext cx="4716462" cy="6388640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1385444F-F83A-4785-A215-BFB6FD47D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1452633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B63E3C4A-FFF8-4B3E-AC9A-45983DF675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9F9FCB3-7AC7-432E-9745-F0A02D6D6D71}"/>
              </a:ext>
            </a:extLst>
          </p:cNvPr>
          <p:cNvSpPr txBox="1"/>
          <p:nvPr userDrawn="1"/>
        </p:nvSpPr>
        <p:spPr>
          <a:xfrm>
            <a:off x="11036300" y="287338"/>
            <a:ext cx="3022600" cy="2277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3033400187"/>
      </p:ext>
    </p:extLst>
  </p:cSld>
  <p:clrMapOvr>
    <a:masterClrMapping/>
  </p:clrMapOvr>
</p:sldLayout>
</file>

<file path=ppt/slideLayouts/slideLayout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49" y="287338"/>
            <a:ext cx="4716464" cy="4284675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4822228"/>
            <a:ext cx="4716463" cy="1620515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308D8395-8268-424F-8D48-2D408A809FA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28780" y="6912337"/>
            <a:ext cx="1008000" cy="360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52099759-7BAB-400C-80DF-C91232AFF8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6932071"/>
            <a:ext cx="2105139" cy="360001"/>
          </a:xfrm>
        </p:spPr>
        <p:txBody>
          <a:bodyPr anchor="b" anchorCtr="0">
            <a:noAutofit/>
          </a:bodyPr>
          <a:lstStyle>
            <a:lvl1pPr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DB8F1346-1903-492F-B364-1A2D053D759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8F88B45A-C4BD-4614-867B-B7C9A9F34577}"/>
              </a:ext>
            </a:extLst>
          </p:cNvPr>
          <p:cNvSpPr txBox="1"/>
          <p:nvPr userDrawn="1"/>
        </p:nvSpPr>
        <p:spPr>
          <a:xfrm>
            <a:off x="10932772" y="287338"/>
            <a:ext cx="2754653" cy="15871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</p:spTree>
    <p:extLst>
      <p:ext uri="{BB962C8B-B14F-4D97-AF65-F5344CB8AC3E}">
        <p14:creationId xmlns:p14="http://schemas.microsoft.com/office/powerpoint/2010/main" val="627922742"/>
      </p:ext>
    </p:extLst>
  </p:cSld>
  <p:clrMapOvr>
    <a:masterClrMapping/>
  </p:clrMapOvr>
</p:sldLayout>
</file>

<file path=ppt/slideLayouts/slideLayout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308D8395-8268-424F-8D48-2D408A809FA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28780" y="6912337"/>
            <a:ext cx="1008000" cy="360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52099759-7BAB-400C-80DF-C91232AFF8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6932071"/>
            <a:ext cx="2105139" cy="360001"/>
          </a:xfrm>
        </p:spPr>
        <p:txBody>
          <a:bodyPr anchor="b" anchorCtr="0">
            <a:noAutofit/>
          </a:bodyPr>
          <a:lstStyle>
            <a:lvl1pPr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1193DE1C-CDA8-4342-AB29-49FB3B32A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287337"/>
            <a:ext cx="4716462" cy="6408737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919F5852-D28F-4F63-BB9B-9CCFE53D5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1452633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13E4802A-489D-4A46-B274-817E35223C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8CE89C2A-4F44-484D-B2F2-F8049B3BAD96}"/>
              </a:ext>
            </a:extLst>
          </p:cNvPr>
          <p:cNvSpPr txBox="1"/>
          <p:nvPr userDrawn="1"/>
        </p:nvSpPr>
        <p:spPr>
          <a:xfrm>
            <a:off x="10932772" y="287338"/>
            <a:ext cx="2754653" cy="15871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</p:spTree>
    <p:extLst>
      <p:ext uri="{BB962C8B-B14F-4D97-AF65-F5344CB8AC3E}">
        <p14:creationId xmlns:p14="http://schemas.microsoft.com/office/powerpoint/2010/main" val="1733399671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Fram- och baksida -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50" y="2308506"/>
            <a:ext cx="3114000" cy="4662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1116013"/>
            <a:ext cx="4716463" cy="1017587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11013" y="2331026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07A3DCD2-8154-4F6C-B8FA-C0AF9D59DA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1010" y="3613219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2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Tid och plats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683E9CFF-36FC-46F9-88CD-D6C59D3D0D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1010" y="4895412"/>
            <a:ext cx="1476000" cy="2088001"/>
          </a:xfrm>
          <a:noFill/>
        </p:spPr>
        <p:txBody>
          <a:bodyPr lIns="0" tIns="0" rIns="0" bIns="0">
            <a:normAutofit/>
          </a:bodyPr>
          <a:lstStyle>
            <a:lvl1pPr>
              <a:defRPr sz="1150"/>
            </a:lvl1pPr>
            <a:lvl2pPr>
              <a:defRPr sz="9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9CE8A515-1EE8-4E38-8395-47E4076F7B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F4056E76-0864-455A-BE74-4B0BF02E7B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554802A5-29D1-4631-9F3D-AF56D155C5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517766878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6161" y="1992313"/>
            <a:ext cx="3805240" cy="1017587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162" y="3262384"/>
            <a:ext cx="3805238" cy="2787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BF30DF9C-805A-429E-842F-921A184239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1DDB23EF-E205-4E9B-8C52-417FE1AEE9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615908453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061493388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Mörkblå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tx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tx2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975272911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öd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2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917996169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urkos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3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3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798266328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osa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4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4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4716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75311" y="1480144"/>
            <a:ext cx="3495133" cy="20155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6444" y="389619"/>
            <a:ext cx="1188000" cy="395717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275311" y="4021283"/>
            <a:ext cx="3495136" cy="22906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8" r:id="rId2"/>
    <p:sldLayoutId id="2147483696" r:id="rId3"/>
    <p:sldLayoutId id="2147483695" r:id="rId4"/>
    <p:sldLayoutId id="2147483704" r:id="rId5"/>
    <p:sldLayoutId id="2147483719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20" r:id="rId12"/>
    <p:sldLayoutId id="2147483722" r:id="rId13"/>
    <p:sldLayoutId id="2147483723" r:id="rId14"/>
    <p:sldLayoutId id="2147483724" r:id="rId15"/>
    <p:sldLayoutId id="2147483721" r:id="rId16"/>
    <p:sldLayoutId id="2147483725" r:id="rId17"/>
    <p:sldLayoutId id="2147483726" r:id="rId18"/>
    <p:sldLayoutId id="2147483727" r:id="rId19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03">
          <p15:clr>
            <a:srgbClr val="F26B43"/>
          </p15:clr>
        </p15:guide>
        <p15:guide id="3" orient="horz" pos="4399">
          <p15:clr>
            <a:srgbClr val="F26B43"/>
          </p15:clr>
        </p15:guide>
        <p15:guide id="4" pos="192">
          <p15:clr>
            <a:srgbClr val="F26B43"/>
          </p15:clr>
        </p15:guide>
        <p15:guide id="5" pos="6543">
          <p15:clr>
            <a:srgbClr val="F26B43"/>
          </p15:clr>
        </p15:guide>
        <p15:guide id="6" orient="horz" pos="4581">
          <p15:clr>
            <a:srgbClr val="F26B43"/>
          </p15:clr>
        </p15:guide>
        <p15:guide id="7" orient="horz" pos="181">
          <p15:clr>
            <a:srgbClr val="F26B43"/>
          </p15:clr>
        </p15:guide>
        <p15:guide id="8" pos="3572">
          <p15:clr>
            <a:srgbClr val="F26B43"/>
          </p15:clr>
        </p15:guide>
        <p15:guide id="9" pos="3163">
          <p15:clr>
            <a:srgbClr val="F26B43"/>
          </p15:clr>
        </p15:guide>
        <p15:guide id="10" pos="336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1116014"/>
            <a:ext cx="4284663" cy="7853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699" y="2612572"/>
            <a:ext cx="4284663" cy="44438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56747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120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»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7" userDrawn="1">
          <p15:clr>
            <a:srgbClr val="F26B43"/>
          </p15:clr>
        </p15:guide>
        <p15:guide id="3" orient="horz" pos="4445" userDrawn="1">
          <p15:clr>
            <a:srgbClr val="F26B43"/>
          </p15:clr>
        </p15:guide>
        <p15:guide id="4" pos="192">
          <p15:clr>
            <a:srgbClr val="F26B43"/>
          </p15:clr>
        </p15:guide>
        <p15:guide id="5" pos="6543">
          <p15:clr>
            <a:srgbClr val="F26B43"/>
          </p15:clr>
        </p15:guide>
        <p15:guide id="6" orient="horz" pos="4581">
          <p15:clr>
            <a:srgbClr val="F26B43"/>
          </p15:clr>
        </p15:guide>
        <p15:guide id="7" orient="horz" pos="181">
          <p15:clr>
            <a:srgbClr val="F26B43"/>
          </p15:clr>
        </p15:guide>
        <p15:guide id="8" pos="3572">
          <p15:clr>
            <a:srgbClr val="F26B43"/>
          </p15:clr>
        </p15:guide>
        <p15:guide id="9" pos="3163">
          <p15:clr>
            <a:srgbClr val="F26B43"/>
          </p15:clr>
        </p15:guide>
        <p15:guide id="10" pos="3368">
          <p15:clr>
            <a:srgbClr val="F26B43"/>
          </p15:clr>
        </p15:guide>
        <p15:guide id="11" pos="3027" userDrawn="1">
          <p15:clr>
            <a:srgbClr val="F26B43"/>
          </p15:clr>
        </p15:guide>
        <p15:guide id="12" pos="328" userDrawn="1">
          <p15:clr>
            <a:srgbClr val="F26B43"/>
          </p15:clr>
        </p15:guide>
        <p15:guide id="13" pos="3708" userDrawn="1">
          <p15:clr>
            <a:srgbClr val="F26B43"/>
          </p15:clr>
        </p15:guide>
        <p15:guide id="14" pos="640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75311" y="1480144"/>
            <a:ext cx="3495133" cy="20155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3817" y="6911062"/>
            <a:ext cx="1113196" cy="370800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275311" y="4021283"/>
            <a:ext cx="3495136" cy="22906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5007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7" r:id="rId2"/>
    <p:sldLayoutId id="2147483716" r:id="rId3"/>
    <p:sldLayoutId id="2147483718" r:id="rId4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03">
          <p15:clr>
            <a:srgbClr val="F26B43"/>
          </p15:clr>
        </p15:guide>
        <p15:guide id="3" orient="horz" pos="4218" userDrawn="1">
          <p15:clr>
            <a:srgbClr val="F26B43"/>
          </p15:clr>
        </p15:guide>
        <p15:guide id="4" pos="192">
          <p15:clr>
            <a:srgbClr val="F26B43"/>
          </p15:clr>
        </p15:guide>
        <p15:guide id="5" pos="6543">
          <p15:clr>
            <a:srgbClr val="F26B43"/>
          </p15:clr>
        </p15:guide>
        <p15:guide id="6" orient="horz" pos="4581" userDrawn="1">
          <p15:clr>
            <a:srgbClr val="F26B43"/>
          </p15:clr>
        </p15:guide>
        <p15:guide id="7" orient="horz" pos="181">
          <p15:clr>
            <a:srgbClr val="F26B43"/>
          </p15:clr>
        </p15:guide>
        <p15:guide id="8" pos="3572">
          <p15:clr>
            <a:srgbClr val="F26B43"/>
          </p15:clr>
        </p15:guide>
        <p15:guide id="9" pos="3163">
          <p15:clr>
            <a:srgbClr val="F26B43"/>
          </p15:clr>
        </p15:guide>
        <p15:guide id="10" pos="33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ntranat.goteborg.se/wps/portal/int?uri=gbglnk:2019125223959508" TargetMode="External"/><Relationship Id="rId3" Type="http://schemas.openxmlformats.org/officeDocument/2006/relationships/hyperlink" Target="https://media.goteborg.se/" TargetMode="External"/><Relationship Id="rId7" Type="http://schemas.openxmlformats.org/officeDocument/2006/relationships/hyperlink" Target="https://intranat.goteborg.se/wps/portal/int?uri=gbglnk:20209251611239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teborg.se/wps/myportal/enhetssida/grafisk-profil/tillampningar/trycksak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ildobjekt 38">
            <a:extLst>
              <a:ext uri="{FF2B5EF4-FFF2-40B4-BE49-F238E27FC236}">
                <a16:creationId xmlns:a16="http://schemas.microsoft.com/office/drawing/2014/main" id="{0D7F9CE4-346A-4B6E-B0DD-7A55D8A553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59" t="21891" r="54517" b="40199"/>
          <a:stretch/>
        </p:blipFill>
        <p:spPr>
          <a:xfrm>
            <a:off x="4876800" y="576874"/>
            <a:ext cx="5438775" cy="3542685"/>
          </a:xfrm>
          <a:prstGeom prst="rect">
            <a:avLst/>
          </a:prstGeom>
        </p:spPr>
      </p:pic>
      <p:sp>
        <p:nvSpPr>
          <p:cNvPr id="40" name="Platshållare för text 3">
            <a:extLst>
              <a:ext uri="{FF2B5EF4-FFF2-40B4-BE49-F238E27FC236}">
                <a16:creationId xmlns:a16="http://schemas.microsoft.com/office/drawing/2014/main" id="{2191BB02-2D6A-4E38-A000-5D18388C7A8F}"/>
              </a:ext>
            </a:extLst>
          </p:cNvPr>
          <p:cNvSpPr txBox="1">
            <a:spLocks/>
          </p:cNvSpPr>
          <p:nvPr/>
        </p:nvSpPr>
        <p:spPr>
          <a:xfrm>
            <a:off x="233364" y="215901"/>
            <a:ext cx="4237036" cy="32145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spcBef>
                <a:spcPts val="0"/>
              </a:spcBef>
              <a:spcAft>
                <a:spcPts val="1200"/>
              </a:spcAft>
            </a:pPr>
            <a:r>
              <a:rPr lang="sv-SE" sz="2400" dirty="0"/>
              <a:t>I</a:t>
            </a:r>
            <a:r>
              <a:rPr lang="sv-SE" sz="2400" dirty="0"/>
              <a:t>n</a:t>
            </a:r>
            <a:r>
              <a:rPr lang="sv-SE" sz="2400" dirty="0"/>
              <a:t>s</a:t>
            </a:r>
            <a:r>
              <a:rPr lang="sv-SE" sz="2400" dirty="0"/>
              <a:t>t</a:t>
            </a:r>
            <a:r>
              <a:rPr lang="sv-SE" sz="2400" dirty="0"/>
              <a:t>r</a:t>
            </a:r>
            <a:r>
              <a:rPr lang="sv-SE" sz="2400" dirty="0"/>
              <a:t>u</a:t>
            </a:r>
            <a:r>
              <a:rPr lang="sv-SE" sz="2400" dirty="0"/>
              <a:t>k</a:t>
            </a:r>
            <a:r>
              <a:rPr lang="sv-SE" sz="2400" dirty="0"/>
              <a:t>t</a:t>
            </a:r>
            <a:r>
              <a:rPr lang="sv-SE" sz="2400" dirty="0"/>
              <a:t>i</a:t>
            </a:r>
            <a:r>
              <a:rPr lang="sv-SE" sz="2400" dirty="0"/>
              <a:t>o</a:t>
            </a:r>
            <a:r>
              <a:rPr lang="sv-SE" sz="2400" dirty="0"/>
              <a:t>n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H</a:t>
            </a:r>
            <a:r>
              <a:rPr lang="sv-SE" sz="1400" dirty="0"/>
              <a:t>ö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c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i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y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y</a:t>
            </a:r>
            <a:r>
              <a:rPr lang="sv-SE" sz="1400" dirty="0"/>
              <a:t>o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x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c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r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ö</a:t>
            </a:r>
            <a:r>
              <a:rPr lang="sv-SE" sz="1400" dirty="0"/>
              <a:t>d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j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i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(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t</a:t>
            </a:r>
            <a:r>
              <a:rPr lang="sv-SE" sz="1400" dirty="0"/>
              <a:t>+</a:t>
            </a:r>
            <a:r>
              <a:rPr lang="sv-SE" sz="1400" dirty="0"/>
              <a:t>F</a:t>
            </a:r>
            <a:r>
              <a:rPr lang="sv-SE" sz="1400" dirty="0"/>
              <a:t>9</a:t>
            </a:r>
            <a:r>
              <a:rPr lang="sv-SE" sz="1400" dirty="0"/>
              <a:t>)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t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,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u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s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ä</a:t>
            </a:r>
            <a:r>
              <a:rPr lang="sv-SE" sz="1400" dirty="0"/>
              <a:t>m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u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ö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>
                <a:hlinkClick r:id="rId3"/>
              </a:rPr>
              <a:t>M</a:t>
            </a:r>
            <a:r>
              <a:rPr lang="sv-SE" sz="1400" dirty="0">
                <a:hlinkClick r:id="rId3"/>
              </a:rPr>
              <a:t>e</a:t>
            </a:r>
            <a:r>
              <a:rPr lang="sv-SE" sz="1400" dirty="0">
                <a:hlinkClick r:id="rId3"/>
              </a:rPr>
              <a:t>d</a:t>
            </a:r>
            <a:r>
              <a:rPr lang="sv-SE" sz="1400" dirty="0">
                <a:hlinkClick r:id="rId3"/>
              </a:rPr>
              <a:t>i</a:t>
            </a:r>
            <a:r>
              <a:rPr lang="sv-SE" sz="1400" dirty="0">
                <a:hlinkClick r:id="rId3"/>
              </a:rPr>
              <a:t>a</a:t>
            </a:r>
            <a:r>
              <a:rPr lang="sv-SE" sz="1400" dirty="0">
                <a:hlinkClick r:id="rId3"/>
              </a:rPr>
              <a:t>b</a:t>
            </a:r>
            <a:r>
              <a:rPr lang="sv-SE" sz="1400" dirty="0">
                <a:hlinkClick r:id="rId3"/>
              </a:rPr>
              <a:t>a</a:t>
            </a:r>
            <a:r>
              <a:rPr lang="sv-SE" sz="1400" dirty="0">
                <a:hlinkClick r:id="rId3"/>
              </a:rPr>
              <a:t>n</a:t>
            </a:r>
            <a:r>
              <a:rPr lang="sv-SE" sz="1400" dirty="0">
                <a:hlinkClick r:id="rId3"/>
              </a:rPr>
              <a:t>k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N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u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y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,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l</a:t>
            </a:r>
            <a:r>
              <a:rPr lang="sv-SE" sz="1400" dirty="0"/>
              <a:t>j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br>
              <a:rPr lang="sv-SE" sz="1400" dirty="0"/>
            </a:b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.</a:t>
            </a:r>
          </a:p>
        </p:txBody>
      </p:sp>
      <p:sp>
        <p:nvSpPr>
          <p:cNvPr id="41" name="Rektangel 40" descr="Rektangel som markerar Layout-val.">
            <a:extLst>
              <a:ext uri="{FF2B5EF4-FFF2-40B4-BE49-F238E27FC236}">
                <a16:creationId xmlns:a16="http://schemas.microsoft.com/office/drawing/2014/main" id="{FE000842-233E-400E-B6CC-D094E0F17C72}"/>
              </a:ext>
            </a:extLst>
          </p:cNvPr>
          <p:cNvSpPr/>
          <p:nvPr/>
        </p:nvSpPr>
        <p:spPr>
          <a:xfrm>
            <a:off x="5485346" y="2962881"/>
            <a:ext cx="1428750" cy="2635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42" name="Rak pilkoppling 41" descr="Pil som visar var Layout-valet finns i Powerpoints gränssnitt.">
            <a:extLst>
              <a:ext uri="{FF2B5EF4-FFF2-40B4-BE49-F238E27FC236}">
                <a16:creationId xmlns:a16="http://schemas.microsoft.com/office/drawing/2014/main" id="{7608098B-F379-49DE-85D1-A9A01A54958B}"/>
              </a:ext>
            </a:extLst>
          </p:cNvPr>
          <p:cNvCxnSpPr>
            <a:cxnSpLocks/>
          </p:cNvCxnSpPr>
          <p:nvPr/>
        </p:nvCxnSpPr>
        <p:spPr>
          <a:xfrm>
            <a:off x="4056673" y="803360"/>
            <a:ext cx="1184982" cy="0"/>
          </a:xfrm>
          <a:prstGeom prst="straightConnector1">
            <a:avLst/>
          </a:prstGeom>
          <a:ln w="38100" cap="rnd">
            <a:solidFill>
              <a:schemeClr val="tx1"/>
            </a:solidFill>
            <a:round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upp 42" descr="Exempelbild ändra färg på grafik.">
            <a:extLst>
              <a:ext uri="{FF2B5EF4-FFF2-40B4-BE49-F238E27FC236}">
                <a16:creationId xmlns:a16="http://schemas.microsoft.com/office/drawing/2014/main" id="{A3EFE533-6D38-4F53-BC36-4CA66D292D79}"/>
              </a:ext>
            </a:extLst>
          </p:cNvPr>
          <p:cNvGrpSpPr/>
          <p:nvPr/>
        </p:nvGrpSpPr>
        <p:grpSpPr>
          <a:xfrm>
            <a:off x="602833" y="2886101"/>
            <a:ext cx="2540417" cy="1678167"/>
            <a:chOff x="449264" y="5882574"/>
            <a:chExt cx="4368634" cy="2885863"/>
          </a:xfrm>
        </p:grpSpPr>
        <p:grpSp>
          <p:nvGrpSpPr>
            <p:cNvPr id="44" name="Grupp 43">
              <a:extLst>
                <a:ext uri="{FF2B5EF4-FFF2-40B4-BE49-F238E27FC236}">
                  <a16:creationId xmlns:a16="http://schemas.microsoft.com/office/drawing/2014/main" id="{8A5D0D7C-C862-4BA1-B457-6124AF5EA432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46" name="Bildobjekt 45">
                <a:extLst>
                  <a:ext uri="{FF2B5EF4-FFF2-40B4-BE49-F238E27FC236}">
                    <a16:creationId xmlns:a16="http://schemas.microsoft.com/office/drawing/2014/main" id="{AB3B46DE-C769-4308-8A1F-8B239184A2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47" name="Rektangel 46" descr="Rektangel som markerar Layout-val.">
                <a:extLst>
                  <a:ext uri="{FF2B5EF4-FFF2-40B4-BE49-F238E27FC236}">
                    <a16:creationId xmlns:a16="http://schemas.microsoft.com/office/drawing/2014/main" id="{B34C1EBC-EE2A-48CA-A56D-1B9FF8D74DE9}"/>
                  </a:ext>
                </a:extLst>
              </p:cNvPr>
              <p:cNvSpPr/>
              <p:nvPr/>
            </p:nvSpPr>
            <p:spPr>
              <a:xfrm>
                <a:off x="1419120" y="7038976"/>
                <a:ext cx="3103941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45" name="Rak pilkoppling 44" descr="Pil som visar var Layout-valet finns i Powerpoints gränssnitt.">
              <a:extLst>
                <a:ext uri="{FF2B5EF4-FFF2-40B4-BE49-F238E27FC236}">
                  <a16:creationId xmlns:a16="http://schemas.microsoft.com/office/drawing/2014/main" id="{D335EB2A-F09B-4B9C-BF7D-576E2000A146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9" y="5882574"/>
              <a:ext cx="0" cy="1675485"/>
            </a:xfrm>
            <a:prstGeom prst="straightConnector1">
              <a:avLst/>
            </a:prstGeom>
            <a:ln w="5715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Ellips 47">
            <a:extLst>
              <a:ext uri="{FF2B5EF4-FFF2-40B4-BE49-F238E27FC236}">
                <a16:creationId xmlns:a16="http://schemas.microsoft.com/office/drawing/2014/main" id="{0F2F17E8-CB5C-4BFA-8993-93E7D545F73B}"/>
              </a:ext>
            </a:extLst>
          </p:cNvPr>
          <p:cNvSpPr/>
          <p:nvPr/>
        </p:nvSpPr>
        <p:spPr>
          <a:xfrm>
            <a:off x="596879" y="6664915"/>
            <a:ext cx="435871" cy="435871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Ellips 48">
            <a:extLst>
              <a:ext uri="{FF2B5EF4-FFF2-40B4-BE49-F238E27FC236}">
                <a16:creationId xmlns:a16="http://schemas.microsoft.com/office/drawing/2014/main" id="{CCFD1116-1E52-41FC-A23F-2FD4826685F1}"/>
              </a:ext>
            </a:extLst>
          </p:cNvPr>
          <p:cNvSpPr/>
          <p:nvPr/>
        </p:nvSpPr>
        <p:spPr>
          <a:xfrm>
            <a:off x="1149789" y="6664915"/>
            <a:ext cx="435871" cy="435871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F4D9B37D-3789-435C-B9B5-7B7BCD4DC7FA}"/>
              </a:ext>
            </a:extLst>
          </p:cNvPr>
          <p:cNvSpPr/>
          <p:nvPr/>
        </p:nvSpPr>
        <p:spPr>
          <a:xfrm>
            <a:off x="1702699" y="6664915"/>
            <a:ext cx="435871" cy="435871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>
            <a:extLst>
              <a:ext uri="{FF2B5EF4-FFF2-40B4-BE49-F238E27FC236}">
                <a16:creationId xmlns:a16="http://schemas.microsoft.com/office/drawing/2014/main" id="{79177FA8-2D5E-44D8-BA1F-DA045AFF1B22}"/>
              </a:ext>
            </a:extLst>
          </p:cNvPr>
          <p:cNvSpPr/>
          <p:nvPr/>
        </p:nvSpPr>
        <p:spPr>
          <a:xfrm>
            <a:off x="2255609" y="6664915"/>
            <a:ext cx="435871" cy="435871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375D1247-EB3A-4A09-B2D8-4A0621B81F8B}"/>
              </a:ext>
            </a:extLst>
          </p:cNvPr>
          <p:cNvSpPr/>
          <p:nvPr/>
        </p:nvSpPr>
        <p:spPr>
          <a:xfrm>
            <a:off x="2808519" y="6664915"/>
            <a:ext cx="435871" cy="435871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Ellips 52">
            <a:extLst>
              <a:ext uri="{FF2B5EF4-FFF2-40B4-BE49-F238E27FC236}">
                <a16:creationId xmlns:a16="http://schemas.microsoft.com/office/drawing/2014/main" id="{FAAD342B-5252-484A-8084-5C8D94A29848}"/>
              </a:ext>
            </a:extLst>
          </p:cNvPr>
          <p:cNvSpPr/>
          <p:nvPr/>
        </p:nvSpPr>
        <p:spPr>
          <a:xfrm>
            <a:off x="3361429" y="6664915"/>
            <a:ext cx="435871" cy="435871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AE3D5A07-4EEB-4FC7-AC71-23CC92C50A30}"/>
              </a:ext>
            </a:extLst>
          </p:cNvPr>
          <p:cNvSpPr/>
          <p:nvPr/>
        </p:nvSpPr>
        <p:spPr>
          <a:xfrm>
            <a:off x="4876800" y="4362450"/>
            <a:ext cx="5438775" cy="2981325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5" name="Platshållare för innehåll 2">
            <a:extLst>
              <a:ext uri="{FF2B5EF4-FFF2-40B4-BE49-F238E27FC236}">
                <a16:creationId xmlns:a16="http://schemas.microsoft.com/office/drawing/2014/main" id="{B8E750CC-8866-4C4A-9227-DF48E3C91772}"/>
              </a:ext>
            </a:extLst>
          </p:cNvPr>
          <p:cNvSpPr txBox="1">
            <a:spLocks/>
          </p:cNvSpPr>
          <p:nvPr/>
        </p:nvSpPr>
        <p:spPr>
          <a:xfrm>
            <a:off x="5234922" y="4984467"/>
            <a:ext cx="4364252" cy="20236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l</a:t>
            </a:r>
            <a:r>
              <a:rPr lang="sv-SE" sz="1200" dirty="0"/>
              <a:t>o</a:t>
            </a:r>
            <a:r>
              <a:rPr lang="sv-SE" sz="1200" dirty="0"/>
              <a:t>g</a:t>
            </a:r>
            <a:r>
              <a:rPr lang="sv-SE" sz="1200" dirty="0"/>
              <a:t>o</a:t>
            </a:r>
            <a:r>
              <a:rPr lang="sv-SE" sz="1200" dirty="0"/>
              <a:t>t</a:t>
            </a:r>
            <a:r>
              <a:rPr lang="sv-SE" sz="1200" dirty="0"/>
              <a:t>y</a:t>
            </a:r>
            <a:r>
              <a:rPr lang="sv-SE" sz="1200" dirty="0"/>
              <a:t>p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ä</a:t>
            </a:r>
            <a:r>
              <a:rPr lang="sv-SE" sz="1200" dirty="0"/>
              <a:t>r</a:t>
            </a:r>
            <a:r>
              <a:rPr lang="sv-SE" sz="1200" dirty="0"/>
              <a:t>g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y</a:t>
            </a:r>
            <a:r>
              <a:rPr lang="sv-SE" sz="1200" dirty="0"/>
              <a:t>p</a:t>
            </a:r>
            <a:r>
              <a:rPr lang="sv-SE" sz="1200" dirty="0"/>
              <a:t>s</a:t>
            </a:r>
            <a:r>
              <a:rPr lang="sv-SE" sz="1200" dirty="0"/>
              <a:t>n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b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d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å</a:t>
            </a:r>
            <a:r>
              <a:rPr lang="sv-SE" sz="1200" dirty="0"/>
              <a:t> 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ö</a:t>
            </a:r>
            <a:r>
              <a:rPr lang="sv-SE" sz="1200" dirty="0">
                <a:hlinkClick r:id="rId5"/>
              </a:rPr>
              <a:t>t</a:t>
            </a:r>
            <a:r>
              <a:rPr lang="sv-SE" sz="1200" dirty="0">
                <a:hlinkClick r:id="rId5"/>
              </a:rPr>
              <a:t>e</a:t>
            </a:r>
            <a:r>
              <a:rPr lang="sv-SE" sz="1200" dirty="0">
                <a:hlinkClick r:id="rId5"/>
              </a:rPr>
              <a:t>b</a:t>
            </a:r>
            <a:r>
              <a:rPr lang="sv-SE" sz="1200" dirty="0">
                <a:hlinkClick r:id="rId5"/>
              </a:rPr>
              <a:t>o</a:t>
            </a:r>
            <a:r>
              <a:rPr lang="sv-SE" sz="1200" dirty="0">
                <a:hlinkClick r:id="rId5"/>
              </a:rPr>
              <a:t>r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t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d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r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f</a:t>
            </a:r>
            <a:r>
              <a:rPr lang="sv-SE" sz="1200" dirty="0">
                <a:hlinkClick r:id="rId5"/>
              </a:rPr>
              <a:t>i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k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m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n</a:t>
            </a:r>
            <a:r>
              <a:rPr lang="sv-SE" sz="1200" dirty="0">
                <a:hlinkClick r:id="rId5"/>
              </a:rPr>
              <a:t>u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l</a:t>
            </a:r>
            <a:r>
              <a:rPr lang="sv-SE" sz="1200" dirty="0"/>
              <a:t>.</a:t>
            </a:r>
            <a:r>
              <a:rPr lang="sv-SE" sz="12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p</a:t>
            </a:r>
            <a:r>
              <a:rPr lang="sv-SE" sz="1200" dirty="0"/>
              <a:t>i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e</a:t>
            </a:r>
            <a:r>
              <a:rPr lang="sv-SE" sz="1200" dirty="0"/>
              <a:t>x</a:t>
            </a:r>
            <a:r>
              <a:rPr lang="sv-SE" sz="1200" dirty="0"/>
              <a:t>e</a:t>
            </a:r>
            <a:r>
              <a:rPr lang="sv-SE" sz="1200" dirty="0"/>
              <a:t>m</a:t>
            </a:r>
            <a:r>
              <a:rPr lang="sv-SE" sz="1200" dirty="0"/>
              <a:t>p</a:t>
            </a:r>
            <a:r>
              <a:rPr lang="sv-SE" sz="1200" dirty="0"/>
              <a:t>e</a:t>
            </a:r>
            <a:r>
              <a:rPr lang="sv-SE" sz="1200" dirty="0"/>
              <a:t>l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 </a:t>
            </a:r>
            <a:r>
              <a:rPr lang="sv-SE" sz="1200" dirty="0"/>
              <a:t>G</a:t>
            </a:r>
            <a:r>
              <a:rPr lang="sv-SE" sz="1200" dirty="0"/>
              <a:t>ö</a:t>
            </a:r>
            <a:r>
              <a:rPr lang="sv-SE" sz="1200" dirty="0"/>
              <a:t>t</a:t>
            </a:r>
            <a:r>
              <a:rPr lang="sv-SE" sz="1200" dirty="0"/>
              <a:t>e</a:t>
            </a:r>
            <a:r>
              <a:rPr lang="sv-SE" sz="1200" dirty="0"/>
              <a:t>b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g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t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g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s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u</a:t>
            </a:r>
            <a:r>
              <a:rPr lang="sv-SE" sz="1200" dirty="0"/>
              <a:t>a</a:t>
            </a:r>
            <a:r>
              <a:rPr lang="sv-SE" sz="1200" dirty="0"/>
              <a:t>l</a:t>
            </a:r>
            <a:r>
              <a:rPr lang="sv-SE" sz="1200" dirty="0"/>
              <a:t> </a:t>
            </a:r>
            <a:r>
              <a:rPr lang="sv-SE" sz="1200" dirty="0"/>
              <a:t>u</a:t>
            </a:r>
            <a:r>
              <a:rPr lang="sv-SE" sz="1200" dirty="0"/>
              <a:t>n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a</a:t>
            </a:r>
            <a:r>
              <a:rPr lang="sv-SE" sz="1200" dirty="0"/>
              <a:t>v</a:t>
            </a:r>
            <a:r>
              <a:rPr lang="sv-SE" sz="1200" dirty="0"/>
              <a:t>s</a:t>
            </a:r>
            <a:r>
              <a:rPr lang="sv-SE" sz="1200" dirty="0"/>
              <a:t>n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t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>
                <a:hlinkClick r:id="rId6"/>
              </a:rPr>
              <a:t>T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l</a:t>
            </a:r>
            <a:r>
              <a:rPr lang="sv-SE" sz="1200" dirty="0">
                <a:hlinkClick r:id="rId6"/>
              </a:rPr>
              <a:t>l</a:t>
            </a:r>
            <a:r>
              <a:rPr lang="sv-SE" sz="1200" dirty="0">
                <a:hlinkClick r:id="rId6"/>
              </a:rPr>
              <a:t>ä</a:t>
            </a:r>
            <a:r>
              <a:rPr lang="sv-SE" sz="1200" dirty="0">
                <a:hlinkClick r:id="rId6"/>
              </a:rPr>
              <a:t>m</a:t>
            </a:r>
            <a:r>
              <a:rPr lang="sv-SE" sz="1200" dirty="0">
                <a:hlinkClick r:id="rId6"/>
              </a:rPr>
              <a:t>p</a:t>
            </a:r>
            <a:r>
              <a:rPr lang="sv-SE" sz="1200" dirty="0">
                <a:hlinkClick r:id="rId6"/>
              </a:rPr>
              <a:t>n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n</a:t>
            </a:r>
            <a:r>
              <a:rPr lang="sv-SE" sz="1200" dirty="0">
                <a:hlinkClick r:id="rId6"/>
              </a:rPr>
              <a:t>g</a:t>
            </a:r>
            <a:r>
              <a:rPr lang="sv-SE" sz="1200" dirty="0">
                <a:hlinkClick r:id="rId6"/>
              </a:rPr>
              <a:t> 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 </a:t>
            </a:r>
            <a:r>
              <a:rPr lang="sv-SE" sz="1200" dirty="0">
                <a:hlinkClick r:id="rId6"/>
              </a:rPr>
              <a:t>t</a:t>
            </a:r>
            <a:r>
              <a:rPr lang="sv-SE" sz="1200" dirty="0">
                <a:hlinkClick r:id="rId6"/>
              </a:rPr>
              <a:t>r</a:t>
            </a:r>
            <a:r>
              <a:rPr lang="sv-SE" sz="1200" dirty="0">
                <a:hlinkClick r:id="rId6"/>
              </a:rPr>
              <a:t>y</a:t>
            </a:r>
            <a:r>
              <a:rPr lang="sv-SE" sz="1200" dirty="0">
                <a:hlinkClick r:id="rId6"/>
              </a:rPr>
              <a:t>c</a:t>
            </a:r>
            <a:r>
              <a:rPr lang="sv-SE" sz="1200" dirty="0">
                <a:hlinkClick r:id="rId6"/>
              </a:rPr>
              <a:t>k</a:t>
            </a:r>
            <a:r>
              <a:rPr lang="sv-SE" sz="1200" dirty="0">
                <a:hlinkClick r:id="rId6"/>
              </a:rPr>
              <a:t>s</a:t>
            </a:r>
            <a:r>
              <a:rPr lang="sv-SE" sz="1200" dirty="0">
                <a:hlinkClick r:id="rId6"/>
              </a:rPr>
              <a:t>a</a:t>
            </a:r>
            <a:r>
              <a:rPr lang="sv-SE" sz="1200" dirty="0">
                <a:hlinkClick r:id="rId6"/>
              </a:rPr>
              <a:t>k</a:t>
            </a:r>
            <a:r>
              <a:rPr lang="sv-SE" sz="1200" dirty="0">
                <a:hlinkClick r:id="rId6"/>
              </a:rPr>
              <a:t>e</a:t>
            </a:r>
            <a:r>
              <a:rPr lang="sv-SE" sz="1200" dirty="0">
                <a:hlinkClick r:id="rId6"/>
              </a:rPr>
              <a:t>r</a:t>
            </a:r>
            <a:r>
              <a:rPr lang="sv-SE" sz="12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D</a:t>
            </a:r>
            <a:r>
              <a:rPr lang="sv-SE" sz="1200" dirty="0"/>
              <a:t>o</a:t>
            </a:r>
            <a:r>
              <a:rPr lang="sv-SE" sz="1200" dirty="0"/>
              <a:t>k</a:t>
            </a:r>
            <a:r>
              <a:rPr lang="sv-SE" sz="1200" dirty="0"/>
              <a:t>u</a:t>
            </a:r>
            <a:r>
              <a:rPr lang="sv-SE" sz="1200" dirty="0"/>
              <a:t>m</a:t>
            </a:r>
            <a:r>
              <a:rPr lang="sv-SE" sz="1200" dirty="0"/>
              <a:t>e</a:t>
            </a:r>
            <a:r>
              <a:rPr lang="sv-SE" sz="1200" dirty="0"/>
              <a:t>n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u</a:t>
            </a:r>
            <a:r>
              <a:rPr lang="sv-SE" sz="1200" dirty="0"/>
              <a:t>b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c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t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a</a:t>
            </a:r>
            <a:r>
              <a:rPr lang="sv-SE" sz="1200" dirty="0"/>
              <a:t>l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v</a:t>
            </a:r>
            <a:r>
              <a:rPr lang="sv-SE" sz="1200" dirty="0"/>
              <a:t>a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l</a:t>
            </a:r>
            <a:r>
              <a:rPr lang="sv-SE" sz="1200" dirty="0"/>
              <a:t>g</a:t>
            </a:r>
            <a:r>
              <a:rPr lang="sv-SE" sz="1200" dirty="0"/>
              <a:t>ä</a:t>
            </a:r>
            <a:r>
              <a:rPr lang="sv-SE" sz="1200" dirty="0"/>
              <a:t>n</a:t>
            </a:r>
            <a:r>
              <a:rPr lang="sv-SE" sz="1200" dirty="0"/>
              <a:t>g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g</a:t>
            </a:r>
            <a:r>
              <a:rPr lang="sv-SE" sz="1200" dirty="0"/>
              <a:t>h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s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p</a:t>
            </a:r>
            <a:r>
              <a:rPr lang="sv-SE" sz="1200" dirty="0"/>
              <a:t>a</a:t>
            </a:r>
            <a:r>
              <a:rPr lang="sv-SE" sz="1200" dirty="0"/>
              <a:t>s</a:t>
            </a:r>
            <a:r>
              <a:rPr lang="sv-SE" sz="1200" dirty="0"/>
              <a:t>s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.</a:t>
            </a:r>
            <a:r>
              <a:rPr lang="sv-SE" sz="1200" dirty="0"/>
              <a:t> </a:t>
            </a:r>
            <a:r>
              <a:rPr lang="sv-SE" sz="1200" dirty="0"/>
              <a:t>M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ä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</a:t>
            </a:r>
            <a:r>
              <a:rPr lang="sv-SE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k</a:t>
            </a:r>
            <a:r>
              <a:rPr lang="sv-SE" sz="1200" dirty="0"/>
              <a:t>l</a:t>
            </a:r>
            <a:r>
              <a:rPr lang="sv-SE" sz="1200" dirty="0"/>
              <a:t>a</a:t>
            </a:r>
            <a:r>
              <a:rPr lang="sv-SE" sz="1200" dirty="0"/>
              <a:t>r</a:t>
            </a:r>
            <a:r>
              <a:rPr lang="sv-SE" sz="1200" dirty="0"/>
              <a:t>s</a:t>
            </a:r>
            <a:r>
              <a:rPr lang="sv-SE" sz="1200" dirty="0"/>
              <a:t>p</a:t>
            </a:r>
            <a:r>
              <a:rPr lang="sv-SE" sz="1200" dirty="0"/>
              <a:t>r</a:t>
            </a:r>
            <a:r>
              <a:rPr lang="sv-SE" sz="1200" dirty="0"/>
              <a:t>å</a:t>
            </a:r>
            <a:r>
              <a:rPr lang="sv-SE" sz="1200" dirty="0"/>
              <a:t>k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n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k</a:t>
            </a:r>
            <a:r>
              <a:rPr lang="sv-SE" sz="1200" dirty="0"/>
              <a:t>r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k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l</a:t>
            </a:r>
            <a:r>
              <a:rPr lang="sv-SE" sz="1200" dirty="0"/>
              <a:t>g</a:t>
            </a:r>
            <a:r>
              <a:rPr lang="sv-SE" sz="1200" dirty="0"/>
              <a:t>ä</a:t>
            </a:r>
            <a:r>
              <a:rPr lang="sv-SE" sz="1200" dirty="0"/>
              <a:t>n</a:t>
            </a:r>
            <a:r>
              <a:rPr lang="sv-SE" sz="1200" dirty="0"/>
              <a:t>g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g</a:t>
            </a:r>
            <a:r>
              <a:rPr lang="sv-SE" sz="1200" dirty="0"/>
              <a:t>h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å</a:t>
            </a:r>
            <a:r>
              <a:rPr lang="sv-SE" sz="1200" dirty="0"/>
              <a:t> </a:t>
            </a:r>
            <a:r>
              <a:rPr lang="sv-SE" sz="1200" dirty="0">
                <a:hlinkClick r:id="rId8"/>
              </a:rPr>
              <a:t>K</a:t>
            </a:r>
            <a:r>
              <a:rPr lang="sv-SE" sz="1200" dirty="0">
                <a:hlinkClick r:id="rId8"/>
              </a:rPr>
              <a:t>o</a:t>
            </a:r>
            <a:r>
              <a:rPr lang="sv-SE" sz="1200" dirty="0">
                <a:hlinkClick r:id="rId8"/>
              </a:rPr>
              <a:t>m</a:t>
            </a:r>
            <a:r>
              <a:rPr lang="sv-SE" sz="1200" dirty="0">
                <a:hlinkClick r:id="rId8"/>
              </a:rPr>
              <a:t>m</a:t>
            </a:r>
            <a:r>
              <a:rPr lang="sv-SE" sz="1200" dirty="0">
                <a:hlinkClick r:id="rId8"/>
              </a:rPr>
              <a:t>u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k</a:t>
            </a:r>
            <a:r>
              <a:rPr lang="sv-SE" sz="1200" dirty="0">
                <a:hlinkClick r:id="rId8"/>
              </a:rPr>
              <a:t>a</a:t>
            </a:r>
            <a:r>
              <a:rPr lang="sv-SE" sz="1200" dirty="0">
                <a:hlinkClick r:id="rId8"/>
              </a:rPr>
              <a:t>t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o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>
                <a:hlinkClick r:id="rId8"/>
              </a:rPr>
              <a:t> 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 </a:t>
            </a:r>
            <a:r>
              <a:rPr lang="sv-SE" sz="1200" dirty="0">
                <a:hlinkClick r:id="rId8"/>
              </a:rPr>
              <a:t>s</a:t>
            </a:r>
            <a:r>
              <a:rPr lang="sv-SE" sz="1200" dirty="0">
                <a:hlinkClick r:id="rId8"/>
              </a:rPr>
              <a:t>t</a:t>
            </a:r>
            <a:r>
              <a:rPr lang="sv-SE" sz="1200" dirty="0">
                <a:hlinkClick r:id="rId8"/>
              </a:rPr>
              <a:t>a</a:t>
            </a:r>
            <a:r>
              <a:rPr lang="sv-SE" sz="1200" dirty="0">
                <a:hlinkClick r:id="rId8"/>
              </a:rPr>
              <a:t>d</a:t>
            </a:r>
            <a:r>
              <a:rPr lang="sv-SE" sz="1200" dirty="0">
                <a:hlinkClick r:id="rId8"/>
              </a:rPr>
              <a:t>e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/>
              <a:t>.</a:t>
            </a: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871D4193-FB19-4DD4-88DA-958949FB65EB}"/>
              </a:ext>
            </a:extLst>
          </p:cNvPr>
          <p:cNvSpPr txBox="1"/>
          <p:nvPr/>
        </p:nvSpPr>
        <p:spPr>
          <a:xfrm>
            <a:off x="5234921" y="4664917"/>
            <a:ext cx="41529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200" b="1" dirty="0"/>
              <a:t>T</a:t>
            </a:r>
            <a:r>
              <a:rPr lang="sv-SE" sz="1200" b="1" dirty="0"/>
              <a:t>ä</a:t>
            </a:r>
            <a:r>
              <a:rPr lang="sv-SE" sz="1200" b="1" dirty="0"/>
              <a:t>n</a:t>
            </a:r>
            <a:r>
              <a:rPr lang="sv-SE" sz="1200" b="1" dirty="0"/>
              <a:t>k</a:t>
            </a:r>
            <a:r>
              <a:rPr lang="sv-SE" sz="1200" b="1" dirty="0"/>
              <a:t> </a:t>
            </a:r>
            <a:r>
              <a:rPr lang="sv-SE" sz="1200" b="1" dirty="0"/>
              <a:t>p</a:t>
            </a:r>
            <a:r>
              <a:rPr lang="sv-SE" sz="1200" b="1" dirty="0"/>
              <a:t>å</a:t>
            </a:r>
            <a:r>
              <a:rPr lang="sv-SE" sz="1200" b="1" dirty="0"/>
              <a:t>!</a:t>
            </a:r>
          </a:p>
        </p:txBody>
      </p:sp>
      <p:sp>
        <p:nvSpPr>
          <p:cNvPr id="57" name="Platshållare för text 3">
            <a:extLst>
              <a:ext uri="{FF2B5EF4-FFF2-40B4-BE49-F238E27FC236}">
                <a16:creationId xmlns:a16="http://schemas.microsoft.com/office/drawing/2014/main" id="{D1D02BC1-3587-4432-919B-F12E9FE6D725}"/>
              </a:ext>
            </a:extLst>
          </p:cNvPr>
          <p:cNvSpPr txBox="1">
            <a:spLocks/>
          </p:cNvSpPr>
          <p:nvPr/>
        </p:nvSpPr>
        <p:spPr>
          <a:xfrm>
            <a:off x="233364" y="4984467"/>
            <a:ext cx="4237036" cy="13877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o</a:t>
            </a:r>
            <a:r>
              <a:rPr lang="sv-SE" sz="1400" dirty="0"/>
              <a:t>m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r</a:t>
            </a:r>
            <a:r>
              <a:rPr lang="sv-SE" sz="1400" dirty="0"/>
              <a:t>i</a:t>
            </a:r>
            <a:r>
              <a:rPr lang="sv-SE" sz="1400" dirty="0"/>
              <a:t>v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i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a</a:t>
            </a:r>
            <a:r>
              <a:rPr lang="sv-SE" sz="1400" dirty="0"/>
              <a:t>p</a:t>
            </a:r>
            <a:r>
              <a:rPr lang="sv-SE" sz="1400" dirty="0"/>
              <a:t>p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 err="1"/>
              <a:t>i</a:t>
            </a:r>
            <a:r>
              <a:rPr lang="sv-SE" sz="1400" dirty="0" err="1"/>
              <a:t>b</a:t>
            </a:r>
            <a:r>
              <a:rPr lang="sv-SE" sz="1400" dirty="0" err="1"/>
              <a:t>o</a:t>
            </a:r>
            <a:r>
              <a:rPr lang="sv-SE" sz="1400" dirty="0" err="1"/>
              <a:t>c</a:t>
            </a:r>
            <a:r>
              <a:rPr lang="sv-SE" sz="1400" dirty="0" err="1"/>
              <a:t>k</a:t>
            </a:r>
            <a:r>
              <a:rPr lang="sv-SE" sz="1400" dirty="0" err="1"/>
              <a:t>a</a:t>
            </a:r>
            <a:r>
              <a:rPr lang="sv-SE" sz="1400" dirty="0" err="1"/>
              <a:t>t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e</a:t>
            </a:r>
            <a:r>
              <a:rPr lang="sv-SE" sz="1400" dirty="0"/>
              <a:t>l</a:t>
            </a:r>
            <a:r>
              <a:rPr lang="sv-SE" sz="1400" dirty="0"/>
              <a:t>s</a:t>
            </a:r>
            <a:r>
              <a:rPr lang="sv-SE" sz="1400" dirty="0"/>
              <a:t>i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s</a:t>
            </a:r>
            <a:r>
              <a:rPr lang="sv-SE" sz="1400" dirty="0"/>
              <a:t>b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r</a:t>
            </a:r>
            <a:r>
              <a:rPr lang="sv-SE" sz="1400" dirty="0"/>
              <a:t>i</a:t>
            </a:r>
            <a:r>
              <a:rPr lang="sv-SE" sz="1400" dirty="0"/>
              <a:t>f</a:t>
            </a:r>
            <a:r>
              <a:rPr lang="sv-SE" sz="1400" dirty="0"/>
              <a:t>t</a:t>
            </a:r>
            <a:r>
              <a:rPr lang="sv-SE" sz="1400" dirty="0"/>
              <a:t>s</a:t>
            </a:r>
            <a:r>
              <a:rPr lang="sv-SE" sz="1400" dirty="0"/>
              <a:t>l</a:t>
            </a:r>
            <a:r>
              <a:rPr lang="sv-SE" sz="1400" dirty="0"/>
              <a:t>ä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t</a:t>
            </a:r>
            <a:r>
              <a:rPr lang="sv-SE" sz="1400" dirty="0"/>
              <a:t>.</a:t>
            </a:r>
            <a:r>
              <a:rPr lang="sv-SE" sz="1400" dirty="0"/>
              <a:t> 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ö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l</a:t>
            </a:r>
            <a:r>
              <a:rPr lang="sv-SE" sz="1400" dirty="0"/>
              <a:t>j</a:t>
            </a:r>
            <a:r>
              <a:rPr lang="sv-SE" sz="1400" dirty="0"/>
              <a:t>u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b</a:t>
            </a:r>
            <a:r>
              <a:rPr lang="sv-SE" sz="1400" dirty="0"/>
              <a:t>j</a:t>
            </a:r>
            <a:r>
              <a:rPr lang="sv-SE" sz="1400" dirty="0"/>
              <a:t>e</a:t>
            </a:r>
            <a:r>
              <a:rPr lang="sv-SE" sz="1400" dirty="0"/>
              <a:t>k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y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n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e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i</a:t>
            </a:r>
            <a:r>
              <a:rPr lang="sv-SE" sz="1400" dirty="0"/>
              <a:t>p</a:t>
            </a:r>
            <a:r>
              <a:rPr lang="sv-SE" sz="1400" dirty="0"/>
              <a:t>e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n</a:t>
            </a:r>
            <a:r>
              <a:rPr lang="sv-SE" sz="1400" dirty="0"/>
              <a:t>å</a:t>
            </a:r>
            <a:r>
              <a:rPr lang="sv-SE" sz="1400" dirty="0"/>
              <a:t>g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v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n</a:t>
            </a:r>
            <a:r>
              <a:rPr lang="sv-SE" sz="1400" dirty="0"/>
              <a:t>e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.</a:t>
            </a:r>
            <a:r>
              <a:rPr lang="sv-SE" sz="1400" dirty="0"/>
              <a:t> 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6F3B3CC2-8785-3CFD-15FA-AB7D06BE5A6B}"/>
              </a:ext>
            </a:extLst>
          </p:cNvPr>
          <p:cNvSpPr/>
          <p:nvPr/>
        </p:nvSpPr>
        <p:spPr>
          <a:xfrm>
            <a:off x="3914339" y="6664915"/>
            <a:ext cx="435871" cy="435871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270888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tshållare för bild 24">
            <a:extLst>
              <a:ext uri="{FF2B5EF4-FFF2-40B4-BE49-F238E27FC236}">
                <a16:creationId xmlns:a16="http://schemas.microsoft.com/office/drawing/2014/main" id="{D68AB2D4-44DE-4C39-B405-54C7F9A7EB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4" name="Rubrik 23">
            <a:extLst>
              <a:ext uri="{FF2B5EF4-FFF2-40B4-BE49-F238E27FC236}">
                <a16:creationId xmlns:a16="http://schemas.microsoft.com/office/drawing/2014/main" id="{114B5B48-E68E-4B57-96EC-57D5110B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</a:t>
            </a:r>
            <a:r>
              <a:rPr lang="sv-SE" dirty="0"/>
              <a:t>u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p</a:t>
            </a:r>
            <a:r>
              <a:rPr lang="sv-SE" dirty="0"/>
              <a:t>/</a:t>
            </a:r>
            <a:r>
              <a:rPr lang="sv-SE" dirty="0"/>
              <a:t>v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s</a:t>
            </a:r>
            <a:r>
              <a:rPr lang="sv-SE" dirty="0"/>
              <a:t>a</a:t>
            </a:r>
            <a:r>
              <a:rPr lang="sv-SE" dirty="0"/>
              <a:t>m</a:t>
            </a:r>
            <a:r>
              <a:rPr lang="sv-SE" dirty="0"/>
              <a:t>h</a:t>
            </a:r>
            <a:r>
              <a:rPr lang="sv-SE" dirty="0"/>
              <a:t>e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p</a:t>
            </a:r>
            <a:r>
              <a:rPr lang="sv-SE" dirty="0"/>
              <a:t>r</a:t>
            </a:r>
            <a:r>
              <a:rPr lang="sv-SE" dirty="0"/>
              <a:t>o</a:t>
            </a:r>
            <a:r>
              <a:rPr lang="sv-SE" dirty="0"/>
              <a:t>j</a:t>
            </a:r>
            <a:r>
              <a:rPr lang="sv-SE" dirty="0"/>
              <a:t>e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</a:t>
            </a:r>
            <a:r>
              <a:rPr lang="sv-SE" dirty="0">
                <a:latin typeface="+mn-lt"/>
              </a:rPr>
              <a:t>ö</a:t>
            </a:r>
            <a:r>
              <a:rPr lang="sv-SE" dirty="0">
                <a:latin typeface="+mn-lt"/>
              </a:rPr>
              <a:t>r</a:t>
            </a:r>
            <a:r>
              <a:rPr lang="sv-SE" dirty="0">
                <a:latin typeface="+mn-lt"/>
              </a:rPr>
              <a:t>v</a:t>
            </a:r>
            <a:r>
              <a:rPr lang="sv-SE" dirty="0">
                <a:latin typeface="+mn-lt"/>
              </a:rPr>
              <a:t>a</a:t>
            </a:r>
            <a:r>
              <a:rPr lang="sv-SE" dirty="0">
                <a:latin typeface="+mn-lt"/>
              </a:rPr>
              <a:t>l</a:t>
            </a:r>
            <a:r>
              <a:rPr lang="sv-SE" dirty="0">
                <a:latin typeface="+mn-lt"/>
              </a:rPr>
              <a:t>t</a:t>
            </a:r>
            <a:r>
              <a:rPr lang="sv-SE" dirty="0">
                <a:latin typeface="+mn-lt"/>
              </a:rPr>
              <a:t>n</a:t>
            </a:r>
            <a:r>
              <a:rPr lang="sv-SE" dirty="0">
                <a:latin typeface="+mn-lt"/>
              </a:rPr>
              <a:t>i</a:t>
            </a:r>
            <a:r>
              <a:rPr lang="sv-SE" dirty="0">
                <a:latin typeface="+mn-lt"/>
              </a:rPr>
              <a:t>n</a:t>
            </a:r>
            <a:r>
              <a:rPr lang="sv-SE" dirty="0">
                <a:latin typeface="+mn-lt"/>
              </a:rPr>
              <a:t>g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9F5DBC4-D9A1-4B44-90D0-8264D76BA4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Websida: </a:t>
            </a:r>
            <a:br>
              <a:rPr lang="sv-SE" dirty="0"/>
            </a:br>
            <a:r>
              <a:rPr lang="sv-SE" dirty="0"/>
              <a:t>goteborg.se</a:t>
            </a:r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9AD7A440-1231-4544-A790-D31D58B70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7943317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FF95F133-7A2F-454C-AB39-134942A7A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  <a:r>
              <a:rPr lang="sv-SE" dirty="0"/>
              <a:t> 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/>
              <a:t> </a:t>
            </a:r>
            <a:r>
              <a:rPr lang="sv-SE" dirty="0"/>
              <a:t> </a:t>
            </a:r>
            <a:r>
              <a:rPr lang="sv-SE" dirty="0"/>
              <a:t>x</a:t>
            </a:r>
            <a:r>
              <a:rPr lang="sv-SE" dirty="0"/>
              <a:t>x</a:t>
            </a:r>
            <a:r>
              <a:rPr lang="sv-SE" dirty="0"/>
              <a:t>x</a:t>
            </a:r>
            <a:r>
              <a:rPr lang="sv-SE" dirty="0"/>
              <a:t> 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/>
              <a:t> 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/>
              <a:t> 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/>
              <a:t>	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A8B04389-1C29-4FB3-9CB0-59EEAA0D55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M</a:t>
            </a:r>
            <a:r>
              <a:rPr lang="sv-SE" dirty="0"/>
              <a:t>e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  <a:p>
            <a:pPr lvl="1"/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ö</a:t>
            </a:r>
            <a:r>
              <a:rPr lang="sv-SE" dirty="0"/>
              <a:t>d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g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b="1" dirty="0"/>
              <a:t>m</a:t>
            </a:r>
            <a:r>
              <a:rPr lang="sv-SE" b="1" dirty="0"/>
              <a:t>a</a:t>
            </a:r>
            <a:r>
              <a:rPr lang="sv-SE" b="1" dirty="0"/>
              <a:t>r</a:t>
            </a:r>
            <a:r>
              <a:rPr lang="sv-SE" b="1" dirty="0"/>
              <a:t>k</a:t>
            </a:r>
            <a:r>
              <a:rPr lang="sv-SE" b="1" dirty="0"/>
              <a:t>e</a:t>
            </a:r>
            <a:r>
              <a:rPr lang="sv-SE" b="1" dirty="0"/>
              <a:t>r</a:t>
            </a:r>
            <a:r>
              <a:rPr lang="sv-SE" b="1" dirty="0"/>
              <a:t>a</a:t>
            </a:r>
            <a:r>
              <a:rPr lang="sv-SE" b="1" dirty="0"/>
              <a:t>d</a:t>
            </a:r>
            <a:r>
              <a:rPr lang="sv-SE" b="1" dirty="0"/>
              <a:t>e</a:t>
            </a:r>
            <a:r>
              <a:rPr lang="sv-SE" b="1" dirty="0"/>
              <a:t> </a:t>
            </a:r>
            <a:r>
              <a:rPr lang="sv-SE" b="1" dirty="0"/>
              <a:t>o</a:t>
            </a:r>
            <a:r>
              <a:rPr lang="sv-SE" b="1" dirty="0"/>
              <a:t>r</a:t>
            </a:r>
            <a:r>
              <a:rPr lang="sv-SE" b="1" dirty="0"/>
              <a:t>d</a:t>
            </a:r>
            <a:r>
              <a:rPr lang="sv-SE" b="1" dirty="0"/>
              <a:t> 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r</a:t>
            </a:r>
            <a:r>
              <a:rPr lang="sv-SE" b="1" dirty="0"/>
              <a:t> </a:t>
            </a:r>
            <a:r>
              <a:rPr lang="sv-SE" b="1" dirty="0"/>
              <a:t>m</a:t>
            </a:r>
            <a:r>
              <a:rPr lang="sv-SE" b="1" dirty="0"/>
              <a:t>e</a:t>
            </a:r>
            <a:r>
              <a:rPr lang="sv-SE" b="1" dirty="0"/>
              <a:t>n</a:t>
            </a:r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g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.</a:t>
            </a:r>
          </a:p>
          <a:p>
            <a:pPr lvl="1"/>
            <a:r>
              <a:rPr lang="sv-SE" b="1" dirty="0"/>
              <a:t>B</a:t>
            </a:r>
            <a:r>
              <a:rPr lang="sv-SE" b="1" dirty="0"/>
              <a:t>r</a:t>
            </a:r>
            <a:r>
              <a:rPr lang="sv-SE" b="1" dirty="0"/>
              <a:t>ö</a:t>
            </a:r>
            <a:r>
              <a:rPr lang="sv-SE" b="1" dirty="0"/>
              <a:t>d</a:t>
            </a:r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x</a:t>
            </a:r>
            <a:r>
              <a:rPr lang="sv-SE" b="1" dirty="0"/>
              <a:t>t</a:t>
            </a:r>
            <a:r>
              <a:rPr lang="sv-SE" b="1" dirty="0"/>
              <a:t> </a:t>
            </a:r>
            <a:r>
              <a:rPr lang="sv-SE" b="1" dirty="0" err="1"/>
              <a:t>b</a:t>
            </a:r>
            <a:r>
              <a:rPr lang="sv-SE" b="1" dirty="0" err="1"/>
              <a:t>o</a:t>
            </a:r>
            <a:r>
              <a:rPr lang="sv-SE" b="1" dirty="0" err="1"/>
              <a:t>l</a:t>
            </a:r>
            <a:r>
              <a:rPr lang="sv-SE" b="1" dirty="0" err="1"/>
              <a:t>d</a:t>
            </a:r>
            <a:r>
              <a:rPr lang="sv-SE" b="1" dirty="0"/>
              <a:t>/</a:t>
            </a:r>
            <a:r>
              <a:rPr lang="sv-SE" b="1" dirty="0"/>
              <a:t> </a:t>
            </a:r>
            <a:r>
              <a:rPr lang="sv-SE" b="1" dirty="0" err="1"/>
              <a:t>n</a:t>
            </a:r>
            <a:r>
              <a:rPr lang="sv-SE" b="1" dirty="0" err="1"/>
              <a:t>o</a:t>
            </a:r>
            <a:r>
              <a:rPr lang="sv-SE" b="1" dirty="0" err="1"/>
              <a:t>n</a:t>
            </a:r>
            <a:r>
              <a:rPr lang="sv-SE" b="1" dirty="0" err="1"/>
              <a:t>d</a:t>
            </a:r>
            <a:r>
              <a:rPr lang="sv-SE" b="1" dirty="0" err="1"/>
              <a:t>o</a:t>
            </a:r>
            <a:r>
              <a:rPr lang="sv-SE" b="1" dirty="0" err="1"/>
              <a:t>l</a:t>
            </a:r>
            <a:r>
              <a:rPr lang="sv-SE" b="1" dirty="0" err="1"/>
              <a:t>e</a:t>
            </a:r>
            <a:r>
              <a:rPr lang="sv-SE" b="1" dirty="0" err="1"/>
              <a:t>s</a:t>
            </a:r>
            <a:r>
              <a:rPr lang="sv-SE" b="1" dirty="0" err="1"/>
              <a:t>s</a:t>
            </a:r>
            <a:r>
              <a:rPr lang="sv-SE" b="1" dirty="0" err="1"/>
              <a:t>u</a:t>
            </a:r>
            <a:r>
              <a:rPr lang="sv-SE" b="1" dirty="0" err="1"/>
              <a:t>m</a:t>
            </a:r>
            <a:r>
              <a:rPr lang="sv-SE" b="1" dirty="0"/>
              <a:t> </a:t>
            </a:r>
            <a:r>
              <a:rPr lang="sv-SE" b="1" dirty="0" err="1"/>
              <a:t>h</a:t>
            </a:r>
            <a:r>
              <a:rPr lang="sv-SE" b="1" dirty="0" err="1"/>
              <a:t>a</a:t>
            </a:r>
            <a:r>
              <a:rPr lang="sv-SE" b="1" dirty="0" err="1"/>
              <a:t>r</a:t>
            </a:r>
            <a:r>
              <a:rPr lang="sv-SE" b="1" dirty="0" err="1"/>
              <a:t>u</a:t>
            </a:r>
            <a:r>
              <a:rPr lang="sv-SE" b="1" dirty="0" err="1"/>
              <a:t>m</a:t>
            </a:r>
            <a:r>
              <a:rPr lang="sv-SE" b="1" dirty="0"/>
              <a:t> </a:t>
            </a:r>
            <a:r>
              <a:rPr lang="sv-SE" b="1" dirty="0"/>
              <a:t>u</a:t>
            </a:r>
            <a:r>
              <a:rPr lang="sv-SE" b="1" dirty="0"/>
              <a:t>t</a:t>
            </a:r>
            <a:r>
              <a:rPr lang="sv-SE" b="1" dirty="0"/>
              <a:t> </a:t>
            </a:r>
            <a:r>
              <a:rPr lang="sv-SE" b="1" dirty="0" err="1"/>
              <a:t>i</a:t>
            </a:r>
            <a:r>
              <a:rPr lang="sv-SE" b="1" dirty="0" err="1"/>
              <a:t>u</a:t>
            </a:r>
            <a:r>
              <a:rPr lang="sv-SE" b="1" dirty="0" err="1"/>
              <a:t>m</a:t>
            </a:r>
            <a:r>
              <a:rPr lang="sv-SE" b="1" dirty="0"/>
              <a:t> </a:t>
            </a:r>
            <a:r>
              <a:rPr lang="sv-SE" b="1" dirty="0" err="1"/>
              <a:t>c</a:t>
            </a:r>
            <a:r>
              <a:rPr lang="sv-SE" b="1" dirty="0" err="1"/>
              <a:t>o</a:t>
            </a:r>
            <a:r>
              <a:rPr lang="sv-SE" b="1" dirty="0" err="1"/>
              <a:t>r</a:t>
            </a:r>
            <a:r>
              <a:rPr lang="sv-SE" b="1" dirty="0" err="1"/>
              <a:t>e</a:t>
            </a:r>
            <a:r>
              <a:rPr lang="sv-SE" b="1" dirty="0"/>
              <a:t> </a:t>
            </a:r>
            <a:r>
              <a:rPr lang="sv-SE" b="1" dirty="0"/>
              <a:t>s</a:t>
            </a:r>
            <a:r>
              <a:rPr lang="sv-SE" b="1" dirty="0"/>
              <a:t>e</a:t>
            </a:r>
            <a:r>
              <a:rPr lang="sv-SE" b="1" dirty="0"/>
              <a:t> </a:t>
            </a:r>
            <a:r>
              <a:rPr lang="sv-SE" b="1" dirty="0" err="1"/>
              <a:t>o</a:t>
            </a:r>
            <a:r>
              <a:rPr lang="sv-SE" b="1" dirty="0" err="1"/>
              <a:t>d</a:t>
            </a:r>
            <a:r>
              <a:rPr lang="sv-SE" b="1" dirty="0" err="1"/>
              <a:t>i</a:t>
            </a:r>
            <a:r>
              <a:rPr lang="sv-SE" b="1" dirty="0"/>
              <a:t> </a:t>
            </a:r>
            <a:r>
              <a:rPr lang="sv-SE" b="1" dirty="0" err="1"/>
              <a:t>s</a:t>
            </a:r>
            <a:r>
              <a:rPr lang="sv-SE" b="1" dirty="0" err="1"/>
              <a:t>i</a:t>
            </a:r>
            <a:r>
              <a:rPr lang="sv-SE" b="1" dirty="0" err="1"/>
              <a:t>m</a:t>
            </a:r>
            <a:r>
              <a:rPr lang="sv-SE" b="1" dirty="0" err="1"/>
              <a:t>u</a:t>
            </a:r>
            <a:r>
              <a:rPr lang="sv-SE" b="1" dirty="0" err="1"/>
              <a:t>s</a:t>
            </a:r>
            <a:r>
              <a:rPr lang="sv-SE" b="1" dirty="0" err="1"/>
              <a:t>a</a:t>
            </a:r>
            <a:r>
              <a:rPr lang="sv-SE" b="1" dirty="0" err="1"/>
              <a:t>m</a:t>
            </a:r>
            <a:r>
              <a:rPr lang="sv-SE" b="1" dirty="0"/>
              <a:t> </a:t>
            </a:r>
            <a:r>
              <a:rPr lang="sv-SE" b="1" dirty="0" err="1"/>
              <a:t>i</a:t>
            </a:r>
            <a:r>
              <a:rPr lang="sv-SE" b="1" dirty="0" err="1"/>
              <a:t>u</a:t>
            </a:r>
            <a:r>
              <a:rPr lang="sv-SE" b="1" dirty="0" err="1"/>
              <a:t>n</a:t>
            </a:r>
            <a:r>
              <a:rPr lang="sv-SE" b="1" dirty="0" err="1"/>
              <a:t>d</a:t>
            </a:r>
            <a:r>
              <a:rPr lang="sv-SE" b="1" dirty="0" err="1"/>
              <a:t>e</a:t>
            </a:r>
            <a:r>
              <a:rPr lang="sv-SE" b="1" dirty="0" err="1"/>
              <a:t>r</a:t>
            </a:r>
            <a:r>
              <a:rPr lang="sv-SE" b="1" dirty="0" err="1"/>
              <a:t>a</a:t>
            </a:r>
            <a:r>
              <a:rPr lang="sv-SE" b="1" dirty="0" err="1"/>
              <a:t>t</a:t>
            </a:r>
            <a:r>
              <a:rPr lang="sv-SE" b="1" dirty="0" err="1"/>
              <a:t>u</a:t>
            </a:r>
            <a:r>
              <a:rPr lang="sv-SE" b="1" dirty="0" err="1"/>
              <a:t>r</a:t>
            </a:r>
            <a:r>
              <a:rPr lang="sv-SE" b="1" dirty="0"/>
              <a:t> </a:t>
            </a:r>
            <a:r>
              <a:rPr lang="sv-SE" b="1" dirty="0" err="1"/>
              <a:t>a</a:t>
            </a:r>
            <a:r>
              <a:rPr lang="sv-SE" b="1" dirty="0" err="1"/>
              <a:t>r</a:t>
            </a:r>
            <a:r>
              <a:rPr lang="sv-SE" b="1" dirty="0" err="1"/>
              <a:t>u</a:t>
            </a:r>
            <a:r>
              <a:rPr lang="sv-SE" b="1" dirty="0" err="1"/>
              <a:t>p</a:t>
            </a:r>
            <a:r>
              <a:rPr lang="sv-SE" b="1" dirty="0" err="1"/>
              <a:t>i</a:t>
            </a:r>
            <a:r>
              <a:rPr lang="sv-SE" b="1" dirty="0" err="1"/>
              <a:t>e</a:t>
            </a:r>
            <a:r>
              <a:rPr lang="sv-SE" b="1" dirty="0" err="1"/>
              <a:t>t</a:t>
            </a:r>
            <a:r>
              <a:rPr lang="sv-SE" b="1" dirty="0"/>
              <a:t>.</a:t>
            </a:r>
          </a:p>
          <a:p>
            <a:pPr lvl="2"/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s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u</a:t>
            </a:r>
            <a:r>
              <a:rPr lang="sv-SE" dirty="0"/>
              <a:t>s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b</a:t>
            </a:r>
            <a:r>
              <a:rPr lang="sv-SE" dirty="0"/>
              <a:t>.</a:t>
            </a:r>
          </a:p>
          <a:p>
            <a:pPr lvl="2"/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s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b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.</a:t>
            </a:r>
          </a:p>
          <a:p>
            <a:r>
              <a:rPr lang="sv-SE" dirty="0"/>
              <a:t>M</a:t>
            </a:r>
            <a:r>
              <a:rPr lang="sv-SE" dirty="0"/>
              <a:t>e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  <a:p>
            <a:pPr lvl="1"/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ö</a:t>
            </a:r>
            <a:r>
              <a:rPr lang="sv-SE" dirty="0"/>
              <a:t>d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 err="1"/>
              <a:t>n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g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t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h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o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x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x</a:t>
            </a:r>
            <a:r>
              <a:rPr lang="sv-SE" dirty="0" err="1"/>
              <a:t>p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o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 err="1"/>
              <a:t>.</a:t>
            </a:r>
            <a:r>
              <a:rPr lang="sv-SE" dirty="0" err="1"/>
              <a:t>A</a:t>
            </a:r>
            <a:r>
              <a:rPr lang="sv-SE" dirty="0" err="1"/>
              <a:t>r</a:t>
            </a:r>
            <a:r>
              <a:rPr lang="sv-SE" dirty="0" err="1"/>
              <a:t>i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d</a:t>
            </a:r>
            <a:r>
              <a:rPr lang="sv-SE" dirty="0"/>
              <a:t> 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s</a:t>
            </a:r>
            <a:r>
              <a:rPr lang="sv-SE" dirty="0" err="1"/>
              <a:t>s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d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i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 err="1"/>
              <a:t>f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f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r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o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h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p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f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/>
              <a:t>.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9FD2878C-E323-4C6B-84AB-AC9835710F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I</a:t>
            </a:r>
            <a:r>
              <a:rPr lang="pt-BR" dirty="0"/>
              <a:t>n</a:t>
            </a:r>
            <a:r>
              <a:rPr lang="pt-BR" dirty="0"/>
              <a:t>g</a:t>
            </a:r>
            <a:r>
              <a:rPr lang="pt-BR" dirty="0"/>
              <a:t>r</a:t>
            </a:r>
            <a:r>
              <a:rPr lang="pt-BR" dirty="0"/>
              <a:t>e</a:t>
            </a:r>
            <a:r>
              <a:rPr lang="pt-BR" dirty="0"/>
              <a:t>s</a:t>
            </a:r>
            <a:r>
              <a:rPr lang="pt-BR" dirty="0"/>
              <a:t>s</a:t>
            </a:r>
            <a:r>
              <a:rPr lang="pt-BR" dirty="0"/>
              <a:t>/</a:t>
            </a:r>
            <a:r>
              <a:rPr lang="pt-BR" dirty="0"/>
              <a:t> </a:t>
            </a:r>
            <a:r>
              <a:rPr lang="pt-BR" dirty="0"/>
              <a:t>u</a:t>
            </a:r>
            <a:r>
              <a:rPr lang="pt-BR" dirty="0"/>
              <a:t>i</a:t>
            </a:r>
            <a:r>
              <a:rPr lang="pt-BR" dirty="0"/>
              <a:t>s</a:t>
            </a:r>
            <a:r>
              <a:rPr lang="pt-BR" dirty="0"/>
              <a:t> </a:t>
            </a:r>
            <a:r>
              <a:rPr lang="pt-BR" dirty="0"/>
              <a:t>a</a:t>
            </a:r>
            <a:r>
              <a:rPr lang="pt-BR" dirty="0"/>
              <a:t> </a:t>
            </a:r>
            <a:r>
              <a:rPr lang="pt-BR" dirty="0"/>
              <a:t>u</a:t>
            </a:r>
            <a:r>
              <a:rPr lang="pt-BR" dirty="0"/>
              <a:t>i</a:t>
            </a:r>
            <a:r>
              <a:rPr lang="pt-BR" dirty="0"/>
              <a:t>s</a:t>
            </a:r>
            <a:r>
              <a:rPr lang="pt-BR" dirty="0"/>
              <a:t> </a:t>
            </a:r>
            <a:r>
              <a:rPr lang="pt-BR" dirty="0"/>
              <a:t>a</a:t>
            </a:r>
            <a:r>
              <a:rPr lang="pt-BR" dirty="0"/>
              <a:t>u</a:t>
            </a:r>
            <a:r>
              <a:rPr lang="pt-BR" dirty="0"/>
              <a:t>t</a:t>
            </a:r>
            <a:r>
              <a:rPr lang="pt-BR" dirty="0"/>
              <a:t>a</a:t>
            </a:r>
            <a:r>
              <a:rPr lang="pt-BR" dirty="0"/>
              <a:t> </a:t>
            </a:r>
            <a:r>
              <a:rPr lang="pt-BR" dirty="0"/>
              <a:t>n</a:t>
            </a:r>
            <a:r>
              <a:rPr lang="pt-BR" dirty="0"/>
              <a:t>o</a:t>
            </a:r>
            <a:r>
              <a:rPr lang="pt-BR" dirty="0"/>
              <a:t>n</a:t>
            </a:r>
            <a:r>
              <a:rPr lang="pt-BR" dirty="0"/>
              <a:t> </a:t>
            </a:r>
            <a:r>
              <a:rPr lang="pt-BR" dirty="0"/>
              <a:t>n</a:t>
            </a:r>
            <a:r>
              <a:rPr lang="pt-BR" dirty="0"/>
              <a:t>i</a:t>
            </a:r>
            <a:r>
              <a:rPr lang="pt-BR" dirty="0"/>
              <a:t>s</a:t>
            </a:r>
            <a:r>
              <a:rPr lang="pt-BR" dirty="0"/>
              <a:t> </a:t>
            </a:r>
            <a:r>
              <a:rPr lang="pt-BR" dirty="0"/>
              <a:t>a</a:t>
            </a:r>
            <a:r>
              <a:rPr lang="pt-BR" dirty="0"/>
              <a:t>l</a:t>
            </a:r>
            <a:r>
              <a:rPr lang="pt-BR" dirty="0"/>
              <a:t>i</a:t>
            </a:r>
            <a:r>
              <a:rPr lang="pt-BR" dirty="0"/>
              <a:t>c</a:t>
            </a:r>
            <a:r>
              <a:rPr lang="pt-BR" dirty="0"/>
              <a:t>t</a:t>
            </a:r>
            <a:r>
              <a:rPr lang="pt-BR" dirty="0"/>
              <a:t>o</a:t>
            </a:r>
            <a:r>
              <a:rPr lang="pt-BR" dirty="0"/>
              <a:t> </a:t>
            </a:r>
            <a:r>
              <a:rPr lang="pt-BR" dirty="0"/>
              <a:t>q</a:t>
            </a:r>
            <a:r>
              <a:rPr lang="pt-BR" dirty="0"/>
              <a:t>u</a:t>
            </a:r>
            <a:r>
              <a:rPr lang="pt-BR" dirty="0"/>
              <a:t>a</a:t>
            </a:r>
            <a:r>
              <a:rPr lang="pt-BR" dirty="0"/>
              <a:t>e</a:t>
            </a:r>
            <a:r>
              <a:rPr lang="pt-BR" dirty="0"/>
              <a:t>p</a:t>
            </a:r>
            <a:r>
              <a:rPr lang="pt-BR" dirty="0"/>
              <a:t>r</a:t>
            </a:r>
            <a:r>
              <a:rPr lang="pt-BR" dirty="0"/>
              <a:t>e</a:t>
            </a:r>
            <a:r>
              <a:rPr lang="pt-BR" dirty="0"/>
              <a:t> </a:t>
            </a:r>
            <a:r>
              <a:rPr lang="pt-BR" dirty="0"/>
              <a:t>d</a:t>
            </a:r>
            <a:r>
              <a:rPr lang="pt-BR" dirty="0"/>
              <a:t>o</a:t>
            </a:r>
            <a:r>
              <a:rPr lang="pt-BR" dirty="0"/>
              <a:t>l</a:t>
            </a:r>
            <a:r>
              <a:rPr lang="pt-BR" dirty="0"/>
              <a:t>e</a:t>
            </a:r>
            <a:r>
              <a:rPr lang="pt-BR" dirty="0"/>
              <a:t>s</a:t>
            </a:r>
            <a:r>
              <a:rPr lang="pt-BR" dirty="0"/>
              <a:t>s</a:t>
            </a:r>
            <a:r>
              <a:rPr lang="pt-BR" dirty="0"/>
              <a:t>u</a:t>
            </a:r>
            <a:r>
              <a:rPr lang="pt-BR" dirty="0"/>
              <a:t>m</a:t>
            </a:r>
            <a:r>
              <a:rPr lang="pt-BR" dirty="0"/>
              <a:t> </a:t>
            </a:r>
            <a:r>
              <a:rPr lang="pt-BR" dirty="0"/>
              <a:t>h</a:t>
            </a:r>
            <a:r>
              <a:rPr lang="pt-BR" dirty="0"/>
              <a:t>a</a:t>
            </a:r>
            <a:r>
              <a:rPr lang="pt-BR" dirty="0"/>
              <a:t>r</a:t>
            </a:r>
            <a:r>
              <a:rPr lang="pt-BR" dirty="0"/>
              <a:t>u</a:t>
            </a:r>
            <a:r>
              <a:rPr lang="pt-BR" dirty="0"/>
              <a:t>m</a:t>
            </a:r>
            <a:r>
              <a:rPr lang="pt-BR" dirty="0"/>
              <a:t> </a:t>
            </a:r>
            <a:r>
              <a:rPr lang="pt-BR" dirty="0"/>
              <a:t>u</a:t>
            </a:r>
            <a:r>
              <a:rPr lang="pt-BR" dirty="0"/>
              <a:t>t</a:t>
            </a:r>
            <a:r>
              <a:rPr lang="pt-BR" dirty="0"/>
              <a:t> </a:t>
            </a:r>
            <a:r>
              <a:rPr lang="pt-BR" dirty="0"/>
              <a:t>i</a:t>
            </a:r>
            <a:r>
              <a:rPr lang="pt-BR" dirty="0"/>
              <a:t>u</a:t>
            </a:r>
            <a:r>
              <a:rPr lang="pt-BR" dirty="0"/>
              <a:t>m</a:t>
            </a:r>
            <a:r>
              <a:rPr lang="pt-BR" dirty="0"/>
              <a:t> </a:t>
            </a:r>
            <a:r>
              <a:rPr lang="pt-BR" dirty="0"/>
              <a:t>c</a:t>
            </a:r>
            <a:r>
              <a:rPr lang="pt-BR" dirty="0"/>
              <a:t>o</a:t>
            </a:r>
            <a:r>
              <a:rPr lang="pt-BR" dirty="0"/>
              <a:t>r</a:t>
            </a:r>
            <a:r>
              <a:rPr lang="pt-BR" dirty="0"/>
              <a:t>e</a:t>
            </a:r>
            <a:r>
              <a:rPr lang="pt-BR" dirty="0"/>
              <a:t> </a:t>
            </a:r>
            <a:r>
              <a:rPr lang="pt-BR" dirty="0"/>
              <a:t>u</a:t>
            </a:r>
            <a:r>
              <a:rPr lang="pt-BR" dirty="0"/>
              <a:t>t</a:t>
            </a:r>
            <a:r>
              <a:rPr lang="pt-BR" dirty="0"/>
              <a:t>a</a:t>
            </a:r>
            <a:r>
              <a:rPr lang="pt-BR" dirty="0"/>
              <a:t> </a:t>
            </a:r>
            <a:r>
              <a:rPr lang="pt-BR" dirty="0"/>
              <a:t>n</a:t>
            </a:r>
            <a:r>
              <a:rPr lang="pt-BR" dirty="0"/>
              <a:t>o</a:t>
            </a:r>
            <a:r>
              <a:rPr lang="pt-BR" dirty="0"/>
              <a:t>n</a:t>
            </a:r>
            <a:r>
              <a:rPr lang="pt-BR" dirty="0"/>
              <a:t> </a:t>
            </a:r>
            <a:r>
              <a:rPr lang="pt-BR" dirty="0"/>
              <a:t>n</a:t>
            </a:r>
            <a:r>
              <a:rPr lang="pt-BR" dirty="0"/>
              <a:t>i</a:t>
            </a:r>
            <a:r>
              <a:rPr lang="pt-BR" dirty="0"/>
              <a:t>s</a:t>
            </a:r>
            <a:r>
              <a:rPr lang="pt-BR" dirty="0"/>
              <a:t> </a:t>
            </a:r>
            <a:r>
              <a:rPr lang="pt-BR" dirty="0"/>
              <a:t>a</a:t>
            </a:r>
            <a:r>
              <a:rPr lang="pt-BR" dirty="0"/>
              <a:t>l</a:t>
            </a:r>
            <a:r>
              <a:rPr lang="pt-BR" dirty="0"/>
              <a:t>i</a:t>
            </a:r>
            <a:r>
              <a:rPr lang="pt-BR" dirty="0"/>
              <a:t>c</a:t>
            </a:r>
            <a:r>
              <a:rPr lang="pt-BR" dirty="0"/>
              <a:t>t</a:t>
            </a:r>
            <a:r>
              <a:rPr lang="pt-BR" dirty="0"/>
              <a:t>o</a:t>
            </a:r>
            <a:r>
              <a:rPr lang="pt-BR" dirty="0"/>
              <a:t>.</a:t>
            </a:r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AC9C0F94-D626-456B-8F9F-BBE4D6B7E0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M</a:t>
            </a:r>
            <a:r>
              <a:rPr lang="sv-SE" dirty="0"/>
              <a:t>e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  <a:p>
            <a:pPr lvl="1"/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ö</a:t>
            </a:r>
            <a:r>
              <a:rPr lang="sv-SE" dirty="0"/>
              <a:t>d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 err="1"/>
              <a:t>n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g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t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h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o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x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x</a:t>
            </a:r>
            <a:r>
              <a:rPr lang="sv-SE" dirty="0" err="1"/>
              <a:t>p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o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 err="1"/>
              <a:t>.</a:t>
            </a:r>
            <a:r>
              <a:rPr lang="sv-SE" dirty="0" err="1"/>
              <a:t>A</a:t>
            </a:r>
            <a:r>
              <a:rPr lang="sv-SE" dirty="0" err="1"/>
              <a:t>r</a:t>
            </a:r>
            <a:r>
              <a:rPr lang="sv-SE" dirty="0" err="1"/>
              <a:t>i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d</a:t>
            </a:r>
            <a:r>
              <a:rPr lang="sv-SE" dirty="0"/>
              <a:t> 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s</a:t>
            </a:r>
            <a:r>
              <a:rPr lang="sv-SE" dirty="0" err="1"/>
              <a:t>s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d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i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 err="1"/>
              <a:t>f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f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r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o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h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p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f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065B0520-1C1E-4643-AD48-B0150BD0EC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D41C48E7-B1E3-46C1-9103-510EB1E2DD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69C617FF-EE77-4205-8F0B-11CCAC6584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835696"/>
      </p:ext>
    </p:extLst>
  </p:cSld>
  <p:clrMapOvr>
    <a:masterClrMapping/>
  </p:clrMapOvr>
</p:sld>
</file>

<file path=ppt/theme/theme1.xml><?xml version="1.0" encoding="utf-8"?>
<a:theme xmlns:a="http://schemas.openxmlformats.org/drawingml/2006/main" name="A5-folder omslag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A5.potx" id="{BBBFF766-3720-4850-A215-C338368609B3}" vid="{303653BC-DCB6-49C2-8498-9013290A742B}"/>
    </a:ext>
  </a:extLst>
</a:theme>
</file>

<file path=ppt/theme/theme2.xml><?xml version="1.0" encoding="utf-8"?>
<a:theme xmlns:a="http://schemas.openxmlformats.org/drawingml/2006/main" name="A5-folder inlaga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A5.potx" id="{BBBFF766-3720-4850-A215-C338368609B3}" vid="{95D1B870-DF50-4A63-94F8-381668C03BE7}"/>
    </a:ext>
  </a:extLst>
</a:theme>
</file>

<file path=ppt/theme/theme3.xml><?xml version="1.0" encoding="utf-8"?>
<a:theme xmlns:a="http://schemas.openxmlformats.org/drawingml/2006/main" name="A5-folder - 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A5.potx" id="{BBBFF766-3720-4850-A215-C338368609B3}" vid="{0B8EC766-B05B-4ECC-93B9-AC6758D22979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430</ap:Words>
  <ap:Application>Microsoft Office PowerPoint</ap:Application>
  <ap:PresentationFormat>Anpassad</ap:PresentationFormat>
  <ap:Paragraphs>32</ap:Paragraphs>
  <ap:Slides>3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3</vt:i4>
      </vt:variant>
    </vt:vector>
  </ap:HeadingPairs>
  <ap:TitlesOfParts>
    <vt:vector baseType="lpstr" size="9">
      <vt:lpstr>Arial</vt:lpstr>
      <vt:lpstr>Arial Black</vt:lpstr>
      <vt:lpstr>Calibri</vt:lpstr>
      <vt:lpstr>A5-folder omslag</vt:lpstr>
      <vt:lpstr>A5-folder inlaga</vt:lpstr>
      <vt:lpstr>A5-folder - Placering av sidhuvud, sidfot och logotyper vid samarbeten</vt:lpstr>
      <vt:lpstr>PowerPoint-presentation</vt:lpstr>
      <vt:lpstr>PowerPoint-presentation</vt:lpstr>
      <vt:lpstr>Rubrik xxxxxx  xxx xxxxxx xxxx xxxxx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Folder A5</dc:title>
  <dc:creator>Förvaltning</dc:creator>
  <lastModifiedBy>Cazuma Mori</lastModifiedBy>
  <revision>25</revision>
  <lastPrinted>2018-05-16T15:37:11.0000000Z</lastPrinted>
  <dcterms:created xsi:type="dcterms:W3CDTF">2022-01-25T08:14:35.0000000Z</dcterms:created>
  <dcterms:modified xsi:type="dcterms:W3CDTF">2023-08-28T13:31:08.0000000Z</dcterms:modified>
</coreProperties>
</file>