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FB9"/>
    <a:srgbClr val="E0D0E7"/>
    <a:srgbClr val="F8CCDC"/>
    <a:srgbClr val="FACEB9"/>
    <a:srgbClr val="B7E1C8"/>
    <a:srgbClr val="BFE4F2"/>
    <a:srgbClr val="D1D9DC"/>
    <a:srgbClr val="FFF3B0"/>
    <a:srgbClr val="E1D1E8"/>
    <a:srgbClr val="B8E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710" r:id="rId3"/>
  </p:sldMasterIdLst>
  <p:notesMasterIdLst>
    <p:notesMasterId r:id="rId7"/>
  </p:notesMasterIdLst>
  <p:handoutMasterIdLst>
    <p:handoutMasterId r:id="rId8"/>
  </p:handoutMasterIdLst>
  <p:sldIdLst>
    <p:sldId id="269" r:id="rId4"/>
    <p:sldId id="267" r:id="rId5"/>
    <p:sldId id="268" r:id="rId6"/>
  </p:sldIdLst>
  <p:sldSz cx="10691813" cy="7559675"/>
  <p:notesSz cx="9872663" cy="6742113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6" autoAdjust="0"/>
    <p:restoredTop sz="94675" autoAdjust="0"/>
  </p:normalViewPr>
  <p:slideViewPr>
    <p:cSldViewPr snapToGrid="0">
      <p:cViewPr varScale="1">
        <p:scale>
          <a:sx n="114" d="100"/>
          <a:sy n="114" d="100"/>
        </p:scale>
        <p:origin x="136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handoutMaster" Target="/ppt/handoutMasters/handoutMaster1.xml" Id="rId8" /><Relationship Type="http://schemas.openxmlformats.org/officeDocument/2006/relationships/slideMaster" Target="/ppt/slideMasters/slideMaster3.xml" Id="rId3" /><Relationship Type="http://schemas.openxmlformats.org/officeDocument/2006/relationships/notesMaster" Target="/ppt/notesMasters/notesMaster1.xml" Id="rId7" /><Relationship Type="http://schemas.openxmlformats.org/officeDocument/2006/relationships/tableStyles" Target="/ppt/tableStyles.xml" Id="rId12" /><Relationship Type="http://schemas.openxmlformats.org/officeDocument/2006/relationships/slideMaster" Target="/ppt/slideMasters/slideMaster2.xml" Id="rId2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theme" Target="/ppt/theme/theme1.xml" Id="rId11" /><Relationship Type="http://schemas.openxmlformats.org/officeDocument/2006/relationships/slide" Target="/ppt/slides/slide2.xml" Id="rId5" /><Relationship Type="http://schemas.openxmlformats.org/officeDocument/2006/relationships/viewProps" Target="/ppt/viewProps.xml" Id="rId10" /><Relationship Type="http://schemas.openxmlformats.org/officeDocument/2006/relationships/slide" Target="/ppt/slides/slide1.xml" Id="rId4" /><Relationship Type="http://schemas.openxmlformats.org/officeDocument/2006/relationships/presProps" Target="/ppt/presProps.xml" Id="rId9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8153" cy="338277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8" y="2"/>
            <a:ext cx="4278153" cy="338277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42963"/>
            <a:ext cx="3214687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44645"/>
            <a:ext cx="7898130" cy="2654707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3" y="6403839"/>
            <a:ext cx="4278153" cy="338276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8" y="6403839"/>
            <a:ext cx="4278153" cy="338276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49" y="1116013"/>
            <a:ext cx="4716464" cy="34560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4768558"/>
            <a:ext cx="4716463" cy="123567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F6729EF5-2096-4A4D-AD97-673F449D95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2A48C2A1-9C04-4AEE-9700-11C1B51C32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6794674C-76DD-47E9-9952-7AC20BCC7F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ED5F0A5-30D9-4137-9445-27F3E2F0505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6200775"/>
            <a:ext cx="4716463" cy="782638"/>
          </a:xfrm>
        </p:spPr>
        <p:txBody>
          <a:bodyPr>
            <a:norm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rön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5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5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662905838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il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6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6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648908082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ul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bg2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93730164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r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D1D9DC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D1D9DC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857352303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bl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BFE4F2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BFE4F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876375062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Ljusbl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B7E1C8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B7E1C8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4148347210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ul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FFF3B0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FFF3B0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275874973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Ljusgul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FACEB9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FACEB9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159032960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ros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F8CCDC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F8CCDC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820971370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Ljusros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rgbClr val="E0D0E7"/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rgbClr val="E0D0E7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853977608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9ED1958A-C323-42F3-BA13-90234339FC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50" y="2308506"/>
            <a:ext cx="4716463" cy="3456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1116013"/>
            <a:ext cx="4716463" cy="1017587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5939413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15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07A3DCD2-8154-4F6C-B8FA-C0AF9D59DA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0780" y="5939413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15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683E9CFF-36FC-46F9-88CD-D6C59D3D0D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1010" y="5939413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15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9CE8A515-1EE8-4E38-8395-47E4076F7B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5" name="Platshållare för text 5">
            <a:extLst>
              <a:ext uri="{FF2B5EF4-FFF2-40B4-BE49-F238E27FC236}">
                <a16:creationId xmlns:a16="http://schemas.microsoft.com/office/drawing/2014/main" id="{F939B230-E0F4-4E1C-B97E-C1E30277B2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2911474"/>
            <a:ext cx="2080800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2248535"/>
            <a:ext cx="4284663" cy="50228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4563" y="4739640"/>
            <a:ext cx="2080800" cy="231679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0549" y="287338"/>
            <a:ext cx="4716463" cy="69850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1E56A8B-309F-4188-A66E-155276646D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24150" y="2911475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B9129F09-50CB-4939-8282-C43E34B609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4150" y="4351339"/>
            <a:ext cx="2081213" cy="213042"/>
          </a:xfr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</p:spTree>
    <p:extLst>
      <p:ext uri="{BB962C8B-B14F-4D97-AF65-F5344CB8AC3E}">
        <p14:creationId xmlns:p14="http://schemas.microsoft.com/office/powerpoint/2010/main" val="390744503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2911474"/>
            <a:ext cx="2080800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2248535"/>
            <a:ext cx="4284663" cy="50228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4563" y="2911474"/>
            <a:ext cx="2080800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86449" y="503238"/>
            <a:ext cx="4284663" cy="3276599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31F6DFDB-FFCE-491D-9123-33F285BA75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6449" y="3852537"/>
            <a:ext cx="4284663" cy="213042"/>
          </a:xfr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ECAC7EE-F21B-40AC-AE07-E68163F51B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86449" y="4138279"/>
            <a:ext cx="2080800" cy="291815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AD366C54-D82B-44BC-BF82-C6E43D16D3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90313" y="4138279"/>
            <a:ext cx="2080800" cy="291815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25157578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700" y="1116014"/>
            <a:ext cx="4284663" cy="113556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5170804"/>
            <a:ext cx="2080800" cy="188563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700" y="2386731"/>
            <a:ext cx="4284663" cy="110681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4563" y="5170804"/>
            <a:ext cx="2080800" cy="188563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sv-SE" dirty="0"/>
              <a:t>Citat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86450" y="503238"/>
            <a:ext cx="4284663" cy="2700000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31F6DFDB-FFCE-491D-9123-33F285BA75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6450" y="3280506"/>
            <a:ext cx="4284663" cy="213042"/>
          </a:xfrm>
        </p:spPr>
        <p:txBody>
          <a:bodyPr>
            <a:noAutofit/>
          </a:bodyPr>
          <a:lstStyle>
            <a:lvl1pPr>
              <a:defRPr sz="750">
                <a:latin typeface="+mn-lt"/>
              </a:defRPr>
            </a:lvl1pPr>
            <a:lvl2pPr>
              <a:defRPr sz="750">
                <a:latin typeface="+mn-lt"/>
              </a:defRPr>
            </a:lvl2pPr>
            <a:lvl3pPr>
              <a:defRPr sz="750">
                <a:latin typeface="+mn-lt"/>
              </a:defRPr>
            </a:lvl3pPr>
            <a:lvl4pPr>
              <a:defRPr sz="750">
                <a:latin typeface="+mn-lt"/>
              </a:defRPr>
            </a:lvl4pPr>
            <a:lvl5pPr>
              <a:defRPr sz="750">
                <a:latin typeface="+mn-lt"/>
              </a:defRPr>
            </a:lvl5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ECAC7EE-F21B-40AC-AE07-E68163F51B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86450" y="5170803"/>
            <a:ext cx="2080800" cy="188563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3">
            <a:extLst>
              <a:ext uri="{FF2B5EF4-FFF2-40B4-BE49-F238E27FC236}">
                <a16:creationId xmlns:a16="http://schemas.microsoft.com/office/drawing/2014/main" id="{AD366C54-D82B-44BC-BF82-C6E43D16D3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90313" y="5170803"/>
            <a:ext cx="2080800" cy="188563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bild 8">
            <a:extLst>
              <a:ext uri="{FF2B5EF4-FFF2-40B4-BE49-F238E27FC236}">
                <a16:creationId xmlns:a16="http://schemas.microsoft.com/office/drawing/2014/main" id="{A62C8EB6-1630-40D4-83D4-85687580B2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24150" y="3667647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 8">
            <a:extLst>
              <a:ext uri="{FF2B5EF4-FFF2-40B4-BE49-F238E27FC236}">
                <a16:creationId xmlns:a16="http://schemas.microsoft.com/office/drawing/2014/main" id="{07FA10E4-E75E-4452-A337-502D76A6331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0700" y="3667647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bild 8">
            <a:extLst>
              <a:ext uri="{FF2B5EF4-FFF2-40B4-BE49-F238E27FC236}">
                <a16:creationId xmlns:a16="http://schemas.microsoft.com/office/drawing/2014/main" id="{E46A27C1-B7A7-4F3E-AFCC-53986CE6CED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090313" y="3667647"/>
            <a:ext cx="2081213" cy="13680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bild 8">
            <a:extLst>
              <a:ext uri="{FF2B5EF4-FFF2-40B4-BE49-F238E27FC236}">
                <a16:creationId xmlns:a16="http://schemas.microsoft.com/office/drawing/2014/main" id="{0FEAC7D8-3CE2-4EF7-ABA8-8B343C46C37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886037" y="3667647"/>
            <a:ext cx="2081213" cy="136800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1258312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6450" y="503238"/>
            <a:ext cx="2880000" cy="139813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6449" y="2911474"/>
            <a:ext cx="2879999" cy="4144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3">
            <a:extLst>
              <a:ext uri="{FF2B5EF4-FFF2-40B4-BE49-F238E27FC236}">
                <a16:creationId xmlns:a16="http://schemas.microsoft.com/office/drawing/2014/main" id="{895741DC-3454-4154-9D8E-DDF8E89AB4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86451" y="2009775"/>
            <a:ext cx="2880000" cy="74104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83112" y="4050665"/>
            <a:ext cx="1188000" cy="300577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BE340571-9F56-4A08-8836-B3DC073B83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"/>
            <a:ext cx="5345907" cy="7559675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1E56A8B-309F-4188-A66E-155276646D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3112" y="2911474"/>
            <a:ext cx="1188000" cy="101337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211295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Inlag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F64810-301C-4A4C-8A1A-B6DD36245A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5364" y="952500"/>
            <a:ext cx="2880000" cy="5334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DD7A17-9ABD-4532-B7E7-6286B663BC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6449" y="952500"/>
            <a:ext cx="2879999" cy="610393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7D5FA271-0CC7-40C8-8882-60E92032F4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983112" y="4050665"/>
            <a:ext cx="1188000" cy="300577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1E56A8B-309F-4188-A66E-155276646D5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3112" y="2911474"/>
            <a:ext cx="1188000" cy="1013375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12AD5F63-5E77-498D-A6CA-56F4E3F1A1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25364" y="1714500"/>
            <a:ext cx="2879999" cy="534193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05F4DD5C-5843-4813-8A30-00F9C5A33A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700" y="2091691"/>
            <a:ext cx="1188000" cy="300577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bild 8">
            <a:extLst>
              <a:ext uri="{FF2B5EF4-FFF2-40B4-BE49-F238E27FC236}">
                <a16:creationId xmlns:a16="http://schemas.microsoft.com/office/drawing/2014/main" id="{C8DE7CE2-A046-425D-83D4-C1F14EFDAD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0700" y="952500"/>
            <a:ext cx="1188000" cy="101337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056810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49" y="287338"/>
            <a:ext cx="4716464" cy="4284675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4822228"/>
            <a:ext cx="4716463" cy="162051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2A48C2A1-9C04-4AEE-9700-11C1B51C32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6784975"/>
            <a:ext cx="2282756" cy="119165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E8009936-F650-443A-A5BC-CD667F08BF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7055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545F1D1C-5C59-4B9F-88DC-D25D3712D03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1162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5269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3B4F0251-5DC1-422E-8248-3151DB1ACE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2D5C18C-93C9-4A37-8F13-0876576693C2}"/>
              </a:ext>
            </a:extLst>
          </p:cNvPr>
          <p:cNvSpPr txBox="1"/>
          <p:nvPr userDrawn="1"/>
        </p:nvSpPr>
        <p:spPr>
          <a:xfrm>
            <a:off x="11036300" y="287338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2405187285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2A48C2A1-9C04-4AEE-9700-11C1B51C32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6784975"/>
            <a:ext cx="2282756" cy="119165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I samarbete med: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E8009936-F650-443A-A5BC-CD667F08BF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7055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2" name="Platshållare för bild 6">
            <a:extLst>
              <a:ext uri="{FF2B5EF4-FFF2-40B4-BE49-F238E27FC236}">
                <a16:creationId xmlns:a16="http://schemas.microsoft.com/office/drawing/2014/main" id="{545F1D1C-5C59-4B9F-88DC-D25D3712D03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1162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552690" y="7013137"/>
            <a:ext cx="756000" cy="2592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BE8E9E4-3DF7-40BD-A77D-3672365658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287338"/>
            <a:ext cx="4716462" cy="6388640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1385444F-F83A-4785-A215-BFB6FD47D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1452633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B63E3C4A-FFF8-4B3E-AC9A-45983DF6750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9F9FCB3-7AC7-432E-9745-F0A02D6D6D71}"/>
              </a:ext>
            </a:extLst>
          </p:cNvPr>
          <p:cNvSpPr txBox="1"/>
          <p:nvPr userDrawn="1"/>
        </p:nvSpPr>
        <p:spPr>
          <a:xfrm>
            <a:off x="11036300" y="287338"/>
            <a:ext cx="3022600" cy="22777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3033400187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49" y="287338"/>
            <a:ext cx="4716464" cy="4284675"/>
          </a:xfrm>
          <a:prstGeom prst="rect">
            <a:avLst/>
          </a:prstGeom>
        </p:spPr>
        <p:txBody>
          <a:bodyPr lIns="180000" tIns="180000" rIns="180000" bIns="180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4822228"/>
            <a:ext cx="4716463" cy="162051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28780" y="6912337"/>
            <a:ext cx="1008000" cy="360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52099759-7BAB-400C-80DF-C91232AFF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6932071"/>
            <a:ext cx="2105139" cy="360001"/>
          </a:xfrm>
        </p:spPr>
        <p:txBody>
          <a:bodyPr anchor="b" anchorCtr="0">
            <a:noAutofit/>
          </a:bodyPr>
          <a:lstStyle>
            <a:lvl1pPr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DB8F1346-1903-492F-B364-1A2D053D759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F88B45A-C4BD-4614-867B-B7C9A9F34577}"/>
              </a:ext>
            </a:extLst>
          </p:cNvPr>
          <p:cNvSpPr txBox="1"/>
          <p:nvPr userDrawn="1"/>
        </p:nvSpPr>
        <p:spPr>
          <a:xfrm>
            <a:off x="10932772" y="287338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627922742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308D8395-8268-424F-8D48-2D408A809FA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28780" y="6912337"/>
            <a:ext cx="1008000" cy="360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31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52099759-7BAB-400C-80DF-C91232AFF8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6932071"/>
            <a:ext cx="2105139" cy="360001"/>
          </a:xfrm>
        </p:spPr>
        <p:txBody>
          <a:bodyPr anchor="b" anchorCtr="0">
            <a:noAutofit/>
          </a:bodyPr>
          <a:lstStyle>
            <a:lvl1pPr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Projekt/verksamhet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1193DE1C-CDA8-4342-AB29-49FB3B32A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287337"/>
            <a:ext cx="4716462" cy="6408737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919F5852-D28F-4F63-BB9B-9CCFE53D5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1452633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13E4802A-489D-4A46-B274-817E35223C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8CE89C2A-4F44-484D-B2F2-F8049B3BAD96}"/>
              </a:ext>
            </a:extLst>
          </p:cNvPr>
          <p:cNvSpPr txBox="1"/>
          <p:nvPr userDrawn="1"/>
        </p:nvSpPr>
        <p:spPr>
          <a:xfrm>
            <a:off x="10932772" y="287338"/>
            <a:ext cx="2754653" cy="15871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lIns="216000" tIns="216000" rIns="216000" bIns="216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1733399671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70550" y="2308506"/>
            <a:ext cx="3114000" cy="4662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633">
                <a:latin typeface="+mn-lt"/>
              </a:defRPr>
            </a:lvl1pPr>
          </a:lstStyle>
          <a:p>
            <a:r>
              <a:rPr lang="sv-SE" dirty="0"/>
              <a:t>Infoga bild eller högerklicka och ändra färg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49" y="1116013"/>
            <a:ext cx="4716463" cy="1017587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11013" y="2331026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07A3DCD2-8154-4F6C-B8FA-C0AF9D59DA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1010" y="3613219"/>
            <a:ext cx="1476000" cy="1044000"/>
          </a:xfrm>
          <a:solidFill>
            <a:schemeClr val="bg1">
              <a:lumMod val="85000"/>
            </a:schemeClr>
          </a:solidFill>
        </p:spPr>
        <p:txBody>
          <a:bodyPr lIns="144000" tIns="162000" rIns="108000" bIns="144000">
            <a:normAutofit/>
          </a:bodyPr>
          <a:lstStyle>
            <a:lvl1pPr>
              <a:defRPr sz="12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Tid och plats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683E9CFF-36FC-46F9-88CD-D6C59D3D0D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1010" y="4895412"/>
            <a:ext cx="1476000" cy="2088001"/>
          </a:xfrm>
          <a:noFill/>
        </p:spPr>
        <p:txBody>
          <a:bodyPr lIns="0" tIns="0" rIns="0" bIns="0">
            <a:normAutofit/>
          </a:bodyPr>
          <a:lstStyle>
            <a:lvl1pPr>
              <a:defRPr sz="1150"/>
            </a:lvl1pPr>
            <a:lvl2pPr>
              <a:defRPr sz="900">
                <a:latin typeface="+mn-lt"/>
              </a:defRPr>
            </a:lvl2pPr>
          </a:lstStyle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9CE8A515-1EE8-4E38-8395-47E4076F7B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F4056E76-0864-455A-BE74-4B0BF02E7B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554802A5-29D1-4631-9F3D-AF56D155C5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517766878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6161" y="1992313"/>
            <a:ext cx="3805240" cy="1017587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162" y="3262384"/>
            <a:ext cx="3805238" cy="2787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BF30DF9C-805A-429E-842F-921A184239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6" name="Platshållare för text 5">
            <a:extLst>
              <a:ext uri="{FF2B5EF4-FFF2-40B4-BE49-F238E27FC236}">
                <a16:creationId xmlns:a16="http://schemas.microsoft.com/office/drawing/2014/main" id="{1DDB23EF-E205-4E9B-8C52-417FE1AEE9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615908453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bg1">
              <a:lumMod val="85000"/>
            </a:schemeClr>
          </a:solidFill>
        </p:spPr>
        <p:txBody>
          <a:bodyPr lIns="468000" tIns="468000" rIns="468000" bIns="468000" anchor="t" anchorCtr="0"/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bg1">
              <a:lumMod val="85000"/>
            </a:schemeClr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/>
            </a:lvl1pPr>
            <a:lvl2pPr>
              <a:defRPr sz="1200"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061493388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Mörkblå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tx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tx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3975272911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öd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2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2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917996169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urkos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3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3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2798266328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osa_Fram- och baksida -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0550" y="1116013"/>
            <a:ext cx="4716462" cy="5867400"/>
          </a:xfrm>
          <a:solidFill>
            <a:schemeClr val="accent4"/>
          </a:solidFill>
        </p:spPr>
        <p:txBody>
          <a:bodyPr lIns="468000" tIns="468000" rIns="468000" bIns="468000"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43E32EC7-FDFE-47EA-80A9-6C6D5595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781" y="2281308"/>
            <a:ext cx="3780000" cy="41623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D755A3B1-9E15-44F9-BBD3-398824F494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0550" y="7129216"/>
            <a:ext cx="4716462" cy="205036"/>
          </a:xfrm>
        </p:spPr>
        <p:txBody>
          <a:bodyPr anchor="ctr" anchorCtr="0">
            <a:noAutofit/>
          </a:bodyPr>
          <a:lstStyle>
            <a:lvl1pPr>
              <a:defRPr sz="800">
                <a:latin typeface="+mn-lt"/>
              </a:defRPr>
            </a:lvl1pPr>
          </a:lstStyle>
          <a:p>
            <a:pPr lvl="0"/>
            <a:r>
              <a:rPr lang="sv-SE" dirty="0"/>
              <a:t>goteborg.se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76856CF-250B-4F5E-B333-83BC8B820A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4799" y="287338"/>
            <a:ext cx="4716463" cy="6985000"/>
          </a:xfrm>
          <a:solidFill>
            <a:schemeClr val="accent4"/>
          </a:solidFill>
        </p:spPr>
        <p:txBody>
          <a:bodyPr lIns="792000" tIns="792000" rIns="792000" bIns="1080000" anchor="b" anchorCtr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sv-SE" dirty="0"/>
              <a:t>Kontaktuppgifter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C2316840-96B8-40EB-939A-BAF057990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70550" y="447435"/>
            <a:ext cx="2970530" cy="373425"/>
          </a:xfrm>
        </p:spPr>
        <p:txBody>
          <a:bodyPr anchor="ctr" anchorCtr="0">
            <a:noAutofit/>
          </a:bodyPr>
          <a:lstStyle>
            <a:lvl1pPr>
              <a:spcBef>
                <a:spcPts val="0"/>
              </a:spcBef>
              <a:defRPr sz="950">
                <a:latin typeface="+mj-lt"/>
              </a:defRPr>
            </a:lvl1pPr>
          </a:lstStyle>
          <a:p>
            <a:pPr lvl="0"/>
            <a:r>
              <a:rPr lang="sv-SE" dirty="0"/>
              <a:t>Förvaltning/budskap/verksamhet/projekt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4716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5311" y="1480144"/>
            <a:ext cx="3495133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6444" y="389619"/>
            <a:ext cx="1188000" cy="395717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75311" y="4021283"/>
            <a:ext cx="3495136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96" r:id="rId3"/>
    <p:sldLayoutId id="2147483695" r:id="rId4"/>
    <p:sldLayoutId id="2147483704" r:id="rId5"/>
    <p:sldLayoutId id="2147483719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20" r:id="rId12"/>
    <p:sldLayoutId id="2147483722" r:id="rId13"/>
    <p:sldLayoutId id="2147483723" r:id="rId14"/>
    <p:sldLayoutId id="2147483724" r:id="rId15"/>
    <p:sldLayoutId id="2147483721" r:id="rId16"/>
    <p:sldLayoutId id="2147483725" r:id="rId17"/>
    <p:sldLayoutId id="2147483726" r:id="rId18"/>
    <p:sldLayoutId id="2147483727" r:id="rId19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03">
          <p15:clr>
            <a:srgbClr val="F26B43"/>
          </p15:clr>
        </p15:guide>
        <p15:guide id="3" orient="horz" pos="4399">
          <p15:clr>
            <a:srgbClr val="F26B43"/>
          </p15:clr>
        </p15:guide>
        <p15:guide id="4" pos="192">
          <p15:clr>
            <a:srgbClr val="F26B43"/>
          </p15:clr>
        </p15:guide>
        <p15:guide id="5" pos="6543">
          <p15:clr>
            <a:srgbClr val="F26B43"/>
          </p15:clr>
        </p15:guide>
        <p15:guide id="6" orient="horz" pos="4581">
          <p15:clr>
            <a:srgbClr val="F26B43"/>
          </p15:clr>
        </p15:guide>
        <p15:guide id="7" orient="horz" pos="181">
          <p15:clr>
            <a:srgbClr val="F26B43"/>
          </p15:clr>
        </p15:guide>
        <p15:guide id="8" pos="3572">
          <p15:clr>
            <a:srgbClr val="F26B43"/>
          </p15:clr>
        </p15:guide>
        <p15:guide id="9" pos="3163">
          <p15:clr>
            <a:srgbClr val="F26B43"/>
          </p15:clr>
        </p15:guide>
        <p15:guide id="10" pos="336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1116014"/>
            <a:ext cx="4284663" cy="7853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699" y="2612572"/>
            <a:ext cx="4284663" cy="44438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Mellanrubrik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5674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1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»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7" userDrawn="1">
          <p15:clr>
            <a:srgbClr val="F26B43"/>
          </p15:clr>
        </p15:guide>
        <p15:guide id="3" orient="horz" pos="4445" userDrawn="1">
          <p15:clr>
            <a:srgbClr val="F26B43"/>
          </p15:clr>
        </p15:guide>
        <p15:guide id="4" pos="192">
          <p15:clr>
            <a:srgbClr val="F26B43"/>
          </p15:clr>
        </p15:guide>
        <p15:guide id="5" pos="6543">
          <p15:clr>
            <a:srgbClr val="F26B43"/>
          </p15:clr>
        </p15:guide>
        <p15:guide id="6" orient="horz" pos="4581">
          <p15:clr>
            <a:srgbClr val="F26B43"/>
          </p15:clr>
        </p15:guide>
        <p15:guide id="7" orient="horz" pos="181">
          <p15:clr>
            <a:srgbClr val="F26B43"/>
          </p15:clr>
        </p15:guide>
        <p15:guide id="8" pos="3572">
          <p15:clr>
            <a:srgbClr val="F26B43"/>
          </p15:clr>
        </p15:guide>
        <p15:guide id="9" pos="3163">
          <p15:clr>
            <a:srgbClr val="F26B43"/>
          </p15:clr>
        </p15:guide>
        <p15:guide id="10" pos="3368">
          <p15:clr>
            <a:srgbClr val="F26B43"/>
          </p15:clr>
        </p15:guide>
        <p15:guide id="11" pos="3027" userDrawn="1">
          <p15:clr>
            <a:srgbClr val="F26B43"/>
          </p15:clr>
        </p15:guide>
        <p15:guide id="12" pos="328" userDrawn="1">
          <p15:clr>
            <a:srgbClr val="F26B43"/>
          </p15:clr>
        </p15:guide>
        <p15:guide id="13" pos="3708" userDrawn="1">
          <p15:clr>
            <a:srgbClr val="F26B43"/>
          </p15:clr>
        </p15:guide>
        <p15:guide id="14" pos="640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5311" y="1480144"/>
            <a:ext cx="3495133" cy="20155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3817" y="6911062"/>
            <a:ext cx="1113196" cy="370800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75311" y="4021283"/>
            <a:ext cx="3495136" cy="22906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5007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7" r:id="rId2"/>
    <p:sldLayoutId id="2147483716" r:id="rId3"/>
    <p:sldLayoutId id="2147483718" r:id="rId4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3719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905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03">
          <p15:clr>
            <a:srgbClr val="F26B43"/>
          </p15:clr>
        </p15:guide>
        <p15:guide id="3" orient="horz" pos="4218" userDrawn="1">
          <p15:clr>
            <a:srgbClr val="F26B43"/>
          </p15:clr>
        </p15:guide>
        <p15:guide id="4" pos="192">
          <p15:clr>
            <a:srgbClr val="F26B43"/>
          </p15:clr>
        </p15:guide>
        <p15:guide id="5" pos="6543">
          <p15:clr>
            <a:srgbClr val="F26B43"/>
          </p15:clr>
        </p15:guide>
        <p15:guide id="6" orient="horz" pos="4581" userDrawn="1">
          <p15:clr>
            <a:srgbClr val="F26B43"/>
          </p15:clr>
        </p15:guide>
        <p15:guide id="7" orient="horz" pos="181">
          <p15:clr>
            <a:srgbClr val="F26B43"/>
          </p15:clr>
        </p15:guide>
        <p15:guide id="8" pos="3572">
          <p15:clr>
            <a:srgbClr val="F26B43"/>
          </p15:clr>
        </p15:guide>
        <p15:guide id="9" pos="3163">
          <p15:clr>
            <a:srgbClr val="F26B43"/>
          </p15:clr>
        </p15:guide>
        <p15:guide id="10" pos="33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ildobjekt 38">
            <a:extLst>
              <a:ext uri="{FF2B5EF4-FFF2-40B4-BE49-F238E27FC236}">
                <a16:creationId xmlns:a16="http://schemas.microsoft.com/office/drawing/2014/main" id="{0D7F9CE4-346A-4B6E-B0DD-7A55D8A553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59" t="21891" r="54517" b="40199"/>
          <a:stretch/>
        </p:blipFill>
        <p:spPr>
          <a:xfrm>
            <a:off x="4876800" y="576874"/>
            <a:ext cx="5438775" cy="3542685"/>
          </a:xfrm>
          <a:prstGeom prst="rect">
            <a:avLst/>
          </a:prstGeom>
        </p:spPr>
      </p:pic>
      <p:sp>
        <p:nvSpPr>
          <p:cNvPr id="40" name="Platshållare för text 3">
            <a:extLst>
              <a:ext uri="{FF2B5EF4-FFF2-40B4-BE49-F238E27FC236}">
                <a16:creationId xmlns:a16="http://schemas.microsoft.com/office/drawing/2014/main" id="{2191BB02-2D6A-4E38-A000-5D18388C7A8F}"/>
              </a:ext>
            </a:extLst>
          </p:cNvPr>
          <p:cNvSpPr txBox="1">
            <a:spLocks/>
          </p:cNvSpPr>
          <p:nvPr/>
        </p:nvSpPr>
        <p:spPr>
          <a:xfrm>
            <a:off x="233364" y="215901"/>
            <a:ext cx="4237036" cy="32145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>
              <a:spcBef>
                <a:spcPts val="0"/>
              </a:spcBef>
              <a:spcAft>
                <a:spcPts val="1200"/>
              </a:spcAft>
            </a:pPr>
            <a:r>
              <a:rPr lang="sv-SE" sz="2400" dirty="0"/>
              <a:t>I</a:t>
            </a:r>
            <a:r>
              <a:rPr lang="sv-SE" sz="2400" dirty="0"/>
              <a:t>n</a:t>
            </a:r>
            <a:r>
              <a:rPr lang="sv-SE" sz="2400" dirty="0"/>
              <a:t>s</a:t>
            </a:r>
            <a:r>
              <a:rPr lang="sv-SE" sz="2400" dirty="0"/>
              <a:t>t</a:t>
            </a:r>
            <a:r>
              <a:rPr lang="sv-SE" sz="2400" dirty="0"/>
              <a:t>r</a:t>
            </a:r>
            <a:r>
              <a:rPr lang="sv-SE" sz="2400" dirty="0"/>
              <a:t>u</a:t>
            </a:r>
            <a:r>
              <a:rPr lang="sv-SE" sz="2400" dirty="0"/>
              <a:t>k</a:t>
            </a:r>
            <a:r>
              <a:rPr lang="sv-SE" sz="2400" dirty="0"/>
              <a:t>t</a:t>
            </a:r>
            <a:r>
              <a:rPr lang="sv-SE" sz="2400" dirty="0"/>
              <a:t>i</a:t>
            </a:r>
            <a:r>
              <a:rPr lang="sv-SE" sz="2400" dirty="0"/>
              <a:t>o</a:t>
            </a:r>
            <a:r>
              <a:rPr lang="sv-SE" sz="2400" dirty="0"/>
              <a:t>n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H</a:t>
            </a:r>
            <a:r>
              <a:rPr lang="sv-SE" sz="1400" dirty="0"/>
              <a:t>ö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y</a:t>
            </a:r>
            <a:r>
              <a:rPr lang="sv-SE" sz="1400" dirty="0"/>
              <a:t>o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x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c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r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ö</a:t>
            </a:r>
            <a:r>
              <a:rPr lang="sv-SE" sz="1400" dirty="0"/>
              <a:t>d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l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(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t</a:t>
            </a:r>
            <a:r>
              <a:rPr lang="sv-SE" sz="1400" dirty="0"/>
              <a:t>+</a:t>
            </a:r>
            <a:r>
              <a:rPr lang="sv-SE" sz="1400" dirty="0"/>
              <a:t>F</a:t>
            </a:r>
            <a:r>
              <a:rPr lang="sv-SE" sz="1400" dirty="0"/>
              <a:t>9</a:t>
            </a:r>
            <a:r>
              <a:rPr lang="sv-SE" sz="1400" dirty="0"/>
              <a:t>)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t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s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ä</a:t>
            </a:r>
            <a:r>
              <a:rPr lang="sv-SE" sz="1400" dirty="0"/>
              <a:t>m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>
                <a:hlinkClick r:id="rId3"/>
              </a:rPr>
              <a:t>M</a:t>
            </a:r>
            <a:r>
              <a:rPr lang="sv-SE" sz="1400" dirty="0">
                <a:hlinkClick r:id="rId3"/>
              </a:rPr>
              <a:t>e</a:t>
            </a:r>
            <a:r>
              <a:rPr lang="sv-SE" sz="1400" dirty="0">
                <a:hlinkClick r:id="rId3"/>
              </a:rPr>
              <a:t>d</a:t>
            </a:r>
            <a:r>
              <a:rPr lang="sv-SE" sz="1400" dirty="0">
                <a:hlinkClick r:id="rId3"/>
              </a:rPr>
              <a:t>i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b</a:t>
            </a:r>
            <a:r>
              <a:rPr lang="sv-SE" sz="1400" dirty="0">
                <a:hlinkClick r:id="rId3"/>
              </a:rPr>
              <a:t>a</a:t>
            </a:r>
            <a:r>
              <a:rPr lang="sv-SE" sz="1400" dirty="0">
                <a:hlinkClick r:id="rId3"/>
              </a:rPr>
              <a:t>n</a:t>
            </a:r>
            <a:r>
              <a:rPr lang="sv-SE" sz="1400" dirty="0">
                <a:hlinkClick r:id="rId3"/>
              </a:rPr>
              <a:t>k</a:t>
            </a:r>
            <a:r>
              <a:rPr lang="sv-SE" sz="1400" dirty="0"/>
              <a:t>.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N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u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y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,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 </a:t>
            </a:r>
            <a:r>
              <a:rPr lang="sv-SE" sz="1400" dirty="0"/>
              <a:t>b</a:t>
            </a:r>
            <a:r>
              <a:rPr lang="sv-SE" sz="1400" dirty="0"/>
              <a:t>l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br>
              <a:rPr lang="sv-SE" sz="1400" dirty="0"/>
            </a:b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.</a:t>
            </a:r>
          </a:p>
        </p:txBody>
      </p:sp>
      <p:sp>
        <p:nvSpPr>
          <p:cNvPr id="41" name="Rektangel 40" descr="Rektangel som markerar Layout-val.">
            <a:extLst>
              <a:ext uri="{FF2B5EF4-FFF2-40B4-BE49-F238E27FC236}">
                <a16:creationId xmlns:a16="http://schemas.microsoft.com/office/drawing/2014/main" id="{FE000842-233E-400E-B6CC-D094E0F17C72}"/>
              </a:ext>
            </a:extLst>
          </p:cNvPr>
          <p:cNvSpPr/>
          <p:nvPr/>
        </p:nvSpPr>
        <p:spPr>
          <a:xfrm>
            <a:off x="5485346" y="2962881"/>
            <a:ext cx="1428750" cy="2635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42" name="Rak pilkoppling 41" descr="Pil som visar var Layout-valet finns i Powerpoints gränssnitt.">
            <a:extLst>
              <a:ext uri="{FF2B5EF4-FFF2-40B4-BE49-F238E27FC236}">
                <a16:creationId xmlns:a16="http://schemas.microsoft.com/office/drawing/2014/main" id="{7608098B-F379-49DE-85D1-A9A01A54958B}"/>
              </a:ext>
            </a:extLst>
          </p:cNvPr>
          <p:cNvCxnSpPr>
            <a:cxnSpLocks/>
          </p:cNvCxnSpPr>
          <p:nvPr/>
        </p:nvCxnSpPr>
        <p:spPr>
          <a:xfrm>
            <a:off x="4056673" y="803360"/>
            <a:ext cx="1184982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upp 42" descr="Exempelbild ändra färg på grafik.">
            <a:extLst>
              <a:ext uri="{FF2B5EF4-FFF2-40B4-BE49-F238E27FC236}">
                <a16:creationId xmlns:a16="http://schemas.microsoft.com/office/drawing/2014/main" id="{A3EFE533-6D38-4F53-BC36-4CA66D292D79}"/>
              </a:ext>
            </a:extLst>
          </p:cNvPr>
          <p:cNvGrpSpPr/>
          <p:nvPr/>
        </p:nvGrpSpPr>
        <p:grpSpPr>
          <a:xfrm>
            <a:off x="602833" y="2886101"/>
            <a:ext cx="2540417" cy="1678167"/>
            <a:chOff x="449264" y="5882574"/>
            <a:chExt cx="4368634" cy="2885863"/>
          </a:xfrm>
        </p:grpSpPr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8A5D0D7C-C862-4BA1-B457-6124AF5EA432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46" name="Bildobjekt 45">
                <a:extLst>
                  <a:ext uri="{FF2B5EF4-FFF2-40B4-BE49-F238E27FC236}">
                    <a16:creationId xmlns:a16="http://schemas.microsoft.com/office/drawing/2014/main" id="{AB3B46DE-C769-4308-8A1F-8B239184A2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47" name="Rektangel 46" descr="Rektangel som markerar Layout-val.">
                <a:extLst>
                  <a:ext uri="{FF2B5EF4-FFF2-40B4-BE49-F238E27FC236}">
                    <a16:creationId xmlns:a16="http://schemas.microsoft.com/office/drawing/2014/main" id="{B34C1EBC-EE2A-48CA-A56D-1B9FF8D74DE9}"/>
                  </a:ext>
                </a:extLst>
              </p:cNvPr>
              <p:cNvSpPr/>
              <p:nvPr/>
            </p:nvSpPr>
            <p:spPr>
              <a:xfrm>
                <a:off x="1419120" y="7038976"/>
                <a:ext cx="3103941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45" name="Rak pilkoppling 44" descr="Pil som visar var Layout-valet finns i Powerpoints gränssnitt.">
              <a:extLst>
                <a:ext uri="{FF2B5EF4-FFF2-40B4-BE49-F238E27FC236}">
                  <a16:creationId xmlns:a16="http://schemas.microsoft.com/office/drawing/2014/main" id="{D335EB2A-F09B-4B9C-BF7D-576E2000A146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9" y="5882574"/>
              <a:ext cx="0" cy="1675485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Ellips 47">
            <a:extLst>
              <a:ext uri="{FF2B5EF4-FFF2-40B4-BE49-F238E27FC236}">
                <a16:creationId xmlns:a16="http://schemas.microsoft.com/office/drawing/2014/main" id="{0F2F17E8-CB5C-4BFA-8993-93E7D545F73B}"/>
              </a:ext>
            </a:extLst>
          </p:cNvPr>
          <p:cNvSpPr/>
          <p:nvPr/>
        </p:nvSpPr>
        <p:spPr>
          <a:xfrm>
            <a:off x="596879" y="6664915"/>
            <a:ext cx="435871" cy="435871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Ellips 48">
            <a:extLst>
              <a:ext uri="{FF2B5EF4-FFF2-40B4-BE49-F238E27FC236}">
                <a16:creationId xmlns:a16="http://schemas.microsoft.com/office/drawing/2014/main" id="{CCFD1116-1E52-41FC-A23F-2FD4826685F1}"/>
              </a:ext>
            </a:extLst>
          </p:cNvPr>
          <p:cNvSpPr/>
          <p:nvPr/>
        </p:nvSpPr>
        <p:spPr>
          <a:xfrm>
            <a:off x="1149789" y="6664915"/>
            <a:ext cx="435871" cy="435871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F4D9B37D-3789-435C-B9B5-7B7BCD4DC7FA}"/>
              </a:ext>
            </a:extLst>
          </p:cNvPr>
          <p:cNvSpPr/>
          <p:nvPr/>
        </p:nvSpPr>
        <p:spPr>
          <a:xfrm>
            <a:off x="1702699" y="6664915"/>
            <a:ext cx="435871" cy="435871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79177FA8-2D5E-44D8-BA1F-DA045AFF1B22}"/>
              </a:ext>
            </a:extLst>
          </p:cNvPr>
          <p:cNvSpPr/>
          <p:nvPr/>
        </p:nvSpPr>
        <p:spPr>
          <a:xfrm>
            <a:off x="2255609" y="6664915"/>
            <a:ext cx="435871" cy="435871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375D1247-EB3A-4A09-B2D8-4A0621B81F8B}"/>
              </a:ext>
            </a:extLst>
          </p:cNvPr>
          <p:cNvSpPr/>
          <p:nvPr/>
        </p:nvSpPr>
        <p:spPr>
          <a:xfrm>
            <a:off x="2808519" y="6664915"/>
            <a:ext cx="435871" cy="435871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Ellips 52">
            <a:extLst>
              <a:ext uri="{FF2B5EF4-FFF2-40B4-BE49-F238E27FC236}">
                <a16:creationId xmlns:a16="http://schemas.microsoft.com/office/drawing/2014/main" id="{FAAD342B-5252-484A-8084-5C8D94A29848}"/>
              </a:ext>
            </a:extLst>
          </p:cNvPr>
          <p:cNvSpPr/>
          <p:nvPr/>
        </p:nvSpPr>
        <p:spPr>
          <a:xfrm>
            <a:off x="3361429" y="6664915"/>
            <a:ext cx="435871" cy="435871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AE3D5A07-4EEB-4FC7-AC71-23CC92C50A30}"/>
              </a:ext>
            </a:extLst>
          </p:cNvPr>
          <p:cNvSpPr/>
          <p:nvPr/>
        </p:nvSpPr>
        <p:spPr>
          <a:xfrm>
            <a:off x="4876800" y="4362450"/>
            <a:ext cx="5438775" cy="2981325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5" name="Platshållare för innehåll 2">
            <a:extLst>
              <a:ext uri="{FF2B5EF4-FFF2-40B4-BE49-F238E27FC236}">
                <a16:creationId xmlns:a16="http://schemas.microsoft.com/office/drawing/2014/main" id="{B8E750CC-8866-4C4A-9227-DF48E3C91772}"/>
              </a:ext>
            </a:extLst>
          </p:cNvPr>
          <p:cNvSpPr txBox="1">
            <a:spLocks/>
          </p:cNvSpPr>
          <p:nvPr/>
        </p:nvSpPr>
        <p:spPr>
          <a:xfrm>
            <a:off x="5234922" y="4984467"/>
            <a:ext cx="4364252" cy="20236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l</a:t>
            </a:r>
            <a:r>
              <a:rPr lang="sv-SE" sz="1200" dirty="0"/>
              <a:t>o</a:t>
            </a:r>
            <a:r>
              <a:rPr lang="sv-SE" sz="1200" dirty="0"/>
              <a:t>g</a:t>
            </a:r>
            <a:r>
              <a:rPr lang="sv-SE" sz="1200" dirty="0"/>
              <a:t>o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ä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y</a:t>
            </a:r>
            <a:r>
              <a:rPr lang="sv-SE" sz="1200" dirty="0"/>
              <a:t>p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b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d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ö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e</a:t>
            </a:r>
            <a:r>
              <a:rPr lang="sv-SE" sz="1200" dirty="0">
                <a:hlinkClick r:id="rId5"/>
              </a:rPr>
              <a:t>b</a:t>
            </a:r>
            <a:r>
              <a:rPr lang="sv-SE" sz="1200" dirty="0">
                <a:hlinkClick r:id="rId5"/>
              </a:rPr>
              <a:t>o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t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d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g</a:t>
            </a:r>
            <a:r>
              <a:rPr lang="sv-SE" sz="1200" dirty="0">
                <a:hlinkClick r:id="rId5"/>
              </a:rPr>
              <a:t>r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f</a:t>
            </a:r>
            <a:r>
              <a:rPr lang="sv-SE" sz="1200" dirty="0">
                <a:hlinkClick r:id="rId5"/>
              </a:rPr>
              <a:t>i</a:t>
            </a:r>
            <a:r>
              <a:rPr lang="sv-SE" sz="1200" dirty="0">
                <a:hlinkClick r:id="rId5"/>
              </a:rPr>
              <a:t>s</a:t>
            </a:r>
            <a:r>
              <a:rPr lang="sv-SE" sz="1200" dirty="0">
                <a:hlinkClick r:id="rId5"/>
              </a:rPr>
              <a:t>k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 </a:t>
            </a:r>
            <a:r>
              <a:rPr lang="sv-SE" sz="1200" dirty="0">
                <a:hlinkClick r:id="rId5"/>
              </a:rPr>
              <a:t>m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n</a:t>
            </a:r>
            <a:r>
              <a:rPr lang="sv-SE" sz="1200" dirty="0">
                <a:hlinkClick r:id="rId5"/>
              </a:rPr>
              <a:t>u</a:t>
            </a:r>
            <a:r>
              <a:rPr lang="sv-SE" sz="1200" dirty="0">
                <a:hlinkClick r:id="rId5"/>
              </a:rPr>
              <a:t>a</a:t>
            </a:r>
            <a:r>
              <a:rPr lang="sv-SE" sz="1200" dirty="0">
                <a:hlinkClick r:id="rId5"/>
              </a:rPr>
              <a:t>l</a:t>
            </a:r>
            <a:r>
              <a:rPr lang="sv-SE" sz="1200" dirty="0"/>
              <a:t>.</a:t>
            </a:r>
            <a:r>
              <a:rPr lang="sv-SE" sz="12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i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e</a:t>
            </a:r>
            <a:r>
              <a:rPr lang="sv-SE" sz="1200" dirty="0"/>
              <a:t>x</a:t>
            </a:r>
            <a:r>
              <a:rPr lang="sv-SE" sz="1200" dirty="0"/>
              <a:t>e</a:t>
            </a:r>
            <a:r>
              <a:rPr lang="sv-SE" sz="1200" dirty="0"/>
              <a:t>m</a:t>
            </a:r>
            <a:r>
              <a:rPr lang="sv-SE" sz="1200" dirty="0"/>
              <a:t>p</a:t>
            </a:r>
            <a:r>
              <a:rPr lang="sv-SE" sz="1200" dirty="0"/>
              <a:t>e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ö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b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g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g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u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 </a:t>
            </a:r>
            <a:r>
              <a:rPr lang="sv-SE" sz="1200" dirty="0"/>
              <a:t>u</a:t>
            </a:r>
            <a:r>
              <a:rPr lang="sv-SE" sz="1200" dirty="0"/>
              <a:t>n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a</a:t>
            </a:r>
            <a:r>
              <a:rPr lang="sv-SE" sz="1200" dirty="0"/>
              <a:t>v</a:t>
            </a:r>
            <a:r>
              <a:rPr lang="sv-SE" sz="1200" dirty="0"/>
              <a:t>s</a:t>
            </a:r>
            <a:r>
              <a:rPr lang="sv-SE" sz="1200" dirty="0"/>
              <a:t>n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t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l</a:t>
            </a:r>
            <a:r>
              <a:rPr lang="sv-SE" sz="1200" dirty="0">
                <a:hlinkClick r:id="rId6"/>
              </a:rPr>
              <a:t>ä</a:t>
            </a:r>
            <a:r>
              <a:rPr lang="sv-SE" sz="1200" dirty="0">
                <a:hlinkClick r:id="rId6"/>
              </a:rPr>
              <a:t>m</a:t>
            </a:r>
            <a:r>
              <a:rPr lang="sv-SE" sz="1200" dirty="0">
                <a:hlinkClick r:id="rId6"/>
              </a:rPr>
              <a:t>p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n</a:t>
            </a:r>
            <a:r>
              <a:rPr lang="sv-SE" sz="1200" dirty="0">
                <a:hlinkClick r:id="rId6"/>
              </a:rPr>
              <a:t>g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i</a:t>
            </a:r>
            <a:r>
              <a:rPr lang="sv-SE" sz="1200" dirty="0">
                <a:hlinkClick r:id="rId6"/>
              </a:rPr>
              <a:t> </a:t>
            </a:r>
            <a:r>
              <a:rPr lang="sv-SE" sz="1200" dirty="0">
                <a:hlinkClick r:id="rId6"/>
              </a:rPr>
              <a:t>t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>
                <a:hlinkClick r:id="rId6"/>
              </a:rPr>
              <a:t>y</a:t>
            </a:r>
            <a:r>
              <a:rPr lang="sv-SE" sz="1200" dirty="0">
                <a:hlinkClick r:id="rId6"/>
              </a:rPr>
              <a:t>c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s</a:t>
            </a:r>
            <a:r>
              <a:rPr lang="sv-SE" sz="1200" dirty="0">
                <a:hlinkClick r:id="rId6"/>
              </a:rPr>
              <a:t>a</a:t>
            </a:r>
            <a:r>
              <a:rPr lang="sv-SE" sz="1200" dirty="0">
                <a:hlinkClick r:id="rId6"/>
              </a:rPr>
              <a:t>k</a:t>
            </a:r>
            <a:r>
              <a:rPr lang="sv-SE" sz="1200" dirty="0">
                <a:hlinkClick r:id="rId6"/>
              </a:rPr>
              <a:t>e</a:t>
            </a:r>
            <a:r>
              <a:rPr lang="sv-SE" sz="1200" dirty="0">
                <a:hlinkClick r:id="rId6"/>
              </a:rPr>
              <a:t>r</a:t>
            </a:r>
            <a:r>
              <a:rPr lang="sv-SE" sz="12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D</a:t>
            </a:r>
            <a:r>
              <a:rPr lang="sv-SE" sz="1200" dirty="0"/>
              <a:t>o</a:t>
            </a:r>
            <a:r>
              <a:rPr lang="sv-SE" sz="1200" dirty="0"/>
              <a:t>k</a:t>
            </a:r>
            <a:r>
              <a:rPr lang="sv-SE" sz="1200" dirty="0"/>
              <a:t>u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u</a:t>
            </a:r>
            <a:r>
              <a:rPr lang="sv-SE" sz="1200" dirty="0"/>
              <a:t>b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c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t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a</a:t>
            </a:r>
            <a:r>
              <a:rPr lang="sv-SE" sz="1200" dirty="0"/>
              <a:t>l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s</a:t>
            </a:r>
            <a:r>
              <a:rPr lang="sv-SE" sz="1200" dirty="0"/>
              <a:t>k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v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a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n</a:t>
            </a:r>
            <a:r>
              <a:rPr lang="sv-SE" sz="1200" dirty="0"/>
              <a:t>p</a:t>
            </a:r>
            <a:r>
              <a:rPr lang="sv-SE" sz="1200" dirty="0"/>
              <a:t>a</a:t>
            </a:r>
            <a:r>
              <a:rPr lang="sv-SE" sz="1200" dirty="0"/>
              <a:t>s</a:t>
            </a:r>
            <a:r>
              <a:rPr lang="sv-SE" sz="1200" dirty="0"/>
              <a:t>s</a:t>
            </a:r>
            <a:r>
              <a:rPr lang="sv-SE" sz="1200" dirty="0"/>
              <a:t>a</a:t>
            </a:r>
            <a:r>
              <a:rPr lang="sv-SE" sz="1200" dirty="0"/>
              <a:t>d</a:t>
            </a:r>
            <a:r>
              <a:rPr lang="sv-SE" sz="1200" dirty="0"/>
              <a:t>e</a:t>
            </a:r>
            <a:r>
              <a:rPr lang="sv-SE" sz="1200" dirty="0"/>
              <a:t>.</a:t>
            </a:r>
            <a:r>
              <a:rPr lang="sv-SE" sz="1200" dirty="0"/>
              <a:t> </a:t>
            </a:r>
            <a:r>
              <a:rPr lang="sv-SE" sz="1200" dirty="0"/>
              <a:t>M</a:t>
            </a:r>
            <a:r>
              <a:rPr lang="sv-SE" sz="1200" dirty="0"/>
              <a:t>e</a:t>
            </a:r>
            <a:r>
              <a:rPr lang="sv-SE" sz="1200" dirty="0"/>
              <a:t>r</a:t>
            </a:r>
            <a:r>
              <a:rPr lang="sv-SE" sz="1200" dirty="0"/>
              <a:t> 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</a:t>
            </a:r>
            <a:r>
              <a:rPr lang="sv-SE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ä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i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l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</a:t>
            </a:r>
            <a:r>
              <a:rPr lang="sv-SE" sz="12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</a:t>
            </a:r>
            <a:r>
              <a:rPr lang="sv-SE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</a:pP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f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a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o</a:t>
            </a:r>
            <a:r>
              <a:rPr lang="sv-SE" sz="1200" dirty="0"/>
              <a:t>n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m</a:t>
            </a:r>
            <a:r>
              <a:rPr lang="sv-SE" sz="1200" dirty="0"/>
              <a:t> </a:t>
            </a:r>
            <a:r>
              <a:rPr lang="sv-SE" sz="1200" dirty="0"/>
              <a:t>k</a:t>
            </a:r>
            <a:r>
              <a:rPr lang="sv-SE" sz="1200" dirty="0"/>
              <a:t>l</a:t>
            </a:r>
            <a:r>
              <a:rPr lang="sv-SE" sz="1200" dirty="0"/>
              <a:t>a</a:t>
            </a:r>
            <a:r>
              <a:rPr lang="sv-SE" sz="1200" dirty="0"/>
              <a:t>r</a:t>
            </a:r>
            <a:r>
              <a:rPr lang="sv-SE" sz="1200" dirty="0"/>
              <a:t>s</a:t>
            </a:r>
            <a:r>
              <a:rPr lang="sv-SE" sz="1200" dirty="0"/>
              <a:t>p</a:t>
            </a:r>
            <a:r>
              <a:rPr lang="sv-SE" sz="1200" dirty="0"/>
              <a:t>r</a:t>
            </a:r>
            <a:r>
              <a:rPr lang="sv-SE" sz="1200" dirty="0"/>
              <a:t>å</a:t>
            </a:r>
            <a:r>
              <a:rPr lang="sv-SE" sz="1200" dirty="0"/>
              <a:t>k</a:t>
            </a:r>
            <a:r>
              <a:rPr lang="sv-SE" sz="1200" dirty="0"/>
              <a:t>,</a:t>
            </a:r>
            <a:r>
              <a:rPr lang="sv-SE" sz="1200" dirty="0"/>
              <a:t> </a:t>
            </a:r>
            <a:r>
              <a:rPr lang="sv-SE" sz="1200" dirty="0"/>
              <a:t>n</a:t>
            </a:r>
            <a:r>
              <a:rPr lang="sv-SE" sz="1200" dirty="0"/>
              <a:t>o</a:t>
            </a:r>
            <a:r>
              <a:rPr lang="sv-SE" sz="1200" dirty="0"/>
              <a:t>r</a:t>
            </a:r>
            <a:r>
              <a:rPr lang="sv-SE" sz="1200" dirty="0"/>
              <a:t>m</a:t>
            </a:r>
            <a:r>
              <a:rPr lang="sv-SE" sz="1200" dirty="0"/>
              <a:t>k</a:t>
            </a:r>
            <a:r>
              <a:rPr lang="sv-SE" sz="1200" dirty="0"/>
              <a:t>r</a:t>
            </a:r>
            <a:r>
              <a:rPr lang="sv-SE" sz="1200" dirty="0"/>
              <a:t>i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k</a:t>
            </a:r>
            <a:r>
              <a:rPr lang="sv-SE" sz="1200" dirty="0"/>
              <a:t> </a:t>
            </a:r>
            <a:r>
              <a:rPr lang="sv-SE" sz="1200" dirty="0"/>
              <a:t>o</a:t>
            </a:r>
            <a:r>
              <a:rPr lang="sv-SE" sz="1200" dirty="0"/>
              <a:t>c</a:t>
            </a:r>
            <a:r>
              <a:rPr lang="sv-SE" sz="1200" dirty="0"/>
              <a:t>h</a:t>
            </a:r>
            <a:r>
              <a:rPr lang="sv-SE" sz="1200" dirty="0"/>
              <a:t> </a:t>
            </a:r>
            <a:r>
              <a:rPr lang="sv-SE" sz="1200" dirty="0"/>
              <a:t>t</a:t>
            </a:r>
            <a:r>
              <a:rPr lang="sv-SE" sz="1200" dirty="0"/>
              <a:t>i</a:t>
            </a:r>
            <a:r>
              <a:rPr lang="sv-SE" sz="1200" dirty="0"/>
              <a:t>l</a:t>
            </a:r>
            <a:r>
              <a:rPr lang="sv-SE" sz="1200" dirty="0"/>
              <a:t>l</a:t>
            </a:r>
            <a:r>
              <a:rPr lang="sv-SE" sz="1200" dirty="0"/>
              <a:t>g</a:t>
            </a:r>
            <a:r>
              <a:rPr lang="sv-SE" sz="1200" dirty="0"/>
              <a:t>ä</a:t>
            </a:r>
            <a:r>
              <a:rPr lang="sv-SE" sz="1200" dirty="0"/>
              <a:t>n</a:t>
            </a:r>
            <a:r>
              <a:rPr lang="sv-SE" sz="1200" dirty="0"/>
              <a:t>g</a:t>
            </a:r>
            <a:r>
              <a:rPr lang="sv-SE" sz="1200" dirty="0"/>
              <a:t>l</a:t>
            </a:r>
            <a:r>
              <a:rPr lang="sv-SE" sz="1200" dirty="0"/>
              <a:t>i</a:t>
            </a:r>
            <a:r>
              <a:rPr lang="sv-SE" sz="1200" dirty="0"/>
              <a:t>g</a:t>
            </a:r>
            <a:r>
              <a:rPr lang="sv-SE" sz="1200" dirty="0"/>
              <a:t>h</a:t>
            </a:r>
            <a:r>
              <a:rPr lang="sv-SE" sz="1200" dirty="0"/>
              <a:t>e</a:t>
            </a:r>
            <a:r>
              <a:rPr lang="sv-SE" sz="1200" dirty="0"/>
              <a:t>t</a:t>
            </a:r>
            <a:r>
              <a:rPr lang="sv-SE" sz="1200" dirty="0"/>
              <a:t> </a:t>
            </a:r>
            <a:r>
              <a:rPr lang="sv-SE" sz="1200" dirty="0"/>
              <a:t>f</a:t>
            </a:r>
            <a:r>
              <a:rPr lang="sv-SE" sz="1200" dirty="0"/>
              <a:t>i</a:t>
            </a:r>
            <a:r>
              <a:rPr lang="sv-SE" sz="1200" dirty="0"/>
              <a:t>n</a:t>
            </a:r>
            <a:r>
              <a:rPr lang="sv-SE" sz="1200" dirty="0"/>
              <a:t>n</a:t>
            </a:r>
            <a:r>
              <a:rPr lang="sv-SE" sz="1200" dirty="0"/>
              <a:t>s</a:t>
            </a:r>
            <a:r>
              <a:rPr lang="sv-SE" sz="1200" dirty="0"/>
              <a:t> </a:t>
            </a:r>
            <a:r>
              <a:rPr lang="sv-SE" sz="1200" dirty="0"/>
              <a:t>p</a:t>
            </a:r>
            <a:r>
              <a:rPr lang="sv-SE" sz="1200" dirty="0"/>
              <a:t>å</a:t>
            </a:r>
            <a:r>
              <a:rPr lang="sv-SE" sz="1200" dirty="0"/>
              <a:t> 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m</a:t>
            </a:r>
            <a:r>
              <a:rPr lang="sv-SE" sz="1200" dirty="0">
                <a:hlinkClick r:id="rId8"/>
              </a:rPr>
              <a:t>u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k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o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i</a:t>
            </a:r>
            <a:r>
              <a:rPr lang="sv-SE" sz="1200" dirty="0">
                <a:hlinkClick r:id="rId8"/>
              </a:rPr>
              <a:t> </a:t>
            </a:r>
            <a:r>
              <a:rPr lang="sv-SE" sz="1200" dirty="0">
                <a:hlinkClick r:id="rId8"/>
              </a:rPr>
              <a:t>s</a:t>
            </a:r>
            <a:r>
              <a:rPr lang="sv-SE" sz="1200" dirty="0">
                <a:hlinkClick r:id="rId8"/>
              </a:rPr>
              <a:t>t</a:t>
            </a:r>
            <a:r>
              <a:rPr lang="sv-SE" sz="1200" dirty="0">
                <a:hlinkClick r:id="rId8"/>
              </a:rPr>
              <a:t>a</a:t>
            </a:r>
            <a:r>
              <a:rPr lang="sv-SE" sz="1200" dirty="0">
                <a:hlinkClick r:id="rId8"/>
              </a:rPr>
              <a:t>d</a:t>
            </a:r>
            <a:r>
              <a:rPr lang="sv-SE" sz="1200" dirty="0">
                <a:hlinkClick r:id="rId8"/>
              </a:rPr>
              <a:t>e</a:t>
            </a:r>
            <a:r>
              <a:rPr lang="sv-SE" sz="1200" dirty="0">
                <a:hlinkClick r:id="rId8"/>
              </a:rPr>
              <a:t>n</a:t>
            </a:r>
            <a:r>
              <a:rPr lang="sv-SE" sz="1200" dirty="0"/>
              <a:t>.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871D4193-FB19-4DD4-88DA-958949FB65EB}"/>
              </a:ext>
            </a:extLst>
          </p:cNvPr>
          <p:cNvSpPr txBox="1"/>
          <p:nvPr/>
        </p:nvSpPr>
        <p:spPr>
          <a:xfrm>
            <a:off x="5234921" y="4664917"/>
            <a:ext cx="41529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200" b="1" dirty="0"/>
              <a:t>T</a:t>
            </a:r>
            <a:r>
              <a:rPr lang="sv-SE" sz="1200" b="1" dirty="0"/>
              <a:t>ä</a:t>
            </a:r>
            <a:r>
              <a:rPr lang="sv-SE" sz="1200" b="1" dirty="0"/>
              <a:t>n</a:t>
            </a:r>
            <a:r>
              <a:rPr lang="sv-SE" sz="1200" b="1" dirty="0"/>
              <a:t>k</a:t>
            </a:r>
            <a:r>
              <a:rPr lang="sv-SE" sz="1200" b="1" dirty="0"/>
              <a:t> </a:t>
            </a:r>
            <a:r>
              <a:rPr lang="sv-SE" sz="1200" b="1" dirty="0"/>
              <a:t>p</a:t>
            </a:r>
            <a:r>
              <a:rPr lang="sv-SE" sz="1200" b="1" dirty="0"/>
              <a:t>å</a:t>
            </a:r>
            <a:r>
              <a:rPr lang="sv-SE" sz="1200" b="1" dirty="0"/>
              <a:t>!</a:t>
            </a:r>
          </a:p>
        </p:txBody>
      </p:sp>
      <p:sp>
        <p:nvSpPr>
          <p:cNvPr id="57" name="Platshållare för text 3">
            <a:extLst>
              <a:ext uri="{FF2B5EF4-FFF2-40B4-BE49-F238E27FC236}">
                <a16:creationId xmlns:a16="http://schemas.microsoft.com/office/drawing/2014/main" id="{D1D02BC1-3587-4432-919B-F12E9FE6D725}"/>
              </a:ext>
            </a:extLst>
          </p:cNvPr>
          <p:cNvSpPr txBox="1">
            <a:spLocks/>
          </p:cNvSpPr>
          <p:nvPr/>
        </p:nvSpPr>
        <p:spPr>
          <a:xfrm>
            <a:off x="233364" y="4984467"/>
            <a:ext cx="4237036" cy="13877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21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6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134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0" indent="0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8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9" indent="-171455" algn="l" defTabSz="68582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k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o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o</a:t>
            </a:r>
            <a:r>
              <a:rPr lang="sv-SE" sz="1400" dirty="0"/>
              <a:t>m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v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 </a:t>
            </a:r>
            <a:r>
              <a:rPr lang="sv-SE" sz="1400" dirty="0"/>
              <a:t>v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i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t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s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a</a:t>
            </a:r>
            <a:r>
              <a:rPr lang="sv-SE" sz="1400" dirty="0"/>
              <a:t>p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 err="1"/>
              <a:t>i</a:t>
            </a:r>
            <a:r>
              <a:rPr lang="sv-SE" sz="1400" dirty="0" err="1"/>
              <a:t>b</a:t>
            </a:r>
            <a:r>
              <a:rPr lang="sv-SE" sz="1400" dirty="0" err="1"/>
              <a:t>o</a:t>
            </a:r>
            <a:r>
              <a:rPr lang="sv-SE" sz="1400" dirty="0" err="1"/>
              <a:t>c</a:t>
            </a:r>
            <a:r>
              <a:rPr lang="sv-SE" sz="1400" dirty="0" err="1"/>
              <a:t>k</a:t>
            </a:r>
            <a:r>
              <a:rPr lang="sv-SE" sz="1400" dirty="0" err="1"/>
              <a:t>a</a:t>
            </a:r>
            <a:r>
              <a:rPr lang="sv-SE" sz="1400" dirty="0" err="1"/>
              <a:t>t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H</a:t>
            </a:r>
            <a:r>
              <a:rPr lang="sv-SE" sz="1400" dirty="0"/>
              <a:t>e</a:t>
            </a:r>
            <a:r>
              <a:rPr lang="sv-SE" sz="1400" dirty="0"/>
              <a:t>l</a:t>
            </a:r>
            <a:r>
              <a:rPr lang="sv-SE" sz="1400" dirty="0"/>
              <a:t>s</a:t>
            </a:r>
            <a:r>
              <a:rPr lang="sv-SE" sz="1400" dirty="0"/>
              <a:t>i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s</a:t>
            </a:r>
            <a:r>
              <a:rPr lang="sv-SE" sz="1400" dirty="0"/>
              <a:t>b</a:t>
            </a:r>
            <a:r>
              <a:rPr lang="sv-SE" sz="1400" dirty="0"/>
              <a:t>i</a:t>
            </a:r>
            <a:r>
              <a:rPr lang="sv-SE" sz="1400" dirty="0"/>
              <a:t>l</a:t>
            </a:r>
            <a:r>
              <a:rPr lang="sv-SE" sz="1400" dirty="0"/>
              <a:t>d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i</a:t>
            </a:r>
            <a:r>
              <a:rPr lang="sv-SE" sz="1400" dirty="0"/>
              <a:t> </a:t>
            </a:r>
            <a:r>
              <a:rPr lang="sv-SE" sz="1400" dirty="0"/>
              <a:t>u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k</a:t>
            </a:r>
            <a:r>
              <a:rPr lang="sv-SE" sz="1400" dirty="0"/>
              <a:t>r</a:t>
            </a:r>
            <a:r>
              <a:rPr lang="sv-SE" sz="1400" dirty="0"/>
              <a:t>i</a:t>
            </a:r>
            <a:r>
              <a:rPr lang="sv-SE" sz="1400" dirty="0"/>
              <a:t>f</a:t>
            </a:r>
            <a:r>
              <a:rPr lang="sv-SE" sz="1400" dirty="0"/>
              <a:t>t</a:t>
            </a:r>
            <a:r>
              <a:rPr lang="sv-SE" sz="1400" dirty="0"/>
              <a:t>s</a:t>
            </a:r>
            <a:r>
              <a:rPr lang="sv-SE" sz="1400" dirty="0"/>
              <a:t>l</a:t>
            </a:r>
            <a:r>
              <a:rPr lang="sv-SE" sz="1400" dirty="0"/>
              <a:t>ä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  <a:p>
            <a:pPr marL="342900" lvl="4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1400" dirty="0"/>
              <a:t>F</a:t>
            </a:r>
            <a:r>
              <a:rPr lang="sv-SE" sz="1400" dirty="0"/>
              <a:t>ö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v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ö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b</a:t>
            </a:r>
            <a:r>
              <a:rPr lang="sv-SE" sz="1400" dirty="0"/>
              <a:t>o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S</a:t>
            </a:r>
            <a:r>
              <a:rPr lang="sv-SE" sz="1400" dirty="0"/>
              <a:t>t</a:t>
            </a:r>
            <a:r>
              <a:rPr lang="sv-SE" sz="1400" dirty="0"/>
              <a:t>a</a:t>
            </a:r>
            <a:r>
              <a:rPr lang="sv-SE" sz="1400" dirty="0"/>
              <a:t>d</a:t>
            </a:r>
            <a:r>
              <a:rPr lang="sv-SE" sz="1400" dirty="0"/>
              <a:t>s</a:t>
            </a:r>
            <a:r>
              <a:rPr lang="sv-SE" sz="1400" dirty="0"/>
              <a:t> </a:t>
            </a:r>
            <a:r>
              <a:rPr lang="sv-SE" sz="1400" dirty="0"/>
              <a:t>l</a:t>
            </a:r>
            <a:r>
              <a:rPr lang="sv-SE" sz="1400" dirty="0"/>
              <a:t>j</a:t>
            </a:r>
            <a:r>
              <a:rPr lang="sv-SE" sz="1400" dirty="0"/>
              <a:t>u</a:t>
            </a:r>
            <a:r>
              <a:rPr lang="sv-SE" sz="1400" dirty="0"/>
              <a:t>s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g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f</a:t>
            </a:r>
            <a:r>
              <a:rPr lang="sv-SE" sz="1400" dirty="0"/>
              <a:t>i</a:t>
            </a:r>
            <a:r>
              <a:rPr lang="sv-SE" sz="1400" dirty="0"/>
              <a:t>k</a:t>
            </a:r>
            <a:r>
              <a:rPr lang="sv-SE" sz="1400" dirty="0"/>
              <a:t>.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a</a:t>
            </a:r>
            <a:r>
              <a:rPr lang="sv-SE" sz="1400" dirty="0"/>
              <a:t>r</a:t>
            </a:r>
            <a:r>
              <a:rPr lang="sv-SE" sz="1400" dirty="0"/>
              <a:t>k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b</a:t>
            </a:r>
            <a:r>
              <a:rPr lang="sv-SE" sz="1400" dirty="0"/>
              <a:t>j</a:t>
            </a:r>
            <a:r>
              <a:rPr lang="sv-SE" sz="1400" dirty="0"/>
              <a:t>e</a:t>
            </a:r>
            <a:r>
              <a:rPr lang="sv-SE" sz="1400" dirty="0"/>
              <a:t>k</a:t>
            </a:r>
            <a:r>
              <a:rPr lang="sv-SE" sz="1400" dirty="0"/>
              <a:t>t</a:t>
            </a:r>
            <a:r>
              <a:rPr lang="sv-SE" sz="1400" dirty="0"/>
              <a:t> </a:t>
            </a:r>
            <a:r>
              <a:rPr lang="sv-SE" sz="1400" dirty="0"/>
              <a:t>o</a:t>
            </a:r>
            <a:r>
              <a:rPr lang="sv-SE" sz="1400" dirty="0"/>
              <a:t>c</a:t>
            </a:r>
            <a:r>
              <a:rPr lang="sv-SE" sz="1400" dirty="0"/>
              <a:t>h</a:t>
            </a:r>
            <a:r>
              <a:rPr lang="sv-SE" sz="1400" dirty="0"/>
              <a:t> </a:t>
            </a:r>
            <a:r>
              <a:rPr lang="sv-SE" sz="1400" dirty="0"/>
              <a:t>ä</a:t>
            </a:r>
            <a:r>
              <a:rPr lang="sv-SE" sz="1400" dirty="0"/>
              <a:t>n</a:t>
            </a:r>
            <a:r>
              <a:rPr lang="sv-SE" sz="1400" dirty="0"/>
              <a:t>d</a:t>
            </a:r>
            <a:r>
              <a:rPr lang="sv-SE" sz="1400" dirty="0"/>
              <a:t>r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y</a:t>
            </a:r>
            <a:r>
              <a:rPr lang="sv-SE" sz="1400" dirty="0"/>
              <a:t>l</a:t>
            </a:r>
            <a:r>
              <a:rPr lang="sv-SE" sz="1400" dirty="0"/>
              <a:t>l</a:t>
            </a:r>
            <a:r>
              <a:rPr lang="sv-SE" sz="1400" dirty="0"/>
              <a:t>n</a:t>
            </a:r>
            <a:r>
              <a:rPr lang="sv-SE" sz="1400" dirty="0"/>
              <a:t>i</a:t>
            </a:r>
            <a:r>
              <a:rPr lang="sv-SE" sz="1400" dirty="0"/>
              <a:t>n</a:t>
            </a:r>
            <a:r>
              <a:rPr lang="sv-SE" sz="1400" dirty="0"/>
              <a:t>g</a:t>
            </a:r>
            <a:r>
              <a:rPr lang="sv-SE" sz="1400" dirty="0"/>
              <a:t>s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 </a:t>
            </a:r>
            <a:r>
              <a:rPr lang="sv-SE" sz="1400" dirty="0"/>
              <a:t>m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i</a:t>
            </a:r>
            <a:r>
              <a:rPr lang="sv-SE" sz="1400" dirty="0"/>
              <a:t>p</a:t>
            </a:r>
            <a:r>
              <a:rPr lang="sv-SE" sz="1400" dirty="0"/>
              <a:t>e</a:t>
            </a:r>
            <a:r>
              <a:rPr lang="sv-SE" sz="1400" dirty="0"/>
              <a:t>t</a:t>
            </a:r>
            <a:r>
              <a:rPr lang="sv-SE" sz="1400" dirty="0"/>
              <a:t>t</a:t>
            </a:r>
            <a:r>
              <a:rPr lang="sv-SE" sz="1400" dirty="0"/>
              <a:t>e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p</a:t>
            </a:r>
            <a:r>
              <a:rPr lang="sv-SE" sz="1400" dirty="0"/>
              <a:t>å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å</a:t>
            </a:r>
            <a:r>
              <a:rPr lang="sv-SE" sz="1400" dirty="0"/>
              <a:t>g</a:t>
            </a:r>
            <a:r>
              <a:rPr lang="sv-SE" sz="1400" dirty="0"/>
              <a:t>o</a:t>
            </a:r>
            <a:r>
              <a:rPr lang="sv-SE" sz="1400" dirty="0"/>
              <a:t>n</a:t>
            </a:r>
            <a:r>
              <a:rPr lang="sv-SE" sz="1400" dirty="0"/>
              <a:t> </a:t>
            </a:r>
            <a:r>
              <a:rPr lang="sv-SE" sz="1400" dirty="0"/>
              <a:t>a</a:t>
            </a:r>
            <a:r>
              <a:rPr lang="sv-SE" sz="1400" dirty="0"/>
              <a:t>v</a:t>
            </a:r>
            <a:r>
              <a:rPr lang="sv-SE" sz="1400" dirty="0"/>
              <a:t> </a:t>
            </a:r>
            <a:r>
              <a:rPr lang="sv-SE" sz="1400" dirty="0"/>
              <a:t>f</a:t>
            </a:r>
            <a:r>
              <a:rPr lang="sv-SE" sz="1400" dirty="0"/>
              <a:t>ä</a:t>
            </a:r>
            <a:r>
              <a:rPr lang="sv-SE" sz="1400" dirty="0"/>
              <a:t>r</a:t>
            </a:r>
            <a:r>
              <a:rPr lang="sv-SE" sz="1400" dirty="0"/>
              <a:t>g</a:t>
            </a:r>
            <a:r>
              <a:rPr lang="sv-SE" sz="1400" dirty="0"/>
              <a:t>e</a:t>
            </a:r>
            <a:r>
              <a:rPr lang="sv-SE" sz="1400" dirty="0"/>
              <a:t>r</a:t>
            </a:r>
            <a:r>
              <a:rPr lang="sv-SE" sz="1400" dirty="0"/>
              <a:t>n</a:t>
            </a:r>
            <a:r>
              <a:rPr lang="sv-SE" sz="1400" dirty="0"/>
              <a:t>a</a:t>
            </a:r>
            <a:r>
              <a:rPr lang="sv-SE" sz="1400" dirty="0"/>
              <a:t> </a:t>
            </a:r>
            <a:r>
              <a:rPr lang="sv-SE" sz="1400" dirty="0"/>
              <a:t>n</a:t>
            </a:r>
            <a:r>
              <a:rPr lang="sv-SE" sz="1400" dirty="0"/>
              <a:t>e</a:t>
            </a:r>
            <a:r>
              <a:rPr lang="sv-SE" sz="1400" dirty="0"/>
              <a:t>d</a:t>
            </a:r>
            <a:r>
              <a:rPr lang="sv-SE" sz="1400" dirty="0"/>
              <a:t>a</a:t>
            </a:r>
            <a:r>
              <a:rPr lang="sv-SE" sz="1400" dirty="0"/>
              <a:t>n</a:t>
            </a:r>
            <a:r>
              <a:rPr lang="sv-SE" sz="1400" dirty="0"/>
              <a:t>.</a:t>
            </a:r>
            <a:r>
              <a:rPr lang="sv-SE" sz="1400" dirty="0"/>
              <a:t> 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F3B3CC2-8785-3CFD-15FA-AB7D06BE5A6B}"/>
              </a:ext>
            </a:extLst>
          </p:cNvPr>
          <p:cNvSpPr/>
          <p:nvPr/>
        </p:nvSpPr>
        <p:spPr>
          <a:xfrm>
            <a:off x="3914339" y="6664915"/>
            <a:ext cx="435871" cy="435871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270888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D68AB2D4-44DE-4C39-B405-54C7F9A7EB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Rubrik 23">
            <a:extLst>
              <a:ext uri="{FF2B5EF4-FFF2-40B4-BE49-F238E27FC236}">
                <a16:creationId xmlns:a16="http://schemas.microsoft.com/office/drawing/2014/main" id="{114B5B48-E68E-4B57-96EC-57D5110B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5F0B5D4-9CCA-4E26-B0E7-CBF0FAE40A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B</a:t>
            </a:r>
            <a:r>
              <a:rPr lang="sv-SE" dirty="0"/>
              <a:t>u</a:t>
            </a:r>
            <a:r>
              <a:rPr lang="sv-SE" dirty="0"/>
              <a:t>d</a:t>
            </a:r>
            <a:r>
              <a:rPr lang="sv-SE" dirty="0"/>
              <a:t>s</a:t>
            </a:r>
            <a:r>
              <a:rPr lang="sv-SE" dirty="0"/>
              <a:t>k</a:t>
            </a:r>
            <a:r>
              <a:rPr lang="sv-SE" dirty="0"/>
              <a:t>a</a:t>
            </a:r>
            <a:r>
              <a:rPr lang="sv-SE" dirty="0"/>
              <a:t>p</a:t>
            </a:r>
            <a:r>
              <a:rPr lang="sv-SE" dirty="0"/>
              <a:t>/</a:t>
            </a:r>
            <a:r>
              <a:rPr lang="sv-SE" dirty="0"/>
              <a:t>v</a:t>
            </a:r>
            <a:r>
              <a:rPr lang="sv-SE" dirty="0"/>
              <a:t>e</a:t>
            </a:r>
            <a:r>
              <a:rPr lang="sv-SE" dirty="0"/>
              <a:t>r</a:t>
            </a:r>
            <a:r>
              <a:rPr lang="sv-SE" dirty="0"/>
              <a:t>k</a:t>
            </a:r>
            <a:r>
              <a:rPr lang="sv-SE" dirty="0"/>
              <a:t>s</a:t>
            </a:r>
            <a:r>
              <a:rPr lang="sv-SE" dirty="0"/>
              <a:t>a</a:t>
            </a:r>
            <a:r>
              <a:rPr lang="sv-SE" dirty="0"/>
              <a:t>m</a:t>
            </a:r>
            <a:r>
              <a:rPr lang="sv-SE" dirty="0"/>
              <a:t>h</a:t>
            </a:r>
            <a:r>
              <a:rPr lang="sv-SE" dirty="0"/>
              <a:t>e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p</a:t>
            </a:r>
            <a:r>
              <a:rPr lang="sv-SE" dirty="0"/>
              <a:t>r</a:t>
            </a:r>
            <a:r>
              <a:rPr lang="sv-SE" dirty="0"/>
              <a:t>o</a:t>
            </a:r>
            <a:r>
              <a:rPr lang="sv-SE" dirty="0"/>
              <a:t>j</a:t>
            </a:r>
            <a:r>
              <a:rPr lang="sv-SE" dirty="0"/>
              <a:t>e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+mn-lt"/>
              </a:rPr>
              <a:t>F</a:t>
            </a:r>
            <a:r>
              <a:rPr lang="sv-SE" dirty="0">
                <a:latin typeface="+mn-lt"/>
              </a:rPr>
              <a:t>ö</a:t>
            </a:r>
            <a:r>
              <a:rPr lang="sv-SE" dirty="0">
                <a:latin typeface="+mn-lt"/>
              </a:rPr>
              <a:t>r</a:t>
            </a:r>
            <a:r>
              <a:rPr lang="sv-SE" dirty="0">
                <a:latin typeface="+mn-lt"/>
              </a:rPr>
              <a:t>v</a:t>
            </a:r>
            <a:r>
              <a:rPr lang="sv-SE" dirty="0">
                <a:latin typeface="+mn-lt"/>
              </a:rPr>
              <a:t>a</a:t>
            </a:r>
            <a:r>
              <a:rPr lang="sv-SE" dirty="0">
                <a:latin typeface="+mn-lt"/>
              </a:rPr>
              <a:t>l</a:t>
            </a:r>
            <a:r>
              <a:rPr lang="sv-SE" dirty="0">
                <a:latin typeface="+mn-lt"/>
              </a:rPr>
              <a:t>t</a:t>
            </a:r>
            <a:r>
              <a:rPr lang="sv-SE" dirty="0">
                <a:latin typeface="+mn-lt"/>
              </a:rPr>
              <a:t>n</a:t>
            </a:r>
            <a:r>
              <a:rPr lang="sv-SE" dirty="0">
                <a:latin typeface="+mn-lt"/>
              </a:rPr>
              <a:t>i</a:t>
            </a:r>
            <a:r>
              <a:rPr lang="sv-SE" dirty="0">
                <a:latin typeface="+mn-lt"/>
              </a:rPr>
              <a:t>n</a:t>
            </a:r>
            <a:r>
              <a:rPr lang="sv-SE" dirty="0">
                <a:latin typeface="+mn-lt"/>
              </a:rPr>
              <a:t>g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479861F7-C395-4711-807B-5102E7D60C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/>
              <a:t>o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b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g</a:t>
            </a:r>
            <a:r>
              <a:rPr lang="sv-SE" dirty="0"/>
              <a:t>.</a:t>
            </a:r>
            <a:r>
              <a:rPr lang="sv-SE" dirty="0"/>
              <a:t>s</a:t>
            </a:r>
            <a:r>
              <a:rPr lang="sv-SE" dirty="0"/>
              <a:t>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9F5DBC4-D9A1-4B44-90D0-8264D76BA4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sv-SE" dirty="0"/>
              <a:t>K</a:t>
            </a:r>
            <a:r>
              <a:rPr lang="sv-SE" dirty="0"/>
              <a:t>o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k</a:t>
            </a:r>
            <a:r>
              <a:rPr lang="sv-SE" dirty="0"/>
              <a:t>t</a:t>
            </a:r>
          </a:p>
          <a:p>
            <a:pPr lvl="1"/>
            <a:r>
              <a:rPr lang="sv-SE" dirty="0" err="1"/>
              <a:t>V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a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f</a:t>
            </a:r>
            <a:r>
              <a:rPr lang="sv-SE" dirty="0"/>
              <a:t>u</a:t>
            </a:r>
            <a:r>
              <a:rPr lang="sv-SE" dirty="0"/>
              <a:t>g</a:t>
            </a:r>
            <a:r>
              <a:rPr lang="sv-SE" dirty="0"/>
              <a:t>a</a:t>
            </a:r>
            <a:r>
              <a:rPr lang="sv-SE" dirty="0"/>
              <a:t>.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f</a:t>
            </a:r>
            <a:r>
              <a:rPr lang="sv-SE" b="1" dirty="0"/>
              <a:t>o</a:t>
            </a:r>
            <a:r>
              <a:rPr lang="sv-SE" b="1" dirty="0"/>
              <a:t>n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p</a:t>
            </a:r>
            <a:r>
              <a:rPr lang="sv-SE" dirty="0" err="1"/>
              <a:t>h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E</a:t>
            </a:r>
            <a:r>
              <a:rPr lang="sv-SE" b="1" dirty="0"/>
              <a:t>-</a:t>
            </a:r>
            <a:r>
              <a:rPr lang="sv-SE" b="1" dirty="0"/>
              <a:t>p</a:t>
            </a:r>
            <a:r>
              <a:rPr lang="sv-SE" b="1" dirty="0"/>
              <a:t>o</a:t>
            </a:r>
            <a:r>
              <a:rPr lang="sv-SE" b="1" dirty="0"/>
              <a:t>s</a:t>
            </a:r>
            <a:r>
              <a:rPr lang="sv-SE" b="1" dirty="0"/>
              <a:t>t</a:t>
            </a:r>
            <a:r>
              <a:rPr lang="sv-SE" b="1" dirty="0"/>
              <a:t>:</a:t>
            </a: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{</a:t>
            </a:r>
            <a:r>
              <a:rPr lang="sv-SE" dirty="0"/>
              <a:t>{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g</a:t>
            </a:r>
            <a:r>
              <a:rPr lang="sv-SE" dirty="0" err="1"/>
              <a:t>_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}</a:t>
            </a:r>
            <a:r>
              <a:rPr lang="sv-SE" dirty="0"/>
              <a:t>}</a:t>
            </a:r>
          </a:p>
          <a:p>
            <a:pPr lvl="1"/>
            <a:r>
              <a:rPr lang="sv-SE" b="1" dirty="0"/>
              <a:t>Websida: </a:t>
            </a:r>
            <a:br>
              <a:rPr lang="sv-SE" dirty="0"/>
            </a:br>
            <a:r>
              <a:rPr lang="sv-SE" dirty="0"/>
              <a:t>goteborg.se</a:t>
            </a:r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9AD7A440-1231-4544-A790-D31D58B70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7943317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FF95F133-7A2F-454C-AB39-134942A7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 </a:t>
            </a:r>
            <a:r>
              <a:rPr lang="sv-SE" dirty="0"/>
              <a:t> </a:t>
            </a:r>
            <a:r>
              <a:rPr lang="sv-SE" dirty="0"/>
              <a:t>x</a:t>
            </a:r>
            <a:r>
              <a:rPr lang="sv-SE" dirty="0"/>
              <a:t>x</a:t>
            </a:r>
            <a:r>
              <a:rPr lang="sv-SE" dirty="0"/>
              <a:t>x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 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 err="1"/>
              <a:t>x</a:t>
            </a:r>
            <a:r>
              <a:rPr lang="sv-SE" dirty="0"/>
              <a:t>	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A8B04389-1C29-4FB3-9CB0-59EEAA0D55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M</a:t>
            </a:r>
            <a:r>
              <a:rPr lang="sv-SE" dirty="0"/>
              <a:t>e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  <a:p>
            <a:pPr lvl="1"/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ö</a:t>
            </a:r>
            <a:r>
              <a:rPr lang="sv-SE" dirty="0"/>
              <a:t>d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b="1" dirty="0"/>
              <a:t>m</a:t>
            </a:r>
            <a:r>
              <a:rPr lang="sv-SE" b="1" dirty="0"/>
              <a:t>a</a:t>
            </a:r>
            <a:r>
              <a:rPr lang="sv-SE" b="1" dirty="0"/>
              <a:t>r</a:t>
            </a:r>
            <a:r>
              <a:rPr lang="sv-SE" b="1" dirty="0"/>
              <a:t>k</a:t>
            </a:r>
            <a:r>
              <a:rPr lang="sv-SE" b="1" dirty="0"/>
              <a:t>e</a:t>
            </a:r>
            <a:r>
              <a:rPr lang="sv-SE" b="1" dirty="0"/>
              <a:t>r</a:t>
            </a:r>
            <a:r>
              <a:rPr lang="sv-SE" b="1" dirty="0"/>
              <a:t>a</a:t>
            </a:r>
            <a:r>
              <a:rPr lang="sv-SE" b="1" dirty="0"/>
              <a:t>d</a:t>
            </a:r>
            <a:r>
              <a:rPr lang="sv-SE" b="1" dirty="0"/>
              <a:t>e</a:t>
            </a:r>
            <a:r>
              <a:rPr lang="sv-SE" b="1" dirty="0"/>
              <a:t> </a:t>
            </a:r>
            <a:r>
              <a:rPr lang="sv-SE" b="1" dirty="0"/>
              <a:t>o</a:t>
            </a:r>
            <a:r>
              <a:rPr lang="sv-SE" b="1" dirty="0"/>
              <a:t>r</a:t>
            </a:r>
            <a:r>
              <a:rPr lang="sv-SE" b="1" dirty="0"/>
              <a:t>d</a:t>
            </a:r>
            <a:r>
              <a:rPr lang="sv-SE" b="1" dirty="0"/>
              <a:t> </a:t>
            </a:r>
            <a:r>
              <a:rPr lang="sv-SE" b="1" dirty="0"/>
              <a:t>e</a:t>
            </a:r>
            <a:r>
              <a:rPr lang="sv-SE" b="1" dirty="0"/>
              <a:t>l</a:t>
            </a:r>
            <a:r>
              <a:rPr lang="sv-SE" b="1" dirty="0"/>
              <a:t>l</a:t>
            </a:r>
            <a:r>
              <a:rPr lang="sv-SE" b="1" dirty="0"/>
              <a:t>e</a:t>
            </a:r>
            <a:r>
              <a:rPr lang="sv-SE" b="1" dirty="0"/>
              <a:t>r</a:t>
            </a:r>
            <a:r>
              <a:rPr lang="sv-SE" b="1" dirty="0"/>
              <a:t> </a:t>
            </a:r>
            <a:r>
              <a:rPr lang="sv-SE" b="1" dirty="0"/>
              <a:t>m</a:t>
            </a:r>
            <a:r>
              <a:rPr lang="sv-SE" b="1" dirty="0"/>
              <a:t>e</a:t>
            </a:r>
            <a:r>
              <a:rPr lang="sv-SE" b="1" dirty="0"/>
              <a:t>n</a:t>
            </a:r>
            <a:r>
              <a:rPr lang="sv-SE" b="1" dirty="0"/>
              <a:t>i</a:t>
            </a:r>
            <a:r>
              <a:rPr lang="sv-SE" b="1" dirty="0"/>
              <a:t>n</a:t>
            </a:r>
            <a:r>
              <a:rPr lang="sv-SE" b="1" dirty="0"/>
              <a:t>g</a:t>
            </a:r>
            <a:r>
              <a:rPr lang="sv-SE" b="1" dirty="0"/>
              <a:t>a</a:t>
            </a:r>
            <a:r>
              <a:rPr lang="sv-SE" b="1" dirty="0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/>
              <a:t>a</a:t>
            </a:r>
            <a:r>
              <a:rPr lang="sv-SE" dirty="0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.</a:t>
            </a:r>
          </a:p>
          <a:p>
            <a:pPr lvl="1"/>
            <a:r>
              <a:rPr lang="sv-SE" b="1" dirty="0"/>
              <a:t>B</a:t>
            </a:r>
            <a:r>
              <a:rPr lang="sv-SE" b="1" dirty="0"/>
              <a:t>r</a:t>
            </a:r>
            <a:r>
              <a:rPr lang="sv-SE" b="1" dirty="0"/>
              <a:t>ö</a:t>
            </a:r>
            <a:r>
              <a:rPr lang="sv-SE" b="1" dirty="0"/>
              <a:t>d</a:t>
            </a:r>
            <a:r>
              <a:rPr lang="sv-SE" b="1" dirty="0"/>
              <a:t>t</a:t>
            </a:r>
            <a:r>
              <a:rPr lang="sv-SE" b="1" dirty="0"/>
              <a:t>e</a:t>
            </a:r>
            <a:r>
              <a:rPr lang="sv-SE" b="1" dirty="0"/>
              <a:t>x</a:t>
            </a:r>
            <a:r>
              <a:rPr lang="sv-SE" b="1" dirty="0"/>
              <a:t>t</a:t>
            </a:r>
            <a:r>
              <a:rPr lang="sv-SE" b="1" dirty="0"/>
              <a:t> </a:t>
            </a:r>
            <a:r>
              <a:rPr lang="sv-SE" b="1" dirty="0" err="1"/>
              <a:t>b</a:t>
            </a:r>
            <a:r>
              <a:rPr lang="sv-SE" b="1" dirty="0" err="1"/>
              <a:t>o</a:t>
            </a:r>
            <a:r>
              <a:rPr lang="sv-SE" b="1" dirty="0" err="1"/>
              <a:t>l</a:t>
            </a:r>
            <a:r>
              <a:rPr lang="sv-SE" b="1" dirty="0" err="1"/>
              <a:t>d</a:t>
            </a:r>
            <a:r>
              <a:rPr lang="sv-SE" b="1" dirty="0"/>
              <a:t>/</a:t>
            </a:r>
            <a:r>
              <a:rPr lang="sv-SE" b="1" dirty="0"/>
              <a:t> </a:t>
            </a:r>
            <a:r>
              <a:rPr lang="sv-SE" b="1" dirty="0" err="1"/>
              <a:t>n</a:t>
            </a:r>
            <a:r>
              <a:rPr lang="sv-SE" b="1" dirty="0" err="1"/>
              <a:t>o</a:t>
            </a:r>
            <a:r>
              <a:rPr lang="sv-SE" b="1" dirty="0" err="1"/>
              <a:t>n</a:t>
            </a:r>
            <a:r>
              <a:rPr lang="sv-SE" b="1" dirty="0" err="1"/>
              <a:t>d</a:t>
            </a:r>
            <a:r>
              <a:rPr lang="sv-SE" b="1" dirty="0" err="1"/>
              <a:t>o</a:t>
            </a:r>
            <a:r>
              <a:rPr lang="sv-SE" b="1" dirty="0" err="1"/>
              <a:t>l</a:t>
            </a:r>
            <a:r>
              <a:rPr lang="sv-SE" b="1" dirty="0" err="1"/>
              <a:t>e</a:t>
            </a:r>
            <a:r>
              <a:rPr lang="sv-SE" b="1" dirty="0" err="1"/>
              <a:t>s</a:t>
            </a:r>
            <a:r>
              <a:rPr lang="sv-SE" b="1" dirty="0" err="1"/>
              <a:t>s</a:t>
            </a:r>
            <a:r>
              <a:rPr lang="sv-SE" b="1" dirty="0" err="1"/>
              <a:t>u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 err="1"/>
              <a:t>h</a:t>
            </a:r>
            <a:r>
              <a:rPr lang="sv-SE" b="1" dirty="0" err="1"/>
              <a:t>a</a:t>
            </a:r>
            <a:r>
              <a:rPr lang="sv-SE" b="1" dirty="0" err="1"/>
              <a:t>r</a:t>
            </a:r>
            <a:r>
              <a:rPr lang="sv-SE" b="1" dirty="0" err="1"/>
              <a:t>u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/>
              <a:t>u</a:t>
            </a:r>
            <a:r>
              <a:rPr lang="sv-SE" b="1" dirty="0"/>
              <a:t>t</a:t>
            </a:r>
            <a:r>
              <a:rPr lang="sv-SE" b="1" dirty="0"/>
              <a:t> </a:t>
            </a:r>
            <a:r>
              <a:rPr lang="sv-SE" b="1" dirty="0" err="1"/>
              <a:t>i</a:t>
            </a:r>
            <a:r>
              <a:rPr lang="sv-SE" b="1" dirty="0" err="1"/>
              <a:t>u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 err="1"/>
              <a:t>c</a:t>
            </a:r>
            <a:r>
              <a:rPr lang="sv-SE" b="1" dirty="0" err="1"/>
              <a:t>o</a:t>
            </a:r>
            <a:r>
              <a:rPr lang="sv-SE" b="1" dirty="0" err="1"/>
              <a:t>r</a:t>
            </a:r>
            <a:r>
              <a:rPr lang="sv-SE" b="1" dirty="0" err="1"/>
              <a:t>e</a:t>
            </a:r>
            <a:r>
              <a:rPr lang="sv-SE" b="1" dirty="0"/>
              <a:t> </a:t>
            </a:r>
            <a:r>
              <a:rPr lang="sv-SE" b="1" dirty="0"/>
              <a:t>s</a:t>
            </a:r>
            <a:r>
              <a:rPr lang="sv-SE" b="1" dirty="0"/>
              <a:t>e</a:t>
            </a:r>
            <a:r>
              <a:rPr lang="sv-SE" b="1" dirty="0"/>
              <a:t> </a:t>
            </a:r>
            <a:r>
              <a:rPr lang="sv-SE" b="1" dirty="0" err="1"/>
              <a:t>o</a:t>
            </a:r>
            <a:r>
              <a:rPr lang="sv-SE" b="1" dirty="0" err="1"/>
              <a:t>d</a:t>
            </a:r>
            <a:r>
              <a:rPr lang="sv-SE" b="1" dirty="0" err="1"/>
              <a:t>i</a:t>
            </a:r>
            <a:r>
              <a:rPr lang="sv-SE" b="1" dirty="0"/>
              <a:t> </a:t>
            </a:r>
            <a:r>
              <a:rPr lang="sv-SE" b="1" dirty="0" err="1"/>
              <a:t>s</a:t>
            </a:r>
            <a:r>
              <a:rPr lang="sv-SE" b="1" dirty="0" err="1"/>
              <a:t>i</a:t>
            </a:r>
            <a:r>
              <a:rPr lang="sv-SE" b="1" dirty="0" err="1"/>
              <a:t>m</a:t>
            </a:r>
            <a:r>
              <a:rPr lang="sv-SE" b="1" dirty="0" err="1"/>
              <a:t>u</a:t>
            </a:r>
            <a:r>
              <a:rPr lang="sv-SE" b="1" dirty="0" err="1"/>
              <a:t>s</a:t>
            </a:r>
            <a:r>
              <a:rPr lang="sv-SE" b="1" dirty="0" err="1"/>
              <a:t>a</a:t>
            </a:r>
            <a:r>
              <a:rPr lang="sv-SE" b="1" dirty="0" err="1"/>
              <a:t>m</a:t>
            </a:r>
            <a:r>
              <a:rPr lang="sv-SE" b="1" dirty="0"/>
              <a:t> </a:t>
            </a:r>
            <a:r>
              <a:rPr lang="sv-SE" b="1" dirty="0" err="1"/>
              <a:t>i</a:t>
            </a:r>
            <a:r>
              <a:rPr lang="sv-SE" b="1" dirty="0" err="1"/>
              <a:t>u</a:t>
            </a:r>
            <a:r>
              <a:rPr lang="sv-SE" b="1" dirty="0" err="1"/>
              <a:t>n</a:t>
            </a:r>
            <a:r>
              <a:rPr lang="sv-SE" b="1" dirty="0" err="1"/>
              <a:t>d</a:t>
            </a:r>
            <a:r>
              <a:rPr lang="sv-SE" b="1" dirty="0" err="1"/>
              <a:t>e</a:t>
            </a:r>
            <a:r>
              <a:rPr lang="sv-SE" b="1" dirty="0" err="1"/>
              <a:t>r</a:t>
            </a:r>
            <a:r>
              <a:rPr lang="sv-SE" b="1" dirty="0" err="1"/>
              <a:t>a</a:t>
            </a:r>
            <a:r>
              <a:rPr lang="sv-SE" b="1" dirty="0" err="1"/>
              <a:t>t</a:t>
            </a:r>
            <a:r>
              <a:rPr lang="sv-SE" b="1" dirty="0" err="1"/>
              <a:t>u</a:t>
            </a:r>
            <a:r>
              <a:rPr lang="sv-SE" b="1" dirty="0" err="1"/>
              <a:t>r</a:t>
            </a:r>
            <a:r>
              <a:rPr lang="sv-SE" b="1" dirty="0"/>
              <a:t> </a:t>
            </a:r>
            <a:r>
              <a:rPr lang="sv-SE" b="1" dirty="0" err="1"/>
              <a:t>a</a:t>
            </a:r>
            <a:r>
              <a:rPr lang="sv-SE" b="1" dirty="0" err="1"/>
              <a:t>r</a:t>
            </a:r>
            <a:r>
              <a:rPr lang="sv-SE" b="1" dirty="0" err="1"/>
              <a:t>u</a:t>
            </a:r>
            <a:r>
              <a:rPr lang="sv-SE" b="1" dirty="0" err="1"/>
              <a:t>p</a:t>
            </a:r>
            <a:r>
              <a:rPr lang="sv-SE" b="1" dirty="0" err="1"/>
              <a:t>i</a:t>
            </a:r>
            <a:r>
              <a:rPr lang="sv-SE" b="1" dirty="0" err="1"/>
              <a:t>e</a:t>
            </a:r>
            <a:r>
              <a:rPr lang="sv-SE" b="1" dirty="0" err="1"/>
              <a:t>t</a:t>
            </a:r>
            <a:r>
              <a:rPr lang="sv-SE" b="1" dirty="0"/>
              <a:t>.</a:t>
            </a:r>
          </a:p>
          <a:p>
            <a:pPr lvl="2"/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s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u</a:t>
            </a:r>
            <a:r>
              <a:rPr lang="sv-SE" dirty="0"/>
              <a:t>s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b</a:t>
            </a:r>
            <a:r>
              <a:rPr lang="sv-SE" dirty="0"/>
              <a:t>.</a:t>
            </a:r>
          </a:p>
          <a:p>
            <a:pPr lvl="2"/>
            <a:r>
              <a:rPr lang="sv-SE" dirty="0"/>
              <a:t>L</a:t>
            </a:r>
            <a:r>
              <a:rPr lang="sv-SE" dirty="0"/>
              <a:t>i</a:t>
            </a:r>
            <a:r>
              <a:rPr lang="sv-SE" dirty="0"/>
              <a:t>s</a:t>
            </a:r>
            <a:r>
              <a:rPr lang="sv-SE" dirty="0"/>
              <a:t>t</a:t>
            </a:r>
            <a:r>
              <a:rPr lang="sv-SE" dirty="0"/>
              <a:t>a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b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.</a:t>
            </a:r>
          </a:p>
          <a:p>
            <a:r>
              <a:rPr lang="sv-SE" dirty="0"/>
              <a:t>M</a:t>
            </a:r>
            <a:r>
              <a:rPr lang="sv-SE" dirty="0"/>
              <a:t>e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  <a:p>
            <a:pPr lvl="1"/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ö</a:t>
            </a:r>
            <a:r>
              <a:rPr lang="sv-SE" dirty="0"/>
              <a:t>d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t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x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x</a:t>
            </a:r>
            <a:r>
              <a:rPr lang="sv-SE" dirty="0" err="1"/>
              <a:t>p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.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f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p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.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9FD2878C-E323-4C6B-84AB-AC9835710F8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I</a:t>
            </a:r>
            <a:r>
              <a:rPr lang="pt-BR" dirty="0"/>
              <a:t>n</a:t>
            </a:r>
            <a:r>
              <a:rPr lang="pt-BR" dirty="0"/>
              <a:t>g</a:t>
            </a:r>
            <a:r>
              <a:rPr lang="pt-BR" dirty="0"/>
              <a:t>r</a:t>
            </a:r>
            <a:r>
              <a:rPr lang="pt-BR" dirty="0"/>
              <a:t>e</a:t>
            </a:r>
            <a:r>
              <a:rPr lang="pt-BR" dirty="0"/>
              <a:t>s</a:t>
            </a:r>
            <a:r>
              <a:rPr lang="pt-BR" dirty="0"/>
              <a:t>s</a:t>
            </a:r>
            <a:r>
              <a:rPr lang="pt-BR" dirty="0"/>
              <a:t>/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u</a:t>
            </a:r>
            <a:r>
              <a:rPr lang="pt-BR" dirty="0"/>
              <a:t>t</a:t>
            </a:r>
            <a:r>
              <a:rPr lang="pt-BR" dirty="0"/>
              <a:t>a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o</a:t>
            </a:r>
            <a:r>
              <a:rPr lang="pt-BR" dirty="0"/>
              <a:t>n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l</a:t>
            </a:r>
            <a:r>
              <a:rPr lang="pt-BR" dirty="0"/>
              <a:t>i</a:t>
            </a:r>
            <a:r>
              <a:rPr lang="pt-BR" dirty="0"/>
              <a:t>c</a:t>
            </a:r>
            <a:r>
              <a:rPr lang="pt-BR" dirty="0"/>
              <a:t>t</a:t>
            </a:r>
            <a:r>
              <a:rPr lang="pt-BR" dirty="0"/>
              <a:t>o</a:t>
            </a:r>
            <a:r>
              <a:rPr lang="pt-BR" dirty="0"/>
              <a:t> </a:t>
            </a:r>
            <a:r>
              <a:rPr lang="pt-BR" dirty="0"/>
              <a:t>q</a:t>
            </a:r>
            <a:r>
              <a:rPr lang="pt-BR" dirty="0"/>
              <a:t>u</a:t>
            </a:r>
            <a:r>
              <a:rPr lang="pt-BR" dirty="0"/>
              <a:t>a</a:t>
            </a:r>
            <a:r>
              <a:rPr lang="pt-BR" dirty="0"/>
              <a:t>e</a:t>
            </a:r>
            <a:r>
              <a:rPr lang="pt-BR" dirty="0"/>
              <a:t>p</a:t>
            </a:r>
            <a:r>
              <a:rPr lang="pt-BR" dirty="0"/>
              <a:t>r</a:t>
            </a:r>
            <a:r>
              <a:rPr lang="pt-BR" dirty="0"/>
              <a:t>e</a:t>
            </a:r>
            <a:r>
              <a:rPr lang="pt-BR" dirty="0"/>
              <a:t> </a:t>
            </a:r>
            <a:r>
              <a:rPr lang="pt-BR" dirty="0"/>
              <a:t>d</a:t>
            </a:r>
            <a:r>
              <a:rPr lang="pt-BR" dirty="0"/>
              <a:t>o</a:t>
            </a:r>
            <a:r>
              <a:rPr lang="pt-BR" dirty="0"/>
              <a:t>l</a:t>
            </a:r>
            <a:r>
              <a:rPr lang="pt-BR" dirty="0"/>
              <a:t>e</a:t>
            </a:r>
            <a:r>
              <a:rPr lang="pt-BR" dirty="0"/>
              <a:t>s</a:t>
            </a:r>
            <a:r>
              <a:rPr lang="pt-BR" dirty="0"/>
              <a:t>s</a:t>
            </a:r>
            <a:r>
              <a:rPr lang="pt-BR" dirty="0"/>
              <a:t>u</a:t>
            </a:r>
            <a:r>
              <a:rPr lang="pt-BR" dirty="0"/>
              <a:t>m</a:t>
            </a:r>
            <a:r>
              <a:rPr lang="pt-BR" dirty="0"/>
              <a:t> </a:t>
            </a:r>
            <a:r>
              <a:rPr lang="pt-BR" dirty="0"/>
              <a:t>h</a:t>
            </a:r>
            <a:r>
              <a:rPr lang="pt-BR" dirty="0"/>
              <a:t>a</a:t>
            </a:r>
            <a:r>
              <a:rPr lang="pt-BR" dirty="0"/>
              <a:t>r</a:t>
            </a:r>
            <a:r>
              <a:rPr lang="pt-BR" dirty="0"/>
              <a:t>u</a:t>
            </a:r>
            <a:r>
              <a:rPr lang="pt-BR" dirty="0"/>
              <a:t>m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t</a:t>
            </a:r>
            <a:r>
              <a:rPr lang="pt-BR" dirty="0"/>
              <a:t> </a:t>
            </a:r>
            <a:r>
              <a:rPr lang="pt-BR" dirty="0"/>
              <a:t>i</a:t>
            </a:r>
            <a:r>
              <a:rPr lang="pt-BR" dirty="0"/>
              <a:t>u</a:t>
            </a:r>
            <a:r>
              <a:rPr lang="pt-BR" dirty="0"/>
              <a:t>m</a:t>
            </a:r>
            <a:r>
              <a:rPr lang="pt-BR" dirty="0"/>
              <a:t> </a:t>
            </a:r>
            <a:r>
              <a:rPr lang="pt-BR" dirty="0"/>
              <a:t>c</a:t>
            </a:r>
            <a:r>
              <a:rPr lang="pt-BR" dirty="0"/>
              <a:t>o</a:t>
            </a:r>
            <a:r>
              <a:rPr lang="pt-BR" dirty="0"/>
              <a:t>r</a:t>
            </a:r>
            <a:r>
              <a:rPr lang="pt-BR" dirty="0"/>
              <a:t>e</a:t>
            </a:r>
            <a:r>
              <a:rPr lang="pt-BR" dirty="0"/>
              <a:t> </a:t>
            </a:r>
            <a:r>
              <a:rPr lang="pt-BR" dirty="0"/>
              <a:t>u</a:t>
            </a:r>
            <a:r>
              <a:rPr lang="pt-BR" dirty="0"/>
              <a:t>t</a:t>
            </a:r>
            <a:r>
              <a:rPr lang="pt-BR" dirty="0"/>
              <a:t>a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o</a:t>
            </a:r>
            <a:r>
              <a:rPr lang="pt-BR" dirty="0"/>
              <a:t>n</a:t>
            </a:r>
            <a:r>
              <a:rPr lang="pt-BR" dirty="0"/>
              <a:t> </a:t>
            </a:r>
            <a:r>
              <a:rPr lang="pt-BR" dirty="0"/>
              <a:t>n</a:t>
            </a:r>
            <a:r>
              <a:rPr lang="pt-BR" dirty="0"/>
              <a:t>i</a:t>
            </a:r>
            <a:r>
              <a:rPr lang="pt-BR" dirty="0"/>
              <a:t>s</a:t>
            </a:r>
            <a:r>
              <a:rPr lang="pt-BR" dirty="0"/>
              <a:t> </a:t>
            </a:r>
            <a:r>
              <a:rPr lang="pt-BR" dirty="0"/>
              <a:t>a</a:t>
            </a:r>
            <a:r>
              <a:rPr lang="pt-BR" dirty="0"/>
              <a:t>l</a:t>
            </a:r>
            <a:r>
              <a:rPr lang="pt-BR" dirty="0"/>
              <a:t>i</a:t>
            </a:r>
            <a:r>
              <a:rPr lang="pt-BR" dirty="0"/>
              <a:t>c</a:t>
            </a:r>
            <a:r>
              <a:rPr lang="pt-BR" dirty="0"/>
              <a:t>t</a:t>
            </a:r>
            <a:r>
              <a:rPr lang="pt-BR" dirty="0"/>
              <a:t>o</a:t>
            </a:r>
            <a:r>
              <a:rPr lang="pt-BR" dirty="0"/>
              <a:t>.</a:t>
            </a:r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AC9C0F94-D626-456B-8F9F-BBE4D6B7E0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M</a:t>
            </a:r>
            <a:r>
              <a:rPr lang="sv-SE" dirty="0"/>
              <a:t>e</a:t>
            </a:r>
            <a:r>
              <a:rPr lang="sv-SE" dirty="0"/>
              <a:t>l</a:t>
            </a:r>
            <a:r>
              <a:rPr lang="sv-SE" dirty="0"/>
              <a:t>l</a:t>
            </a:r>
            <a:r>
              <a:rPr lang="sv-SE" dirty="0"/>
              <a:t>a</a:t>
            </a:r>
            <a:r>
              <a:rPr lang="sv-SE" dirty="0"/>
              <a:t>n</a:t>
            </a:r>
            <a:r>
              <a:rPr lang="sv-SE" dirty="0"/>
              <a:t>r</a:t>
            </a:r>
            <a:r>
              <a:rPr lang="sv-SE" dirty="0"/>
              <a:t>u</a:t>
            </a:r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i</a:t>
            </a:r>
            <a:r>
              <a:rPr lang="sv-SE" dirty="0"/>
              <a:t>k</a:t>
            </a:r>
          </a:p>
          <a:p>
            <a:pPr lvl="1"/>
            <a:r>
              <a:rPr lang="sv-SE" dirty="0"/>
              <a:t>B</a:t>
            </a:r>
            <a:r>
              <a:rPr lang="sv-SE" dirty="0"/>
              <a:t>r</a:t>
            </a:r>
            <a:r>
              <a:rPr lang="sv-SE" dirty="0"/>
              <a:t>ö</a:t>
            </a:r>
            <a:r>
              <a:rPr lang="sv-SE" dirty="0"/>
              <a:t>d</a:t>
            </a:r>
            <a:r>
              <a:rPr lang="sv-SE" dirty="0"/>
              <a:t>t</a:t>
            </a:r>
            <a:r>
              <a:rPr lang="sv-SE" dirty="0"/>
              <a:t>e</a:t>
            </a:r>
            <a:r>
              <a:rPr lang="sv-SE" dirty="0"/>
              <a:t>x</a:t>
            </a:r>
            <a:r>
              <a:rPr lang="sv-SE" dirty="0"/>
              <a:t>t</a:t>
            </a:r>
            <a:r>
              <a:rPr lang="sv-SE" dirty="0"/>
              <a:t>/</a:t>
            </a:r>
            <a:r>
              <a:rPr lang="sv-SE" dirty="0"/>
              <a:t> 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g</a:t>
            </a:r>
            <a:r>
              <a:rPr lang="sv-SE" dirty="0" err="1"/>
              <a:t>n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t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 err="1"/>
              <a:t>p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i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/>
              <a:t>i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o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s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d</a:t>
            </a:r>
            <a:r>
              <a:rPr lang="sv-SE" dirty="0" err="1"/>
              <a:t>u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a</a:t>
            </a:r>
            <a:r>
              <a:rPr lang="sv-SE" dirty="0" err="1"/>
              <a:t>x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x</a:t>
            </a:r>
            <a:r>
              <a:rPr lang="sv-SE" dirty="0" err="1"/>
              <a:t>p</a:t>
            </a:r>
            <a:r>
              <a:rPr lang="sv-SE" dirty="0" err="1"/>
              <a:t>l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.</a:t>
            </a:r>
            <a:r>
              <a:rPr lang="sv-SE" dirty="0" err="1"/>
              <a:t>A</a:t>
            </a:r>
            <a:r>
              <a:rPr lang="sv-SE" dirty="0" err="1"/>
              <a:t>r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d</a:t>
            </a:r>
            <a:r>
              <a:rPr lang="sv-SE" dirty="0"/>
              <a:t> </a:t>
            </a:r>
            <a:r>
              <a:rPr lang="sv-SE" dirty="0" err="1"/>
              <a:t>m</a:t>
            </a:r>
            <a:r>
              <a:rPr lang="sv-SE" dirty="0" err="1"/>
              <a:t>o</a:t>
            </a:r>
            <a:r>
              <a:rPr lang="sv-SE" dirty="0" err="1"/>
              <a:t>s</a:t>
            </a:r>
            <a:r>
              <a:rPr lang="sv-SE" dirty="0" err="1"/>
              <a:t>s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d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/>
              <a:t>p</a:t>
            </a:r>
            <a:r>
              <a:rPr lang="sv-SE" dirty="0"/>
              <a:t>o</a:t>
            </a:r>
            <a:r>
              <a:rPr lang="sv-SE" dirty="0"/>
              <a:t>r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m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u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l</a:t>
            </a:r>
            <a:r>
              <a:rPr lang="sv-SE" dirty="0" err="1"/>
              <a:t>u</a:t>
            </a:r>
            <a:r>
              <a:rPr lang="sv-SE" dirty="0" err="1"/>
              <a:t>p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f</a:t>
            </a:r>
            <a:r>
              <a:rPr lang="sv-SE" dirty="0" err="1"/>
              <a:t>e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u</a:t>
            </a:r>
            <a:r>
              <a:rPr lang="sv-SE" dirty="0" err="1"/>
              <a:t>r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o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 err="1"/>
              <a:t>i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i</a:t>
            </a:r>
            <a:r>
              <a:rPr lang="sv-SE" dirty="0"/>
              <a:t>n</a:t>
            </a:r>
            <a:r>
              <a:rPr lang="sv-SE" dirty="0"/>
              <a:t>t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 err="1"/>
              <a:t>p</a:t>
            </a:r>
            <a:r>
              <a:rPr lang="sv-SE" dirty="0" err="1"/>
              <a:t>a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r</a:t>
            </a:r>
            <a:r>
              <a:rPr lang="sv-SE" dirty="0" err="1"/>
              <a:t>o</a:t>
            </a:r>
            <a:r>
              <a:rPr lang="sv-SE" dirty="0" err="1"/>
              <a:t>v</a:t>
            </a:r>
            <a:r>
              <a:rPr lang="sv-SE" dirty="0" err="1"/>
              <a:t>i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i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v</a:t>
            </a:r>
            <a:r>
              <a:rPr lang="sv-SE" dirty="0" err="1"/>
              <a:t>o</a:t>
            </a:r>
            <a:r>
              <a:rPr lang="sv-SE" dirty="0" err="1"/>
              <a:t>l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 err="1"/>
              <a:t>u</a:t>
            </a:r>
            <a:r>
              <a:rPr lang="sv-SE" dirty="0" err="1"/>
              <a:t>m</a:t>
            </a:r>
            <a:r>
              <a:rPr lang="sv-SE" dirty="0"/>
              <a:t>,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u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h</a:t>
            </a:r>
            <a:r>
              <a:rPr lang="sv-SE" dirty="0" err="1"/>
              <a:t>i</a:t>
            </a:r>
            <a:r>
              <a:rPr lang="sv-SE" dirty="0" err="1"/>
              <a:t>l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/>
              <a:t>m</a:t>
            </a:r>
            <a:r>
              <a:rPr lang="sv-SE" dirty="0" err="1"/>
              <a:t>u</a:t>
            </a:r>
            <a:r>
              <a:rPr lang="sv-SE" dirty="0" err="1"/>
              <a:t>s</a:t>
            </a:r>
            <a:r>
              <a:rPr lang="sv-SE" dirty="0" err="1"/>
              <a:t>a</a:t>
            </a:r>
            <a:r>
              <a:rPr lang="sv-SE" dirty="0" err="1"/>
              <a:t>m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a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s</a:t>
            </a:r>
            <a:r>
              <a:rPr lang="sv-SE" dirty="0" err="1"/>
              <a:t>e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/>
              <a:t> </a:t>
            </a:r>
            <a:r>
              <a:rPr lang="sv-SE" dirty="0" err="1"/>
              <a:t>c</a:t>
            </a:r>
            <a:r>
              <a:rPr lang="sv-SE" dirty="0" err="1"/>
              <a:t>o</a:t>
            </a:r>
            <a:r>
              <a:rPr lang="sv-SE" dirty="0" err="1"/>
              <a:t>n</a:t>
            </a:r>
            <a:r>
              <a:rPr lang="sv-SE" dirty="0"/>
              <a:t> </a:t>
            </a:r>
            <a:r>
              <a:rPr lang="sv-SE" dirty="0"/>
              <a:t>r</a:t>
            </a:r>
            <a:r>
              <a:rPr lang="sv-SE" dirty="0"/>
              <a:t>e</a:t>
            </a:r>
            <a:r>
              <a:rPr lang="sv-SE" dirty="0"/>
              <a:t> </a:t>
            </a:r>
            <a:r>
              <a:rPr lang="sv-SE" dirty="0"/>
              <a:t>s</a:t>
            </a:r>
            <a:r>
              <a:rPr lang="sv-SE" dirty="0"/>
              <a:t>e</a:t>
            </a:r>
            <a:r>
              <a:rPr lang="sv-SE" dirty="0"/>
              <a:t>d</a:t>
            </a:r>
            <a:r>
              <a:rPr lang="sv-SE" dirty="0"/>
              <a:t> </a:t>
            </a:r>
            <a:r>
              <a:rPr lang="sv-SE" dirty="0" err="1"/>
              <a:t>q</a:t>
            </a:r>
            <a:r>
              <a:rPr lang="sv-SE" dirty="0" err="1"/>
              <a:t>u</a:t>
            </a:r>
            <a:r>
              <a:rPr lang="sv-SE" dirty="0" err="1"/>
              <a:t>i</a:t>
            </a:r>
            <a:r>
              <a:rPr lang="sv-SE" dirty="0" err="1"/>
              <a:t>s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/>
              <a:t>e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 err="1"/>
              <a:t>e</a:t>
            </a:r>
            <a:r>
              <a:rPr lang="sv-SE" dirty="0" err="1"/>
              <a:t>m</a:t>
            </a:r>
            <a:r>
              <a:rPr lang="sv-SE" dirty="0" err="1"/>
              <a:t>p</a:t>
            </a:r>
            <a:r>
              <a:rPr lang="sv-SE" dirty="0" err="1"/>
              <a:t>o</a:t>
            </a:r>
            <a:r>
              <a:rPr lang="sv-SE" dirty="0" err="1"/>
              <a:t>r</a:t>
            </a:r>
            <a:r>
              <a:rPr lang="sv-SE" dirty="0"/>
              <a:t> </a:t>
            </a:r>
            <a:r>
              <a:rPr lang="sv-SE" dirty="0" err="1"/>
              <a:t>a</a:t>
            </a:r>
            <a:r>
              <a:rPr lang="sv-SE" dirty="0" err="1"/>
              <a:t>d</a:t>
            </a:r>
            <a:r>
              <a:rPr lang="sv-SE" dirty="0" err="1"/>
              <a:t>i</a:t>
            </a:r>
            <a:r>
              <a:rPr lang="sv-SE" dirty="0" err="1"/>
              <a:t>c</a:t>
            </a:r>
            <a:r>
              <a:rPr lang="sv-SE" dirty="0" err="1"/>
              <a:t>i</a:t>
            </a:r>
            <a:r>
              <a:rPr lang="sv-SE" dirty="0" err="1"/>
              <a:t>e</a:t>
            </a:r>
            <a:r>
              <a:rPr lang="sv-SE" dirty="0" err="1"/>
              <a:t>n</a:t>
            </a:r>
            <a:r>
              <a:rPr lang="sv-SE" dirty="0" err="1"/>
              <a:t>t</a:t>
            </a:r>
            <a:r>
              <a:rPr lang="sv-SE" dirty="0"/>
              <a:t> </a:t>
            </a:r>
            <a:r>
              <a:rPr lang="sv-SE" dirty="0" err="1"/>
              <a:t>f</a:t>
            </a:r>
            <a:r>
              <a:rPr lang="sv-SE" dirty="0" err="1"/>
              <a:t>a</a:t>
            </a:r>
            <a:r>
              <a:rPr lang="sv-SE" dirty="0" err="1"/>
              <a:t>c</a:t>
            </a:r>
            <a:r>
              <a:rPr lang="sv-SE" dirty="0" err="1"/>
              <a:t>e</a:t>
            </a:r>
            <a:r>
              <a:rPr lang="sv-SE" dirty="0" err="1"/>
              <a:t>r</a:t>
            </a:r>
            <a:r>
              <a:rPr lang="sv-SE" dirty="0" err="1"/>
              <a:t>a</a:t>
            </a:r>
            <a:r>
              <a:rPr lang="sv-SE" dirty="0" err="1"/>
              <a:t>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065B0520-1C1E-4643-AD48-B0150BD0EC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D41C48E7-B1E3-46C1-9103-510EB1E2DDC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69C617FF-EE77-4205-8F0B-11CCAC6584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835696"/>
      </p:ext>
    </p:extLst>
  </p:cSld>
  <p:clrMapOvr>
    <a:masterClrMapping/>
  </p:clrMapOvr>
</p:sld>
</file>

<file path=ppt/theme/theme1.xml><?xml version="1.0" encoding="utf-8"?>
<a:theme xmlns:a="http://schemas.openxmlformats.org/drawingml/2006/main" name="A5-folder omslag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A5.potx" id="{4BA2605F-55ED-44F5-B55B-823803E61F3E}" vid="{954E62D2-C6D1-45D8-93D3-3081199CD65D}"/>
    </a:ext>
  </a:extLst>
</a:theme>
</file>

<file path=ppt/theme/theme2.xml><?xml version="1.0" encoding="utf-8"?>
<a:theme xmlns:a="http://schemas.openxmlformats.org/drawingml/2006/main" name="A5-folder inlaga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A5.potx" id="{4BA2605F-55ED-44F5-B55B-823803E61F3E}" vid="{5DF8B675-526B-4FA7-BDA0-28320D76097F}"/>
    </a:ext>
  </a:extLst>
</a:theme>
</file>

<file path=ppt/theme/theme3.xml><?xml version="1.0" encoding="utf-8"?>
<a:theme xmlns:a="http://schemas.openxmlformats.org/drawingml/2006/main" name="A5-folder - 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der A5.potx" id="{4BA2605F-55ED-44F5-B55B-823803E61F3E}" vid="{8B88F689-9DB1-4F5C-819A-4D5D9F9AD21E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430</ap:Words>
  <ap:Application>Microsoft Office PowerPoint</ap:Application>
  <ap:PresentationFormat>Anpassad</ap:PresentationFormat>
  <ap:Paragraphs>32</ap:Paragraphs>
  <ap:Slides>3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ap:HeadingPairs>
  <ap:TitlesOfParts>
    <vt:vector baseType="lpstr" size="9">
      <vt:lpstr>Arial</vt:lpstr>
      <vt:lpstr>Arial Black</vt:lpstr>
      <vt:lpstr>Calibri</vt:lpstr>
      <vt:lpstr>A5-folder omslag</vt:lpstr>
      <vt:lpstr>A5-folder inlaga</vt:lpstr>
      <vt:lpstr>A5-folder - Placering av sidhuvud, sidfot och logotyper vid samarbeten</vt:lpstr>
      <vt:lpstr>PowerPoint-presentation</vt:lpstr>
      <vt:lpstr>PowerPoint-presentation</vt:lpstr>
      <vt:lpstr>Rubrik xxxxxx  xxx xxxxxx xxxx xxxxx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Folder A5</dc:title>
  <dc:creator>Förvaltning</dc:creator>
  <lastModifiedBy>Cazuma Mori</lastModifiedBy>
  <revision>26</revision>
  <lastPrinted>2018-05-16T15:37:11.0000000Z</lastPrinted>
  <dcterms:created xsi:type="dcterms:W3CDTF">2022-01-25T08:14:35.0000000Z</dcterms:created>
  <dcterms:modified xsi:type="dcterms:W3CDTF">2024-05-15T07:55:12.0000000Z</dcterms:modified>
</coreProperties>
</file>