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2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docProps/core.xml" Id="rId3" /><Relationship Type="http://schemas.openxmlformats.org/package/2006/relationships/metadata/thumbnail" Target="docProps/thumbnail.jpeg" Id="rId2" /><Relationship Type="http://schemas.openxmlformats.org/officeDocument/2006/relationships/extended-properties" Target="docProps/app.xml" Id="rId4" /><Relationship Type="http://schemas.openxmlformats.org/officeDocument/2006/relationships/officeDocument" Target="/ppt/presentation2.xml" Id="rId1" /></Relationships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CFB9"/>
    <a:srgbClr val="E0D0E7"/>
    <a:srgbClr val="F8CCDC"/>
    <a:srgbClr val="FACEB9"/>
    <a:srgbClr val="B7E1C8"/>
    <a:srgbClr val="BFE4F2"/>
    <a:srgbClr val="D1D9DC"/>
    <a:srgbClr val="FFF3B0"/>
    <a:srgbClr val="E1D1E8"/>
    <a:srgbClr val="B8E1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presentation2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97" r:id="rId2"/>
    <p:sldMasterId id="2147483710" r:id="rId3"/>
  </p:sldMasterIdLst>
  <p:notesMasterIdLst>
    <p:notesMasterId r:id="rId7"/>
  </p:notesMasterIdLst>
  <p:handoutMasterIdLst>
    <p:handoutMasterId r:id="rId8"/>
  </p:handoutMasterIdLst>
  <p:sldIdLst>
    <p:sldId id="269" r:id="rId4"/>
    <p:sldId id="267" r:id="rId5"/>
    <p:sldId id="268" r:id="rId6"/>
  </p:sldIdLst>
  <p:sldSz cx="10691813" cy="7559675"/>
  <p:notesSz cx="9872663" cy="6742113"/>
  <p:defaultTextStyle>
    <a:defPPr>
      <a:defRPr lang="sv-SE"/>
    </a:defPPr>
    <a:lvl1pPr marL="0" algn="l" defTabSz="760192" rtl="0" eaLnBrk="1" latinLnBrk="0" hangingPunct="1">
      <a:defRPr sz="1496" kern="1200">
        <a:solidFill>
          <a:schemeClr val="tx1"/>
        </a:solidFill>
        <a:latin typeface="+mn-lt"/>
        <a:ea typeface="+mn-ea"/>
        <a:cs typeface="+mn-cs"/>
      </a:defRPr>
    </a:lvl1pPr>
    <a:lvl2pPr marL="380096" algn="l" defTabSz="760192" rtl="0" eaLnBrk="1" latinLnBrk="0" hangingPunct="1">
      <a:defRPr sz="1496" kern="1200">
        <a:solidFill>
          <a:schemeClr val="tx1"/>
        </a:solidFill>
        <a:latin typeface="+mn-lt"/>
        <a:ea typeface="+mn-ea"/>
        <a:cs typeface="+mn-cs"/>
      </a:defRPr>
    </a:lvl2pPr>
    <a:lvl3pPr marL="760192" algn="l" defTabSz="760192" rtl="0" eaLnBrk="1" latinLnBrk="0" hangingPunct="1">
      <a:defRPr sz="1496" kern="1200">
        <a:solidFill>
          <a:schemeClr val="tx1"/>
        </a:solidFill>
        <a:latin typeface="+mn-lt"/>
        <a:ea typeface="+mn-ea"/>
        <a:cs typeface="+mn-cs"/>
      </a:defRPr>
    </a:lvl3pPr>
    <a:lvl4pPr marL="1140289" algn="l" defTabSz="760192" rtl="0" eaLnBrk="1" latinLnBrk="0" hangingPunct="1">
      <a:defRPr sz="1496" kern="1200">
        <a:solidFill>
          <a:schemeClr val="tx1"/>
        </a:solidFill>
        <a:latin typeface="+mn-lt"/>
        <a:ea typeface="+mn-ea"/>
        <a:cs typeface="+mn-cs"/>
      </a:defRPr>
    </a:lvl4pPr>
    <a:lvl5pPr marL="1520387" algn="l" defTabSz="760192" rtl="0" eaLnBrk="1" latinLnBrk="0" hangingPunct="1">
      <a:defRPr sz="1496" kern="1200">
        <a:solidFill>
          <a:schemeClr val="tx1"/>
        </a:solidFill>
        <a:latin typeface="+mn-lt"/>
        <a:ea typeface="+mn-ea"/>
        <a:cs typeface="+mn-cs"/>
      </a:defRPr>
    </a:lvl5pPr>
    <a:lvl6pPr marL="1900483" algn="l" defTabSz="760192" rtl="0" eaLnBrk="1" latinLnBrk="0" hangingPunct="1">
      <a:defRPr sz="1496" kern="1200">
        <a:solidFill>
          <a:schemeClr val="tx1"/>
        </a:solidFill>
        <a:latin typeface="+mn-lt"/>
        <a:ea typeface="+mn-ea"/>
        <a:cs typeface="+mn-cs"/>
      </a:defRPr>
    </a:lvl6pPr>
    <a:lvl7pPr marL="2280579" algn="l" defTabSz="760192" rtl="0" eaLnBrk="1" latinLnBrk="0" hangingPunct="1">
      <a:defRPr sz="1496" kern="1200">
        <a:solidFill>
          <a:schemeClr val="tx1"/>
        </a:solidFill>
        <a:latin typeface="+mn-lt"/>
        <a:ea typeface="+mn-ea"/>
        <a:cs typeface="+mn-cs"/>
      </a:defRPr>
    </a:lvl7pPr>
    <a:lvl8pPr marL="2660675" algn="l" defTabSz="760192" rtl="0" eaLnBrk="1" latinLnBrk="0" hangingPunct="1">
      <a:defRPr sz="1496" kern="1200">
        <a:solidFill>
          <a:schemeClr val="tx1"/>
        </a:solidFill>
        <a:latin typeface="+mn-lt"/>
        <a:ea typeface="+mn-ea"/>
        <a:cs typeface="+mn-cs"/>
      </a:defRPr>
    </a:lvl8pPr>
    <a:lvl9pPr marL="3040772" algn="l" defTabSz="760192" rtl="0" eaLnBrk="1" latinLnBrk="0" hangingPunct="1">
      <a:defRPr sz="149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316" autoAdjust="0"/>
    <p:restoredTop sz="94675" autoAdjust="0"/>
  </p:normalViewPr>
  <p:slideViewPr>
    <p:cSldViewPr snapToGrid="0">
      <p:cViewPr varScale="1">
        <p:scale>
          <a:sx n="114" d="100"/>
          <a:sy n="114" d="100"/>
        </p:scale>
        <p:origin x="1368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2.xml.rels>&#65279;<?xml version="1.0" encoding="utf-8"?><Relationships xmlns="http://schemas.openxmlformats.org/package/2006/relationships"><Relationship Type="http://schemas.openxmlformats.org/officeDocument/2006/relationships/handoutMaster" Target="/ppt/handoutMasters/handoutMaster1.xml" Id="rId8" /><Relationship Type="http://schemas.openxmlformats.org/officeDocument/2006/relationships/slideMaster" Target="/ppt/slideMasters/slideMaster3.xml" Id="rId3" /><Relationship Type="http://schemas.openxmlformats.org/officeDocument/2006/relationships/notesMaster" Target="/ppt/notesMasters/notesMaster1.xml" Id="rId7" /><Relationship Type="http://schemas.openxmlformats.org/officeDocument/2006/relationships/tableStyles" Target="/ppt/tableStyles.xml" Id="rId12" /><Relationship Type="http://schemas.openxmlformats.org/officeDocument/2006/relationships/slideMaster" Target="/ppt/slideMasters/slideMaster2.xml" Id="rId2" /><Relationship Type="http://schemas.openxmlformats.org/officeDocument/2006/relationships/slideMaster" Target="/ppt/slideMasters/slideMaster1.xml" Id="rId1" /><Relationship Type="http://schemas.openxmlformats.org/officeDocument/2006/relationships/slide" Target="/ppt/slides/slide3.xml" Id="rId6" /><Relationship Type="http://schemas.openxmlformats.org/officeDocument/2006/relationships/theme" Target="/ppt/theme/theme1.xml" Id="rId11" /><Relationship Type="http://schemas.openxmlformats.org/officeDocument/2006/relationships/slide" Target="/ppt/slides/slide2.xml" Id="rId5" /><Relationship Type="http://schemas.openxmlformats.org/officeDocument/2006/relationships/viewProps" Target="/ppt/viewProps.xml" Id="rId10" /><Relationship Type="http://schemas.openxmlformats.org/officeDocument/2006/relationships/slide" Target="/ppt/slides/slide1.xml" Id="rId4" /><Relationship Type="http://schemas.openxmlformats.org/officeDocument/2006/relationships/presProps" Target="/ppt/presProps.xml" Id="rId9" 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DABE2864-95CD-434E-8A89-112A69FB808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2" y="0"/>
            <a:ext cx="4278313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32F16133-ADB0-4477-A5E5-0406B128BDF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592763" y="0"/>
            <a:ext cx="4278312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74FEEE-A740-4A24-A66E-6B855F63E607}" type="datetimeFigureOut">
              <a:rPr lang="sv-SE" smtClean="0"/>
              <a:t>2024-05-15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76062E93-F164-4A71-8CAF-F0EF18EB1DF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2" y="6403975"/>
            <a:ext cx="4278313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2A70566-6EB8-4E46-AE14-B687DA858F3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592763" y="6403975"/>
            <a:ext cx="4278312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A426A5-FDCE-4063-8B69-78A71163F74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879332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3" y="2"/>
            <a:ext cx="4278153" cy="338277"/>
          </a:xfrm>
          <a:prstGeom prst="rect">
            <a:avLst/>
          </a:prstGeom>
        </p:spPr>
        <p:txBody>
          <a:bodyPr vert="horz" lIns="91809" tIns="45905" rIns="91809" bIns="45905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5592228" y="2"/>
            <a:ext cx="4278153" cy="338277"/>
          </a:xfrm>
          <a:prstGeom prst="rect">
            <a:avLst/>
          </a:prstGeom>
        </p:spPr>
        <p:txBody>
          <a:bodyPr vert="horz" lIns="91809" tIns="45905" rIns="91809" bIns="45905" rtlCol="0"/>
          <a:lstStyle>
            <a:lvl1pPr algn="r">
              <a:defRPr sz="1200"/>
            </a:lvl1pPr>
          </a:lstStyle>
          <a:p>
            <a:fld id="{3FC81A0D-2168-4BC1-8A98-17407C5F50A1}" type="datetimeFigureOut">
              <a:rPr lang="sv-SE" smtClean="0"/>
              <a:t>2024-05-15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328988" y="842963"/>
            <a:ext cx="3214687" cy="22748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09" tIns="45905" rIns="91809" bIns="45905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987267" y="3244645"/>
            <a:ext cx="7898130" cy="2654707"/>
          </a:xfrm>
          <a:prstGeom prst="rect">
            <a:avLst/>
          </a:prstGeom>
        </p:spPr>
        <p:txBody>
          <a:bodyPr vert="horz" lIns="91809" tIns="45905" rIns="91809" bIns="45905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3" y="6403839"/>
            <a:ext cx="4278153" cy="338276"/>
          </a:xfrm>
          <a:prstGeom prst="rect">
            <a:avLst/>
          </a:prstGeom>
        </p:spPr>
        <p:txBody>
          <a:bodyPr vert="horz" lIns="91809" tIns="45905" rIns="91809" bIns="45905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5592228" y="6403839"/>
            <a:ext cx="4278153" cy="338276"/>
          </a:xfrm>
          <a:prstGeom prst="rect">
            <a:avLst/>
          </a:prstGeom>
        </p:spPr>
        <p:txBody>
          <a:bodyPr vert="horz" lIns="91809" tIns="45905" rIns="91809" bIns="45905" rtlCol="0" anchor="b"/>
          <a:lstStyle>
            <a:lvl1pPr algn="r">
              <a:defRPr sz="1200"/>
            </a:lvl1pPr>
          </a:lstStyle>
          <a:p>
            <a:fld id="{40AE155D-B7FB-4660-85B4-7DC9C9EEA02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418406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646423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1pPr>
    <a:lvl2pPr marL="323211" algn="l" defTabSz="646423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2pPr>
    <a:lvl3pPr marL="646423" algn="l" defTabSz="646423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3pPr>
    <a:lvl4pPr marL="969634" algn="l" defTabSz="646423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4pPr>
    <a:lvl5pPr marL="1292846" algn="l" defTabSz="646423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5pPr>
    <a:lvl6pPr marL="1616056" algn="l" defTabSz="646423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6pPr>
    <a:lvl7pPr marL="1939268" algn="l" defTabSz="646423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7pPr>
    <a:lvl8pPr marL="2262480" algn="l" defTabSz="646423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8pPr>
    <a:lvl9pPr marL="2585691" algn="l" defTabSz="646423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Fram- och baksida - Layou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6">
            <a:extLst>
              <a:ext uri="{FF2B5EF4-FFF2-40B4-BE49-F238E27FC236}">
                <a16:creationId xmlns:a16="http://schemas.microsoft.com/office/drawing/2014/main" id="{25DAA30D-D7F7-4428-82DE-AAF53D97B95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670549" y="1116013"/>
            <a:ext cx="4716464" cy="3456000"/>
          </a:xfrm>
          <a:prstGeom prst="rect">
            <a:avLst/>
          </a:prstGeom>
        </p:spPr>
        <p:txBody>
          <a:bodyPr lIns="180000" tIns="180000" rIns="180000" bIns="1800000" anchor="ctr" anchorCtr="0">
            <a:normAutofit/>
          </a:bodyPr>
          <a:lstStyle>
            <a:lvl1pPr marL="0" indent="0" algn="ctr">
              <a:buNone/>
              <a:defRPr sz="1633">
                <a:latin typeface="+mn-lt"/>
              </a:defRPr>
            </a:lvl1pPr>
          </a:lstStyle>
          <a:p>
            <a:r>
              <a:rPr lang="sv-SE" dirty="0"/>
              <a:t>Infoga bild eller högerklicka och ändra färg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70549" y="4768558"/>
            <a:ext cx="4716463" cy="1235672"/>
          </a:xfrm>
        </p:spPr>
        <p:txBody>
          <a:bodyPr/>
          <a:lstStyle>
            <a:lvl1pPr>
              <a:defRPr sz="4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F6729EF5-2096-4A4D-AD97-673F449D95D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670550" y="447435"/>
            <a:ext cx="2970530" cy="373425"/>
          </a:xfrm>
        </p:spPr>
        <p:txBody>
          <a:bodyPr anchor="ctr" anchorCtr="0">
            <a:noAutofit/>
          </a:bodyPr>
          <a:lstStyle>
            <a:lvl1pPr>
              <a:spcBef>
                <a:spcPts val="0"/>
              </a:spcBef>
              <a:defRPr sz="950">
                <a:latin typeface="+mj-lt"/>
              </a:defRPr>
            </a:lvl1pPr>
          </a:lstStyle>
          <a:p>
            <a:pPr lvl="0"/>
            <a:r>
              <a:rPr lang="sv-SE" dirty="0"/>
              <a:t>Förvaltning/budskap/verksamhet/projekt</a:t>
            </a:r>
          </a:p>
        </p:txBody>
      </p:sp>
      <p:sp>
        <p:nvSpPr>
          <p:cNvPr id="7" name="Platshållare för text 5">
            <a:extLst>
              <a:ext uri="{FF2B5EF4-FFF2-40B4-BE49-F238E27FC236}">
                <a16:creationId xmlns:a16="http://schemas.microsoft.com/office/drawing/2014/main" id="{2A48C2A1-9C04-4AEE-9700-11C1B51C323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70550" y="7129216"/>
            <a:ext cx="4716462" cy="205036"/>
          </a:xfrm>
        </p:spPr>
        <p:txBody>
          <a:bodyPr anchor="ctr" anchorCtr="0">
            <a:noAutofit/>
          </a:bodyPr>
          <a:lstStyle>
            <a:lvl1pPr>
              <a:defRPr sz="800">
                <a:latin typeface="+mn-lt"/>
              </a:defRPr>
            </a:lvl1pPr>
          </a:lstStyle>
          <a:p>
            <a:pPr lvl="0"/>
            <a:r>
              <a:rPr lang="sv-SE" dirty="0"/>
              <a:t>goteborg.se</a:t>
            </a:r>
          </a:p>
        </p:txBody>
      </p:sp>
      <p:sp>
        <p:nvSpPr>
          <p:cNvPr id="9" name="Platshållare för text 6">
            <a:extLst>
              <a:ext uri="{FF2B5EF4-FFF2-40B4-BE49-F238E27FC236}">
                <a16:creationId xmlns:a16="http://schemas.microsoft.com/office/drawing/2014/main" id="{6794674C-76DD-47E9-9952-7AC20BCC7F5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04799" y="287338"/>
            <a:ext cx="4716463" cy="6985000"/>
          </a:xfrm>
          <a:solidFill>
            <a:schemeClr val="bg1">
              <a:lumMod val="85000"/>
            </a:schemeClr>
          </a:solidFill>
        </p:spPr>
        <p:txBody>
          <a:bodyPr lIns="792000" tIns="792000" rIns="792000" bIns="1080000" anchor="b" anchorCtr="0">
            <a:normAutofit/>
          </a:bodyPr>
          <a:lstStyle>
            <a:lvl1pPr>
              <a:defRPr sz="1800"/>
            </a:lvl1pPr>
            <a:lvl2pPr>
              <a:defRPr sz="1200">
                <a:latin typeface="+mn-lt"/>
              </a:defRPr>
            </a:lvl2pPr>
          </a:lstStyle>
          <a:p>
            <a:pPr lvl="0"/>
            <a:r>
              <a:rPr lang="sv-SE" dirty="0"/>
              <a:t>Kontaktuppgifter</a:t>
            </a:r>
          </a:p>
          <a:p>
            <a:pPr lvl="1"/>
            <a:r>
              <a:rPr lang="sv-SE" dirty="0"/>
              <a:t>Nivå två</a:t>
            </a:r>
          </a:p>
        </p:txBody>
      </p:sp>
      <p:sp>
        <p:nvSpPr>
          <p:cNvPr id="10" name="Platshållare för text 3">
            <a:extLst>
              <a:ext uri="{FF2B5EF4-FFF2-40B4-BE49-F238E27FC236}">
                <a16:creationId xmlns:a16="http://schemas.microsoft.com/office/drawing/2014/main" id="{1ED5F0A5-30D9-4137-9445-27F3E2F0505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670550" y="6200775"/>
            <a:ext cx="4716463" cy="782638"/>
          </a:xfrm>
        </p:spPr>
        <p:txBody>
          <a:bodyPr>
            <a:normAutofit/>
          </a:bodyPr>
          <a:lstStyle>
            <a:lvl1pPr>
              <a:defRPr sz="1400">
                <a:latin typeface="+mn-lt"/>
              </a:defRPr>
            </a:lvl1pPr>
          </a:lstStyle>
          <a:p>
            <a:pPr lvl="0"/>
            <a:r>
              <a:rPr lang="sv-SE" dirty="0"/>
              <a:t>Ingress</a:t>
            </a:r>
          </a:p>
        </p:txBody>
      </p:sp>
    </p:spTree>
    <p:extLst>
      <p:ext uri="{BB962C8B-B14F-4D97-AF65-F5344CB8AC3E}">
        <p14:creationId xmlns:p14="http://schemas.microsoft.com/office/powerpoint/2010/main" val="2436042917"/>
      </p:ext>
    </p:extLst>
  </p:cSld>
  <p:clrMapOvr>
    <a:masterClrMapping/>
  </p:clrMapOvr>
</p:sldLayout>
</file>

<file path=ppt/slideLayouts/slideLayout1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Grön_Fram- och baksida - Layou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70550" y="1116013"/>
            <a:ext cx="4716462" cy="5867400"/>
          </a:xfrm>
          <a:solidFill>
            <a:schemeClr val="accent5"/>
          </a:solidFill>
        </p:spPr>
        <p:txBody>
          <a:bodyPr lIns="468000" tIns="468000" rIns="468000" bIns="468000" anchor="t" anchorCtr="0"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0" name="Platshållare för text 5">
            <a:extLst>
              <a:ext uri="{FF2B5EF4-FFF2-40B4-BE49-F238E27FC236}">
                <a16:creationId xmlns:a16="http://schemas.microsoft.com/office/drawing/2014/main" id="{43E32EC7-FDFE-47EA-80A9-6C6D5595C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38781" y="2281308"/>
            <a:ext cx="3780000" cy="416235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2" name="Platshållare för text 5">
            <a:extLst>
              <a:ext uri="{FF2B5EF4-FFF2-40B4-BE49-F238E27FC236}">
                <a16:creationId xmlns:a16="http://schemas.microsoft.com/office/drawing/2014/main" id="{D755A3B1-9E15-44F9-BBD3-398824F4942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70550" y="7129216"/>
            <a:ext cx="4716462" cy="205036"/>
          </a:xfrm>
        </p:spPr>
        <p:txBody>
          <a:bodyPr anchor="ctr" anchorCtr="0">
            <a:noAutofit/>
          </a:bodyPr>
          <a:lstStyle>
            <a:lvl1pPr>
              <a:defRPr sz="800">
                <a:latin typeface="+mn-lt"/>
              </a:defRPr>
            </a:lvl1pPr>
          </a:lstStyle>
          <a:p>
            <a:pPr lvl="0"/>
            <a:r>
              <a:rPr lang="sv-SE" dirty="0"/>
              <a:t>goteborg.se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376856CF-250B-4F5E-B333-83BC8B820A2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04799" y="287338"/>
            <a:ext cx="4716463" cy="6985000"/>
          </a:xfrm>
          <a:solidFill>
            <a:schemeClr val="accent5"/>
          </a:solidFill>
        </p:spPr>
        <p:txBody>
          <a:bodyPr lIns="792000" tIns="792000" rIns="792000" bIns="1080000" anchor="b" anchorCtr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  <a:latin typeface="+mn-lt"/>
              </a:defRPr>
            </a:lvl2pPr>
          </a:lstStyle>
          <a:p>
            <a:pPr lvl="0"/>
            <a:r>
              <a:rPr lang="sv-SE" dirty="0"/>
              <a:t>Kontaktuppgifter</a:t>
            </a:r>
          </a:p>
          <a:p>
            <a:pPr lvl="1"/>
            <a:r>
              <a:rPr lang="sv-SE" dirty="0"/>
              <a:t>Nivå två</a:t>
            </a:r>
          </a:p>
        </p:txBody>
      </p:sp>
      <p:sp>
        <p:nvSpPr>
          <p:cNvPr id="8" name="Platshållare för text 5">
            <a:extLst>
              <a:ext uri="{FF2B5EF4-FFF2-40B4-BE49-F238E27FC236}">
                <a16:creationId xmlns:a16="http://schemas.microsoft.com/office/drawing/2014/main" id="{C2316840-96B8-40EB-939A-BAF057990D7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670550" y="447435"/>
            <a:ext cx="2970530" cy="373425"/>
          </a:xfrm>
        </p:spPr>
        <p:txBody>
          <a:bodyPr anchor="ctr" anchorCtr="0">
            <a:noAutofit/>
          </a:bodyPr>
          <a:lstStyle>
            <a:lvl1pPr>
              <a:spcBef>
                <a:spcPts val="0"/>
              </a:spcBef>
              <a:defRPr sz="950">
                <a:latin typeface="+mj-lt"/>
              </a:defRPr>
            </a:lvl1pPr>
          </a:lstStyle>
          <a:p>
            <a:pPr lvl="0"/>
            <a:r>
              <a:rPr lang="sv-SE" dirty="0"/>
              <a:t>Förvaltning/budskap/verksamhet/projekt</a:t>
            </a:r>
          </a:p>
        </p:txBody>
      </p:sp>
    </p:spTree>
    <p:extLst>
      <p:ext uri="{BB962C8B-B14F-4D97-AF65-F5344CB8AC3E}">
        <p14:creationId xmlns:p14="http://schemas.microsoft.com/office/powerpoint/2010/main" val="3662905838"/>
      </p:ext>
    </p:extLst>
  </p:cSld>
  <p:clrMapOvr>
    <a:masterClrMapping/>
  </p:clrMapOvr>
</p:sldLayout>
</file>

<file path=ppt/slideLayouts/slideLayout1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Lila_Fram- och baksida - Layou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70550" y="1116013"/>
            <a:ext cx="4716462" cy="5867400"/>
          </a:xfrm>
          <a:solidFill>
            <a:schemeClr val="accent6"/>
          </a:solidFill>
        </p:spPr>
        <p:txBody>
          <a:bodyPr lIns="468000" tIns="468000" rIns="468000" bIns="468000" anchor="t" anchorCtr="0"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0" name="Platshållare för text 5">
            <a:extLst>
              <a:ext uri="{FF2B5EF4-FFF2-40B4-BE49-F238E27FC236}">
                <a16:creationId xmlns:a16="http://schemas.microsoft.com/office/drawing/2014/main" id="{43E32EC7-FDFE-47EA-80A9-6C6D5595C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38781" y="2281308"/>
            <a:ext cx="3780000" cy="416235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2" name="Platshållare för text 5">
            <a:extLst>
              <a:ext uri="{FF2B5EF4-FFF2-40B4-BE49-F238E27FC236}">
                <a16:creationId xmlns:a16="http://schemas.microsoft.com/office/drawing/2014/main" id="{D755A3B1-9E15-44F9-BBD3-398824F4942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70550" y="7129216"/>
            <a:ext cx="4716462" cy="205036"/>
          </a:xfrm>
        </p:spPr>
        <p:txBody>
          <a:bodyPr anchor="ctr" anchorCtr="0">
            <a:noAutofit/>
          </a:bodyPr>
          <a:lstStyle>
            <a:lvl1pPr>
              <a:defRPr sz="800">
                <a:latin typeface="+mn-lt"/>
              </a:defRPr>
            </a:lvl1pPr>
          </a:lstStyle>
          <a:p>
            <a:pPr lvl="0"/>
            <a:r>
              <a:rPr lang="sv-SE" dirty="0"/>
              <a:t>goteborg.se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376856CF-250B-4F5E-B333-83BC8B820A2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04799" y="287338"/>
            <a:ext cx="4716463" cy="6985000"/>
          </a:xfrm>
          <a:solidFill>
            <a:schemeClr val="accent6"/>
          </a:solidFill>
        </p:spPr>
        <p:txBody>
          <a:bodyPr lIns="792000" tIns="792000" rIns="792000" bIns="1080000" anchor="b" anchorCtr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  <a:latin typeface="+mn-lt"/>
              </a:defRPr>
            </a:lvl2pPr>
          </a:lstStyle>
          <a:p>
            <a:pPr lvl="0"/>
            <a:r>
              <a:rPr lang="sv-SE" dirty="0"/>
              <a:t>Kontaktuppgifter</a:t>
            </a:r>
          </a:p>
          <a:p>
            <a:pPr lvl="1"/>
            <a:r>
              <a:rPr lang="sv-SE" dirty="0"/>
              <a:t>Nivå två</a:t>
            </a:r>
          </a:p>
        </p:txBody>
      </p:sp>
      <p:sp>
        <p:nvSpPr>
          <p:cNvPr id="8" name="Platshållare för text 5">
            <a:extLst>
              <a:ext uri="{FF2B5EF4-FFF2-40B4-BE49-F238E27FC236}">
                <a16:creationId xmlns:a16="http://schemas.microsoft.com/office/drawing/2014/main" id="{C2316840-96B8-40EB-939A-BAF057990D7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670550" y="447435"/>
            <a:ext cx="2970530" cy="373425"/>
          </a:xfrm>
        </p:spPr>
        <p:txBody>
          <a:bodyPr anchor="ctr" anchorCtr="0">
            <a:noAutofit/>
          </a:bodyPr>
          <a:lstStyle>
            <a:lvl1pPr>
              <a:spcBef>
                <a:spcPts val="0"/>
              </a:spcBef>
              <a:defRPr sz="950">
                <a:latin typeface="+mj-lt"/>
              </a:defRPr>
            </a:lvl1pPr>
          </a:lstStyle>
          <a:p>
            <a:pPr lvl="0"/>
            <a:r>
              <a:rPr lang="sv-SE" dirty="0"/>
              <a:t>Förvaltning/budskap/verksamhet/projekt</a:t>
            </a:r>
          </a:p>
        </p:txBody>
      </p:sp>
    </p:spTree>
    <p:extLst>
      <p:ext uri="{BB962C8B-B14F-4D97-AF65-F5344CB8AC3E}">
        <p14:creationId xmlns:p14="http://schemas.microsoft.com/office/powerpoint/2010/main" val="1648908082"/>
      </p:ext>
    </p:extLst>
  </p:cSld>
  <p:clrMapOvr>
    <a:masterClrMapping/>
  </p:clrMapOvr>
</p:sldLayout>
</file>

<file path=ppt/slideLayouts/slideLayout1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Gul_Fram- och baksida - Layou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70550" y="1116013"/>
            <a:ext cx="4716462" cy="5867400"/>
          </a:xfrm>
          <a:solidFill>
            <a:schemeClr val="bg2"/>
          </a:solidFill>
        </p:spPr>
        <p:txBody>
          <a:bodyPr lIns="468000" tIns="468000" rIns="468000" bIns="468000" anchor="t" anchorCtr="0"/>
          <a:lstStyle>
            <a:lvl1pPr>
              <a:defRPr sz="4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0" name="Platshållare för text 5">
            <a:extLst>
              <a:ext uri="{FF2B5EF4-FFF2-40B4-BE49-F238E27FC236}">
                <a16:creationId xmlns:a16="http://schemas.microsoft.com/office/drawing/2014/main" id="{43E32EC7-FDFE-47EA-80A9-6C6D5595C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38781" y="2281308"/>
            <a:ext cx="3780000" cy="416235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2" name="Platshållare för text 5">
            <a:extLst>
              <a:ext uri="{FF2B5EF4-FFF2-40B4-BE49-F238E27FC236}">
                <a16:creationId xmlns:a16="http://schemas.microsoft.com/office/drawing/2014/main" id="{D755A3B1-9E15-44F9-BBD3-398824F4942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70550" y="7129216"/>
            <a:ext cx="4716462" cy="205036"/>
          </a:xfrm>
        </p:spPr>
        <p:txBody>
          <a:bodyPr anchor="ctr" anchorCtr="0">
            <a:noAutofit/>
          </a:bodyPr>
          <a:lstStyle>
            <a:lvl1pPr>
              <a:defRPr sz="800">
                <a:latin typeface="+mn-lt"/>
              </a:defRPr>
            </a:lvl1pPr>
          </a:lstStyle>
          <a:p>
            <a:pPr lvl="0"/>
            <a:r>
              <a:rPr lang="sv-SE" dirty="0"/>
              <a:t>goteborg.se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376856CF-250B-4F5E-B333-83BC8B820A2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04799" y="287338"/>
            <a:ext cx="4716463" cy="6985000"/>
          </a:xfrm>
          <a:solidFill>
            <a:schemeClr val="bg2"/>
          </a:solidFill>
        </p:spPr>
        <p:txBody>
          <a:bodyPr lIns="792000" tIns="792000" rIns="792000" bIns="1080000" anchor="b" anchorCtr="0">
            <a:normAutofit/>
          </a:bodyPr>
          <a:lstStyle>
            <a:lvl1pPr>
              <a:defRPr sz="1800"/>
            </a:lvl1pPr>
            <a:lvl2pPr>
              <a:defRPr sz="1200">
                <a:latin typeface="+mn-lt"/>
              </a:defRPr>
            </a:lvl2pPr>
          </a:lstStyle>
          <a:p>
            <a:pPr lvl="0"/>
            <a:r>
              <a:rPr lang="sv-SE" dirty="0"/>
              <a:t>Kontaktuppgifter</a:t>
            </a:r>
          </a:p>
          <a:p>
            <a:pPr lvl="1"/>
            <a:r>
              <a:rPr lang="sv-SE" dirty="0"/>
              <a:t>Nivå två</a:t>
            </a:r>
          </a:p>
        </p:txBody>
      </p:sp>
      <p:sp>
        <p:nvSpPr>
          <p:cNvPr id="8" name="Platshållare för text 5">
            <a:extLst>
              <a:ext uri="{FF2B5EF4-FFF2-40B4-BE49-F238E27FC236}">
                <a16:creationId xmlns:a16="http://schemas.microsoft.com/office/drawing/2014/main" id="{C2316840-96B8-40EB-939A-BAF057990D7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670550" y="447435"/>
            <a:ext cx="2970530" cy="373425"/>
          </a:xfrm>
        </p:spPr>
        <p:txBody>
          <a:bodyPr anchor="ctr" anchorCtr="0">
            <a:noAutofit/>
          </a:bodyPr>
          <a:lstStyle>
            <a:lvl1pPr>
              <a:spcBef>
                <a:spcPts val="0"/>
              </a:spcBef>
              <a:defRPr sz="950">
                <a:latin typeface="+mj-lt"/>
              </a:defRPr>
            </a:lvl1pPr>
          </a:lstStyle>
          <a:p>
            <a:pPr lvl="0"/>
            <a:r>
              <a:rPr lang="sv-SE" dirty="0"/>
              <a:t>Förvaltning/budskap/verksamhet/projekt</a:t>
            </a:r>
          </a:p>
        </p:txBody>
      </p:sp>
    </p:spTree>
    <p:extLst>
      <p:ext uri="{BB962C8B-B14F-4D97-AF65-F5344CB8AC3E}">
        <p14:creationId xmlns:p14="http://schemas.microsoft.com/office/powerpoint/2010/main" val="393730164"/>
      </p:ext>
    </p:extLst>
  </p:cSld>
  <p:clrMapOvr>
    <a:masterClrMapping/>
  </p:clrMapOvr>
</p:sldLayout>
</file>

<file path=ppt/slideLayouts/slideLayout1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Ljusgrå_Fram- och baksida - Layou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70550" y="1116013"/>
            <a:ext cx="4716462" cy="5867400"/>
          </a:xfrm>
          <a:solidFill>
            <a:srgbClr val="D1D9DC"/>
          </a:solidFill>
        </p:spPr>
        <p:txBody>
          <a:bodyPr lIns="468000" tIns="468000" rIns="468000" bIns="468000" anchor="t" anchorCtr="0"/>
          <a:lstStyle>
            <a:lvl1pPr>
              <a:defRPr sz="4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0" name="Platshållare för text 5">
            <a:extLst>
              <a:ext uri="{FF2B5EF4-FFF2-40B4-BE49-F238E27FC236}">
                <a16:creationId xmlns:a16="http://schemas.microsoft.com/office/drawing/2014/main" id="{43E32EC7-FDFE-47EA-80A9-6C6D5595C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38781" y="2281308"/>
            <a:ext cx="3780000" cy="416235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2" name="Platshållare för text 5">
            <a:extLst>
              <a:ext uri="{FF2B5EF4-FFF2-40B4-BE49-F238E27FC236}">
                <a16:creationId xmlns:a16="http://schemas.microsoft.com/office/drawing/2014/main" id="{D755A3B1-9E15-44F9-BBD3-398824F4942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70550" y="7129216"/>
            <a:ext cx="4716462" cy="205036"/>
          </a:xfrm>
        </p:spPr>
        <p:txBody>
          <a:bodyPr anchor="ctr" anchorCtr="0">
            <a:noAutofit/>
          </a:bodyPr>
          <a:lstStyle>
            <a:lvl1pPr>
              <a:defRPr sz="800">
                <a:latin typeface="+mn-lt"/>
              </a:defRPr>
            </a:lvl1pPr>
          </a:lstStyle>
          <a:p>
            <a:pPr lvl="0"/>
            <a:r>
              <a:rPr lang="sv-SE" dirty="0"/>
              <a:t>goteborg.se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376856CF-250B-4F5E-B333-83BC8B820A2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04799" y="287338"/>
            <a:ext cx="4716463" cy="6985000"/>
          </a:xfrm>
          <a:solidFill>
            <a:srgbClr val="D1D9DC"/>
          </a:solidFill>
        </p:spPr>
        <p:txBody>
          <a:bodyPr lIns="792000" tIns="792000" rIns="792000" bIns="1080000" anchor="b" anchorCtr="0">
            <a:normAutofit/>
          </a:bodyPr>
          <a:lstStyle>
            <a:lvl1pPr>
              <a:defRPr sz="1800"/>
            </a:lvl1pPr>
            <a:lvl2pPr>
              <a:defRPr sz="1200">
                <a:latin typeface="+mn-lt"/>
              </a:defRPr>
            </a:lvl2pPr>
          </a:lstStyle>
          <a:p>
            <a:pPr lvl="0"/>
            <a:r>
              <a:rPr lang="sv-SE" dirty="0"/>
              <a:t>Kontaktuppgifter</a:t>
            </a:r>
          </a:p>
          <a:p>
            <a:pPr lvl="1"/>
            <a:r>
              <a:rPr lang="sv-SE" dirty="0"/>
              <a:t>Nivå två</a:t>
            </a:r>
          </a:p>
        </p:txBody>
      </p:sp>
      <p:sp>
        <p:nvSpPr>
          <p:cNvPr id="8" name="Platshållare för text 5">
            <a:extLst>
              <a:ext uri="{FF2B5EF4-FFF2-40B4-BE49-F238E27FC236}">
                <a16:creationId xmlns:a16="http://schemas.microsoft.com/office/drawing/2014/main" id="{C2316840-96B8-40EB-939A-BAF057990D7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670550" y="447435"/>
            <a:ext cx="2970530" cy="373425"/>
          </a:xfrm>
        </p:spPr>
        <p:txBody>
          <a:bodyPr anchor="ctr" anchorCtr="0">
            <a:noAutofit/>
          </a:bodyPr>
          <a:lstStyle>
            <a:lvl1pPr>
              <a:spcBef>
                <a:spcPts val="0"/>
              </a:spcBef>
              <a:defRPr sz="950">
                <a:latin typeface="+mj-lt"/>
              </a:defRPr>
            </a:lvl1pPr>
          </a:lstStyle>
          <a:p>
            <a:pPr lvl="0"/>
            <a:r>
              <a:rPr lang="sv-SE" dirty="0"/>
              <a:t>Förvaltning/budskap/verksamhet/projekt</a:t>
            </a:r>
          </a:p>
        </p:txBody>
      </p:sp>
    </p:spTree>
    <p:extLst>
      <p:ext uri="{BB962C8B-B14F-4D97-AF65-F5344CB8AC3E}">
        <p14:creationId xmlns:p14="http://schemas.microsoft.com/office/powerpoint/2010/main" val="3857352303"/>
      </p:ext>
    </p:extLst>
  </p:cSld>
  <p:clrMapOvr>
    <a:masterClrMapping/>
  </p:clrMapOvr>
</p:sldLayout>
</file>

<file path=ppt/slideLayouts/slideLayout1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Ljusblå_Fram- och baksida - Layou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70550" y="1116013"/>
            <a:ext cx="4716462" cy="5867400"/>
          </a:xfrm>
          <a:solidFill>
            <a:srgbClr val="BFE4F2"/>
          </a:solidFill>
        </p:spPr>
        <p:txBody>
          <a:bodyPr lIns="468000" tIns="468000" rIns="468000" bIns="468000" anchor="t" anchorCtr="0"/>
          <a:lstStyle>
            <a:lvl1pPr>
              <a:defRPr sz="4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0" name="Platshållare för text 5">
            <a:extLst>
              <a:ext uri="{FF2B5EF4-FFF2-40B4-BE49-F238E27FC236}">
                <a16:creationId xmlns:a16="http://schemas.microsoft.com/office/drawing/2014/main" id="{43E32EC7-FDFE-47EA-80A9-6C6D5595C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38781" y="2281308"/>
            <a:ext cx="3780000" cy="416235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2" name="Platshållare för text 5">
            <a:extLst>
              <a:ext uri="{FF2B5EF4-FFF2-40B4-BE49-F238E27FC236}">
                <a16:creationId xmlns:a16="http://schemas.microsoft.com/office/drawing/2014/main" id="{D755A3B1-9E15-44F9-BBD3-398824F4942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70550" y="7129216"/>
            <a:ext cx="4716462" cy="205036"/>
          </a:xfrm>
        </p:spPr>
        <p:txBody>
          <a:bodyPr anchor="ctr" anchorCtr="0">
            <a:noAutofit/>
          </a:bodyPr>
          <a:lstStyle>
            <a:lvl1pPr>
              <a:defRPr sz="800">
                <a:latin typeface="+mn-lt"/>
              </a:defRPr>
            </a:lvl1pPr>
          </a:lstStyle>
          <a:p>
            <a:pPr lvl="0"/>
            <a:r>
              <a:rPr lang="sv-SE" dirty="0"/>
              <a:t>goteborg.se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376856CF-250B-4F5E-B333-83BC8B820A2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04799" y="287338"/>
            <a:ext cx="4716463" cy="6985000"/>
          </a:xfrm>
          <a:solidFill>
            <a:srgbClr val="BFE4F2"/>
          </a:solidFill>
        </p:spPr>
        <p:txBody>
          <a:bodyPr lIns="792000" tIns="792000" rIns="792000" bIns="1080000" anchor="b" anchorCtr="0">
            <a:normAutofit/>
          </a:bodyPr>
          <a:lstStyle>
            <a:lvl1pPr>
              <a:defRPr sz="1800"/>
            </a:lvl1pPr>
            <a:lvl2pPr>
              <a:defRPr sz="1200">
                <a:latin typeface="+mn-lt"/>
              </a:defRPr>
            </a:lvl2pPr>
          </a:lstStyle>
          <a:p>
            <a:pPr lvl="0"/>
            <a:r>
              <a:rPr lang="sv-SE" dirty="0"/>
              <a:t>Kontaktuppgifter</a:t>
            </a:r>
          </a:p>
          <a:p>
            <a:pPr lvl="1"/>
            <a:r>
              <a:rPr lang="sv-SE" dirty="0"/>
              <a:t>Nivå två</a:t>
            </a:r>
          </a:p>
        </p:txBody>
      </p:sp>
      <p:sp>
        <p:nvSpPr>
          <p:cNvPr id="8" name="Platshållare för text 5">
            <a:extLst>
              <a:ext uri="{FF2B5EF4-FFF2-40B4-BE49-F238E27FC236}">
                <a16:creationId xmlns:a16="http://schemas.microsoft.com/office/drawing/2014/main" id="{C2316840-96B8-40EB-939A-BAF057990D7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670550" y="447435"/>
            <a:ext cx="2970530" cy="373425"/>
          </a:xfrm>
        </p:spPr>
        <p:txBody>
          <a:bodyPr anchor="ctr" anchorCtr="0">
            <a:noAutofit/>
          </a:bodyPr>
          <a:lstStyle>
            <a:lvl1pPr>
              <a:spcBef>
                <a:spcPts val="0"/>
              </a:spcBef>
              <a:defRPr sz="950">
                <a:latin typeface="+mj-lt"/>
              </a:defRPr>
            </a:lvl1pPr>
          </a:lstStyle>
          <a:p>
            <a:pPr lvl="0"/>
            <a:r>
              <a:rPr lang="sv-SE" dirty="0"/>
              <a:t>Förvaltning/budskap/verksamhet/projekt</a:t>
            </a:r>
          </a:p>
        </p:txBody>
      </p:sp>
    </p:spTree>
    <p:extLst>
      <p:ext uri="{BB962C8B-B14F-4D97-AF65-F5344CB8AC3E}">
        <p14:creationId xmlns:p14="http://schemas.microsoft.com/office/powerpoint/2010/main" val="876375062"/>
      </p:ext>
    </p:extLst>
  </p:cSld>
  <p:clrMapOvr>
    <a:masterClrMapping/>
  </p:clrMapOvr>
</p:sldLayout>
</file>

<file path=ppt/slideLayouts/slideLayout1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_Ljusblå_Fram- och baksida - Layou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70550" y="1116013"/>
            <a:ext cx="4716462" cy="5867400"/>
          </a:xfrm>
          <a:solidFill>
            <a:srgbClr val="B7E1C8"/>
          </a:solidFill>
        </p:spPr>
        <p:txBody>
          <a:bodyPr lIns="468000" tIns="468000" rIns="468000" bIns="468000" anchor="t" anchorCtr="0"/>
          <a:lstStyle>
            <a:lvl1pPr>
              <a:defRPr sz="4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0" name="Platshållare för text 5">
            <a:extLst>
              <a:ext uri="{FF2B5EF4-FFF2-40B4-BE49-F238E27FC236}">
                <a16:creationId xmlns:a16="http://schemas.microsoft.com/office/drawing/2014/main" id="{43E32EC7-FDFE-47EA-80A9-6C6D5595C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38781" y="2281308"/>
            <a:ext cx="3780000" cy="416235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2" name="Platshållare för text 5">
            <a:extLst>
              <a:ext uri="{FF2B5EF4-FFF2-40B4-BE49-F238E27FC236}">
                <a16:creationId xmlns:a16="http://schemas.microsoft.com/office/drawing/2014/main" id="{D755A3B1-9E15-44F9-BBD3-398824F4942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70550" y="7129216"/>
            <a:ext cx="4716462" cy="205036"/>
          </a:xfrm>
        </p:spPr>
        <p:txBody>
          <a:bodyPr anchor="ctr" anchorCtr="0">
            <a:noAutofit/>
          </a:bodyPr>
          <a:lstStyle>
            <a:lvl1pPr>
              <a:defRPr sz="800">
                <a:latin typeface="+mn-lt"/>
              </a:defRPr>
            </a:lvl1pPr>
          </a:lstStyle>
          <a:p>
            <a:pPr lvl="0"/>
            <a:r>
              <a:rPr lang="sv-SE" dirty="0"/>
              <a:t>goteborg.se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376856CF-250B-4F5E-B333-83BC8B820A2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04799" y="287338"/>
            <a:ext cx="4716463" cy="6985000"/>
          </a:xfrm>
          <a:solidFill>
            <a:srgbClr val="B7E1C8"/>
          </a:solidFill>
        </p:spPr>
        <p:txBody>
          <a:bodyPr lIns="792000" tIns="792000" rIns="792000" bIns="1080000" anchor="b" anchorCtr="0">
            <a:normAutofit/>
          </a:bodyPr>
          <a:lstStyle>
            <a:lvl1pPr>
              <a:defRPr sz="1800"/>
            </a:lvl1pPr>
            <a:lvl2pPr>
              <a:defRPr sz="1200">
                <a:latin typeface="+mn-lt"/>
              </a:defRPr>
            </a:lvl2pPr>
          </a:lstStyle>
          <a:p>
            <a:pPr lvl="0"/>
            <a:r>
              <a:rPr lang="sv-SE" dirty="0"/>
              <a:t>Kontaktuppgifter</a:t>
            </a:r>
          </a:p>
          <a:p>
            <a:pPr lvl="1"/>
            <a:r>
              <a:rPr lang="sv-SE" dirty="0"/>
              <a:t>Nivå två</a:t>
            </a:r>
          </a:p>
        </p:txBody>
      </p:sp>
      <p:sp>
        <p:nvSpPr>
          <p:cNvPr id="8" name="Platshållare för text 5">
            <a:extLst>
              <a:ext uri="{FF2B5EF4-FFF2-40B4-BE49-F238E27FC236}">
                <a16:creationId xmlns:a16="http://schemas.microsoft.com/office/drawing/2014/main" id="{C2316840-96B8-40EB-939A-BAF057990D7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670550" y="447435"/>
            <a:ext cx="2970530" cy="373425"/>
          </a:xfrm>
        </p:spPr>
        <p:txBody>
          <a:bodyPr anchor="ctr" anchorCtr="0">
            <a:noAutofit/>
          </a:bodyPr>
          <a:lstStyle>
            <a:lvl1pPr>
              <a:spcBef>
                <a:spcPts val="0"/>
              </a:spcBef>
              <a:defRPr sz="950">
                <a:latin typeface="+mj-lt"/>
              </a:defRPr>
            </a:lvl1pPr>
          </a:lstStyle>
          <a:p>
            <a:pPr lvl="0"/>
            <a:r>
              <a:rPr lang="sv-SE" dirty="0"/>
              <a:t>Förvaltning/budskap/verksamhet/projekt</a:t>
            </a:r>
          </a:p>
        </p:txBody>
      </p:sp>
    </p:spTree>
    <p:extLst>
      <p:ext uri="{BB962C8B-B14F-4D97-AF65-F5344CB8AC3E}">
        <p14:creationId xmlns:p14="http://schemas.microsoft.com/office/powerpoint/2010/main" val="4148347210"/>
      </p:ext>
    </p:extLst>
  </p:cSld>
  <p:clrMapOvr>
    <a:masterClrMapping/>
  </p:clrMapOvr>
</p:sldLayout>
</file>

<file path=ppt/slideLayouts/slideLayout1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Ljusgul_Fram- och baksida - Layou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70550" y="1116013"/>
            <a:ext cx="4716462" cy="5867400"/>
          </a:xfrm>
          <a:solidFill>
            <a:srgbClr val="FFF3B0"/>
          </a:solidFill>
        </p:spPr>
        <p:txBody>
          <a:bodyPr lIns="468000" tIns="468000" rIns="468000" bIns="468000" anchor="t" anchorCtr="0"/>
          <a:lstStyle>
            <a:lvl1pPr>
              <a:defRPr sz="4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0" name="Platshållare för text 5">
            <a:extLst>
              <a:ext uri="{FF2B5EF4-FFF2-40B4-BE49-F238E27FC236}">
                <a16:creationId xmlns:a16="http://schemas.microsoft.com/office/drawing/2014/main" id="{43E32EC7-FDFE-47EA-80A9-6C6D5595C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38781" y="2281308"/>
            <a:ext cx="3780000" cy="416235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2" name="Platshållare för text 5">
            <a:extLst>
              <a:ext uri="{FF2B5EF4-FFF2-40B4-BE49-F238E27FC236}">
                <a16:creationId xmlns:a16="http://schemas.microsoft.com/office/drawing/2014/main" id="{D755A3B1-9E15-44F9-BBD3-398824F4942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70550" y="7129216"/>
            <a:ext cx="4716462" cy="205036"/>
          </a:xfrm>
        </p:spPr>
        <p:txBody>
          <a:bodyPr anchor="ctr" anchorCtr="0">
            <a:noAutofit/>
          </a:bodyPr>
          <a:lstStyle>
            <a:lvl1pPr>
              <a:defRPr sz="800">
                <a:latin typeface="+mn-lt"/>
              </a:defRPr>
            </a:lvl1pPr>
          </a:lstStyle>
          <a:p>
            <a:pPr lvl="0"/>
            <a:r>
              <a:rPr lang="sv-SE" dirty="0"/>
              <a:t>goteborg.se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376856CF-250B-4F5E-B333-83BC8B820A2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04799" y="287338"/>
            <a:ext cx="4716463" cy="6985000"/>
          </a:xfrm>
          <a:solidFill>
            <a:srgbClr val="FFF3B0"/>
          </a:solidFill>
        </p:spPr>
        <p:txBody>
          <a:bodyPr lIns="792000" tIns="792000" rIns="792000" bIns="1080000" anchor="b" anchorCtr="0">
            <a:normAutofit/>
          </a:bodyPr>
          <a:lstStyle>
            <a:lvl1pPr>
              <a:defRPr sz="1800"/>
            </a:lvl1pPr>
            <a:lvl2pPr>
              <a:defRPr sz="1200">
                <a:latin typeface="+mn-lt"/>
              </a:defRPr>
            </a:lvl2pPr>
          </a:lstStyle>
          <a:p>
            <a:pPr lvl="0"/>
            <a:r>
              <a:rPr lang="sv-SE" dirty="0"/>
              <a:t>Kontaktuppgifter</a:t>
            </a:r>
          </a:p>
          <a:p>
            <a:pPr lvl="1"/>
            <a:r>
              <a:rPr lang="sv-SE" dirty="0"/>
              <a:t>Nivå två</a:t>
            </a:r>
          </a:p>
        </p:txBody>
      </p:sp>
      <p:sp>
        <p:nvSpPr>
          <p:cNvPr id="8" name="Platshållare för text 5">
            <a:extLst>
              <a:ext uri="{FF2B5EF4-FFF2-40B4-BE49-F238E27FC236}">
                <a16:creationId xmlns:a16="http://schemas.microsoft.com/office/drawing/2014/main" id="{C2316840-96B8-40EB-939A-BAF057990D7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670550" y="447435"/>
            <a:ext cx="2970530" cy="373425"/>
          </a:xfrm>
        </p:spPr>
        <p:txBody>
          <a:bodyPr anchor="ctr" anchorCtr="0">
            <a:noAutofit/>
          </a:bodyPr>
          <a:lstStyle>
            <a:lvl1pPr>
              <a:spcBef>
                <a:spcPts val="0"/>
              </a:spcBef>
              <a:defRPr sz="950">
                <a:latin typeface="+mj-lt"/>
              </a:defRPr>
            </a:lvl1pPr>
          </a:lstStyle>
          <a:p>
            <a:pPr lvl="0"/>
            <a:r>
              <a:rPr lang="sv-SE" dirty="0"/>
              <a:t>Förvaltning/budskap/verksamhet/projekt</a:t>
            </a:r>
          </a:p>
        </p:txBody>
      </p:sp>
    </p:spTree>
    <p:extLst>
      <p:ext uri="{BB962C8B-B14F-4D97-AF65-F5344CB8AC3E}">
        <p14:creationId xmlns:p14="http://schemas.microsoft.com/office/powerpoint/2010/main" val="1275874973"/>
      </p:ext>
    </p:extLst>
  </p:cSld>
  <p:clrMapOvr>
    <a:masterClrMapping/>
  </p:clrMapOvr>
</p:sldLayout>
</file>

<file path=ppt/slideLayouts/slideLayout1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_Ljusgul_Fram- och baksida - Layou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70550" y="1116013"/>
            <a:ext cx="4716462" cy="5867400"/>
          </a:xfrm>
          <a:solidFill>
            <a:srgbClr val="FACEB9"/>
          </a:solidFill>
        </p:spPr>
        <p:txBody>
          <a:bodyPr lIns="468000" tIns="468000" rIns="468000" bIns="468000" anchor="t" anchorCtr="0"/>
          <a:lstStyle>
            <a:lvl1pPr>
              <a:defRPr sz="4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0" name="Platshållare för text 5">
            <a:extLst>
              <a:ext uri="{FF2B5EF4-FFF2-40B4-BE49-F238E27FC236}">
                <a16:creationId xmlns:a16="http://schemas.microsoft.com/office/drawing/2014/main" id="{43E32EC7-FDFE-47EA-80A9-6C6D5595C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38781" y="2281308"/>
            <a:ext cx="3780000" cy="416235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2" name="Platshållare för text 5">
            <a:extLst>
              <a:ext uri="{FF2B5EF4-FFF2-40B4-BE49-F238E27FC236}">
                <a16:creationId xmlns:a16="http://schemas.microsoft.com/office/drawing/2014/main" id="{D755A3B1-9E15-44F9-BBD3-398824F4942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70550" y="7129216"/>
            <a:ext cx="4716462" cy="205036"/>
          </a:xfrm>
        </p:spPr>
        <p:txBody>
          <a:bodyPr anchor="ctr" anchorCtr="0">
            <a:noAutofit/>
          </a:bodyPr>
          <a:lstStyle>
            <a:lvl1pPr>
              <a:defRPr sz="800">
                <a:latin typeface="+mn-lt"/>
              </a:defRPr>
            </a:lvl1pPr>
          </a:lstStyle>
          <a:p>
            <a:pPr lvl="0"/>
            <a:r>
              <a:rPr lang="sv-SE" dirty="0"/>
              <a:t>goteborg.se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376856CF-250B-4F5E-B333-83BC8B820A2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04799" y="287338"/>
            <a:ext cx="4716463" cy="6985000"/>
          </a:xfrm>
          <a:solidFill>
            <a:srgbClr val="FACEB9"/>
          </a:solidFill>
        </p:spPr>
        <p:txBody>
          <a:bodyPr lIns="792000" tIns="792000" rIns="792000" bIns="1080000" anchor="b" anchorCtr="0">
            <a:normAutofit/>
          </a:bodyPr>
          <a:lstStyle>
            <a:lvl1pPr>
              <a:defRPr sz="1800"/>
            </a:lvl1pPr>
            <a:lvl2pPr>
              <a:defRPr sz="1200">
                <a:latin typeface="+mn-lt"/>
              </a:defRPr>
            </a:lvl2pPr>
          </a:lstStyle>
          <a:p>
            <a:pPr lvl="0"/>
            <a:r>
              <a:rPr lang="sv-SE" dirty="0"/>
              <a:t>Kontaktuppgifter</a:t>
            </a:r>
          </a:p>
          <a:p>
            <a:pPr lvl="1"/>
            <a:r>
              <a:rPr lang="sv-SE" dirty="0"/>
              <a:t>Nivå två</a:t>
            </a:r>
          </a:p>
        </p:txBody>
      </p:sp>
      <p:sp>
        <p:nvSpPr>
          <p:cNvPr id="8" name="Platshållare för text 5">
            <a:extLst>
              <a:ext uri="{FF2B5EF4-FFF2-40B4-BE49-F238E27FC236}">
                <a16:creationId xmlns:a16="http://schemas.microsoft.com/office/drawing/2014/main" id="{C2316840-96B8-40EB-939A-BAF057990D7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670550" y="447435"/>
            <a:ext cx="2970530" cy="373425"/>
          </a:xfrm>
        </p:spPr>
        <p:txBody>
          <a:bodyPr anchor="ctr" anchorCtr="0">
            <a:noAutofit/>
          </a:bodyPr>
          <a:lstStyle>
            <a:lvl1pPr>
              <a:spcBef>
                <a:spcPts val="0"/>
              </a:spcBef>
              <a:defRPr sz="950">
                <a:latin typeface="+mj-lt"/>
              </a:defRPr>
            </a:lvl1pPr>
          </a:lstStyle>
          <a:p>
            <a:pPr lvl="0"/>
            <a:r>
              <a:rPr lang="sv-SE" dirty="0"/>
              <a:t>Förvaltning/budskap/verksamhet/projekt</a:t>
            </a:r>
          </a:p>
        </p:txBody>
      </p:sp>
    </p:spTree>
    <p:extLst>
      <p:ext uri="{BB962C8B-B14F-4D97-AF65-F5344CB8AC3E}">
        <p14:creationId xmlns:p14="http://schemas.microsoft.com/office/powerpoint/2010/main" val="1159032960"/>
      </p:ext>
    </p:extLst>
  </p:cSld>
  <p:clrMapOvr>
    <a:masterClrMapping/>
  </p:clrMapOvr>
</p:sldLayout>
</file>

<file path=ppt/slideLayouts/slideLayout1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Ljusrosa_Fram- och baksida - Layou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70550" y="1116013"/>
            <a:ext cx="4716462" cy="5867400"/>
          </a:xfrm>
          <a:solidFill>
            <a:srgbClr val="F8CCDC"/>
          </a:solidFill>
        </p:spPr>
        <p:txBody>
          <a:bodyPr lIns="468000" tIns="468000" rIns="468000" bIns="468000" anchor="t" anchorCtr="0"/>
          <a:lstStyle>
            <a:lvl1pPr>
              <a:defRPr sz="4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0" name="Platshållare för text 5">
            <a:extLst>
              <a:ext uri="{FF2B5EF4-FFF2-40B4-BE49-F238E27FC236}">
                <a16:creationId xmlns:a16="http://schemas.microsoft.com/office/drawing/2014/main" id="{43E32EC7-FDFE-47EA-80A9-6C6D5595C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38781" y="2281308"/>
            <a:ext cx="3780000" cy="416235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2" name="Platshållare för text 5">
            <a:extLst>
              <a:ext uri="{FF2B5EF4-FFF2-40B4-BE49-F238E27FC236}">
                <a16:creationId xmlns:a16="http://schemas.microsoft.com/office/drawing/2014/main" id="{D755A3B1-9E15-44F9-BBD3-398824F4942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70550" y="7129216"/>
            <a:ext cx="4716462" cy="205036"/>
          </a:xfrm>
        </p:spPr>
        <p:txBody>
          <a:bodyPr anchor="ctr" anchorCtr="0">
            <a:noAutofit/>
          </a:bodyPr>
          <a:lstStyle>
            <a:lvl1pPr>
              <a:defRPr sz="800">
                <a:latin typeface="+mn-lt"/>
              </a:defRPr>
            </a:lvl1pPr>
          </a:lstStyle>
          <a:p>
            <a:pPr lvl="0"/>
            <a:r>
              <a:rPr lang="sv-SE" dirty="0"/>
              <a:t>goteborg.se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376856CF-250B-4F5E-B333-83BC8B820A2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04799" y="287338"/>
            <a:ext cx="4716463" cy="6985000"/>
          </a:xfrm>
          <a:solidFill>
            <a:srgbClr val="F8CCDC"/>
          </a:solidFill>
        </p:spPr>
        <p:txBody>
          <a:bodyPr lIns="792000" tIns="792000" rIns="792000" bIns="1080000" anchor="b" anchorCtr="0">
            <a:normAutofit/>
          </a:bodyPr>
          <a:lstStyle>
            <a:lvl1pPr>
              <a:defRPr sz="1800"/>
            </a:lvl1pPr>
            <a:lvl2pPr>
              <a:defRPr sz="1200">
                <a:latin typeface="+mn-lt"/>
              </a:defRPr>
            </a:lvl2pPr>
          </a:lstStyle>
          <a:p>
            <a:pPr lvl="0"/>
            <a:r>
              <a:rPr lang="sv-SE" dirty="0"/>
              <a:t>Kontaktuppgifter</a:t>
            </a:r>
          </a:p>
          <a:p>
            <a:pPr lvl="1"/>
            <a:r>
              <a:rPr lang="sv-SE" dirty="0"/>
              <a:t>Nivå två</a:t>
            </a:r>
          </a:p>
        </p:txBody>
      </p:sp>
      <p:sp>
        <p:nvSpPr>
          <p:cNvPr id="8" name="Platshållare för text 5">
            <a:extLst>
              <a:ext uri="{FF2B5EF4-FFF2-40B4-BE49-F238E27FC236}">
                <a16:creationId xmlns:a16="http://schemas.microsoft.com/office/drawing/2014/main" id="{C2316840-96B8-40EB-939A-BAF057990D7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670550" y="447435"/>
            <a:ext cx="2970530" cy="373425"/>
          </a:xfrm>
        </p:spPr>
        <p:txBody>
          <a:bodyPr anchor="ctr" anchorCtr="0">
            <a:noAutofit/>
          </a:bodyPr>
          <a:lstStyle>
            <a:lvl1pPr>
              <a:spcBef>
                <a:spcPts val="0"/>
              </a:spcBef>
              <a:defRPr sz="950">
                <a:latin typeface="+mj-lt"/>
              </a:defRPr>
            </a:lvl1pPr>
          </a:lstStyle>
          <a:p>
            <a:pPr lvl="0"/>
            <a:r>
              <a:rPr lang="sv-SE" dirty="0"/>
              <a:t>Förvaltning/budskap/verksamhet/projekt</a:t>
            </a:r>
          </a:p>
        </p:txBody>
      </p:sp>
    </p:spTree>
    <p:extLst>
      <p:ext uri="{BB962C8B-B14F-4D97-AF65-F5344CB8AC3E}">
        <p14:creationId xmlns:p14="http://schemas.microsoft.com/office/powerpoint/2010/main" val="1820971370"/>
      </p:ext>
    </p:extLst>
  </p:cSld>
  <p:clrMapOvr>
    <a:masterClrMapping/>
  </p:clrMapOvr>
</p:sldLayout>
</file>

<file path=ppt/slideLayouts/slideLayout1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_Ljusrosa_Fram- och baksida - Layou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70550" y="1116013"/>
            <a:ext cx="4716462" cy="5867400"/>
          </a:xfrm>
          <a:solidFill>
            <a:srgbClr val="E0D0E7"/>
          </a:solidFill>
        </p:spPr>
        <p:txBody>
          <a:bodyPr lIns="468000" tIns="468000" rIns="468000" bIns="468000" anchor="t" anchorCtr="0"/>
          <a:lstStyle>
            <a:lvl1pPr>
              <a:defRPr sz="4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0" name="Platshållare för text 5">
            <a:extLst>
              <a:ext uri="{FF2B5EF4-FFF2-40B4-BE49-F238E27FC236}">
                <a16:creationId xmlns:a16="http://schemas.microsoft.com/office/drawing/2014/main" id="{43E32EC7-FDFE-47EA-80A9-6C6D5595C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38781" y="2281308"/>
            <a:ext cx="3780000" cy="416235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2" name="Platshållare för text 5">
            <a:extLst>
              <a:ext uri="{FF2B5EF4-FFF2-40B4-BE49-F238E27FC236}">
                <a16:creationId xmlns:a16="http://schemas.microsoft.com/office/drawing/2014/main" id="{D755A3B1-9E15-44F9-BBD3-398824F4942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70550" y="7129216"/>
            <a:ext cx="4716462" cy="205036"/>
          </a:xfrm>
        </p:spPr>
        <p:txBody>
          <a:bodyPr anchor="ctr" anchorCtr="0">
            <a:noAutofit/>
          </a:bodyPr>
          <a:lstStyle>
            <a:lvl1pPr>
              <a:defRPr sz="800">
                <a:latin typeface="+mn-lt"/>
              </a:defRPr>
            </a:lvl1pPr>
          </a:lstStyle>
          <a:p>
            <a:pPr lvl="0"/>
            <a:r>
              <a:rPr lang="sv-SE" dirty="0"/>
              <a:t>goteborg.se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376856CF-250B-4F5E-B333-83BC8B820A2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04799" y="287338"/>
            <a:ext cx="4716463" cy="6985000"/>
          </a:xfrm>
          <a:solidFill>
            <a:srgbClr val="E0D0E7"/>
          </a:solidFill>
        </p:spPr>
        <p:txBody>
          <a:bodyPr lIns="792000" tIns="792000" rIns="792000" bIns="1080000" anchor="b" anchorCtr="0">
            <a:normAutofit/>
          </a:bodyPr>
          <a:lstStyle>
            <a:lvl1pPr>
              <a:defRPr sz="1800"/>
            </a:lvl1pPr>
            <a:lvl2pPr>
              <a:defRPr sz="1200">
                <a:latin typeface="+mn-lt"/>
              </a:defRPr>
            </a:lvl2pPr>
          </a:lstStyle>
          <a:p>
            <a:pPr lvl="0"/>
            <a:r>
              <a:rPr lang="sv-SE" dirty="0"/>
              <a:t>Kontaktuppgifter</a:t>
            </a:r>
          </a:p>
          <a:p>
            <a:pPr lvl="1"/>
            <a:r>
              <a:rPr lang="sv-SE" dirty="0"/>
              <a:t>Nivå två</a:t>
            </a:r>
          </a:p>
        </p:txBody>
      </p:sp>
      <p:sp>
        <p:nvSpPr>
          <p:cNvPr id="8" name="Platshållare för text 5">
            <a:extLst>
              <a:ext uri="{FF2B5EF4-FFF2-40B4-BE49-F238E27FC236}">
                <a16:creationId xmlns:a16="http://schemas.microsoft.com/office/drawing/2014/main" id="{C2316840-96B8-40EB-939A-BAF057990D7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670550" y="447435"/>
            <a:ext cx="2970530" cy="373425"/>
          </a:xfrm>
        </p:spPr>
        <p:txBody>
          <a:bodyPr anchor="ctr" anchorCtr="0">
            <a:noAutofit/>
          </a:bodyPr>
          <a:lstStyle>
            <a:lvl1pPr>
              <a:spcBef>
                <a:spcPts val="0"/>
              </a:spcBef>
              <a:defRPr sz="950">
                <a:latin typeface="+mj-lt"/>
              </a:defRPr>
            </a:lvl1pPr>
          </a:lstStyle>
          <a:p>
            <a:pPr lvl="0"/>
            <a:r>
              <a:rPr lang="sv-SE" dirty="0"/>
              <a:t>Förvaltning/budskap/verksamhet/projekt</a:t>
            </a:r>
          </a:p>
        </p:txBody>
      </p:sp>
    </p:spTree>
    <p:extLst>
      <p:ext uri="{BB962C8B-B14F-4D97-AF65-F5344CB8AC3E}">
        <p14:creationId xmlns:p14="http://schemas.microsoft.com/office/powerpoint/2010/main" val="2853977608"/>
      </p:ext>
    </p:extLst>
  </p:cSld>
  <p:clrMapOvr>
    <a:masterClrMapping/>
  </p:clrMapOvr>
</p:sldLayout>
</file>

<file path=ppt/slideLayouts/slideLayout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Fram- och baksida - Layou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text 6">
            <a:extLst>
              <a:ext uri="{FF2B5EF4-FFF2-40B4-BE49-F238E27FC236}">
                <a16:creationId xmlns:a16="http://schemas.microsoft.com/office/drawing/2014/main" id="{9ED1958A-C323-42F3-BA13-90234339FCC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04799" y="287338"/>
            <a:ext cx="4716463" cy="6985000"/>
          </a:xfrm>
          <a:solidFill>
            <a:schemeClr val="bg1">
              <a:lumMod val="85000"/>
            </a:schemeClr>
          </a:solidFill>
        </p:spPr>
        <p:txBody>
          <a:bodyPr lIns="792000" tIns="792000" rIns="792000" bIns="1080000" anchor="b" anchorCtr="0">
            <a:normAutofit/>
          </a:bodyPr>
          <a:lstStyle>
            <a:lvl1pPr>
              <a:defRPr sz="1800"/>
            </a:lvl1pPr>
            <a:lvl2pPr>
              <a:defRPr sz="1200">
                <a:latin typeface="+mn-lt"/>
              </a:defRPr>
            </a:lvl2pPr>
          </a:lstStyle>
          <a:p>
            <a:pPr lvl="0"/>
            <a:r>
              <a:rPr lang="sv-SE" dirty="0"/>
              <a:t>Kontaktuppgifter</a:t>
            </a:r>
          </a:p>
          <a:p>
            <a:pPr lvl="1"/>
            <a:r>
              <a:rPr lang="sv-SE" dirty="0"/>
              <a:t>Nivå två</a:t>
            </a:r>
          </a:p>
        </p:txBody>
      </p:sp>
      <p:sp>
        <p:nvSpPr>
          <p:cNvPr id="4" name="Platshållare för bild 6">
            <a:extLst>
              <a:ext uri="{FF2B5EF4-FFF2-40B4-BE49-F238E27FC236}">
                <a16:creationId xmlns:a16="http://schemas.microsoft.com/office/drawing/2014/main" id="{25DAA30D-D7F7-4428-82DE-AAF53D97B95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670550" y="2308506"/>
            <a:ext cx="4716463" cy="3456000"/>
          </a:xfrm>
          <a:prstGeom prst="rect">
            <a:avLst/>
          </a:prstGeom>
        </p:spPr>
        <p:txBody>
          <a:bodyPr lIns="180000" tIns="0" rIns="180000" bIns="1440000" anchor="ctr" anchorCtr="0">
            <a:normAutofit/>
          </a:bodyPr>
          <a:lstStyle>
            <a:lvl1pPr marL="0" indent="0" algn="ctr">
              <a:buNone/>
              <a:defRPr sz="1633">
                <a:latin typeface="+mn-lt"/>
              </a:defRPr>
            </a:lvl1pPr>
          </a:lstStyle>
          <a:p>
            <a:r>
              <a:rPr lang="sv-SE" dirty="0"/>
              <a:t>Infoga bild eller högerklicka och ändra färg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70549" y="1116013"/>
            <a:ext cx="4716463" cy="1017587"/>
          </a:xfrm>
        </p:spPr>
        <p:txBody>
          <a:bodyPr/>
          <a:lstStyle>
            <a:lvl1pPr>
              <a:defRPr sz="4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670550" y="5939413"/>
            <a:ext cx="1476000" cy="1044000"/>
          </a:xfrm>
          <a:solidFill>
            <a:schemeClr val="bg1">
              <a:lumMod val="85000"/>
            </a:schemeClr>
          </a:solidFill>
        </p:spPr>
        <p:txBody>
          <a:bodyPr lIns="144000" tIns="162000" rIns="108000" bIns="144000">
            <a:normAutofit/>
          </a:bodyPr>
          <a:lstStyle>
            <a:lvl1pPr>
              <a:defRPr sz="1150"/>
            </a:lvl1pPr>
            <a:lvl2pPr>
              <a:defRPr sz="1200">
                <a:latin typeface="+mn-lt"/>
              </a:defRPr>
            </a:lvl2pPr>
          </a:lstStyle>
          <a:p>
            <a:pPr lvl="0"/>
            <a:r>
              <a:rPr lang="sv-SE" dirty="0"/>
              <a:t>Mellanrubrik</a:t>
            </a:r>
          </a:p>
          <a:p>
            <a:pPr lvl="1"/>
            <a:r>
              <a:rPr lang="sv-SE" dirty="0"/>
              <a:t>Nivå två</a:t>
            </a:r>
          </a:p>
        </p:txBody>
      </p:sp>
      <p:sp>
        <p:nvSpPr>
          <p:cNvPr id="8" name="Platshållare för text 6">
            <a:extLst>
              <a:ext uri="{FF2B5EF4-FFF2-40B4-BE49-F238E27FC236}">
                <a16:creationId xmlns:a16="http://schemas.microsoft.com/office/drawing/2014/main" id="{07A3DCD2-8154-4F6C-B8FA-C0AF9D59DAA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90780" y="5939413"/>
            <a:ext cx="1476000" cy="1044000"/>
          </a:xfrm>
          <a:solidFill>
            <a:schemeClr val="bg1">
              <a:lumMod val="85000"/>
            </a:schemeClr>
          </a:solidFill>
        </p:spPr>
        <p:txBody>
          <a:bodyPr lIns="144000" tIns="162000" rIns="108000" bIns="144000">
            <a:normAutofit/>
          </a:bodyPr>
          <a:lstStyle>
            <a:lvl1pPr>
              <a:defRPr sz="1150"/>
            </a:lvl1pPr>
            <a:lvl2pPr>
              <a:defRPr sz="1200">
                <a:latin typeface="+mn-lt"/>
              </a:defRPr>
            </a:lvl2pPr>
          </a:lstStyle>
          <a:p>
            <a:pPr lvl="0"/>
            <a:r>
              <a:rPr lang="sv-SE" dirty="0"/>
              <a:t>Mellanrubrik</a:t>
            </a:r>
          </a:p>
          <a:p>
            <a:pPr lvl="1"/>
            <a:r>
              <a:rPr lang="sv-SE" dirty="0"/>
              <a:t>Nivå två</a:t>
            </a:r>
          </a:p>
        </p:txBody>
      </p:sp>
      <p:sp>
        <p:nvSpPr>
          <p:cNvPr id="9" name="Platshållare för text 6">
            <a:extLst>
              <a:ext uri="{FF2B5EF4-FFF2-40B4-BE49-F238E27FC236}">
                <a16:creationId xmlns:a16="http://schemas.microsoft.com/office/drawing/2014/main" id="{683E9CFF-36FC-46F9-88CD-D6C59D3D0D3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911010" y="5939413"/>
            <a:ext cx="1476000" cy="1044000"/>
          </a:xfrm>
          <a:solidFill>
            <a:schemeClr val="bg1">
              <a:lumMod val="85000"/>
            </a:schemeClr>
          </a:solidFill>
        </p:spPr>
        <p:txBody>
          <a:bodyPr lIns="144000" tIns="162000" rIns="108000" bIns="144000">
            <a:normAutofit/>
          </a:bodyPr>
          <a:lstStyle>
            <a:lvl1pPr>
              <a:defRPr sz="1150"/>
            </a:lvl1pPr>
            <a:lvl2pPr>
              <a:defRPr sz="1200">
                <a:latin typeface="+mn-lt"/>
              </a:defRPr>
            </a:lvl2pPr>
          </a:lstStyle>
          <a:p>
            <a:pPr lvl="0"/>
            <a:r>
              <a:rPr lang="sv-SE" dirty="0"/>
              <a:t>Mellanrubrik</a:t>
            </a:r>
          </a:p>
          <a:p>
            <a:pPr lvl="1"/>
            <a:r>
              <a:rPr lang="sv-SE" dirty="0"/>
              <a:t>Nivå två</a:t>
            </a:r>
          </a:p>
        </p:txBody>
      </p:sp>
      <p:sp>
        <p:nvSpPr>
          <p:cNvPr id="12" name="Platshållare för text 5">
            <a:extLst>
              <a:ext uri="{FF2B5EF4-FFF2-40B4-BE49-F238E27FC236}">
                <a16:creationId xmlns:a16="http://schemas.microsoft.com/office/drawing/2014/main" id="{9CE8A515-1EE8-4E38-8395-47E4076F7B3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70550" y="7129216"/>
            <a:ext cx="4716462" cy="205036"/>
          </a:xfrm>
        </p:spPr>
        <p:txBody>
          <a:bodyPr anchor="ctr" anchorCtr="0">
            <a:noAutofit/>
          </a:bodyPr>
          <a:lstStyle>
            <a:lvl1pPr>
              <a:defRPr sz="800">
                <a:latin typeface="+mn-lt"/>
              </a:defRPr>
            </a:lvl1pPr>
          </a:lstStyle>
          <a:p>
            <a:pPr lvl="0"/>
            <a:r>
              <a:rPr lang="sv-SE" dirty="0"/>
              <a:t>goteborg.se</a:t>
            </a:r>
          </a:p>
        </p:txBody>
      </p:sp>
      <p:sp>
        <p:nvSpPr>
          <p:cNvPr id="15" name="Platshållare för text 5">
            <a:extLst>
              <a:ext uri="{FF2B5EF4-FFF2-40B4-BE49-F238E27FC236}">
                <a16:creationId xmlns:a16="http://schemas.microsoft.com/office/drawing/2014/main" id="{F939B230-E0F4-4E1C-B97E-C1E30277B27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670550" y="447435"/>
            <a:ext cx="2970530" cy="373425"/>
          </a:xfrm>
        </p:spPr>
        <p:txBody>
          <a:bodyPr anchor="ctr" anchorCtr="0">
            <a:noAutofit/>
          </a:bodyPr>
          <a:lstStyle>
            <a:lvl1pPr>
              <a:spcBef>
                <a:spcPts val="0"/>
              </a:spcBef>
              <a:defRPr sz="950">
                <a:latin typeface="+mj-lt"/>
              </a:defRPr>
            </a:lvl1pPr>
          </a:lstStyle>
          <a:p>
            <a:pPr lvl="0"/>
            <a:r>
              <a:rPr lang="sv-SE" dirty="0"/>
              <a:t>Förvaltning/budskap/verksamhet/projekt</a:t>
            </a:r>
          </a:p>
        </p:txBody>
      </p:sp>
    </p:spTree>
    <p:extLst>
      <p:ext uri="{BB962C8B-B14F-4D97-AF65-F5344CB8AC3E}">
        <p14:creationId xmlns:p14="http://schemas.microsoft.com/office/powerpoint/2010/main" val="1898255955"/>
      </p:ext>
    </p:extLst>
  </p:cSld>
  <p:clrMapOvr>
    <a:masterClrMapping/>
  </p:clrMapOvr>
</p:sldLayout>
</file>

<file path=ppt/slideLayouts/slideLayout2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Inlag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BF64810-301C-4A4C-8A1A-B6DD36245A6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3DD7A17-9ABD-4532-B7E7-6286B663BC6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0700" y="2911474"/>
            <a:ext cx="2080800" cy="4144963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5" name="Platshållare för text 3">
            <a:extLst>
              <a:ext uri="{FF2B5EF4-FFF2-40B4-BE49-F238E27FC236}">
                <a16:creationId xmlns:a16="http://schemas.microsoft.com/office/drawing/2014/main" id="{895741DC-3454-4154-9D8E-DDF8E89AB41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20700" y="2248535"/>
            <a:ext cx="4284663" cy="502286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r>
              <a:rPr lang="sv-SE" dirty="0"/>
              <a:t>Ingress</a:t>
            </a:r>
          </a:p>
        </p:txBody>
      </p:sp>
      <p:sp>
        <p:nvSpPr>
          <p:cNvPr id="6" name="Platshållare för text 3">
            <a:extLst>
              <a:ext uri="{FF2B5EF4-FFF2-40B4-BE49-F238E27FC236}">
                <a16:creationId xmlns:a16="http://schemas.microsoft.com/office/drawing/2014/main" id="{7D5FA271-0CC7-40C8-8882-60E92032F4F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724563" y="4739640"/>
            <a:ext cx="2080800" cy="2316797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BE340571-9F56-4A08-8836-B3DC073B83F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670549" y="287338"/>
            <a:ext cx="4716463" cy="6985000"/>
          </a:xfrm>
          <a:prstGeom prst="rect">
            <a:avLst/>
          </a:prstGeom>
        </p:spPr>
        <p:txBody>
          <a:bodyPr lIns="180000" tIns="180000" rIns="180000" bIns="1800000" anchor="ctr" anchorCtr="0">
            <a:normAutofit/>
          </a:bodyPr>
          <a:lstStyle>
            <a:lvl1pPr marL="0" indent="0" algn="ctr">
              <a:buNone/>
              <a:defRPr sz="1633">
                <a:latin typeface="+mn-lt"/>
              </a:defRPr>
            </a:lvl1pPr>
          </a:lstStyle>
          <a:p>
            <a:r>
              <a:rPr lang="sv-SE" dirty="0"/>
              <a:t>Infoga bild eller högerklicka och ändra färg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1E56A8B-309F-4188-A66E-155276646D5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724150" y="2911475"/>
            <a:ext cx="2081213" cy="1368000"/>
          </a:xfrm>
        </p:spPr>
        <p:txBody>
          <a:bodyPr/>
          <a:lstStyle/>
          <a:p>
            <a:endParaRPr lang="sv-SE"/>
          </a:p>
        </p:txBody>
      </p:sp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B9129F09-50CB-4939-8282-C43E34B6099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724150" y="4351339"/>
            <a:ext cx="2081213" cy="213042"/>
          </a:xfrm>
        </p:spPr>
        <p:txBody>
          <a:bodyPr>
            <a:noAutofit/>
          </a:bodyPr>
          <a:lstStyle>
            <a:lvl1pPr>
              <a:defRPr sz="750">
                <a:latin typeface="+mn-lt"/>
              </a:defRPr>
            </a:lvl1pPr>
            <a:lvl2pPr>
              <a:defRPr sz="750">
                <a:latin typeface="+mn-lt"/>
              </a:defRPr>
            </a:lvl2pPr>
            <a:lvl3pPr>
              <a:defRPr sz="750">
                <a:latin typeface="+mn-lt"/>
              </a:defRPr>
            </a:lvl3pPr>
            <a:lvl4pPr>
              <a:defRPr sz="750">
                <a:latin typeface="+mn-lt"/>
              </a:defRPr>
            </a:lvl4pPr>
            <a:lvl5pPr>
              <a:defRPr sz="750">
                <a:latin typeface="+mn-lt"/>
              </a:defRPr>
            </a:lvl5pPr>
          </a:lstStyle>
          <a:p>
            <a:pPr lvl="0"/>
            <a:r>
              <a:rPr lang="sv-SE" dirty="0"/>
              <a:t>Bildtext</a:t>
            </a:r>
          </a:p>
        </p:txBody>
      </p:sp>
    </p:spTree>
    <p:extLst>
      <p:ext uri="{BB962C8B-B14F-4D97-AF65-F5344CB8AC3E}">
        <p14:creationId xmlns:p14="http://schemas.microsoft.com/office/powerpoint/2010/main" val="3907445038"/>
      </p:ext>
    </p:extLst>
  </p:cSld>
  <p:clrMapOvr>
    <a:masterClrMapping/>
  </p:clrMapOvr>
</p:sldLayout>
</file>

<file path=ppt/slideLayouts/slideLayout2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Inlag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BF64810-301C-4A4C-8A1A-B6DD36245A6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3DD7A17-9ABD-4532-B7E7-6286B663BC6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0700" y="2911474"/>
            <a:ext cx="2080800" cy="4144963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5" name="Platshållare för text 3">
            <a:extLst>
              <a:ext uri="{FF2B5EF4-FFF2-40B4-BE49-F238E27FC236}">
                <a16:creationId xmlns:a16="http://schemas.microsoft.com/office/drawing/2014/main" id="{895741DC-3454-4154-9D8E-DDF8E89AB41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20700" y="2248535"/>
            <a:ext cx="4284663" cy="502286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r>
              <a:rPr lang="sv-SE" dirty="0"/>
              <a:t>Ingress</a:t>
            </a:r>
          </a:p>
        </p:txBody>
      </p:sp>
      <p:sp>
        <p:nvSpPr>
          <p:cNvPr id="6" name="Platshållare för text 3">
            <a:extLst>
              <a:ext uri="{FF2B5EF4-FFF2-40B4-BE49-F238E27FC236}">
                <a16:creationId xmlns:a16="http://schemas.microsoft.com/office/drawing/2014/main" id="{7D5FA271-0CC7-40C8-8882-60E92032F4F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724563" y="2911474"/>
            <a:ext cx="2080800" cy="4144963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BE340571-9F56-4A08-8836-B3DC073B83F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886449" y="503238"/>
            <a:ext cx="4284663" cy="3276599"/>
          </a:xfrm>
          <a:prstGeom prst="rect">
            <a:avLst/>
          </a:prstGeom>
        </p:spPr>
        <p:txBody>
          <a:bodyPr lIns="180000" tIns="180000" rIns="180000" bIns="1800000" anchor="ctr" anchorCtr="0">
            <a:normAutofit/>
          </a:bodyPr>
          <a:lstStyle>
            <a:lvl1pPr marL="0" indent="0" algn="ctr">
              <a:buNone/>
              <a:defRPr sz="1633">
                <a:latin typeface="+mn-lt"/>
              </a:defRPr>
            </a:lvl1pPr>
          </a:lstStyle>
          <a:p>
            <a:r>
              <a:rPr lang="sv-SE" dirty="0"/>
              <a:t>Infoga bild eller högerklicka och ändra färg</a:t>
            </a:r>
          </a:p>
        </p:txBody>
      </p:sp>
      <p:sp>
        <p:nvSpPr>
          <p:cNvPr id="10" name="Platshållare för text 10">
            <a:extLst>
              <a:ext uri="{FF2B5EF4-FFF2-40B4-BE49-F238E27FC236}">
                <a16:creationId xmlns:a16="http://schemas.microsoft.com/office/drawing/2014/main" id="{31F6DFDB-FFCE-491D-9123-33F285BA75D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886449" y="3852537"/>
            <a:ext cx="4284663" cy="213042"/>
          </a:xfrm>
        </p:spPr>
        <p:txBody>
          <a:bodyPr>
            <a:noAutofit/>
          </a:bodyPr>
          <a:lstStyle>
            <a:lvl1pPr>
              <a:defRPr sz="750">
                <a:latin typeface="+mn-lt"/>
              </a:defRPr>
            </a:lvl1pPr>
            <a:lvl2pPr>
              <a:defRPr sz="750">
                <a:latin typeface="+mn-lt"/>
              </a:defRPr>
            </a:lvl2pPr>
            <a:lvl3pPr>
              <a:defRPr sz="750">
                <a:latin typeface="+mn-lt"/>
              </a:defRPr>
            </a:lvl3pPr>
            <a:lvl4pPr>
              <a:defRPr sz="750">
                <a:latin typeface="+mn-lt"/>
              </a:defRPr>
            </a:lvl4pPr>
            <a:lvl5pPr>
              <a:defRPr sz="750">
                <a:latin typeface="+mn-lt"/>
              </a:defRPr>
            </a:lvl5pPr>
          </a:lstStyle>
          <a:p>
            <a:pPr lvl="0"/>
            <a:r>
              <a:rPr lang="sv-SE" dirty="0"/>
              <a:t>Bildtext</a:t>
            </a:r>
          </a:p>
        </p:txBody>
      </p:sp>
      <p:sp>
        <p:nvSpPr>
          <p:cNvPr id="12" name="Platshållare för text 3">
            <a:extLst>
              <a:ext uri="{FF2B5EF4-FFF2-40B4-BE49-F238E27FC236}">
                <a16:creationId xmlns:a16="http://schemas.microsoft.com/office/drawing/2014/main" id="{CECAC7EE-F21B-40AC-AE07-E68163F51B5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886449" y="4138279"/>
            <a:ext cx="2080800" cy="2918158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4" name="Platshållare för text 3">
            <a:extLst>
              <a:ext uri="{FF2B5EF4-FFF2-40B4-BE49-F238E27FC236}">
                <a16:creationId xmlns:a16="http://schemas.microsoft.com/office/drawing/2014/main" id="{AD366C54-D82B-44BC-BF82-C6E43D16D35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90313" y="4138279"/>
            <a:ext cx="2080800" cy="2918158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4225157578"/>
      </p:ext>
    </p:extLst>
  </p:cSld>
  <p:clrMapOvr>
    <a:masterClrMapping/>
  </p:clrMapOvr>
</p:sldLayout>
</file>

<file path=ppt/slideLayouts/slideLayout2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Inlag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BF64810-301C-4A4C-8A1A-B6DD36245A6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0700" y="1116014"/>
            <a:ext cx="4284663" cy="1135560"/>
          </a:xfrm>
        </p:spPr>
        <p:txBody>
          <a:bodyPr/>
          <a:lstStyle>
            <a:lvl1pPr>
              <a:defRPr sz="4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3DD7A17-9ABD-4532-B7E7-6286B663BC6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0700" y="5170804"/>
            <a:ext cx="2080800" cy="1885633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5" name="Platshållare för text 3">
            <a:extLst>
              <a:ext uri="{FF2B5EF4-FFF2-40B4-BE49-F238E27FC236}">
                <a16:creationId xmlns:a16="http://schemas.microsoft.com/office/drawing/2014/main" id="{895741DC-3454-4154-9D8E-DDF8E89AB41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20700" y="2386731"/>
            <a:ext cx="4284663" cy="1106817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r>
              <a:rPr lang="sv-SE" dirty="0"/>
              <a:t>Ingress</a:t>
            </a:r>
          </a:p>
        </p:txBody>
      </p:sp>
      <p:sp>
        <p:nvSpPr>
          <p:cNvPr id="6" name="Platshållare för text 3">
            <a:extLst>
              <a:ext uri="{FF2B5EF4-FFF2-40B4-BE49-F238E27FC236}">
                <a16:creationId xmlns:a16="http://schemas.microsoft.com/office/drawing/2014/main" id="{7D5FA271-0CC7-40C8-8882-60E92032F4F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24563" y="5170804"/>
            <a:ext cx="2080800" cy="1885633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sv-SE" dirty="0"/>
              <a:t>Citat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BE340571-9F56-4A08-8836-B3DC073B83F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886450" y="503238"/>
            <a:ext cx="4284663" cy="2700000"/>
          </a:xfrm>
          <a:prstGeom prst="rect">
            <a:avLst/>
          </a:prstGeom>
        </p:spPr>
        <p:txBody>
          <a:bodyPr lIns="180000" tIns="180000" rIns="180000" bIns="1800000" anchor="ctr" anchorCtr="0">
            <a:normAutofit/>
          </a:bodyPr>
          <a:lstStyle>
            <a:lvl1pPr marL="0" indent="0" algn="ctr">
              <a:buNone/>
              <a:defRPr sz="1633">
                <a:latin typeface="+mn-lt"/>
              </a:defRPr>
            </a:lvl1pPr>
          </a:lstStyle>
          <a:p>
            <a:r>
              <a:rPr lang="sv-SE" dirty="0"/>
              <a:t>Infoga bild eller högerklicka och ändra färg</a:t>
            </a:r>
          </a:p>
        </p:txBody>
      </p:sp>
      <p:sp>
        <p:nvSpPr>
          <p:cNvPr id="10" name="Platshållare för text 10">
            <a:extLst>
              <a:ext uri="{FF2B5EF4-FFF2-40B4-BE49-F238E27FC236}">
                <a16:creationId xmlns:a16="http://schemas.microsoft.com/office/drawing/2014/main" id="{31F6DFDB-FFCE-491D-9123-33F285BA75D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886450" y="3280506"/>
            <a:ext cx="4284663" cy="213042"/>
          </a:xfrm>
        </p:spPr>
        <p:txBody>
          <a:bodyPr>
            <a:noAutofit/>
          </a:bodyPr>
          <a:lstStyle>
            <a:lvl1pPr>
              <a:defRPr sz="750">
                <a:latin typeface="+mn-lt"/>
              </a:defRPr>
            </a:lvl1pPr>
            <a:lvl2pPr>
              <a:defRPr sz="750">
                <a:latin typeface="+mn-lt"/>
              </a:defRPr>
            </a:lvl2pPr>
            <a:lvl3pPr>
              <a:defRPr sz="750">
                <a:latin typeface="+mn-lt"/>
              </a:defRPr>
            </a:lvl3pPr>
            <a:lvl4pPr>
              <a:defRPr sz="750">
                <a:latin typeface="+mn-lt"/>
              </a:defRPr>
            </a:lvl4pPr>
            <a:lvl5pPr>
              <a:defRPr sz="750">
                <a:latin typeface="+mn-lt"/>
              </a:defRPr>
            </a:lvl5pPr>
          </a:lstStyle>
          <a:p>
            <a:pPr lvl="0"/>
            <a:r>
              <a:rPr lang="sv-SE" dirty="0"/>
              <a:t>Bildtext</a:t>
            </a:r>
          </a:p>
        </p:txBody>
      </p:sp>
      <p:sp>
        <p:nvSpPr>
          <p:cNvPr id="12" name="Platshållare för text 3">
            <a:extLst>
              <a:ext uri="{FF2B5EF4-FFF2-40B4-BE49-F238E27FC236}">
                <a16:creationId xmlns:a16="http://schemas.microsoft.com/office/drawing/2014/main" id="{CECAC7EE-F21B-40AC-AE07-E68163F51B5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886450" y="5170803"/>
            <a:ext cx="2080800" cy="1885634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4" name="Platshållare för text 3">
            <a:extLst>
              <a:ext uri="{FF2B5EF4-FFF2-40B4-BE49-F238E27FC236}">
                <a16:creationId xmlns:a16="http://schemas.microsoft.com/office/drawing/2014/main" id="{AD366C54-D82B-44BC-BF82-C6E43D16D35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90313" y="5170803"/>
            <a:ext cx="2080800" cy="1885634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1" name="Platshållare för bild 8">
            <a:extLst>
              <a:ext uri="{FF2B5EF4-FFF2-40B4-BE49-F238E27FC236}">
                <a16:creationId xmlns:a16="http://schemas.microsoft.com/office/drawing/2014/main" id="{A62C8EB6-1630-40D4-83D4-85687580B2A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724150" y="3667647"/>
            <a:ext cx="2081213" cy="1368000"/>
          </a:xfrm>
        </p:spPr>
        <p:txBody>
          <a:bodyPr/>
          <a:lstStyle/>
          <a:p>
            <a:endParaRPr lang="sv-SE"/>
          </a:p>
        </p:txBody>
      </p:sp>
      <p:sp>
        <p:nvSpPr>
          <p:cNvPr id="13" name="Platshållare för bild 8">
            <a:extLst>
              <a:ext uri="{FF2B5EF4-FFF2-40B4-BE49-F238E27FC236}">
                <a16:creationId xmlns:a16="http://schemas.microsoft.com/office/drawing/2014/main" id="{07FA10E4-E75E-4452-A337-502D76A6331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20700" y="3667647"/>
            <a:ext cx="2081213" cy="1368000"/>
          </a:xfrm>
        </p:spPr>
        <p:txBody>
          <a:bodyPr/>
          <a:lstStyle/>
          <a:p>
            <a:endParaRPr lang="sv-SE"/>
          </a:p>
        </p:txBody>
      </p:sp>
      <p:sp>
        <p:nvSpPr>
          <p:cNvPr id="15" name="Platshållare för bild 8">
            <a:extLst>
              <a:ext uri="{FF2B5EF4-FFF2-40B4-BE49-F238E27FC236}">
                <a16:creationId xmlns:a16="http://schemas.microsoft.com/office/drawing/2014/main" id="{E46A27C1-B7A7-4F3E-AFCC-53986CE6CEDF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8090313" y="3667647"/>
            <a:ext cx="2081213" cy="1368000"/>
          </a:xfrm>
        </p:spPr>
        <p:txBody>
          <a:bodyPr/>
          <a:lstStyle/>
          <a:p>
            <a:endParaRPr lang="sv-SE"/>
          </a:p>
        </p:txBody>
      </p:sp>
      <p:sp>
        <p:nvSpPr>
          <p:cNvPr id="16" name="Platshållare för bild 8">
            <a:extLst>
              <a:ext uri="{FF2B5EF4-FFF2-40B4-BE49-F238E27FC236}">
                <a16:creationId xmlns:a16="http://schemas.microsoft.com/office/drawing/2014/main" id="{0FEAC7D8-3CE2-4EF7-ABA8-8B343C46C37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5886037" y="3667647"/>
            <a:ext cx="2081213" cy="1368000"/>
          </a:xfrm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21258312"/>
      </p:ext>
    </p:extLst>
  </p:cSld>
  <p:clrMapOvr>
    <a:masterClrMapping/>
  </p:clrMapOvr>
</p:sldLayout>
</file>

<file path=ppt/slideLayouts/slideLayout2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Inlaga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BF64810-301C-4A4C-8A1A-B6DD36245A6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86450" y="503238"/>
            <a:ext cx="2880000" cy="1398134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3DD7A17-9ABD-4532-B7E7-6286B663BC6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886449" y="2911474"/>
            <a:ext cx="2879999" cy="4144963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5" name="Platshållare för text 3">
            <a:extLst>
              <a:ext uri="{FF2B5EF4-FFF2-40B4-BE49-F238E27FC236}">
                <a16:creationId xmlns:a16="http://schemas.microsoft.com/office/drawing/2014/main" id="{895741DC-3454-4154-9D8E-DDF8E89AB41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886451" y="2009775"/>
            <a:ext cx="2880000" cy="741046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r>
              <a:rPr lang="sv-SE" dirty="0"/>
              <a:t>Ingress</a:t>
            </a:r>
          </a:p>
        </p:txBody>
      </p:sp>
      <p:sp>
        <p:nvSpPr>
          <p:cNvPr id="6" name="Platshållare för text 3">
            <a:extLst>
              <a:ext uri="{FF2B5EF4-FFF2-40B4-BE49-F238E27FC236}">
                <a16:creationId xmlns:a16="http://schemas.microsoft.com/office/drawing/2014/main" id="{7D5FA271-0CC7-40C8-8882-60E92032F4F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983112" y="4050665"/>
            <a:ext cx="1188000" cy="3005773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BE340571-9F56-4A08-8836-B3DC073B83F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" y="-1"/>
            <a:ext cx="5345907" cy="7559675"/>
          </a:xfrm>
          <a:prstGeom prst="rect">
            <a:avLst/>
          </a:prstGeom>
        </p:spPr>
        <p:txBody>
          <a:bodyPr lIns="180000" tIns="180000" rIns="180000" bIns="1800000" anchor="ctr" anchorCtr="0">
            <a:normAutofit/>
          </a:bodyPr>
          <a:lstStyle>
            <a:lvl1pPr marL="0" indent="0" algn="ctr">
              <a:buNone/>
              <a:defRPr sz="1633">
                <a:latin typeface="+mn-lt"/>
              </a:defRPr>
            </a:lvl1pPr>
          </a:lstStyle>
          <a:p>
            <a:r>
              <a:rPr lang="sv-SE" dirty="0"/>
              <a:t>Infoga bild eller högerklicka och ändra färg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1E56A8B-309F-4188-A66E-155276646D5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983112" y="2911474"/>
            <a:ext cx="1188000" cy="1013375"/>
          </a:xfrm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74211295"/>
      </p:ext>
    </p:extLst>
  </p:cSld>
  <p:clrMapOvr>
    <a:masterClrMapping/>
  </p:clrMapOvr>
</p:sldLayout>
</file>

<file path=ppt/slideLayouts/slideLayout2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Inlaga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BF64810-301C-4A4C-8A1A-B6DD36245A6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5364" y="952500"/>
            <a:ext cx="2880000" cy="533400"/>
          </a:xfrm>
        </p:spPr>
        <p:txBody>
          <a:bodyPr anchor="t" anchorCtr="0"/>
          <a:lstStyle>
            <a:lvl1pPr>
              <a:defRPr sz="24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3DD7A17-9ABD-4532-B7E7-6286B663BC6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886449" y="952500"/>
            <a:ext cx="2879999" cy="6103937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6" name="Platshållare för text 3">
            <a:extLst>
              <a:ext uri="{FF2B5EF4-FFF2-40B4-BE49-F238E27FC236}">
                <a16:creationId xmlns:a16="http://schemas.microsoft.com/office/drawing/2014/main" id="{7D5FA271-0CC7-40C8-8882-60E92032F4F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983112" y="4050665"/>
            <a:ext cx="1188000" cy="3005773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1E56A8B-309F-4188-A66E-155276646D5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983112" y="2911474"/>
            <a:ext cx="1188000" cy="1013375"/>
          </a:xfrm>
        </p:spPr>
        <p:txBody>
          <a:bodyPr/>
          <a:lstStyle/>
          <a:p>
            <a:endParaRPr lang="sv-SE"/>
          </a:p>
        </p:txBody>
      </p:sp>
      <p:sp>
        <p:nvSpPr>
          <p:cNvPr id="10" name="Platshållare för text 3">
            <a:extLst>
              <a:ext uri="{FF2B5EF4-FFF2-40B4-BE49-F238E27FC236}">
                <a16:creationId xmlns:a16="http://schemas.microsoft.com/office/drawing/2014/main" id="{12AD5F63-5E77-498D-A6CA-56F4E3F1A12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25364" y="1714500"/>
            <a:ext cx="2879999" cy="5341938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1" name="Platshållare för text 3">
            <a:extLst>
              <a:ext uri="{FF2B5EF4-FFF2-40B4-BE49-F238E27FC236}">
                <a16:creationId xmlns:a16="http://schemas.microsoft.com/office/drawing/2014/main" id="{05F4DD5C-5843-4813-8A30-00F9C5A33AC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20700" y="2091691"/>
            <a:ext cx="1188000" cy="3005773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2" name="Platshållare för bild 8">
            <a:extLst>
              <a:ext uri="{FF2B5EF4-FFF2-40B4-BE49-F238E27FC236}">
                <a16:creationId xmlns:a16="http://schemas.microsoft.com/office/drawing/2014/main" id="{C8DE7CE2-A046-425D-83D4-C1F14EFDADC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20700" y="952500"/>
            <a:ext cx="1188000" cy="1013375"/>
          </a:xfrm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10056810"/>
      </p:ext>
    </p:extLst>
  </p:cSld>
  <p:clrMapOvr>
    <a:masterClrMapping/>
  </p:clrMapOvr>
</p:sldLayout>
</file>

<file path=ppt/slideLayouts/slideLayout2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Göteborgs Stad som huvudman tillsammans med andra avsända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6">
            <a:extLst>
              <a:ext uri="{FF2B5EF4-FFF2-40B4-BE49-F238E27FC236}">
                <a16:creationId xmlns:a16="http://schemas.microsoft.com/office/drawing/2014/main" id="{25DAA30D-D7F7-4428-82DE-AAF53D97B95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670549" y="287338"/>
            <a:ext cx="4716464" cy="4284675"/>
          </a:xfrm>
          <a:prstGeom prst="rect">
            <a:avLst/>
          </a:prstGeom>
        </p:spPr>
        <p:txBody>
          <a:bodyPr lIns="180000" tIns="180000" rIns="180000" bIns="1800000" anchor="ctr" anchorCtr="0">
            <a:normAutofit/>
          </a:bodyPr>
          <a:lstStyle>
            <a:lvl1pPr marL="0" indent="0" algn="ctr">
              <a:buNone/>
              <a:defRPr sz="1633">
                <a:latin typeface="+mn-lt"/>
              </a:defRPr>
            </a:lvl1pPr>
          </a:lstStyle>
          <a:p>
            <a:r>
              <a:rPr lang="sv-SE" dirty="0"/>
              <a:t>Infoga bild eller högerklicka och ändra färg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70549" y="4822228"/>
            <a:ext cx="4716463" cy="1620515"/>
          </a:xfrm>
        </p:spPr>
        <p:txBody>
          <a:bodyPr/>
          <a:lstStyle>
            <a:lvl1pPr>
              <a:defRPr sz="4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5">
            <a:extLst>
              <a:ext uri="{FF2B5EF4-FFF2-40B4-BE49-F238E27FC236}">
                <a16:creationId xmlns:a16="http://schemas.microsoft.com/office/drawing/2014/main" id="{2A48C2A1-9C04-4AEE-9700-11C1B51C323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70550" y="6784975"/>
            <a:ext cx="2282756" cy="119165"/>
          </a:xfrm>
        </p:spPr>
        <p:txBody>
          <a:bodyPr anchor="ctr" anchorCtr="0">
            <a:noAutofit/>
          </a:bodyPr>
          <a:lstStyle>
            <a:lvl1pPr>
              <a:defRPr sz="800">
                <a:latin typeface="+mn-lt"/>
              </a:defRPr>
            </a:lvl1pPr>
          </a:lstStyle>
          <a:p>
            <a:pPr lvl="0"/>
            <a:r>
              <a:rPr lang="sv-SE" dirty="0"/>
              <a:t>I samarbete med:</a:t>
            </a:r>
          </a:p>
        </p:txBody>
      </p:sp>
      <p:sp>
        <p:nvSpPr>
          <p:cNvPr id="9" name="Platshållare för bild 6">
            <a:extLst>
              <a:ext uri="{FF2B5EF4-FFF2-40B4-BE49-F238E27FC236}">
                <a16:creationId xmlns:a16="http://schemas.microsoft.com/office/drawing/2014/main" id="{E8009936-F650-443A-A5BC-CD667F08BF0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670550" y="7013137"/>
            <a:ext cx="756000" cy="259200"/>
          </a:xfrm>
          <a:prstGeom prst="rect">
            <a:avLst/>
          </a:prstGeom>
        </p:spPr>
        <p:txBody>
          <a:bodyPr lIns="180000" tIns="0" rIns="180000" bIns="180000" anchor="ctr" anchorCtr="0">
            <a:normAutofit/>
          </a:bodyPr>
          <a:lstStyle>
            <a:lvl1pPr marL="0" indent="0" algn="ctr">
              <a:buNone/>
              <a:defRPr sz="831">
                <a:latin typeface="+mn-lt"/>
              </a:defRPr>
            </a:lvl1pPr>
          </a:lstStyle>
          <a:p>
            <a:r>
              <a:rPr lang="sv-SE" dirty="0"/>
              <a:t>Infoga logo</a:t>
            </a:r>
          </a:p>
        </p:txBody>
      </p:sp>
      <p:sp>
        <p:nvSpPr>
          <p:cNvPr id="12" name="Platshållare för bild 6">
            <a:extLst>
              <a:ext uri="{FF2B5EF4-FFF2-40B4-BE49-F238E27FC236}">
                <a16:creationId xmlns:a16="http://schemas.microsoft.com/office/drawing/2014/main" id="{545F1D1C-5C59-4B9F-88DC-D25D3712D03D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611620" y="7013137"/>
            <a:ext cx="756000" cy="259200"/>
          </a:xfrm>
          <a:prstGeom prst="rect">
            <a:avLst/>
          </a:prstGeom>
        </p:spPr>
        <p:txBody>
          <a:bodyPr lIns="180000" tIns="0" rIns="180000" bIns="180000" anchor="ctr" anchorCtr="0">
            <a:normAutofit/>
          </a:bodyPr>
          <a:lstStyle>
            <a:lvl1pPr marL="0" indent="0" algn="ctr">
              <a:buNone/>
              <a:defRPr sz="831">
                <a:latin typeface="+mn-lt"/>
              </a:defRPr>
            </a:lvl1pPr>
          </a:lstStyle>
          <a:p>
            <a:r>
              <a:rPr lang="sv-SE" dirty="0"/>
              <a:t>Infoga logo</a:t>
            </a:r>
          </a:p>
        </p:txBody>
      </p:sp>
      <p:sp>
        <p:nvSpPr>
          <p:cNvPr id="13" name="Platshållare för bild 6">
            <a:extLst>
              <a:ext uri="{FF2B5EF4-FFF2-40B4-BE49-F238E27FC236}">
                <a16:creationId xmlns:a16="http://schemas.microsoft.com/office/drawing/2014/main" id="{308D8395-8268-424F-8D48-2D408A809FA9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7552690" y="7013137"/>
            <a:ext cx="756000" cy="259200"/>
          </a:xfrm>
          <a:prstGeom prst="rect">
            <a:avLst/>
          </a:prstGeom>
        </p:spPr>
        <p:txBody>
          <a:bodyPr lIns="180000" tIns="0" rIns="180000" bIns="180000" anchor="ctr" anchorCtr="0">
            <a:normAutofit/>
          </a:bodyPr>
          <a:lstStyle>
            <a:lvl1pPr marL="0" indent="0" algn="ctr">
              <a:buNone/>
              <a:defRPr sz="831">
                <a:latin typeface="+mn-lt"/>
              </a:defRPr>
            </a:lvl1pPr>
          </a:lstStyle>
          <a:p>
            <a:r>
              <a:rPr lang="sv-SE" dirty="0"/>
              <a:t>Infoga logo</a:t>
            </a:r>
          </a:p>
        </p:txBody>
      </p:sp>
      <p:sp>
        <p:nvSpPr>
          <p:cNvPr id="14" name="Platshållare för text 6">
            <a:extLst>
              <a:ext uri="{FF2B5EF4-FFF2-40B4-BE49-F238E27FC236}">
                <a16:creationId xmlns:a16="http://schemas.microsoft.com/office/drawing/2014/main" id="{3B4F0251-5DC1-422E-8248-3151DB1ACE3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04799" y="287338"/>
            <a:ext cx="4716463" cy="6985000"/>
          </a:xfrm>
          <a:solidFill>
            <a:schemeClr val="bg1">
              <a:lumMod val="85000"/>
            </a:schemeClr>
          </a:solidFill>
        </p:spPr>
        <p:txBody>
          <a:bodyPr lIns="792000" tIns="792000" rIns="792000" bIns="1080000" anchor="b" anchorCtr="0">
            <a:normAutofit/>
          </a:bodyPr>
          <a:lstStyle>
            <a:lvl1pPr>
              <a:defRPr sz="1800"/>
            </a:lvl1pPr>
            <a:lvl2pPr>
              <a:defRPr sz="1200">
                <a:latin typeface="+mn-lt"/>
              </a:defRPr>
            </a:lvl2pPr>
          </a:lstStyle>
          <a:p>
            <a:pPr lvl="0"/>
            <a:r>
              <a:rPr lang="sv-SE" dirty="0"/>
              <a:t>Kontaktuppgifter</a:t>
            </a:r>
          </a:p>
          <a:p>
            <a:pPr lvl="1"/>
            <a:r>
              <a:rPr lang="sv-SE" dirty="0"/>
              <a:t>Nivå två</a:t>
            </a:r>
          </a:p>
        </p:txBody>
      </p:sp>
      <p:sp>
        <p:nvSpPr>
          <p:cNvPr id="16" name="textruta 15">
            <a:extLst>
              <a:ext uri="{FF2B5EF4-FFF2-40B4-BE49-F238E27FC236}">
                <a16:creationId xmlns:a16="http://schemas.microsoft.com/office/drawing/2014/main" id="{12D5C18C-93C9-4A37-8F13-0876576693C2}"/>
              </a:ext>
            </a:extLst>
          </p:cNvPr>
          <p:cNvSpPr txBox="1"/>
          <p:nvPr userDrawn="1"/>
        </p:nvSpPr>
        <p:spPr>
          <a:xfrm>
            <a:off x="11036300" y="287338"/>
            <a:ext cx="3022600" cy="2277749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wrap="square" lIns="216000" tIns="216000" rIns="216000" bIns="216000" rtlCol="0">
            <a:spAutoFit/>
          </a:bodyPr>
          <a:lstStyle/>
          <a:p>
            <a:r>
              <a:rPr lang="sv-SE" b="1" dirty="0"/>
              <a:t>Instruktion</a:t>
            </a:r>
          </a:p>
          <a:p>
            <a:r>
              <a:rPr lang="sv-SE" dirty="0"/>
              <a:t>Denna mallsida används endast om Göteborgs Stad är huvudman tillsammans med andra avsändare. Det går även bra att skriva ut de andra avsändarna i text. Till exempel om det är många logotyper.</a:t>
            </a:r>
          </a:p>
        </p:txBody>
      </p:sp>
    </p:spTree>
    <p:extLst>
      <p:ext uri="{BB962C8B-B14F-4D97-AF65-F5344CB8AC3E}">
        <p14:creationId xmlns:p14="http://schemas.microsoft.com/office/powerpoint/2010/main" val="2405187285"/>
      </p:ext>
    </p:extLst>
  </p:cSld>
  <p:clrMapOvr>
    <a:masterClrMapping/>
  </p:clrMapOvr>
</p:sldLayout>
</file>

<file path=ppt/slideLayouts/slideLayout2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_Göteborgs Stad som huvudman tillsammans med andra avsända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text 5">
            <a:extLst>
              <a:ext uri="{FF2B5EF4-FFF2-40B4-BE49-F238E27FC236}">
                <a16:creationId xmlns:a16="http://schemas.microsoft.com/office/drawing/2014/main" id="{2A48C2A1-9C04-4AEE-9700-11C1B51C323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70550" y="6784975"/>
            <a:ext cx="2282756" cy="119165"/>
          </a:xfrm>
        </p:spPr>
        <p:txBody>
          <a:bodyPr anchor="ctr" anchorCtr="0">
            <a:noAutofit/>
          </a:bodyPr>
          <a:lstStyle>
            <a:lvl1pPr>
              <a:defRPr sz="800">
                <a:latin typeface="+mn-lt"/>
              </a:defRPr>
            </a:lvl1pPr>
          </a:lstStyle>
          <a:p>
            <a:pPr lvl="0"/>
            <a:r>
              <a:rPr lang="sv-SE" dirty="0"/>
              <a:t>I samarbete med:</a:t>
            </a:r>
          </a:p>
        </p:txBody>
      </p:sp>
      <p:sp>
        <p:nvSpPr>
          <p:cNvPr id="9" name="Platshållare för bild 6">
            <a:extLst>
              <a:ext uri="{FF2B5EF4-FFF2-40B4-BE49-F238E27FC236}">
                <a16:creationId xmlns:a16="http://schemas.microsoft.com/office/drawing/2014/main" id="{E8009936-F650-443A-A5BC-CD667F08BF0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670550" y="7013137"/>
            <a:ext cx="756000" cy="259200"/>
          </a:xfrm>
          <a:prstGeom prst="rect">
            <a:avLst/>
          </a:prstGeom>
        </p:spPr>
        <p:txBody>
          <a:bodyPr lIns="180000" tIns="0" rIns="180000" bIns="180000" anchor="ctr" anchorCtr="0">
            <a:normAutofit/>
          </a:bodyPr>
          <a:lstStyle>
            <a:lvl1pPr marL="0" indent="0" algn="ctr">
              <a:buNone/>
              <a:defRPr sz="831">
                <a:latin typeface="+mn-lt"/>
              </a:defRPr>
            </a:lvl1pPr>
          </a:lstStyle>
          <a:p>
            <a:r>
              <a:rPr lang="sv-SE" dirty="0"/>
              <a:t>Infoga logo</a:t>
            </a:r>
          </a:p>
        </p:txBody>
      </p:sp>
      <p:sp>
        <p:nvSpPr>
          <p:cNvPr id="12" name="Platshållare för bild 6">
            <a:extLst>
              <a:ext uri="{FF2B5EF4-FFF2-40B4-BE49-F238E27FC236}">
                <a16:creationId xmlns:a16="http://schemas.microsoft.com/office/drawing/2014/main" id="{545F1D1C-5C59-4B9F-88DC-D25D3712D03D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611620" y="7013137"/>
            <a:ext cx="756000" cy="259200"/>
          </a:xfrm>
          <a:prstGeom prst="rect">
            <a:avLst/>
          </a:prstGeom>
        </p:spPr>
        <p:txBody>
          <a:bodyPr lIns="180000" tIns="0" rIns="180000" bIns="180000" anchor="ctr" anchorCtr="0">
            <a:normAutofit/>
          </a:bodyPr>
          <a:lstStyle>
            <a:lvl1pPr marL="0" indent="0" algn="ctr">
              <a:buNone/>
              <a:defRPr sz="831">
                <a:latin typeface="+mn-lt"/>
              </a:defRPr>
            </a:lvl1pPr>
          </a:lstStyle>
          <a:p>
            <a:r>
              <a:rPr lang="sv-SE" dirty="0"/>
              <a:t>Infoga logo</a:t>
            </a:r>
          </a:p>
        </p:txBody>
      </p:sp>
      <p:sp>
        <p:nvSpPr>
          <p:cNvPr id="13" name="Platshållare för bild 6">
            <a:extLst>
              <a:ext uri="{FF2B5EF4-FFF2-40B4-BE49-F238E27FC236}">
                <a16:creationId xmlns:a16="http://schemas.microsoft.com/office/drawing/2014/main" id="{308D8395-8268-424F-8D48-2D408A809FA9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7552690" y="7013137"/>
            <a:ext cx="756000" cy="259200"/>
          </a:xfrm>
          <a:prstGeom prst="rect">
            <a:avLst/>
          </a:prstGeom>
        </p:spPr>
        <p:txBody>
          <a:bodyPr lIns="180000" tIns="0" rIns="180000" bIns="180000" anchor="ctr" anchorCtr="0">
            <a:normAutofit/>
          </a:bodyPr>
          <a:lstStyle>
            <a:lvl1pPr marL="0" indent="0" algn="ctr">
              <a:buNone/>
              <a:defRPr sz="831">
                <a:latin typeface="+mn-lt"/>
              </a:defRPr>
            </a:lvl1pPr>
          </a:lstStyle>
          <a:p>
            <a:r>
              <a:rPr lang="sv-SE" dirty="0"/>
              <a:t>Infoga logo</a:t>
            </a:r>
          </a:p>
        </p:txBody>
      </p:sp>
      <p:sp>
        <p:nvSpPr>
          <p:cNvPr id="10" name="Rubrik 1">
            <a:extLst>
              <a:ext uri="{FF2B5EF4-FFF2-40B4-BE49-F238E27FC236}">
                <a16:creationId xmlns:a16="http://schemas.microsoft.com/office/drawing/2014/main" id="{1BE8E9E4-3DF7-40BD-A77D-3672365658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70550" y="287338"/>
            <a:ext cx="4716462" cy="6388640"/>
          </a:xfrm>
          <a:solidFill>
            <a:schemeClr val="bg1">
              <a:lumMod val="85000"/>
            </a:schemeClr>
          </a:solidFill>
        </p:spPr>
        <p:txBody>
          <a:bodyPr lIns="468000" tIns="468000" rIns="468000" bIns="468000" anchor="t" anchorCtr="0"/>
          <a:lstStyle>
            <a:lvl1pPr>
              <a:defRPr sz="4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1" name="Platshållare för text 5">
            <a:extLst>
              <a:ext uri="{FF2B5EF4-FFF2-40B4-BE49-F238E27FC236}">
                <a16:creationId xmlns:a16="http://schemas.microsoft.com/office/drawing/2014/main" id="{1385444F-F83A-4785-A215-BFB6FD47D5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38781" y="1452633"/>
            <a:ext cx="3780000" cy="416235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4" name="Platshållare för text 6">
            <a:extLst>
              <a:ext uri="{FF2B5EF4-FFF2-40B4-BE49-F238E27FC236}">
                <a16:creationId xmlns:a16="http://schemas.microsoft.com/office/drawing/2014/main" id="{B63E3C4A-FFF8-4B3E-AC9A-45983DF6750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04799" y="287338"/>
            <a:ext cx="4716463" cy="6985000"/>
          </a:xfrm>
          <a:solidFill>
            <a:schemeClr val="bg1">
              <a:lumMod val="85000"/>
            </a:schemeClr>
          </a:solidFill>
        </p:spPr>
        <p:txBody>
          <a:bodyPr lIns="792000" tIns="792000" rIns="792000" bIns="1080000" anchor="b" anchorCtr="0">
            <a:normAutofit/>
          </a:bodyPr>
          <a:lstStyle>
            <a:lvl1pPr>
              <a:defRPr sz="1800"/>
            </a:lvl1pPr>
            <a:lvl2pPr>
              <a:defRPr sz="1200">
                <a:latin typeface="+mn-lt"/>
              </a:defRPr>
            </a:lvl2pPr>
          </a:lstStyle>
          <a:p>
            <a:pPr lvl="0"/>
            <a:r>
              <a:rPr lang="sv-SE" dirty="0"/>
              <a:t>Kontaktuppgifter</a:t>
            </a:r>
          </a:p>
          <a:p>
            <a:pPr lvl="1"/>
            <a:r>
              <a:rPr lang="sv-SE" dirty="0"/>
              <a:t>Nivå två</a:t>
            </a:r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E9F9FCB3-7AC7-432E-9745-F0A02D6D6D71}"/>
              </a:ext>
            </a:extLst>
          </p:cNvPr>
          <p:cNvSpPr txBox="1"/>
          <p:nvPr userDrawn="1"/>
        </p:nvSpPr>
        <p:spPr>
          <a:xfrm>
            <a:off x="11036300" y="287338"/>
            <a:ext cx="3022600" cy="2277749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wrap="square" lIns="216000" tIns="216000" rIns="216000" bIns="216000" rtlCol="0">
            <a:spAutoFit/>
          </a:bodyPr>
          <a:lstStyle/>
          <a:p>
            <a:r>
              <a:rPr lang="sv-SE" b="1" dirty="0"/>
              <a:t>Instruktion</a:t>
            </a:r>
          </a:p>
          <a:p>
            <a:r>
              <a:rPr lang="sv-SE" dirty="0"/>
              <a:t>Denna mallsida används endast om Göteborgs Stad är huvudman tillsammans med andra avsändare. Det går även bra att skriva ut de andra avsändarna i text. Till exempel om det är många logotyper.</a:t>
            </a:r>
          </a:p>
        </p:txBody>
      </p:sp>
    </p:spTree>
    <p:extLst>
      <p:ext uri="{BB962C8B-B14F-4D97-AF65-F5344CB8AC3E}">
        <p14:creationId xmlns:p14="http://schemas.microsoft.com/office/powerpoint/2010/main" val="3033400187"/>
      </p:ext>
    </p:extLst>
  </p:cSld>
  <p:clrMapOvr>
    <a:masterClrMapping/>
  </p:clrMapOvr>
</p:sldLayout>
</file>

<file path=ppt/slideLayouts/slideLayout2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Göteborgs Stad tillsammans med likvärdiga avsända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6">
            <a:extLst>
              <a:ext uri="{FF2B5EF4-FFF2-40B4-BE49-F238E27FC236}">
                <a16:creationId xmlns:a16="http://schemas.microsoft.com/office/drawing/2014/main" id="{25DAA30D-D7F7-4428-82DE-AAF53D97B95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670549" y="287338"/>
            <a:ext cx="4716464" cy="4284675"/>
          </a:xfrm>
          <a:prstGeom prst="rect">
            <a:avLst/>
          </a:prstGeom>
        </p:spPr>
        <p:txBody>
          <a:bodyPr lIns="180000" tIns="180000" rIns="180000" bIns="1800000" anchor="ctr" anchorCtr="0">
            <a:normAutofit/>
          </a:bodyPr>
          <a:lstStyle>
            <a:lvl1pPr marL="0" indent="0" algn="ctr">
              <a:buNone/>
              <a:defRPr sz="1633">
                <a:latin typeface="+mn-lt"/>
              </a:defRPr>
            </a:lvl1pPr>
          </a:lstStyle>
          <a:p>
            <a:r>
              <a:rPr lang="sv-SE" dirty="0"/>
              <a:t>Infoga bild eller högerklicka och ändra färg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70549" y="4822228"/>
            <a:ext cx="4716463" cy="1620515"/>
          </a:xfrm>
        </p:spPr>
        <p:txBody>
          <a:bodyPr/>
          <a:lstStyle>
            <a:lvl1pPr>
              <a:defRPr sz="4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3" name="Platshållare för bild 6">
            <a:extLst>
              <a:ext uri="{FF2B5EF4-FFF2-40B4-BE49-F238E27FC236}">
                <a16:creationId xmlns:a16="http://schemas.microsoft.com/office/drawing/2014/main" id="{308D8395-8268-424F-8D48-2D408A809FA9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8028780" y="6912337"/>
            <a:ext cx="1008000" cy="360000"/>
          </a:xfrm>
          <a:prstGeom prst="rect">
            <a:avLst/>
          </a:prstGeom>
        </p:spPr>
        <p:txBody>
          <a:bodyPr lIns="180000" tIns="0" rIns="180000" bIns="180000" anchor="ctr" anchorCtr="0">
            <a:normAutofit/>
          </a:bodyPr>
          <a:lstStyle>
            <a:lvl1pPr marL="0" indent="0" algn="ctr">
              <a:buNone/>
              <a:defRPr sz="831">
                <a:latin typeface="+mn-lt"/>
              </a:defRPr>
            </a:lvl1pPr>
          </a:lstStyle>
          <a:p>
            <a:r>
              <a:rPr lang="sv-SE" dirty="0"/>
              <a:t>Infoga logo</a:t>
            </a:r>
          </a:p>
        </p:txBody>
      </p:sp>
      <p:sp>
        <p:nvSpPr>
          <p:cNvPr id="10" name="Platshållare för text 5">
            <a:extLst>
              <a:ext uri="{FF2B5EF4-FFF2-40B4-BE49-F238E27FC236}">
                <a16:creationId xmlns:a16="http://schemas.microsoft.com/office/drawing/2014/main" id="{52099759-7BAB-400C-80DF-C91232AFF81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670550" y="6932071"/>
            <a:ext cx="2105139" cy="360001"/>
          </a:xfrm>
        </p:spPr>
        <p:txBody>
          <a:bodyPr anchor="b" anchorCtr="0">
            <a:noAutofit/>
          </a:bodyPr>
          <a:lstStyle>
            <a:lvl1pPr>
              <a:defRPr sz="950">
                <a:latin typeface="+mj-lt"/>
              </a:defRPr>
            </a:lvl1pPr>
          </a:lstStyle>
          <a:p>
            <a:pPr lvl="0"/>
            <a:r>
              <a:rPr lang="sv-SE" dirty="0"/>
              <a:t>Projekt/verksamhet</a:t>
            </a:r>
          </a:p>
        </p:txBody>
      </p:sp>
      <p:sp>
        <p:nvSpPr>
          <p:cNvPr id="11" name="Platshållare för text 6">
            <a:extLst>
              <a:ext uri="{FF2B5EF4-FFF2-40B4-BE49-F238E27FC236}">
                <a16:creationId xmlns:a16="http://schemas.microsoft.com/office/drawing/2014/main" id="{DB8F1346-1903-492F-B364-1A2D053D759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04799" y="287338"/>
            <a:ext cx="4716463" cy="6985000"/>
          </a:xfrm>
          <a:solidFill>
            <a:schemeClr val="bg1">
              <a:lumMod val="85000"/>
            </a:schemeClr>
          </a:solidFill>
        </p:spPr>
        <p:txBody>
          <a:bodyPr lIns="792000" tIns="792000" rIns="792000" bIns="1080000" anchor="b" anchorCtr="0">
            <a:normAutofit/>
          </a:bodyPr>
          <a:lstStyle>
            <a:lvl1pPr>
              <a:defRPr sz="1800"/>
            </a:lvl1pPr>
            <a:lvl2pPr>
              <a:defRPr sz="1200">
                <a:latin typeface="+mn-lt"/>
              </a:defRPr>
            </a:lvl2pPr>
          </a:lstStyle>
          <a:p>
            <a:pPr lvl="0"/>
            <a:r>
              <a:rPr lang="sv-SE" dirty="0"/>
              <a:t>Kontaktuppgifter</a:t>
            </a:r>
          </a:p>
          <a:p>
            <a:pPr lvl="1"/>
            <a:r>
              <a:rPr lang="sv-SE" dirty="0"/>
              <a:t>Nivå två</a:t>
            </a:r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8F88B45A-C4BD-4614-867B-B7C9A9F34577}"/>
              </a:ext>
            </a:extLst>
          </p:cNvPr>
          <p:cNvSpPr txBox="1"/>
          <p:nvPr userDrawn="1"/>
        </p:nvSpPr>
        <p:spPr>
          <a:xfrm>
            <a:off x="10932772" y="287338"/>
            <a:ext cx="2754653" cy="158717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wrap="square" lIns="216000" tIns="216000" rIns="216000" bIns="216000" rtlCol="0">
            <a:spAutoFit/>
          </a:bodyPr>
          <a:lstStyle/>
          <a:p>
            <a:r>
              <a:rPr lang="sv-SE" b="1" dirty="0"/>
              <a:t>Instruktion</a:t>
            </a:r>
          </a:p>
          <a:p>
            <a:r>
              <a:rPr lang="sv-SE" dirty="0"/>
              <a:t>Denna mallsida används endast om Göteborgs Stad agerar tillsammans med likvärdiga avsändare.</a:t>
            </a:r>
          </a:p>
        </p:txBody>
      </p:sp>
    </p:spTree>
    <p:extLst>
      <p:ext uri="{BB962C8B-B14F-4D97-AF65-F5344CB8AC3E}">
        <p14:creationId xmlns:p14="http://schemas.microsoft.com/office/powerpoint/2010/main" val="627922742"/>
      </p:ext>
    </p:extLst>
  </p:cSld>
  <p:clrMapOvr>
    <a:masterClrMapping/>
  </p:clrMapOvr>
</p:sldLayout>
</file>

<file path=ppt/slideLayouts/slideLayout2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_Göteborgs Stad tillsammans med likvärdiga avsända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bild 6">
            <a:extLst>
              <a:ext uri="{FF2B5EF4-FFF2-40B4-BE49-F238E27FC236}">
                <a16:creationId xmlns:a16="http://schemas.microsoft.com/office/drawing/2014/main" id="{308D8395-8268-424F-8D48-2D408A809FA9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8028780" y="6912337"/>
            <a:ext cx="1008000" cy="360000"/>
          </a:xfrm>
          <a:prstGeom prst="rect">
            <a:avLst/>
          </a:prstGeom>
        </p:spPr>
        <p:txBody>
          <a:bodyPr lIns="180000" tIns="0" rIns="180000" bIns="180000" anchor="ctr" anchorCtr="0">
            <a:normAutofit/>
          </a:bodyPr>
          <a:lstStyle>
            <a:lvl1pPr marL="0" indent="0" algn="ctr">
              <a:buNone/>
              <a:defRPr sz="831">
                <a:latin typeface="+mn-lt"/>
              </a:defRPr>
            </a:lvl1pPr>
          </a:lstStyle>
          <a:p>
            <a:r>
              <a:rPr lang="sv-SE" dirty="0"/>
              <a:t>Infoga logo</a:t>
            </a:r>
          </a:p>
        </p:txBody>
      </p:sp>
      <p:sp>
        <p:nvSpPr>
          <p:cNvPr id="10" name="Platshållare för text 5">
            <a:extLst>
              <a:ext uri="{FF2B5EF4-FFF2-40B4-BE49-F238E27FC236}">
                <a16:creationId xmlns:a16="http://schemas.microsoft.com/office/drawing/2014/main" id="{52099759-7BAB-400C-80DF-C91232AFF81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670550" y="6932071"/>
            <a:ext cx="2105139" cy="360001"/>
          </a:xfrm>
        </p:spPr>
        <p:txBody>
          <a:bodyPr anchor="b" anchorCtr="0">
            <a:noAutofit/>
          </a:bodyPr>
          <a:lstStyle>
            <a:lvl1pPr>
              <a:defRPr sz="950">
                <a:latin typeface="+mj-lt"/>
              </a:defRPr>
            </a:lvl1pPr>
          </a:lstStyle>
          <a:p>
            <a:pPr lvl="0"/>
            <a:r>
              <a:rPr lang="sv-SE" dirty="0"/>
              <a:t>Projekt/verksamhet</a:t>
            </a:r>
          </a:p>
        </p:txBody>
      </p:sp>
      <p:sp>
        <p:nvSpPr>
          <p:cNvPr id="7" name="Rubrik 1">
            <a:extLst>
              <a:ext uri="{FF2B5EF4-FFF2-40B4-BE49-F238E27FC236}">
                <a16:creationId xmlns:a16="http://schemas.microsoft.com/office/drawing/2014/main" id="{1193DE1C-CDA8-4342-AB29-49FB3B32AE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70550" y="287337"/>
            <a:ext cx="4716462" cy="6408737"/>
          </a:xfrm>
          <a:solidFill>
            <a:schemeClr val="bg1">
              <a:lumMod val="85000"/>
            </a:schemeClr>
          </a:solidFill>
        </p:spPr>
        <p:txBody>
          <a:bodyPr lIns="468000" tIns="468000" rIns="468000" bIns="468000" anchor="t" anchorCtr="0"/>
          <a:lstStyle>
            <a:lvl1pPr>
              <a:defRPr sz="4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9" name="Platshållare för text 5">
            <a:extLst>
              <a:ext uri="{FF2B5EF4-FFF2-40B4-BE49-F238E27FC236}">
                <a16:creationId xmlns:a16="http://schemas.microsoft.com/office/drawing/2014/main" id="{919F5852-D28F-4F63-BB9B-9CCFE53D5D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38781" y="1452633"/>
            <a:ext cx="3780000" cy="416235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1" name="Platshållare för text 6">
            <a:extLst>
              <a:ext uri="{FF2B5EF4-FFF2-40B4-BE49-F238E27FC236}">
                <a16:creationId xmlns:a16="http://schemas.microsoft.com/office/drawing/2014/main" id="{13E4802A-489D-4A46-B274-817E35223C9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04799" y="287338"/>
            <a:ext cx="4716463" cy="6985000"/>
          </a:xfrm>
          <a:solidFill>
            <a:schemeClr val="bg1">
              <a:lumMod val="85000"/>
            </a:schemeClr>
          </a:solidFill>
        </p:spPr>
        <p:txBody>
          <a:bodyPr lIns="792000" tIns="792000" rIns="792000" bIns="1080000" anchor="b" anchorCtr="0">
            <a:normAutofit/>
          </a:bodyPr>
          <a:lstStyle>
            <a:lvl1pPr>
              <a:defRPr sz="1800"/>
            </a:lvl1pPr>
            <a:lvl2pPr>
              <a:defRPr sz="1200">
                <a:latin typeface="+mn-lt"/>
              </a:defRPr>
            </a:lvl2pPr>
          </a:lstStyle>
          <a:p>
            <a:pPr lvl="0"/>
            <a:r>
              <a:rPr lang="sv-SE" dirty="0"/>
              <a:t>Kontaktuppgifter</a:t>
            </a:r>
          </a:p>
          <a:p>
            <a:pPr lvl="1"/>
            <a:r>
              <a:rPr lang="sv-SE" dirty="0"/>
              <a:t>Nivå två</a:t>
            </a: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8CE89C2A-4F44-484D-B2F2-F8049B3BAD96}"/>
              </a:ext>
            </a:extLst>
          </p:cNvPr>
          <p:cNvSpPr txBox="1"/>
          <p:nvPr userDrawn="1"/>
        </p:nvSpPr>
        <p:spPr>
          <a:xfrm>
            <a:off x="10932772" y="287338"/>
            <a:ext cx="2754653" cy="158717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wrap="square" lIns="216000" tIns="216000" rIns="216000" bIns="216000" rtlCol="0">
            <a:spAutoFit/>
          </a:bodyPr>
          <a:lstStyle/>
          <a:p>
            <a:r>
              <a:rPr lang="sv-SE" b="1" dirty="0"/>
              <a:t>Instruktion</a:t>
            </a:r>
          </a:p>
          <a:p>
            <a:r>
              <a:rPr lang="sv-SE" dirty="0"/>
              <a:t>Denna mallsida används endast om Göteborgs Stad agerar tillsammans med likvärdiga avsändare.</a:t>
            </a:r>
          </a:p>
        </p:txBody>
      </p:sp>
    </p:spTree>
    <p:extLst>
      <p:ext uri="{BB962C8B-B14F-4D97-AF65-F5344CB8AC3E}">
        <p14:creationId xmlns:p14="http://schemas.microsoft.com/office/powerpoint/2010/main" val="1733399671"/>
      </p:ext>
    </p:extLst>
  </p:cSld>
  <p:clrMapOvr>
    <a:masterClrMapping/>
  </p:clrMapOvr>
</p:sldLayout>
</file>

<file path=ppt/slideLayouts/slideLayout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Fram- och baksida - Layou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6">
            <a:extLst>
              <a:ext uri="{FF2B5EF4-FFF2-40B4-BE49-F238E27FC236}">
                <a16:creationId xmlns:a16="http://schemas.microsoft.com/office/drawing/2014/main" id="{25DAA30D-D7F7-4428-82DE-AAF53D97B95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670550" y="2308506"/>
            <a:ext cx="3114000" cy="4662000"/>
          </a:xfrm>
          <a:prstGeom prst="rect">
            <a:avLst/>
          </a:prstGeom>
        </p:spPr>
        <p:txBody>
          <a:bodyPr lIns="180000" tIns="0" rIns="180000" bIns="1440000" anchor="ctr" anchorCtr="0">
            <a:normAutofit/>
          </a:bodyPr>
          <a:lstStyle>
            <a:lvl1pPr marL="0" indent="0" algn="ctr">
              <a:buNone/>
              <a:defRPr sz="1633">
                <a:latin typeface="+mn-lt"/>
              </a:defRPr>
            </a:lvl1pPr>
          </a:lstStyle>
          <a:p>
            <a:r>
              <a:rPr lang="sv-SE" dirty="0"/>
              <a:t>Infoga bild eller högerklicka och ändra färg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70549" y="1116013"/>
            <a:ext cx="4716463" cy="1017587"/>
          </a:xfrm>
        </p:spPr>
        <p:txBody>
          <a:bodyPr/>
          <a:lstStyle>
            <a:lvl1pPr>
              <a:defRPr sz="4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911013" y="2331026"/>
            <a:ext cx="1476000" cy="1044000"/>
          </a:xfrm>
          <a:solidFill>
            <a:schemeClr val="bg1">
              <a:lumMod val="85000"/>
            </a:schemeClr>
          </a:solidFill>
        </p:spPr>
        <p:txBody>
          <a:bodyPr lIns="144000" tIns="162000" rIns="108000" bIns="144000">
            <a:normAutofit/>
          </a:bodyPr>
          <a:lstStyle>
            <a:lvl1pPr>
              <a:defRPr sz="1800"/>
            </a:lvl1pPr>
            <a:lvl2pPr>
              <a:defRPr sz="1200">
                <a:latin typeface="+mn-lt"/>
              </a:defRPr>
            </a:lvl2pPr>
          </a:lstStyle>
          <a:p>
            <a:pPr lvl="0"/>
            <a:r>
              <a:rPr lang="sv-SE" dirty="0"/>
              <a:t>Mellanrubrik</a:t>
            </a:r>
          </a:p>
          <a:p>
            <a:pPr lvl="1"/>
            <a:r>
              <a:rPr lang="sv-SE" dirty="0"/>
              <a:t>Nivå två</a:t>
            </a:r>
          </a:p>
        </p:txBody>
      </p:sp>
      <p:sp>
        <p:nvSpPr>
          <p:cNvPr id="8" name="Platshållare för text 6">
            <a:extLst>
              <a:ext uri="{FF2B5EF4-FFF2-40B4-BE49-F238E27FC236}">
                <a16:creationId xmlns:a16="http://schemas.microsoft.com/office/drawing/2014/main" id="{07A3DCD2-8154-4F6C-B8FA-C0AF9D59DAA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911010" y="3613219"/>
            <a:ext cx="1476000" cy="1044000"/>
          </a:xfrm>
          <a:solidFill>
            <a:schemeClr val="bg1">
              <a:lumMod val="85000"/>
            </a:schemeClr>
          </a:solidFill>
        </p:spPr>
        <p:txBody>
          <a:bodyPr lIns="144000" tIns="162000" rIns="108000" bIns="144000">
            <a:normAutofit/>
          </a:bodyPr>
          <a:lstStyle>
            <a:lvl1pPr>
              <a:defRPr sz="1200"/>
            </a:lvl1pPr>
            <a:lvl2pPr>
              <a:defRPr sz="1200">
                <a:latin typeface="+mn-lt"/>
              </a:defRPr>
            </a:lvl2pPr>
          </a:lstStyle>
          <a:p>
            <a:pPr lvl="0"/>
            <a:r>
              <a:rPr lang="sv-SE" dirty="0"/>
              <a:t>Tid och plats</a:t>
            </a:r>
          </a:p>
          <a:p>
            <a:pPr lvl="1"/>
            <a:r>
              <a:rPr lang="sv-SE" dirty="0"/>
              <a:t>Nivå två</a:t>
            </a:r>
          </a:p>
        </p:txBody>
      </p:sp>
      <p:sp>
        <p:nvSpPr>
          <p:cNvPr id="9" name="Platshållare för text 6">
            <a:extLst>
              <a:ext uri="{FF2B5EF4-FFF2-40B4-BE49-F238E27FC236}">
                <a16:creationId xmlns:a16="http://schemas.microsoft.com/office/drawing/2014/main" id="{683E9CFF-36FC-46F9-88CD-D6C59D3D0D3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911010" y="4895412"/>
            <a:ext cx="1476000" cy="2088001"/>
          </a:xfrm>
          <a:noFill/>
        </p:spPr>
        <p:txBody>
          <a:bodyPr lIns="0" tIns="0" rIns="0" bIns="0">
            <a:normAutofit/>
          </a:bodyPr>
          <a:lstStyle>
            <a:lvl1pPr>
              <a:defRPr sz="1150"/>
            </a:lvl1pPr>
            <a:lvl2pPr>
              <a:defRPr sz="900">
                <a:latin typeface="+mn-lt"/>
              </a:defRPr>
            </a:lvl2pPr>
          </a:lstStyle>
          <a:p>
            <a:pPr lvl="0"/>
            <a:r>
              <a:rPr lang="sv-SE" dirty="0"/>
              <a:t>Mellanrubrik</a:t>
            </a:r>
          </a:p>
          <a:p>
            <a:pPr lvl="1"/>
            <a:r>
              <a:rPr lang="sv-SE" dirty="0"/>
              <a:t>Nivå två</a:t>
            </a:r>
          </a:p>
        </p:txBody>
      </p:sp>
      <p:sp>
        <p:nvSpPr>
          <p:cNvPr id="12" name="Platshållare för text 5">
            <a:extLst>
              <a:ext uri="{FF2B5EF4-FFF2-40B4-BE49-F238E27FC236}">
                <a16:creationId xmlns:a16="http://schemas.microsoft.com/office/drawing/2014/main" id="{9CE8A515-1EE8-4E38-8395-47E4076F7B3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70550" y="7129216"/>
            <a:ext cx="4716462" cy="205036"/>
          </a:xfrm>
        </p:spPr>
        <p:txBody>
          <a:bodyPr anchor="ctr" anchorCtr="0">
            <a:noAutofit/>
          </a:bodyPr>
          <a:lstStyle>
            <a:lvl1pPr>
              <a:defRPr sz="800">
                <a:latin typeface="+mn-lt"/>
              </a:defRPr>
            </a:lvl1pPr>
          </a:lstStyle>
          <a:p>
            <a:pPr lvl="0"/>
            <a:r>
              <a:rPr lang="sv-SE" dirty="0"/>
              <a:t>goteborg.se</a:t>
            </a:r>
          </a:p>
        </p:txBody>
      </p:sp>
      <p:sp>
        <p:nvSpPr>
          <p:cNvPr id="15" name="Platshållare för text 6">
            <a:extLst>
              <a:ext uri="{FF2B5EF4-FFF2-40B4-BE49-F238E27FC236}">
                <a16:creationId xmlns:a16="http://schemas.microsoft.com/office/drawing/2014/main" id="{F4056E76-0864-455A-BE74-4B0BF02E7BC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04799" y="287338"/>
            <a:ext cx="4716463" cy="6985000"/>
          </a:xfrm>
          <a:solidFill>
            <a:schemeClr val="bg1">
              <a:lumMod val="85000"/>
            </a:schemeClr>
          </a:solidFill>
        </p:spPr>
        <p:txBody>
          <a:bodyPr lIns="792000" tIns="792000" rIns="792000" bIns="1080000" anchor="b" anchorCtr="0">
            <a:normAutofit/>
          </a:bodyPr>
          <a:lstStyle>
            <a:lvl1pPr>
              <a:defRPr sz="1800"/>
            </a:lvl1pPr>
            <a:lvl2pPr>
              <a:defRPr sz="1200">
                <a:latin typeface="+mn-lt"/>
              </a:defRPr>
            </a:lvl2pPr>
          </a:lstStyle>
          <a:p>
            <a:pPr lvl="0"/>
            <a:r>
              <a:rPr lang="sv-SE" dirty="0"/>
              <a:t>Kontaktuppgifter</a:t>
            </a:r>
          </a:p>
          <a:p>
            <a:pPr lvl="1"/>
            <a:r>
              <a:rPr lang="sv-SE" dirty="0"/>
              <a:t>Nivå två</a:t>
            </a:r>
          </a:p>
        </p:txBody>
      </p:sp>
      <p:sp>
        <p:nvSpPr>
          <p:cNvPr id="16" name="Platshållare för text 5">
            <a:extLst>
              <a:ext uri="{FF2B5EF4-FFF2-40B4-BE49-F238E27FC236}">
                <a16:creationId xmlns:a16="http://schemas.microsoft.com/office/drawing/2014/main" id="{554802A5-29D1-4631-9F3D-AF56D155C51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670550" y="447435"/>
            <a:ext cx="2970530" cy="373425"/>
          </a:xfrm>
        </p:spPr>
        <p:txBody>
          <a:bodyPr anchor="ctr" anchorCtr="0">
            <a:noAutofit/>
          </a:bodyPr>
          <a:lstStyle>
            <a:lvl1pPr>
              <a:spcBef>
                <a:spcPts val="0"/>
              </a:spcBef>
              <a:defRPr sz="950">
                <a:latin typeface="+mj-lt"/>
              </a:defRPr>
            </a:lvl1pPr>
          </a:lstStyle>
          <a:p>
            <a:pPr lvl="0"/>
            <a:r>
              <a:rPr lang="sv-SE" dirty="0"/>
              <a:t>Förvaltning/budskap/verksamhet/projekt</a:t>
            </a:r>
          </a:p>
        </p:txBody>
      </p:sp>
    </p:spTree>
    <p:extLst>
      <p:ext uri="{BB962C8B-B14F-4D97-AF65-F5344CB8AC3E}">
        <p14:creationId xmlns:p14="http://schemas.microsoft.com/office/powerpoint/2010/main" val="3517766878"/>
      </p:ext>
    </p:extLst>
  </p:cSld>
  <p:clrMapOvr>
    <a:masterClrMapping/>
  </p:clrMapOvr>
</p:sldLayout>
</file>

<file path=ppt/slideLayouts/slideLayout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Fram- och baksida - Layou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26161" y="1992313"/>
            <a:ext cx="3805240" cy="1017587"/>
          </a:xfrm>
        </p:spPr>
        <p:txBody>
          <a:bodyPr/>
          <a:lstStyle>
            <a:lvl1pPr>
              <a:defRPr sz="4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0" name="Platshållare för text 5">
            <a:extLst>
              <a:ext uri="{FF2B5EF4-FFF2-40B4-BE49-F238E27FC236}">
                <a16:creationId xmlns:a16="http://schemas.microsoft.com/office/drawing/2014/main" id="{43E32EC7-FDFE-47EA-80A9-6C6D5595C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6162" y="3262384"/>
            <a:ext cx="3805238" cy="278750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2" name="Platshållare för text 5">
            <a:extLst>
              <a:ext uri="{FF2B5EF4-FFF2-40B4-BE49-F238E27FC236}">
                <a16:creationId xmlns:a16="http://schemas.microsoft.com/office/drawing/2014/main" id="{D755A3B1-9E15-44F9-BBD3-398824F4942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70550" y="7129216"/>
            <a:ext cx="4716462" cy="205036"/>
          </a:xfrm>
        </p:spPr>
        <p:txBody>
          <a:bodyPr anchor="ctr" anchorCtr="0">
            <a:noAutofit/>
          </a:bodyPr>
          <a:lstStyle>
            <a:lvl1pPr>
              <a:defRPr sz="800">
                <a:latin typeface="+mn-lt"/>
              </a:defRPr>
            </a:lvl1pPr>
          </a:lstStyle>
          <a:p>
            <a:pPr lvl="0"/>
            <a:r>
              <a:rPr lang="sv-SE" dirty="0"/>
              <a:t>goteborg.se</a:t>
            </a:r>
          </a:p>
        </p:txBody>
      </p:sp>
      <p:sp>
        <p:nvSpPr>
          <p:cNvPr id="15" name="Platshållare för text 6">
            <a:extLst>
              <a:ext uri="{FF2B5EF4-FFF2-40B4-BE49-F238E27FC236}">
                <a16:creationId xmlns:a16="http://schemas.microsoft.com/office/drawing/2014/main" id="{BF30DF9C-805A-429E-842F-921A184239A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04799" y="287338"/>
            <a:ext cx="4716463" cy="6985000"/>
          </a:xfrm>
          <a:solidFill>
            <a:schemeClr val="bg1">
              <a:lumMod val="85000"/>
            </a:schemeClr>
          </a:solidFill>
        </p:spPr>
        <p:txBody>
          <a:bodyPr lIns="792000" tIns="792000" rIns="792000" bIns="1080000" anchor="b" anchorCtr="0">
            <a:normAutofit/>
          </a:bodyPr>
          <a:lstStyle>
            <a:lvl1pPr>
              <a:defRPr sz="1800"/>
            </a:lvl1pPr>
            <a:lvl2pPr>
              <a:defRPr sz="1200">
                <a:latin typeface="+mn-lt"/>
              </a:defRPr>
            </a:lvl2pPr>
          </a:lstStyle>
          <a:p>
            <a:pPr lvl="0"/>
            <a:r>
              <a:rPr lang="sv-SE" dirty="0"/>
              <a:t>Kontaktuppgifter</a:t>
            </a:r>
          </a:p>
          <a:p>
            <a:pPr lvl="1"/>
            <a:r>
              <a:rPr lang="sv-SE" dirty="0"/>
              <a:t>Nivå två</a:t>
            </a:r>
          </a:p>
        </p:txBody>
      </p:sp>
      <p:sp>
        <p:nvSpPr>
          <p:cNvPr id="16" name="Platshållare för text 5">
            <a:extLst>
              <a:ext uri="{FF2B5EF4-FFF2-40B4-BE49-F238E27FC236}">
                <a16:creationId xmlns:a16="http://schemas.microsoft.com/office/drawing/2014/main" id="{1DDB23EF-E205-4E9B-8C52-417FE1AEE9D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670550" y="447435"/>
            <a:ext cx="2970530" cy="373425"/>
          </a:xfrm>
        </p:spPr>
        <p:txBody>
          <a:bodyPr anchor="ctr" anchorCtr="0">
            <a:noAutofit/>
          </a:bodyPr>
          <a:lstStyle>
            <a:lvl1pPr>
              <a:spcBef>
                <a:spcPts val="0"/>
              </a:spcBef>
              <a:defRPr sz="950">
                <a:latin typeface="+mj-lt"/>
              </a:defRPr>
            </a:lvl1pPr>
          </a:lstStyle>
          <a:p>
            <a:pPr lvl="0"/>
            <a:r>
              <a:rPr lang="sv-SE" dirty="0"/>
              <a:t>Förvaltning/budskap/verksamhet/projekt</a:t>
            </a:r>
          </a:p>
        </p:txBody>
      </p:sp>
    </p:spTree>
    <p:extLst>
      <p:ext uri="{BB962C8B-B14F-4D97-AF65-F5344CB8AC3E}">
        <p14:creationId xmlns:p14="http://schemas.microsoft.com/office/powerpoint/2010/main" val="2615908453"/>
      </p:ext>
    </p:extLst>
  </p:cSld>
  <p:clrMapOvr>
    <a:masterClrMapping/>
  </p:clrMapOvr>
</p:sldLayout>
</file>

<file path=ppt/slideLayouts/slideLayout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_Fram- och baksida - Layou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70550" y="1116013"/>
            <a:ext cx="4716462" cy="5867400"/>
          </a:xfrm>
          <a:solidFill>
            <a:schemeClr val="bg1">
              <a:lumMod val="85000"/>
            </a:schemeClr>
          </a:solidFill>
        </p:spPr>
        <p:txBody>
          <a:bodyPr lIns="468000" tIns="468000" rIns="468000" bIns="468000" anchor="t" anchorCtr="0"/>
          <a:lstStyle>
            <a:lvl1pPr>
              <a:defRPr sz="4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0" name="Platshållare för text 5">
            <a:extLst>
              <a:ext uri="{FF2B5EF4-FFF2-40B4-BE49-F238E27FC236}">
                <a16:creationId xmlns:a16="http://schemas.microsoft.com/office/drawing/2014/main" id="{43E32EC7-FDFE-47EA-80A9-6C6D5595C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38781" y="2281308"/>
            <a:ext cx="3780000" cy="416235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2" name="Platshållare för text 5">
            <a:extLst>
              <a:ext uri="{FF2B5EF4-FFF2-40B4-BE49-F238E27FC236}">
                <a16:creationId xmlns:a16="http://schemas.microsoft.com/office/drawing/2014/main" id="{D755A3B1-9E15-44F9-BBD3-398824F4942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70550" y="7129216"/>
            <a:ext cx="4716462" cy="205036"/>
          </a:xfrm>
        </p:spPr>
        <p:txBody>
          <a:bodyPr anchor="ctr" anchorCtr="0">
            <a:noAutofit/>
          </a:bodyPr>
          <a:lstStyle>
            <a:lvl1pPr>
              <a:defRPr sz="800">
                <a:latin typeface="+mn-lt"/>
              </a:defRPr>
            </a:lvl1pPr>
          </a:lstStyle>
          <a:p>
            <a:pPr lvl="0"/>
            <a:r>
              <a:rPr lang="sv-SE" dirty="0"/>
              <a:t>goteborg.se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376856CF-250B-4F5E-B333-83BC8B820A2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04799" y="287338"/>
            <a:ext cx="4716463" cy="6985000"/>
          </a:xfrm>
          <a:solidFill>
            <a:schemeClr val="bg1">
              <a:lumMod val="85000"/>
            </a:schemeClr>
          </a:solidFill>
        </p:spPr>
        <p:txBody>
          <a:bodyPr lIns="792000" tIns="792000" rIns="792000" bIns="1080000" anchor="b" anchorCtr="0">
            <a:normAutofit/>
          </a:bodyPr>
          <a:lstStyle>
            <a:lvl1pPr>
              <a:defRPr sz="1800"/>
            </a:lvl1pPr>
            <a:lvl2pPr>
              <a:defRPr sz="1200">
                <a:latin typeface="+mn-lt"/>
              </a:defRPr>
            </a:lvl2pPr>
          </a:lstStyle>
          <a:p>
            <a:pPr lvl="0"/>
            <a:r>
              <a:rPr lang="sv-SE" dirty="0"/>
              <a:t>Kontaktuppgifter</a:t>
            </a:r>
          </a:p>
          <a:p>
            <a:pPr lvl="1"/>
            <a:r>
              <a:rPr lang="sv-SE" dirty="0"/>
              <a:t>Nivå två</a:t>
            </a:r>
          </a:p>
        </p:txBody>
      </p:sp>
      <p:sp>
        <p:nvSpPr>
          <p:cNvPr id="8" name="Platshållare för text 5">
            <a:extLst>
              <a:ext uri="{FF2B5EF4-FFF2-40B4-BE49-F238E27FC236}">
                <a16:creationId xmlns:a16="http://schemas.microsoft.com/office/drawing/2014/main" id="{C2316840-96B8-40EB-939A-BAF057990D7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670550" y="447435"/>
            <a:ext cx="2970530" cy="373425"/>
          </a:xfrm>
        </p:spPr>
        <p:txBody>
          <a:bodyPr anchor="ctr" anchorCtr="0">
            <a:noAutofit/>
          </a:bodyPr>
          <a:lstStyle>
            <a:lvl1pPr>
              <a:spcBef>
                <a:spcPts val="0"/>
              </a:spcBef>
              <a:defRPr sz="950">
                <a:latin typeface="+mj-lt"/>
              </a:defRPr>
            </a:lvl1pPr>
          </a:lstStyle>
          <a:p>
            <a:pPr lvl="0"/>
            <a:r>
              <a:rPr lang="sv-SE" dirty="0"/>
              <a:t>Förvaltning/budskap/verksamhet/projekt</a:t>
            </a:r>
          </a:p>
        </p:txBody>
      </p:sp>
    </p:spTree>
    <p:extLst>
      <p:ext uri="{BB962C8B-B14F-4D97-AF65-F5344CB8AC3E}">
        <p14:creationId xmlns:p14="http://schemas.microsoft.com/office/powerpoint/2010/main" val="2061493388"/>
      </p:ext>
    </p:extLst>
  </p:cSld>
  <p:clrMapOvr>
    <a:masterClrMapping/>
  </p:clrMapOvr>
</p:sldLayout>
</file>

<file path=ppt/slideLayouts/slideLayout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Mörkblå_Fram- och baksida - Layou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70550" y="1116013"/>
            <a:ext cx="4716462" cy="5867400"/>
          </a:xfrm>
          <a:solidFill>
            <a:schemeClr val="tx2"/>
          </a:solidFill>
        </p:spPr>
        <p:txBody>
          <a:bodyPr lIns="468000" tIns="468000" rIns="468000" bIns="468000" anchor="t" anchorCtr="0"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0" name="Platshållare för text 5">
            <a:extLst>
              <a:ext uri="{FF2B5EF4-FFF2-40B4-BE49-F238E27FC236}">
                <a16:creationId xmlns:a16="http://schemas.microsoft.com/office/drawing/2014/main" id="{43E32EC7-FDFE-47EA-80A9-6C6D5595C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38781" y="2281308"/>
            <a:ext cx="3780000" cy="416235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2" name="Platshållare för text 5">
            <a:extLst>
              <a:ext uri="{FF2B5EF4-FFF2-40B4-BE49-F238E27FC236}">
                <a16:creationId xmlns:a16="http://schemas.microsoft.com/office/drawing/2014/main" id="{D755A3B1-9E15-44F9-BBD3-398824F4942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70550" y="7129216"/>
            <a:ext cx="4716462" cy="205036"/>
          </a:xfrm>
        </p:spPr>
        <p:txBody>
          <a:bodyPr anchor="ctr" anchorCtr="0">
            <a:noAutofit/>
          </a:bodyPr>
          <a:lstStyle>
            <a:lvl1pPr>
              <a:defRPr sz="800">
                <a:latin typeface="+mn-lt"/>
              </a:defRPr>
            </a:lvl1pPr>
          </a:lstStyle>
          <a:p>
            <a:pPr lvl="0"/>
            <a:r>
              <a:rPr lang="sv-SE" dirty="0"/>
              <a:t>goteborg.se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376856CF-250B-4F5E-B333-83BC8B820A2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04799" y="287338"/>
            <a:ext cx="4716463" cy="6985000"/>
          </a:xfrm>
          <a:solidFill>
            <a:schemeClr val="tx2"/>
          </a:solidFill>
        </p:spPr>
        <p:txBody>
          <a:bodyPr lIns="792000" tIns="792000" rIns="792000" bIns="1080000" anchor="b" anchorCtr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  <a:latin typeface="+mn-lt"/>
              </a:defRPr>
            </a:lvl2pPr>
          </a:lstStyle>
          <a:p>
            <a:pPr lvl="0"/>
            <a:r>
              <a:rPr lang="sv-SE" dirty="0"/>
              <a:t>Kontaktuppgifter</a:t>
            </a:r>
          </a:p>
          <a:p>
            <a:pPr lvl="1"/>
            <a:r>
              <a:rPr lang="sv-SE" dirty="0"/>
              <a:t>Nivå två</a:t>
            </a:r>
          </a:p>
        </p:txBody>
      </p:sp>
      <p:sp>
        <p:nvSpPr>
          <p:cNvPr id="8" name="Platshållare för text 5">
            <a:extLst>
              <a:ext uri="{FF2B5EF4-FFF2-40B4-BE49-F238E27FC236}">
                <a16:creationId xmlns:a16="http://schemas.microsoft.com/office/drawing/2014/main" id="{C2316840-96B8-40EB-939A-BAF057990D7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670550" y="447435"/>
            <a:ext cx="2970530" cy="373425"/>
          </a:xfrm>
        </p:spPr>
        <p:txBody>
          <a:bodyPr anchor="ctr" anchorCtr="0">
            <a:noAutofit/>
          </a:bodyPr>
          <a:lstStyle>
            <a:lvl1pPr>
              <a:spcBef>
                <a:spcPts val="0"/>
              </a:spcBef>
              <a:defRPr sz="950">
                <a:latin typeface="+mj-lt"/>
              </a:defRPr>
            </a:lvl1pPr>
          </a:lstStyle>
          <a:p>
            <a:pPr lvl="0"/>
            <a:r>
              <a:rPr lang="sv-SE" dirty="0"/>
              <a:t>Förvaltning/budskap/verksamhet/projekt</a:t>
            </a:r>
          </a:p>
        </p:txBody>
      </p:sp>
    </p:spTree>
    <p:extLst>
      <p:ext uri="{BB962C8B-B14F-4D97-AF65-F5344CB8AC3E}">
        <p14:creationId xmlns:p14="http://schemas.microsoft.com/office/powerpoint/2010/main" val="3975272911"/>
      </p:ext>
    </p:extLst>
  </p:cSld>
  <p:clrMapOvr>
    <a:masterClrMapping/>
  </p:clrMapOvr>
</p:sldLayout>
</file>

<file path=ppt/slideLayouts/slideLayout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öd_Fram- och baksida - Layou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70550" y="1116013"/>
            <a:ext cx="4716462" cy="5867400"/>
          </a:xfrm>
          <a:solidFill>
            <a:schemeClr val="accent2"/>
          </a:solidFill>
        </p:spPr>
        <p:txBody>
          <a:bodyPr lIns="468000" tIns="468000" rIns="468000" bIns="468000" anchor="t" anchorCtr="0"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0" name="Platshållare för text 5">
            <a:extLst>
              <a:ext uri="{FF2B5EF4-FFF2-40B4-BE49-F238E27FC236}">
                <a16:creationId xmlns:a16="http://schemas.microsoft.com/office/drawing/2014/main" id="{43E32EC7-FDFE-47EA-80A9-6C6D5595C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38781" y="2281308"/>
            <a:ext cx="3780000" cy="416235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2" name="Platshållare för text 5">
            <a:extLst>
              <a:ext uri="{FF2B5EF4-FFF2-40B4-BE49-F238E27FC236}">
                <a16:creationId xmlns:a16="http://schemas.microsoft.com/office/drawing/2014/main" id="{D755A3B1-9E15-44F9-BBD3-398824F4942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70550" y="7129216"/>
            <a:ext cx="4716462" cy="205036"/>
          </a:xfrm>
        </p:spPr>
        <p:txBody>
          <a:bodyPr anchor="ctr" anchorCtr="0">
            <a:noAutofit/>
          </a:bodyPr>
          <a:lstStyle>
            <a:lvl1pPr>
              <a:defRPr sz="800">
                <a:latin typeface="+mn-lt"/>
              </a:defRPr>
            </a:lvl1pPr>
          </a:lstStyle>
          <a:p>
            <a:pPr lvl="0"/>
            <a:r>
              <a:rPr lang="sv-SE" dirty="0"/>
              <a:t>goteborg.se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376856CF-250B-4F5E-B333-83BC8B820A2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04799" y="287338"/>
            <a:ext cx="4716463" cy="6985000"/>
          </a:xfrm>
          <a:solidFill>
            <a:schemeClr val="accent2"/>
          </a:solidFill>
        </p:spPr>
        <p:txBody>
          <a:bodyPr lIns="792000" tIns="792000" rIns="792000" bIns="1080000" anchor="b" anchorCtr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  <a:latin typeface="+mn-lt"/>
              </a:defRPr>
            </a:lvl2pPr>
          </a:lstStyle>
          <a:p>
            <a:pPr lvl="0"/>
            <a:r>
              <a:rPr lang="sv-SE" dirty="0"/>
              <a:t>Kontaktuppgifter</a:t>
            </a:r>
          </a:p>
          <a:p>
            <a:pPr lvl="1"/>
            <a:r>
              <a:rPr lang="sv-SE" dirty="0"/>
              <a:t>Nivå två</a:t>
            </a:r>
          </a:p>
        </p:txBody>
      </p:sp>
      <p:sp>
        <p:nvSpPr>
          <p:cNvPr id="8" name="Platshållare för text 5">
            <a:extLst>
              <a:ext uri="{FF2B5EF4-FFF2-40B4-BE49-F238E27FC236}">
                <a16:creationId xmlns:a16="http://schemas.microsoft.com/office/drawing/2014/main" id="{C2316840-96B8-40EB-939A-BAF057990D7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670550" y="447435"/>
            <a:ext cx="2970530" cy="373425"/>
          </a:xfrm>
        </p:spPr>
        <p:txBody>
          <a:bodyPr anchor="ctr" anchorCtr="0">
            <a:noAutofit/>
          </a:bodyPr>
          <a:lstStyle>
            <a:lvl1pPr>
              <a:spcBef>
                <a:spcPts val="0"/>
              </a:spcBef>
              <a:defRPr sz="950">
                <a:latin typeface="+mj-lt"/>
              </a:defRPr>
            </a:lvl1pPr>
          </a:lstStyle>
          <a:p>
            <a:pPr lvl="0"/>
            <a:r>
              <a:rPr lang="sv-SE" dirty="0"/>
              <a:t>Förvaltning/budskap/verksamhet/projekt</a:t>
            </a:r>
          </a:p>
        </p:txBody>
      </p:sp>
    </p:spTree>
    <p:extLst>
      <p:ext uri="{BB962C8B-B14F-4D97-AF65-F5344CB8AC3E}">
        <p14:creationId xmlns:p14="http://schemas.microsoft.com/office/powerpoint/2010/main" val="2917996169"/>
      </p:ext>
    </p:extLst>
  </p:cSld>
  <p:clrMapOvr>
    <a:masterClrMapping/>
  </p:clrMapOvr>
</p:sldLayout>
</file>

<file path=ppt/slideLayouts/slideLayout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urkos_Fram- och baksida - Layou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70550" y="1116013"/>
            <a:ext cx="4716462" cy="5867400"/>
          </a:xfrm>
          <a:solidFill>
            <a:schemeClr val="accent3"/>
          </a:solidFill>
        </p:spPr>
        <p:txBody>
          <a:bodyPr lIns="468000" tIns="468000" rIns="468000" bIns="468000" anchor="t" anchorCtr="0"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0" name="Platshållare för text 5">
            <a:extLst>
              <a:ext uri="{FF2B5EF4-FFF2-40B4-BE49-F238E27FC236}">
                <a16:creationId xmlns:a16="http://schemas.microsoft.com/office/drawing/2014/main" id="{43E32EC7-FDFE-47EA-80A9-6C6D5595C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38781" y="2281308"/>
            <a:ext cx="3780000" cy="416235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2" name="Platshållare för text 5">
            <a:extLst>
              <a:ext uri="{FF2B5EF4-FFF2-40B4-BE49-F238E27FC236}">
                <a16:creationId xmlns:a16="http://schemas.microsoft.com/office/drawing/2014/main" id="{D755A3B1-9E15-44F9-BBD3-398824F4942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70550" y="7129216"/>
            <a:ext cx="4716462" cy="205036"/>
          </a:xfrm>
        </p:spPr>
        <p:txBody>
          <a:bodyPr anchor="ctr" anchorCtr="0">
            <a:noAutofit/>
          </a:bodyPr>
          <a:lstStyle>
            <a:lvl1pPr>
              <a:defRPr sz="800">
                <a:latin typeface="+mn-lt"/>
              </a:defRPr>
            </a:lvl1pPr>
          </a:lstStyle>
          <a:p>
            <a:pPr lvl="0"/>
            <a:r>
              <a:rPr lang="sv-SE" dirty="0"/>
              <a:t>goteborg.se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376856CF-250B-4F5E-B333-83BC8B820A2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04799" y="287338"/>
            <a:ext cx="4716463" cy="6985000"/>
          </a:xfrm>
          <a:solidFill>
            <a:schemeClr val="accent3"/>
          </a:solidFill>
        </p:spPr>
        <p:txBody>
          <a:bodyPr lIns="792000" tIns="792000" rIns="792000" bIns="1080000" anchor="b" anchorCtr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  <a:latin typeface="+mn-lt"/>
              </a:defRPr>
            </a:lvl2pPr>
          </a:lstStyle>
          <a:p>
            <a:pPr lvl="0"/>
            <a:r>
              <a:rPr lang="sv-SE" dirty="0"/>
              <a:t>Kontaktuppgifter</a:t>
            </a:r>
          </a:p>
          <a:p>
            <a:pPr lvl="1"/>
            <a:r>
              <a:rPr lang="sv-SE" dirty="0"/>
              <a:t>Nivå två</a:t>
            </a:r>
          </a:p>
        </p:txBody>
      </p:sp>
      <p:sp>
        <p:nvSpPr>
          <p:cNvPr id="8" name="Platshållare för text 5">
            <a:extLst>
              <a:ext uri="{FF2B5EF4-FFF2-40B4-BE49-F238E27FC236}">
                <a16:creationId xmlns:a16="http://schemas.microsoft.com/office/drawing/2014/main" id="{C2316840-96B8-40EB-939A-BAF057990D7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670550" y="447435"/>
            <a:ext cx="2970530" cy="373425"/>
          </a:xfrm>
        </p:spPr>
        <p:txBody>
          <a:bodyPr anchor="ctr" anchorCtr="0">
            <a:noAutofit/>
          </a:bodyPr>
          <a:lstStyle>
            <a:lvl1pPr>
              <a:spcBef>
                <a:spcPts val="0"/>
              </a:spcBef>
              <a:defRPr sz="950">
                <a:latin typeface="+mj-lt"/>
              </a:defRPr>
            </a:lvl1pPr>
          </a:lstStyle>
          <a:p>
            <a:pPr lvl="0"/>
            <a:r>
              <a:rPr lang="sv-SE" dirty="0"/>
              <a:t>Förvaltning/budskap/verksamhet/projekt</a:t>
            </a:r>
          </a:p>
        </p:txBody>
      </p:sp>
    </p:spTree>
    <p:extLst>
      <p:ext uri="{BB962C8B-B14F-4D97-AF65-F5344CB8AC3E}">
        <p14:creationId xmlns:p14="http://schemas.microsoft.com/office/powerpoint/2010/main" val="2798266328"/>
      </p:ext>
    </p:extLst>
  </p:cSld>
  <p:clrMapOvr>
    <a:masterClrMapping/>
  </p:clrMapOvr>
</p:sldLayout>
</file>

<file path=ppt/slideLayouts/slideLayout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osa_Fram- och baksida - Layou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70550" y="1116013"/>
            <a:ext cx="4716462" cy="5867400"/>
          </a:xfrm>
          <a:solidFill>
            <a:schemeClr val="accent4"/>
          </a:solidFill>
        </p:spPr>
        <p:txBody>
          <a:bodyPr lIns="468000" tIns="468000" rIns="468000" bIns="468000" anchor="t" anchorCtr="0"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0" name="Platshållare för text 5">
            <a:extLst>
              <a:ext uri="{FF2B5EF4-FFF2-40B4-BE49-F238E27FC236}">
                <a16:creationId xmlns:a16="http://schemas.microsoft.com/office/drawing/2014/main" id="{43E32EC7-FDFE-47EA-80A9-6C6D5595C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38781" y="2281308"/>
            <a:ext cx="3780000" cy="416235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2" name="Platshållare för text 5">
            <a:extLst>
              <a:ext uri="{FF2B5EF4-FFF2-40B4-BE49-F238E27FC236}">
                <a16:creationId xmlns:a16="http://schemas.microsoft.com/office/drawing/2014/main" id="{D755A3B1-9E15-44F9-BBD3-398824F4942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70550" y="7129216"/>
            <a:ext cx="4716462" cy="205036"/>
          </a:xfrm>
        </p:spPr>
        <p:txBody>
          <a:bodyPr anchor="ctr" anchorCtr="0">
            <a:noAutofit/>
          </a:bodyPr>
          <a:lstStyle>
            <a:lvl1pPr>
              <a:defRPr sz="800">
                <a:latin typeface="+mn-lt"/>
              </a:defRPr>
            </a:lvl1pPr>
          </a:lstStyle>
          <a:p>
            <a:pPr lvl="0"/>
            <a:r>
              <a:rPr lang="sv-SE" dirty="0"/>
              <a:t>goteborg.se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376856CF-250B-4F5E-B333-83BC8B820A2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04799" y="287338"/>
            <a:ext cx="4716463" cy="6985000"/>
          </a:xfrm>
          <a:solidFill>
            <a:schemeClr val="accent4"/>
          </a:solidFill>
        </p:spPr>
        <p:txBody>
          <a:bodyPr lIns="792000" tIns="792000" rIns="792000" bIns="1080000" anchor="b" anchorCtr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  <a:latin typeface="+mn-lt"/>
              </a:defRPr>
            </a:lvl2pPr>
          </a:lstStyle>
          <a:p>
            <a:pPr lvl="0"/>
            <a:r>
              <a:rPr lang="sv-SE" dirty="0"/>
              <a:t>Kontaktuppgifter</a:t>
            </a:r>
          </a:p>
          <a:p>
            <a:pPr lvl="1"/>
            <a:r>
              <a:rPr lang="sv-SE" dirty="0"/>
              <a:t>Nivå två</a:t>
            </a:r>
          </a:p>
        </p:txBody>
      </p:sp>
      <p:sp>
        <p:nvSpPr>
          <p:cNvPr id="8" name="Platshållare för text 5">
            <a:extLst>
              <a:ext uri="{FF2B5EF4-FFF2-40B4-BE49-F238E27FC236}">
                <a16:creationId xmlns:a16="http://schemas.microsoft.com/office/drawing/2014/main" id="{C2316840-96B8-40EB-939A-BAF057990D7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670550" y="447435"/>
            <a:ext cx="2970530" cy="373425"/>
          </a:xfrm>
        </p:spPr>
        <p:txBody>
          <a:bodyPr anchor="ctr" anchorCtr="0">
            <a:noAutofit/>
          </a:bodyPr>
          <a:lstStyle>
            <a:lvl1pPr>
              <a:spcBef>
                <a:spcPts val="0"/>
              </a:spcBef>
              <a:defRPr sz="950">
                <a:latin typeface="+mj-lt"/>
              </a:defRPr>
            </a:lvl1pPr>
          </a:lstStyle>
          <a:p>
            <a:pPr lvl="0"/>
            <a:r>
              <a:rPr lang="sv-SE" dirty="0"/>
              <a:t>Förvaltning/budskap/verksamhet/projekt</a:t>
            </a:r>
          </a:p>
        </p:txBody>
      </p:sp>
    </p:spTree>
    <p:extLst>
      <p:ext uri="{BB962C8B-B14F-4D97-AF65-F5344CB8AC3E}">
        <p14:creationId xmlns:p14="http://schemas.microsoft.com/office/powerpoint/2010/main" val="471665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2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24.xml"/><Relationship Id="rId4" Type="http://schemas.openxmlformats.org/officeDocument/2006/relationships/slideLayout" Target="../slideLayouts/slideLayout2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image" Target="../media/image1.pn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28.xml"/></Relationships>
</file>

<file path=ppt/slideMasters/slideMaster1.xml><?xml version="1.0" encoding="utf-8"?>
<p:sldMaster xmlns:a16="http://schemas.microsoft.com/office/drawing/2014/main" xmlns:a14="http://schemas.microsoft.com/office/drawing/2010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52A123B0-B987-4CB4-99B0-0A70C0422AEF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6275311" y="1480144"/>
            <a:ext cx="3495133" cy="201553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pic>
        <p:nvPicPr>
          <p:cNvPr id="11" name="Bild 10" descr="Göteborgs Stads logotyp">
            <a:extLst>
              <a:ext uri="{FF2B5EF4-FFF2-40B4-BE49-F238E27FC236}">
                <a16:creationId xmlns:a16="http://schemas.microsoft.com/office/drawing/2014/main" id="{850B188A-9398-4CD4-8790-3A6DA9C513B3}"/>
              </a:ext>
            </a:extLst>
          </p:cNvPr>
          <p:cNvPicPr>
            <a:picLocks noChangeAspect="1"/>
          </p:cNvPicPr>
          <p:nvPr userDrawn="1"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76444" y="389619"/>
            <a:ext cx="1188000" cy="395717"/>
          </a:xfrm>
          <a:prstGeom prst="rect">
            <a:avLst/>
          </a:prstGeom>
        </p:spPr>
      </p:pic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3E4D06A8-F5ED-4A2D-8645-FCA9470BBD0C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6275311" y="4021283"/>
            <a:ext cx="3495136" cy="2290617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87767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88" r:id="rId2"/>
    <p:sldLayoutId id="2147483696" r:id="rId3"/>
    <p:sldLayoutId id="2147483695" r:id="rId4"/>
    <p:sldLayoutId id="2147483704" r:id="rId5"/>
    <p:sldLayoutId id="2147483719" r:id="rId6"/>
    <p:sldLayoutId id="2147483728" r:id="rId7"/>
    <p:sldLayoutId id="2147483729" r:id="rId8"/>
    <p:sldLayoutId id="2147483730" r:id="rId9"/>
    <p:sldLayoutId id="2147483731" r:id="rId10"/>
    <p:sldLayoutId id="2147483732" r:id="rId11"/>
    <p:sldLayoutId id="2147483720" r:id="rId12"/>
    <p:sldLayoutId id="2147483722" r:id="rId13"/>
    <p:sldLayoutId id="2147483723" r:id="rId14"/>
    <p:sldLayoutId id="2147483724" r:id="rId15"/>
    <p:sldLayoutId id="2147483721" r:id="rId16"/>
    <p:sldLayoutId id="2147483725" r:id="rId17"/>
    <p:sldLayoutId id="2147483726" r:id="rId18"/>
    <p:sldLayoutId id="2147483727" r:id="rId19"/>
  </p:sldLayoutIdLst>
  <p:hf sldNum="0" hdr="0" ftr="0" dt="0"/>
  <p:txStyles>
    <p:titleStyle>
      <a:lvl1pPr algn="l" defTabSz="685821" rtl="0" eaLnBrk="1" latinLnBrk="0" hangingPunct="1">
        <a:lnSpc>
          <a:spcPct val="90000"/>
        </a:lnSpc>
        <a:spcBef>
          <a:spcPct val="0"/>
        </a:spcBef>
        <a:buNone/>
        <a:defRPr sz="3719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5821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1905" b="0" kern="1200" baseline="0">
          <a:solidFill>
            <a:schemeClr val="tx1"/>
          </a:solidFill>
          <a:latin typeface="+mj-lt"/>
          <a:ea typeface="+mn-ea"/>
          <a:cs typeface="+mn-cs"/>
        </a:defRPr>
      </a:lvl1pPr>
      <a:lvl2pPr marL="0" indent="0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361" kern="1200" baseline="0">
          <a:solidFill>
            <a:schemeClr val="tx1"/>
          </a:solidFill>
          <a:latin typeface="+mj-lt"/>
          <a:ea typeface="+mn-ea"/>
          <a:cs typeface="+mn-cs"/>
        </a:defRPr>
      </a:lvl2pPr>
      <a:lvl3pPr marL="0" indent="0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361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134" kern="1200" baseline="0">
          <a:solidFill>
            <a:schemeClr val="tx1"/>
          </a:solidFill>
          <a:latin typeface="+mj-lt"/>
          <a:ea typeface="+mn-ea"/>
          <a:cs typeface="+mn-cs"/>
        </a:defRPr>
      </a:lvl4pPr>
      <a:lvl5pPr marL="0" indent="0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907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886008" indent="-171455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918" indent="-171455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829" indent="-171455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739" indent="-171455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10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21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31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42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52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63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73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84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703">
          <p15:clr>
            <a:srgbClr val="F26B43"/>
          </p15:clr>
        </p15:guide>
        <p15:guide id="3" orient="horz" pos="4399">
          <p15:clr>
            <a:srgbClr val="F26B43"/>
          </p15:clr>
        </p15:guide>
        <p15:guide id="4" pos="192">
          <p15:clr>
            <a:srgbClr val="F26B43"/>
          </p15:clr>
        </p15:guide>
        <p15:guide id="5" pos="6543">
          <p15:clr>
            <a:srgbClr val="F26B43"/>
          </p15:clr>
        </p15:guide>
        <p15:guide id="6" orient="horz" pos="4581">
          <p15:clr>
            <a:srgbClr val="F26B43"/>
          </p15:clr>
        </p15:guide>
        <p15:guide id="7" orient="horz" pos="181">
          <p15:clr>
            <a:srgbClr val="F26B43"/>
          </p15:clr>
        </p15:guide>
        <p15:guide id="8" pos="3572">
          <p15:clr>
            <a:srgbClr val="F26B43"/>
          </p15:clr>
        </p15:guide>
        <p15:guide id="9" pos="3163">
          <p15:clr>
            <a:srgbClr val="F26B43"/>
          </p15:clr>
        </p15:guide>
        <p15:guide id="10" pos="3368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16="http://schemas.microsoft.com/office/drawing/2014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52A123B0-B987-4CB4-99B0-0A70C0422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00" y="1116014"/>
            <a:ext cx="4284663" cy="78535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sv-SE" dirty="0"/>
              <a:t>Rubrik</a:t>
            </a:r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3E4D06A8-F5ED-4A2D-8645-FCA9470BBD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0699" y="2612572"/>
            <a:ext cx="4284663" cy="444386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Mellanrubrik</a:t>
            </a:r>
          </a:p>
          <a:p>
            <a:pPr lvl="1"/>
            <a:r>
              <a:rPr lang="sv-SE" dirty="0"/>
              <a:t>Brödtext</a:t>
            </a:r>
          </a:p>
          <a:p>
            <a:pPr lvl="2"/>
            <a:r>
              <a:rPr lang="sv-SE" dirty="0"/>
              <a:t>Lista</a:t>
            </a:r>
          </a:p>
        </p:txBody>
      </p:sp>
    </p:spTree>
    <p:extLst>
      <p:ext uri="{BB962C8B-B14F-4D97-AF65-F5344CB8AC3E}">
        <p14:creationId xmlns:p14="http://schemas.microsoft.com/office/powerpoint/2010/main" val="567479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</p:sldLayoutIdLst>
  <p:hf sldNum="0" hdr="0" ftr="0" dt="0"/>
  <p:txStyles>
    <p:titleStyle>
      <a:lvl1pPr algn="l" defTabSz="685821" rtl="0" eaLnBrk="1" latinLnBrk="0" hangingPunct="1">
        <a:lnSpc>
          <a:spcPct val="90000"/>
        </a:lnSpc>
        <a:spcBef>
          <a:spcPct val="0"/>
        </a:spcBef>
        <a:buNone/>
        <a:defRPr sz="30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5821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None/>
        <a:defRPr sz="1200" b="0" kern="1200" baseline="0">
          <a:solidFill>
            <a:schemeClr val="tx1"/>
          </a:solidFill>
          <a:latin typeface="+mj-lt"/>
          <a:ea typeface="+mn-ea"/>
          <a:cs typeface="+mn-cs"/>
        </a:defRPr>
      </a:lvl1pPr>
      <a:lvl2pPr marL="0" indent="0" algn="l" defTabSz="685821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None/>
        <a:defRPr sz="10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80000" indent="-180000" algn="l" defTabSz="685821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»"/>
        <a:defRPr sz="10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134" kern="1200" baseline="0">
          <a:solidFill>
            <a:schemeClr val="tx1"/>
          </a:solidFill>
          <a:latin typeface="+mj-lt"/>
          <a:ea typeface="+mn-ea"/>
          <a:cs typeface="+mn-cs"/>
        </a:defRPr>
      </a:lvl4pPr>
      <a:lvl5pPr marL="0" indent="0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907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886008" indent="-171455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918" indent="-171455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829" indent="-171455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739" indent="-171455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10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21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31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42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52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63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73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84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17" userDrawn="1">
          <p15:clr>
            <a:srgbClr val="F26B43"/>
          </p15:clr>
        </p15:guide>
        <p15:guide id="3" orient="horz" pos="4445" userDrawn="1">
          <p15:clr>
            <a:srgbClr val="F26B43"/>
          </p15:clr>
        </p15:guide>
        <p15:guide id="4" pos="192">
          <p15:clr>
            <a:srgbClr val="F26B43"/>
          </p15:clr>
        </p15:guide>
        <p15:guide id="5" pos="6543">
          <p15:clr>
            <a:srgbClr val="F26B43"/>
          </p15:clr>
        </p15:guide>
        <p15:guide id="6" orient="horz" pos="4581">
          <p15:clr>
            <a:srgbClr val="F26B43"/>
          </p15:clr>
        </p15:guide>
        <p15:guide id="7" orient="horz" pos="181">
          <p15:clr>
            <a:srgbClr val="F26B43"/>
          </p15:clr>
        </p15:guide>
        <p15:guide id="8" pos="3572">
          <p15:clr>
            <a:srgbClr val="F26B43"/>
          </p15:clr>
        </p15:guide>
        <p15:guide id="9" pos="3163">
          <p15:clr>
            <a:srgbClr val="F26B43"/>
          </p15:clr>
        </p15:guide>
        <p15:guide id="10" pos="3368">
          <p15:clr>
            <a:srgbClr val="F26B43"/>
          </p15:clr>
        </p15:guide>
        <p15:guide id="11" pos="3027" userDrawn="1">
          <p15:clr>
            <a:srgbClr val="F26B43"/>
          </p15:clr>
        </p15:guide>
        <p15:guide id="12" pos="328" userDrawn="1">
          <p15:clr>
            <a:srgbClr val="F26B43"/>
          </p15:clr>
        </p15:guide>
        <p15:guide id="13" pos="3708" userDrawn="1">
          <p15:clr>
            <a:srgbClr val="F26B43"/>
          </p15:clr>
        </p15:guide>
        <p15:guide id="14" pos="640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16="http://schemas.microsoft.com/office/drawing/2014/main" xmlns:a14="http://schemas.microsoft.com/office/drawing/2010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52A123B0-B987-4CB4-99B0-0A70C0422AEF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6275311" y="1480144"/>
            <a:ext cx="3495133" cy="201553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pic>
        <p:nvPicPr>
          <p:cNvPr id="11" name="Bild 10" descr="Göteborgs Stads logotyp">
            <a:extLst>
              <a:ext uri="{FF2B5EF4-FFF2-40B4-BE49-F238E27FC236}">
                <a16:creationId xmlns:a16="http://schemas.microsoft.com/office/drawing/2014/main" id="{850B188A-9398-4CD4-8790-3A6DA9C513B3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273817" y="6911062"/>
            <a:ext cx="1113196" cy="370800"/>
          </a:xfrm>
          <a:prstGeom prst="rect">
            <a:avLst/>
          </a:prstGeom>
        </p:spPr>
      </p:pic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3E4D06A8-F5ED-4A2D-8645-FCA9470BBD0C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6275311" y="4021283"/>
            <a:ext cx="3495136" cy="2290617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950077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7" r:id="rId2"/>
    <p:sldLayoutId id="2147483716" r:id="rId3"/>
    <p:sldLayoutId id="2147483718" r:id="rId4"/>
  </p:sldLayoutIdLst>
  <p:hf sldNum="0" hdr="0" ftr="0" dt="0"/>
  <p:txStyles>
    <p:titleStyle>
      <a:lvl1pPr algn="l" defTabSz="685821" rtl="0" eaLnBrk="1" latinLnBrk="0" hangingPunct="1">
        <a:lnSpc>
          <a:spcPct val="90000"/>
        </a:lnSpc>
        <a:spcBef>
          <a:spcPct val="0"/>
        </a:spcBef>
        <a:buNone/>
        <a:defRPr sz="3719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5821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1905" b="0" kern="1200" baseline="0">
          <a:solidFill>
            <a:schemeClr val="tx1"/>
          </a:solidFill>
          <a:latin typeface="+mj-lt"/>
          <a:ea typeface="+mn-ea"/>
          <a:cs typeface="+mn-cs"/>
        </a:defRPr>
      </a:lvl1pPr>
      <a:lvl2pPr marL="0" indent="0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361" kern="1200" baseline="0">
          <a:solidFill>
            <a:schemeClr val="tx1"/>
          </a:solidFill>
          <a:latin typeface="+mj-lt"/>
          <a:ea typeface="+mn-ea"/>
          <a:cs typeface="+mn-cs"/>
        </a:defRPr>
      </a:lvl2pPr>
      <a:lvl3pPr marL="0" indent="0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361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134" kern="1200" baseline="0">
          <a:solidFill>
            <a:schemeClr val="tx1"/>
          </a:solidFill>
          <a:latin typeface="+mj-lt"/>
          <a:ea typeface="+mn-ea"/>
          <a:cs typeface="+mn-cs"/>
        </a:defRPr>
      </a:lvl4pPr>
      <a:lvl5pPr marL="0" indent="0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907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886008" indent="-171455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918" indent="-171455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829" indent="-171455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739" indent="-171455" algn="l" defTabSz="68582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10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21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31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42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52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63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73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84" algn="l" defTabSz="68582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703">
          <p15:clr>
            <a:srgbClr val="F26B43"/>
          </p15:clr>
        </p15:guide>
        <p15:guide id="3" orient="horz" pos="4218" userDrawn="1">
          <p15:clr>
            <a:srgbClr val="F26B43"/>
          </p15:clr>
        </p15:guide>
        <p15:guide id="4" pos="192">
          <p15:clr>
            <a:srgbClr val="F26B43"/>
          </p15:clr>
        </p15:guide>
        <p15:guide id="5" pos="6543">
          <p15:clr>
            <a:srgbClr val="F26B43"/>
          </p15:clr>
        </p15:guide>
        <p15:guide id="6" orient="horz" pos="4581" userDrawn="1">
          <p15:clr>
            <a:srgbClr val="F26B43"/>
          </p15:clr>
        </p15:guide>
        <p15:guide id="7" orient="horz" pos="181">
          <p15:clr>
            <a:srgbClr val="F26B43"/>
          </p15:clr>
        </p15:guide>
        <p15:guide id="8" pos="3572">
          <p15:clr>
            <a:srgbClr val="F26B43"/>
          </p15:clr>
        </p15:guide>
        <p15:guide id="9" pos="3163">
          <p15:clr>
            <a:srgbClr val="F26B43"/>
          </p15:clr>
        </p15:guide>
        <p15:guide id="10" pos="336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goteborgonline.sharepoint.com/sites/digitalanavet-service-support-och-stod-i-arbetet/_layouts/15/DocIdRedir.aspx?ID=NAVETSEET3-11977015-873" TargetMode="External"/><Relationship Id="rId3" Type="http://schemas.openxmlformats.org/officeDocument/2006/relationships/hyperlink" Target="https://media.goteborg.se/" TargetMode="External"/><Relationship Id="rId7" Type="http://schemas.openxmlformats.org/officeDocument/2006/relationships/hyperlink" Target="https://goteborgonline.sharepoint.com/sites/digitalanavet-service-support-och-stod-i-arbetet/_layouts/15/DocIdRedir.aspx?ID=NAVETSEET3-11977015-187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goteborg.se/wps/myportal/enhetssida/grafisk-profil/tillampningar/trycksaker" TargetMode="External"/><Relationship Id="rId5" Type="http://schemas.openxmlformats.org/officeDocument/2006/relationships/hyperlink" Target="http://www.goteborg.se/grafiskprofil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slide1.xml><?xml version="1.0" encoding="utf-8"?>
<p:sld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Bildobjekt 38">
            <a:extLst>
              <a:ext uri="{FF2B5EF4-FFF2-40B4-BE49-F238E27FC236}">
                <a16:creationId xmlns:a16="http://schemas.microsoft.com/office/drawing/2014/main" id="{0D7F9CE4-346A-4B6E-B0DD-7A55D8A553C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3359" t="21891" r="54517" b="40199"/>
          <a:stretch/>
        </p:blipFill>
        <p:spPr>
          <a:xfrm>
            <a:off x="4876800" y="576874"/>
            <a:ext cx="5438775" cy="3542685"/>
          </a:xfrm>
          <a:prstGeom prst="rect">
            <a:avLst/>
          </a:prstGeom>
        </p:spPr>
      </p:pic>
      <p:sp>
        <p:nvSpPr>
          <p:cNvPr id="40" name="Platshållare för text 3">
            <a:extLst>
              <a:ext uri="{FF2B5EF4-FFF2-40B4-BE49-F238E27FC236}">
                <a16:creationId xmlns:a16="http://schemas.microsoft.com/office/drawing/2014/main" id="{2191BB02-2D6A-4E38-A000-5D18388C7A8F}"/>
              </a:ext>
            </a:extLst>
          </p:cNvPr>
          <p:cNvSpPr txBox="1">
            <a:spLocks/>
          </p:cNvSpPr>
          <p:nvPr/>
        </p:nvSpPr>
        <p:spPr>
          <a:xfrm>
            <a:off x="233364" y="215901"/>
            <a:ext cx="4237036" cy="321457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685821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900" b="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61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6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134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907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600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91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82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73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3">
              <a:spcBef>
                <a:spcPts val="0"/>
              </a:spcBef>
              <a:spcAft>
                <a:spcPts val="1200"/>
              </a:spcAft>
            </a:pPr>
            <a:r>
              <a:rPr lang="sv-SE" sz="2400" dirty="0"/>
              <a:t>I</a:t>
            </a:r>
            <a:r>
              <a:rPr lang="sv-SE" sz="2400" dirty="0"/>
              <a:t>n</a:t>
            </a:r>
            <a:r>
              <a:rPr lang="sv-SE" sz="2400" dirty="0"/>
              <a:t>s</a:t>
            </a:r>
            <a:r>
              <a:rPr lang="sv-SE" sz="2400" dirty="0"/>
              <a:t>t</a:t>
            </a:r>
            <a:r>
              <a:rPr lang="sv-SE" sz="2400" dirty="0"/>
              <a:t>r</a:t>
            </a:r>
            <a:r>
              <a:rPr lang="sv-SE" sz="2400" dirty="0"/>
              <a:t>u</a:t>
            </a:r>
            <a:r>
              <a:rPr lang="sv-SE" sz="2400" dirty="0"/>
              <a:t>k</a:t>
            </a:r>
            <a:r>
              <a:rPr lang="sv-SE" sz="2400" dirty="0"/>
              <a:t>t</a:t>
            </a:r>
            <a:r>
              <a:rPr lang="sv-SE" sz="2400" dirty="0"/>
              <a:t>i</a:t>
            </a:r>
            <a:r>
              <a:rPr lang="sv-SE" sz="2400" dirty="0"/>
              <a:t>o</a:t>
            </a:r>
            <a:r>
              <a:rPr lang="sv-SE" sz="2400" dirty="0"/>
              <a:t>n</a:t>
            </a:r>
          </a:p>
          <a:p>
            <a:pPr marL="342900" lvl="4" indent="-3429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v-SE" sz="1400" dirty="0"/>
              <a:t>H</a:t>
            </a:r>
            <a:r>
              <a:rPr lang="sv-SE" sz="1400" dirty="0"/>
              <a:t>ö</a:t>
            </a:r>
            <a:r>
              <a:rPr lang="sv-SE" sz="1400" dirty="0"/>
              <a:t>g</a:t>
            </a:r>
            <a:r>
              <a:rPr lang="sv-SE" sz="1400" dirty="0"/>
              <a:t>e</a:t>
            </a:r>
            <a:r>
              <a:rPr lang="sv-SE" sz="1400" dirty="0"/>
              <a:t>r</a:t>
            </a:r>
            <a:r>
              <a:rPr lang="sv-SE" sz="1400" dirty="0"/>
              <a:t>k</a:t>
            </a:r>
            <a:r>
              <a:rPr lang="sv-SE" sz="1400" dirty="0"/>
              <a:t>l</a:t>
            </a:r>
            <a:r>
              <a:rPr lang="sv-SE" sz="1400" dirty="0"/>
              <a:t>i</a:t>
            </a:r>
            <a:r>
              <a:rPr lang="sv-SE" sz="1400" dirty="0"/>
              <a:t>c</a:t>
            </a:r>
            <a:r>
              <a:rPr lang="sv-SE" sz="1400" dirty="0"/>
              <a:t>k</a:t>
            </a:r>
            <a:r>
              <a:rPr lang="sv-SE" sz="1400" dirty="0"/>
              <a:t>a</a:t>
            </a:r>
            <a:r>
              <a:rPr lang="sv-SE" sz="1400" dirty="0"/>
              <a:t> </a:t>
            </a:r>
            <a:r>
              <a:rPr lang="sv-SE" sz="1400" dirty="0"/>
              <a:t>p</a:t>
            </a:r>
            <a:r>
              <a:rPr lang="sv-SE" sz="1400" dirty="0"/>
              <a:t>å</a:t>
            </a:r>
            <a:r>
              <a:rPr lang="sv-SE" sz="1400" dirty="0"/>
              <a:t> </a:t>
            </a:r>
            <a:r>
              <a:rPr lang="sv-SE" sz="1400" dirty="0"/>
              <a:t>s</a:t>
            </a:r>
            <a:r>
              <a:rPr lang="sv-SE" sz="1400" dirty="0"/>
              <a:t>i</a:t>
            </a:r>
            <a:r>
              <a:rPr lang="sv-SE" sz="1400" dirty="0"/>
              <a:t>d</a:t>
            </a:r>
            <a:r>
              <a:rPr lang="sv-SE" sz="1400" dirty="0"/>
              <a:t>a</a:t>
            </a:r>
            <a:r>
              <a:rPr lang="sv-SE" sz="1400" dirty="0"/>
              <a:t>n</a:t>
            </a:r>
            <a:r>
              <a:rPr lang="sv-SE" sz="1400" dirty="0"/>
              <a:t> </a:t>
            </a:r>
            <a:r>
              <a:rPr lang="sv-SE" sz="1400" dirty="0"/>
              <a:t>f</a:t>
            </a:r>
            <a:r>
              <a:rPr lang="sv-SE" sz="1400" dirty="0"/>
              <a:t>ö</a:t>
            </a:r>
            <a:r>
              <a:rPr lang="sv-SE" sz="1400" dirty="0"/>
              <a:t>r</a:t>
            </a:r>
            <a:r>
              <a:rPr lang="sv-SE" sz="1400" dirty="0"/>
              <a:t> </a:t>
            </a:r>
            <a:r>
              <a:rPr lang="sv-SE" sz="1400" dirty="0"/>
              <a:t>a</a:t>
            </a:r>
            <a:r>
              <a:rPr lang="sv-SE" sz="1400" dirty="0"/>
              <a:t>t</a:t>
            </a:r>
            <a:r>
              <a:rPr lang="sv-SE" sz="1400" dirty="0"/>
              <a:t>t</a:t>
            </a:r>
            <a:r>
              <a:rPr lang="sv-SE" sz="1400" dirty="0"/>
              <a:t> </a:t>
            </a:r>
            <a:r>
              <a:rPr lang="sv-SE" sz="1400" dirty="0"/>
              <a:t>b</a:t>
            </a:r>
            <a:r>
              <a:rPr lang="sv-SE" sz="1400" dirty="0"/>
              <a:t>y</a:t>
            </a:r>
            <a:r>
              <a:rPr lang="sv-SE" sz="1400" dirty="0"/>
              <a:t>t</a:t>
            </a:r>
            <a:r>
              <a:rPr lang="sv-SE" sz="1400" dirty="0"/>
              <a:t>a</a:t>
            </a:r>
            <a:r>
              <a:rPr lang="sv-SE" sz="1400" dirty="0"/>
              <a:t> </a:t>
            </a:r>
            <a:r>
              <a:rPr lang="sv-SE" sz="1400" dirty="0"/>
              <a:t>l</a:t>
            </a:r>
            <a:r>
              <a:rPr lang="sv-SE" sz="1400" dirty="0"/>
              <a:t>a</a:t>
            </a:r>
            <a:r>
              <a:rPr lang="sv-SE" sz="1400" dirty="0"/>
              <a:t>y</a:t>
            </a:r>
            <a:r>
              <a:rPr lang="sv-SE" sz="1400" dirty="0"/>
              <a:t>o</a:t>
            </a:r>
            <a:r>
              <a:rPr lang="sv-SE" sz="1400" dirty="0"/>
              <a:t>u</a:t>
            </a:r>
            <a:r>
              <a:rPr lang="sv-SE" sz="1400" dirty="0"/>
              <a:t>t</a:t>
            </a:r>
            <a:r>
              <a:rPr lang="sv-SE" sz="1400" dirty="0"/>
              <a:t>.</a:t>
            </a:r>
          </a:p>
          <a:p>
            <a:pPr marL="342900" lvl="4" indent="-3429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v-SE" sz="1400" dirty="0"/>
              <a:t>T</a:t>
            </a:r>
            <a:r>
              <a:rPr lang="sv-SE" sz="1400" dirty="0"/>
              <a:t>e</a:t>
            </a:r>
            <a:r>
              <a:rPr lang="sv-SE" sz="1400" dirty="0"/>
              <a:t>x</a:t>
            </a:r>
            <a:r>
              <a:rPr lang="sv-SE" sz="1400" dirty="0"/>
              <a:t>t</a:t>
            </a:r>
            <a:r>
              <a:rPr lang="sv-SE" sz="1400" dirty="0"/>
              <a:t> </a:t>
            </a:r>
            <a:r>
              <a:rPr lang="sv-SE" sz="1400" dirty="0"/>
              <a:t>o</a:t>
            </a:r>
            <a:r>
              <a:rPr lang="sv-SE" sz="1400" dirty="0"/>
              <a:t>c</a:t>
            </a:r>
            <a:r>
              <a:rPr lang="sv-SE" sz="1400" dirty="0"/>
              <a:t>h</a:t>
            </a:r>
            <a:r>
              <a:rPr lang="sv-SE" sz="1400" dirty="0"/>
              <a:t> </a:t>
            </a:r>
            <a:r>
              <a:rPr lang="sv-SE" sz="1400" dirty="0"/>
              <a:t>b</a:t>
            </a:r>
            <a:r>
              <a:rPr lang="sv-SE" sz="1400" dirty="0"/>
              <a:t>i</a:t>
            </a:r>
            <a:r>
              <a:rPr lang="sv-SE" sz="1400" dirty="0"/>
              <a:t>l</a:t>
            </a:r>
            <a:r>
              <a:rPr lang="sv-SE" sz="1400" dirty="0"/>
              <a:t>d</a:t>
            </a:r>
            <a:r>
              <a:rPr lang="sv-SE" sz="1400" dirty="0"/>
              <a:t> </a:t>
            </a:r>
            <a:r>
              <a:rPr lang="sv-SE" sz="1400" dirty="0"/>
              <a:t>s</a:t>
            </a:r>
            <a:r>
              <a:rPr lang="sv-SE" sz="1400" dirty="0"/>
              <a:t>k</a:t>
            </a:r>
            <a:r>
              <a:rPr lang="sv-SE" sz="1400" dirty="0"/>
              <a:t>a</a:t>
            </a:r>
            <a:r>
              <a:rPr lang="sv-SE" sz="1400" dirty="0"/>
              <a:t> </a:t>
            </a:r>
            <a:r>
              <a:rPr lang="sv-SE" sz="1400" dirty="0"/>
              <a:t>i</a:t>
            </a:r>
            <a:r>
              <a:rPr lang="sv-SE" sz="1400" dirty="0"/>
              <a:t>n</a:t>
            </a:r>
            <a:r>
              <a:rPr lang="sv-SE" sz="1400" dirty="0"/>
              <a:t>t</a:t>
            </a:r>
            <a:r>
              <a:rPr lang="sv-SE" sz="1400" dirty="0"/>
              <a:t>e</a:t>
            </a:r>
            <a:r>
              <a:rPr lang="sv-SE" sz="1400" dirty="0"/>
              <a:t> </a:t>
            </a:r>
            <a:r>
              <a:rPr lang="sv-SE" sz="1400" dirty="0"/>
              <a:t>p</a:t>
            </a:r>
            <a:r>
              <a:rPr lang="sv-SE" sz="1400" dirty="0"/>
              <a:t>l</a:t>
            </a:r>
            <a:r>
              <a:rPr lang="sv-SE" sz="1400" dirty="0"/>
              <a:t>a</a:t>
            </a:r>
            <a:r>
              <a:rPr lang="sv-SE" sz="1400" dirty="0"/>
              <a:t>c</a:t>
            </a:r>
            <a:r>
              <a:rPr lang="sv-SE" sz="1400" dirty="0"/>
              <a:t>e</a:t>
            </a:r>
            <a:r>
              <a:rPr lang="sv-SE" sz="1400" dirty="0"/>
              <a:t>r</a:t>
            </a:r>
            <a:r>
              <a:rPr lang="sv-SE" sz="1400" dirty="0"/>
              <a:t>a</a:t>
            </a:r>
            <a:r>
              <a:rPr lang="sv-SE" sz="1400" dirty="0"/>
              <a:t>s</a:t>
            </a:r>
            <a:r>
              <a:rPr lang="sv-SE" sz="1400" dirty="0"/>
              <a:t> </a:t>
            </a:r>
            <a:r>
              <a:rPr lang="sv-SE" sz="1400" dirty="0"/>
              <a:t>u</a:t>
            </a:r>
            <a:r>
              <a:rPr lang="sv-SE" sz="1400" dirty="0"/>
              <a:t>t</a:t>
            </a:r>
            <a:r>
              <a:rPr lang="sv-SE" sz="1400" dirty="0"/>
              <a:t>a</a:t>
            </a:r>
            <a:r>
              <a:rPr lang="sv-SE" sz="1400" dirty="0"/>
              <a:t>n</a:t>
            </a:r>
            <a:r>
              <a:rPr lang="sv-SE" sz="1400" dirty="0"/>
              <a:t>f</a:t>
            </a:r>
            <a:r>
              <a:rPr lang="sv-SE" sz="1400" dirty="0"/>
              <a:t>ö</a:t>
            </a:r>
            <a:r>
              <a:rPr lang="sv-SE" sz="1400" dirty="0"/>
              <a:t>r</a:t>
            </a:r>
            <a:r>
              <a:rPr lang="sv-SE" sz="1400" dirty="0"/>
              <a:t> </a:t>
            </a:r>
            <a:r>
              <a:rPr lang="sv-SE" sz="1400" dirty="0"/>
              <a:t>m</a:t>
            </a:r>
            <a:r>
              <a:rPr lang="sv-SE" sz="1400" dirty="0"/>
              <a:t>a</a:t>
            </a:r>
            <a:r>
              <a:rPr lang="sv-SE" sz="1400" dirty="0"/>
              <a:t>r</a:t>
            </a:r>
            <a:r>
              <a:rPr lang="sv-SE" sz="1400" dirty="0"/>
              <a:t>g</a:t>
            </a:r>
            <a:r>
              <a:rPr lang="sv-SE" sz="1400" dirty="0"/>
              <a:t>i</a:t>
            </a:r>
            <a:r>
              <a:rPr lang="sv-SE" sz="1400" dirty="0"/>
              <a:t>n</a:t>
            </a:r>
            <a:r>
              <a:rPr lang="sv-SE" sz="1400" dirty="0"/>
              <a:t>a</a:t>
            </a:r>
            <a:r>
              <a:rPr lang="sv-SE" sz="1400" dirty="0"/>
              <a:t>l</a:t>
            </a:r>
            <a:r>
              <a:rPr lang="sv-SE" sz="1400" dirty="0"/>
              <a:t>e</a:t>
            </a:r>
            <a:r>
              <a:rPr lang="sv-SE" sz="1400" dirty="0"/>
              <a:t>n</a:t>
            </a:r>
            <a:r>
              <a:rPr lang="sv-SE" sz="1400" dirty="0"/>
              <a:t>.</a:t>
            </a:r>
            <a:r>
              <a:rPr lang="sv-SE" sz="1400" dirty="0"/>
              <a:t> </a:t>
            </a:r>
            <a:r>
              <a:rPr lang="sv-SE" sz="1400" dirty="0"/>
              <a:t>B</a:t>
            </a:r>
            <a:r>
              <a:rPr lang="sv-SE" sz="1400" dirty="0"/>
              <a:t>o</a:t>
            </a:r>
            <a:r>
              <a:rPr lang="sv-SE" sz="1400" dirty="0"/>
              <a:t>c</a:t>
            </a:r>
            <a:r>
              <a:rPr lang="sv-SE" sz="1400" dirty="0"/>
              <a:t>k</a:t>
            </a:r>
            <a:r>
              <a:rPr lang="sv-SE" sz="1400" dirty="0"/>
              <a:t>a</a:t>
            </a:r>
            <a:r>
              <a:rPr lang="sv-SE" sz="1400" dirty="0"/>
              <a:t> </a:t>
            </a:r>
            <a:r>
              <a:rPr lang="sv-SE" sz="1400" dirty="0"/>
              <a:t>i</a:t>
            </a:r>
            <a:r>
              <a:rPr lang="sv-SE" sz="1400" dirty="0"/>
              <a:t> </a:t>
            </a:r>
            <a:r>
              <a:rPr lang="sv-SE" sz="1400" dirty="0"/>
              <a:t>r</a:t>
            </a:r>
            <a:r>
              <a:rPr lang="sv-SE" sz="1400" dirty="0"/>
              <a:t>u</a:t>
            </a:r>
            <a:r>
              <a:rPr lang="sv-SE" sz="1400" dirty="0"/>
              <a:t>t</a:t>
            </a:r>
            <a:r>
              <a:rPr lang="sv-SE" sz="1400" dirty="0"/>
              <a:t>a</a:t>
            </a:r>
            <a:r>
              <a:rPr lang="sv-SE" sz="1400" dirty="0"/>
              <a:t>n</a:t>
            </a:r>
            <a:r>
              <a:rPr lang="sv-SE" sz="1400" dirty="0"/>
              <a:t> </a:t>
            </a:r>
            <a:r>
              <a:rPr lang="sv-SE" sz="1400" dirty="0"/>
              <a:t>S</a:t>
            </a:r>
            <a:r>
              <a:rPr lang="sv-SE" sz="1400" dirty="0"/>
              <a:t>t</a:t>
            </a:r>
            <a:r>
              <a:rPr lang="sv-SE" sz="1400" dirty="0"/>
              <a:t>ö</a:t>
            </a:r>
            <a:r>
              <a:rPr lang="sv-SE" sz="1400" dirty="0"/>
              <a:t>d</a:t>
            </a:r>
            <a:r>
              <a:rPr lang="sv-SE" sz="1400" dirty="0"/>
              <a:t>l</a:t>
            </a:r>
            <a:r>
              <a:rPr lang="sv-SE" sz="1400" dirty="0"/>
              <a:t>i</a:t>
            </a:r>
            <a:r>
              <a:rPr lang="sv-SE" sz="1400" dirty="0"/>
              <a:t>n</a:t>
            </a:r>
            <a:r>
              <a:rPr lang="sv-SE" sz="1400" dirty="0"/>
              <a:t>j</a:t>
            </a:r>
            <a:r>
              <a:rPr lang="sv-SE" sz="1400" dirty="0"/>
              <a:t>e</a:t>
            </a:r>
            <a:r>
              <a:rPr lang="sv-SE" sz="1400" dirty="0"/>
              <a:t>r</a:t>
            </a:r>
            <a:r>
              <a:rPr lang="sv-SE" sz="1400" dirty="0"/>
              <a:t> </a:t>
            </a:r>
            <a:r>
              <a:rPr lang="sv-SE" sz="1400" dirty="0"/>
              <a:t>u</a:t>
            </a:r>
            <a:r>
              <a:rPr lang="sv-SE" sz="1400" dirty="0"/>
              <a:t>n</a:t>
            </a:r>
            <a:r>
              <a:rPr lang="sv-SE" sz="1400" dirty="0"/>
              <a:t>d</a:t>
            </a:r>
            <a:r>
              <a:rPr lang="sv-SE" sz="1400" dirty="0"/>
              <a:t>e</a:t>
            </a:r>
            <a:r>
              <a:rPr lang="sv-SE" sz="1400" dirty="0"/>
              <a:t>r</a:t>
            </a:r>
            <a:r>
              <a:rPr lang="sv-SE" sz="1400" dirty="0"/>
              <a:t> </a:t>
            </a:r>
            <a:r>
              <a:rPr lang="sv-SE" sz="1400" dirty="0"/>
              <a:t>f</a:t>
            </a:r>
            <a:r>
              <a:rPr lang="sv-SE" sz="1400" dirty="0"/>
              <a:t>l</a:t>
            </a:r>
            <a:r>
              <a:rPr lang="sv-SE" sz="1400" dirty="0"/>
              <a:t>i</a:t>
            </a:r>
            <a:r>
              <a:rPr lang="sv-SE" sz="1400" dirty="0"/>
              <a:t>k</a:t>
            </a:r>
            <a:r>
              <a:rPr lang="sv-SE" sz="1400" dirty="0"/>
              <a:t>e</a:t>
            </a:r>
            <a:r>
              <a:rPr lang="sv-SE" sz="1400" dirty="0"/>
              <a:t>n</a:t>
            </a:r>
            <a:r>
              <a:rPr lang="sv-SE" sz="1400" dirty="0"/>
              <a:t> </a:t>
            </a:r>
            <a:r>
              <a:rPr lang="sv-SE" sz="1400" dirty="0"/>
              <a:t>V</a:t>
            </a:r>
            <a:r>
              <a:rPr lang="sv-SE" sz="1400" dirty="0"/>
              <a:t>i</a:t>
            </a:r>
            <a:r>
              <a:rPr lang="sv-SE" sz="1400" dirty="0"/>
              <a:t>s</a:t>
            </a:r>
            <a:r>
              <a:rPr lang="sv-SE" sz="1400" dirty="0"/>
              <a:t>a</a:t>
            </a:r>
            <a:r>
              <a:rPr lang="sv-SE" sz="1400" dirty="0"/>
              <a:t> </a:t>
            </a:r>
            <a:r>
              <a:rPr lang="sv-SE" sz="1400" dirty="0"/>
              <a:t>f</a:t>
            </a:r>
            <a:r>
              <a:rPr lang="sv-SE" sz="1400" dirty="0"/>
              <a:t>ö</a:t>
            </a:r>
            <a:r>
              <a:rPr lang="sv-SE" sz="1400" dirty="0"/>
              <a:t>r</a:t>
            </a:r>
            <a:r>
              <a:rPr lang="sv-SE" sz="1400" dirty="0"/>
              <a:t> </a:t>
            </a:r>
            <a:r>
              <a:rPr lang="sv-SE" sz="1400" dirty="0"/>
              <a:t>a</a:t>
            </a:r>
            <a:r>
              <a:rPr lang="sv-SE" sz="1400" dirty="0"/>
              <a:t>t</a:t>
            </a:r>
            <a:r>
              <a:rPr lang="sv-SE" sz="1400" dirty="0"/>
              <a:t>t</a:t>
            </a:r>
            <a:r>
              <a:rPr lang="sv-SE" sz="1400" dirty="0"/>
              <a:t> </a:t>
            </a:r>
            <a:r>
              <a:rPr lang="sv-SE" sz="1400" dirty="0"/>
              <a:t>s</a:t>
            </a:r>
            <a:r>
              <a:rPr lang="sv-SE" sz="1400" dirty="0"/>
              <a:t>e</a:t>
            </a:r>
            <a:r>
              <a:rPr lang="sv-SE" sz="1400" dirty="0"/>
              <a:t> </a:t>
            </a:r>
            <a:r>
              <a:rPr lang="sv-SE" sz="1400" dirty="0"/>
              <a:t>m</a:t>
            </a:r>
            <a:r>
              <a:rPr lang="sv-SE" sz="1400" dirty="0"/>
              <a:t>a</a:t>
            </a:r>
            <a:r>
              <a:rPr lang="sv-SE" sz="1400" dirty="0"/>
              <a:t>r</a:t>
            </a:r>
            <a:r>
              <a:rPr lang="sv-SE" sz="1400" dirty="0"/>
              <a:t>g</a:t>
            </a:r>
            <a:r>
              <a:rPr lang="sv-SE" sz="1400" dirty="0"/>
              <a:t>i</a:t>
            </a:r>
            <a:r>
              <a:rPr lang="sv-SE" sz="1400" dirty="0"/>
              <a:t>n</a:t>
            </a:r>
            <a:r>
              <a:rPr lang="sv-SE" sz="1400" dirty="0"/>
              <a:t>a</a:t>
            </a:r>
            <a:r>
              <a:rPr lang="sv-SE" sz="1400" dirty="0"/>
              <a:t>l</a:t>
            </a:r>
            <a:r>
              <a:rPr lang="sv-SE" sz="1400" dirty="0"/>
              <a:t>e</a:t>
            </a:r>
            <a:r>
              <a:rPr lang="sv-SE" sz="1400" dirty="0"/>
              <a:t>r</a:t>
            </a:r>
            <a:r>
              <a:rPr lang="sv-SE" sz="1400" dirty="0"/>
              <a:t>n</a:t>
            </a:r>
            <a:r>
              <a:rPr lang="sv-SE" sz="1400" dirty="0"/>
              <a:t>a</a:t>
            </a:r>
            <a:r>
              <a:rPr lang="sv-SE" sz="1400" dirty="0"/>
              <a:t> </a:t>
            </a:r>
            <a:r>
              <a:rPr lang="sv-SE" sz="1400" dirty="0"/>
              <a:t>(</a:t>
            </a:r>
            <a:r>
              <a:rPr lang="sv-SE" sz="1400" dirty="0"/>
              <a:t>A</a:t>
            </a:r>
            <a:r>
              <a:rPr lang="sv-SE" sz="1400" dirty="0"/>
              <a:t>l</a:t>
            </a:r>
            <a:r>
              <a:rPr lang="sv-SE" sz="1400" dirty="0"/>
              <a:t>t</a:t>
            </a:r>
            <a:r>
              <a:rPr lang="sv-SE" sz="1400" dirty="0"/>
              <a:t>+</a:t>
            </a:r>
            <a:r>
              <a:rPr lang="sv-SE" sz="1400" dirty="0"/>
              <a:t>F</a:t>
            </a:r>
            <a:r>
              <a:rPr lang="sv-SE" sz="1400" dirty="0"/>
              <a:t>9</a:t>
            </a:r>
            <a:r>
              <a:rPr lang="sv-SE" sz="1400" dirty="0"/>
              <a:t>)</a:t>
            </a:r>
            <a:r>
              <a:rPr lang="sv-SE" sz="1400" dirty="0"/>
              <a:t>.</a:t>
            </a:r>
          </a:p>
          <a:p>
            <a:pPr marL="342900" lvl="4" indent="-3429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v-SE" sz="1400" dirty="0"/>
              <a:t>F</a:t>
            </a:r>
            <a:r>
              <a:rPr lang="sv-SE" sz="1400" dirty="0"/>
              <a:t>o</a:t>
            </a:r>
            <a:r>
              <a:rPr lang="sv-SE" sz="1400" dirty="0"/>
              <a:t>t</a:t>
            </a:r>
            <a:r>
              <a:rPr lang="sv-SE" sz="1400" dirty="0"/>
              <a:t>o</a:t>
            </a:r>
            <a:r>
              <a:rPr lang="sv-SE" sz="1400" dirty="0"/>
              <a:t>n</a:t>
            </a:r>
            <a:r>
              <a:rPr lang="sv-SE" sz="1400" dirty="0"/>
              <a:t>,</a:t>
            </a:r>
            <a:r>
              <a:rPr lang="sv-SE" sz="1400" dirty="0"/>
              <a:t> </a:t>
            </a:r>
            <a:r>
              <a:rPr lang="sv-SE" sz="1400" dirty="0"/>
              <a:t>i</a:t>
            </a:r>
            <a:r>
              <a:rPr lang="sv-SE" sz="1400" dirty="0"/>
              <a:t>l</a:t>
            </a:r>
            <a:r>
              <a:rPr lang="sv-SE" sz="1400" dirty="0"/>
              <a:t>l</a:t>
            </a:r>
            <a:r>
              <a:rPr lang="sv-SE" sz="1400" dirty="0"/>
              <a:t>u</a:t>
            </a:r>
            <a:r>
              <a:rPr lang="sv-SE" sz="1400" dirty="0"/>
              <a:t>s</a:t>
            </a:r>
            <a:r>
              <a:rPr lang="sv-SE" sz="1400" dirty="0"/>
              <a:t>t</a:t>
            </a:r>
            <a:r>
              <a:rPr lang="sv-SE" sz="1400" dirty="0"/>
              <a:t>r</a:t>
            </a:r>
            <a:r>
              <a:rPr lang="sv-SE" sz="1400" dirty="0"/>
              <a:t>a</a:t>
            </a:r>
            <a:r>
              <a:rPr lang="sv-SE" sz="1400" dirty="0"/>
              <a:t>t</a:t>
            </a:r>
            <a:r>
              <a:rPr lang="sv-SE" sz="1400" dirty="0"/>
              <a:t>i</a:t>
            </a:r>
            <a:r>
              <a:rPr lang="sv-SE" sz="1400" dirty="0"/>
              <a:t>o</a:t>
            </a:r>
            <a:r>
              <a:rPr lang="sv-SE" sz="1400" dirty="0"/>
              <a:t>n</a:t>
            </a:r>
            <a:r>
              <a:rPr lang="sv-SE" sz="1400" dirty="0"/>
              <a:t>e</a:t>
            </a:r>
            <a:r>
              <a:rPr lang="sv-SE" sz="1400" dirty="0"/>
              <a:t>r</a:t>
            </a:r>
            <a:r>
              <a:rPr lang="sv-SE" sz="1400" dirty="0"/>
              <a:t> </a:t>
            </a:r>
            <a:r>
              <a:rPr lang="sv-SE" sz="1400" dirty="0"/>
              <a:t>o</a:t>
            </a:r>
            <a:r>
              <a:rPr lang="sv-SE" sz="1400" dirty="0"/>
              <a:t>c</a:t>
            </a:r>
            <a:r>
              <a:rPr lang="sv-SE" sz="1400" dirty="0"/>
              <a:t>h</a:t>
            </a:r>
            <a:r>
              <a:rPr lang="sv-SE" sz="1400" dirty="0"/>
              <a:t> </a:t>
            </a:r>
            <a:r>
              <a:rPr lang="sv-SE" sz="1400" dirty="0"/>
              <a:t>i</a:t>
            </a:r>
            <a:r>
              <a:rPr lang="sv-SE" sz="1400" dirty="0"/>
              <a:t>n</a:t>
            </a:r>
            <a:r>
              <a:rPr lang="sv-SE" sz="1400" dirty="0"/>
              <a:t>f</a:t>
            </a:r>
            <a:r>
              <a:rPr lang="sv-SE" sz="1400" dirty="0"/>
              <a:t>o</a:t>
            </a:r>
            <a:r>
              <a:rPr lang="sv-SE" sz="1400" dirty="0"/>
              <a:t>r</a:t>
            </a:r>
            <a:r>
              <a:rPr lang="sv-SE" sz="1400" dirty="0"/>
              <a:t>m</a:t>
            </a:r>
            <a:r>
              <a:rPr lang="sv-SE" sz="1400" dirty="0"/>
              <a:t>a</a:t>
            </a:r>
            <a:r>
              <a:rPr lang="sv-SE" sz="1400" dirty="0"/>
              <a:t>t</a:t>
            </a:r>
            <a:r>
              <a:rPr lang="sv-SE" sz="1400" dirty="0"/>
              <a:t>i</a:t>
            </a:r>
            <a:r>
              <a:rPr lang="sv-SE" sz="1400" dirty="0"/>
              <a:t>o</a:t>
            </a:r>
            <a:r>
              <a:rPr lang="sv-SE" sz="1400" dirty="0"/>
              <a:t>n</a:t>
            </a:r>
            <a:r>
              <a:rPr lang="sv-SE" sz="1400" dirty="0"/>
              <a:t>s</a:t>
            </a:r>
            <a:r>
              <a:rPr lang="sv-SE" sz="1400" dirty="0"/>
              <a:t>g</a:t>
            </a:r>
            <a:r>
              <a:rPr lang="sv-SE" sz="1400" dirty="0"/>
              <a:t>r</a:t>
            </a:r>
            <a:r>
              <a:rPr lang="sv-SE" sz="1400" dirty="0"/>
              <a:t>a</a:t>
            </a:r>
            <a:r>
              <a:rPr lang="sv-SE" sz="1400" dirty="0"/>
              <a:t>f</a:t>
            </a:r>
            <a:r>
              <a:rPr lang="sv-SE" sz="1400" dirty="0"/>
              <a:t>i</a:t>
            </a:r>
            <a:r>
              <a:rPr lang="sv-SE" sz="1400" dirty="0"/>
              <a:t>k</a:t>
            </a:r>
            <a:r>
              <a:rPr lang="sv-SE" sz="1400" dirty="0"/>
              <a:t> </a:t>
            </a:r>
            <a:r>
              <a:rPr lang="sv-SE" sz="1400" dirty="0"/>
              <a:t>h</a:t>
            </a:r>
            <a:r>
              <a:rPr lang="sv-SE" sz="1400" dirty="0"/>
              <a:t>ä</a:t>
            </a:r>
            <a:r>
              <a:rPr lang="sv-SE" sz="1400" dirty="0"/>
              <a:t>m</a:t>
            </a:r>
            <a:r>
              <a:rPr lang="sv-SE" sz="1400" dirty="0"/>
              <a:t>t</a:t>
            </a:r>
            <a:r>
              <a:rPr lang="sv-SE" sz="1400" dirty="0"/>
              <a:t>a</a:t>
            </a:r>
            <a:r>
              <a:rPr lang="sv-SE" sz="1400" dirty="0"/>
              <a:t>r</a:t>
            </a:r>
            <a:r>
              <a:rPr lang="sv-SE" sz="1400" dirty="0"/>
              <a:t> </a:t>
            </a:r>
            <a:r>
              <a:rPr lang="sv-SE" sz="1400" dirty="0"/>
              <a:t>d</a:t>
            </a:r>
            <a:r>
              <a:rPr lang="sv-SE" sz="1400" dirty="0"/>
              <a:t>u</a:t>
            </a:r>
            <a:r>
              <a:rPr lang="sv-SE" sz="1400" dirty="0"/>
              <a:t> </a:t>
            </a:r>
            <a:r>
              <a:rPr lang="sv-SE" sz="1400" dirty="0"/>
              <a:t>i</a:t>
            </a:r>
            <a:r>
              <a:rPr lang="sv-SE" sz="1400" dirty="0"/>
              <a:t> </a:t>
            </a:r>
            <a:r>
              <a:rPr lang="sv-SE" sz="1400" dirty="0"/>
              <a:t>G</a:t>
            </a:r>
            <a:r>
              <a:rPr lang="sv-SE" sz="1400" dirty="0"/>
              <a:t>ö</a:t>
            </a:r>
            <a:r>
              <a:rPr lang="sv-SE" sz="1400" dirty="0"/>
              <a:t>t</a:t>
            </a:r>
            <a:r>
              <a:rPr lang="sv-SE" sz="1400" dirty="0"/>
              <a:t>e</a:t>
            </a:r>
            <a:r>
              <a:rPr lang="sv-SE" sz="1400" dirty="0"/>
              <a:t>b</a:t>
            </a:r>
            <a:r>
              <a:rPr lang="sv-SE" sz="1400" dirty="0"/>
              <a:t>o</a:t>
            </a:r>
            <a:r>
              <a:rPr lang="sv-SE" sz="1400" dirty="0"/>
              <a:t>r</a:t>
            </a:r>
            <a:r>
              <a:rPr lang="sv-SE" sz="1400" dirty="0"/>
              <a:t>g</a:t>
            </a:r>
            <a:r>
              <a:rPr lang="sv-SE" sz="1400" dirty="0"/>
              <a:t>s</a:t>
            </a:r>
            <a:r>
              <a:rPr lang="sv-SE" sz="1400" dirty="0"/>
              <a:t> </a:t>
            </a:r>
            <a:r>
              <a:rPr lang="sv-SE" sz="1400" dirty="0"/>
              <a:t>S</a:t>
            </a:r>
            <a:r>
              <a:rPr lang="sv-SE" sz="1400" dirty="0"/>
              <a:t>t</a:t>
            </a:r>
            <a:r>
              <a:rPr lang="sv-SE" sz="1400" dirty="0"/>
              <a:t>a</a:t>
            </a:r>
            <a:r>
              <a:rPr lang="sv-SE" sz="1400" dirty="0"/>
              <a:t>d</a:t>
            </a:r>
            <a:r>
              <a:rPr lang="sv-SE" sz="1400" dirty="0"/>
              <a:t>s</a:t>
            </a:r>
            <a:r>
              <a:rPr lang="sv-SE" sz="1400" dirty="0"/>
              <a:t> </a:t>
            </a:r>
            <a:r>
              <a:rPr lang="sv-SE" sz="1400" dirty="0">
                <a:hlinkClick r:id="rId3"/>
              </a:rPr>
              <a:t>M</a:t>
            </a:r>
            <a:r>
              <a:rPr lang="sv-SE" sz="1400" dirty="0">
                <a:hlinkClick r:id="rId3"/>
              </a:rPr>
              <a:t>e</a:t>
            </a:r>
            <a:r>
              <a:rPr lang="sv-SE" sz="1400" dirty="0">
                <a:hlinkClick r:id="rId3"/>
              </a:rPr>
              <a:t>d</a:t>
            </a:r>
            <a:r>
              <a:rPr lang="sv-SE" sz="1400" dirty="0">
                <a:hlinkClick r:id="rId3"/>
              </a:rPr>
              <a:t>i</a:t>
            </a:r>
            <a:r>
              <a:rPr lang="sv-SE" sz="1400" dirty="0">
                <a:hlinkClick r:id="rId3"/>
              </a:rPr>
              <a:t>a</a:t>
            </a:r>
            <a:r>
              <a:rPr lang="sv-SE" sz="1400" dirty="0">
                <a:hlinkClick r:id="rId3"/>
              </a:rPr>
              <a:t>b</a:t>
            </a:r>
            <a:r>
              <a:rPr lang="sv-SE" sz="1400" dirty="0">
                <a:hlinkClick r:id="rId3"/>
              </a:rPr>
              <a:t>a</a:t>
            </a:r>
            <a:r>
              <a:rPr lang="sv-SE" sz="1400" dirty="0">
                <a:hlinkClick r:id="rId3"/>
              </a:rPr>
              <a:t>n</a:t>
            </a:r>
            <a:r>
              <a:rPr lang="sv-SE" sz="1400" dirty="0">
                <a:hlinkClick r:id="rId3"/>
              </a:rPr>
              <a:t>k</a:t>
            </a:r>
            <a:r>
              <a:rPr lang="sv-SE" sz="1400" dirty="0"/>
              <a:t>.</a:t>
            </a:r>
          </a:p>
          <a:p>
            <a:pPr marL="342900" lvl="4" indent="-3429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v-SE" sz="1400" dirty="0"/>
              <a:t>N</a:t>
            </a:r>
            <a:r>
              <a:rPr lang="sv-SE" sz="1400" dirty="0"/>
              <a:t>ä</a:t>
            </a:r>
            <a:r>
              <a:rPr lang="sv-SE" sz="1400" dirty="0"/>
              <a:t>r</a:t>
            </a:r>
            <a:r>
              <a:rPr lang="sv-SE" sz="1400" dirty="0"/>
              <a:t> </a:t>
            </a:r>
            <a:r>
              <a:rPr lang="sv-SE" sz="1400" dirty="0"/>
              <a:t>d</a:t>
            </a:r>
            <a:r>
              <a:rPr lang="sv-SE" sz="1400" dirty="0"/>
              <a:t>u</a:t>
            </a:r>
            <a:r>
              <a:rPr lang="sv-SE" sz="1400" dirty="0"/>
              <a:t> </a:t>
            </a:r>
            <a:r>
              <a:rPr lang="sv-SE" sz="1400" dirty="0"/>
              <a:t>b</a:t>
            </a:r>
            <a:r>
              <a:rPr lang="sv-SE" sz="1400" dirty="0"/>
              <a:t>y</a:t>
            </a:r>
            <a:r>
              <a:rPr lang="sv-SE" sz="1400" dirty="0"/>
              <a:t>t</a:t>
            </a:r>
            <a:r>
              <a:rPr lang="sv-SE" sz="1400" dirty="0"/>
              <a:t>e</a:t>
            </a:r>
            <a:r>
              <a:rPr lang="sv-SE" sz="1400" dirty="0"/>
              <a:t>r</a:t>
            </a:r>
            <a:r>
              <a:rPr lang="sv-SE" sz="1400" dirty="0"/>
              <a:t> </a:t>
            </a:r>
            <a:r>
              <a:rPr lang="sv-SE" sz="1400" dirty="0"/>
              <a:t>f</a:t>
            </a:r>
            <a:r>
              <a:rPr lang="sv-SE" sz="1400" dirty="0"/>
              <a:t>ä</a:t>
            </a:r>
            <a:r>
              <a:rPr lang="sv-SE" sz="1400" dirty="0"/>
              <a:t>r</a:t>
            </a:r>
            <a:r>
              <a:rPr lang="sv-SE" sz="1400" dirty="0"/>
              <a:t>g</a:t>
            </a:r>
            <a:r>
              <a:rPr lang="sv-SE" sz="1400" dirty="0"/>
              <a:t> </a:t>
            </a:r>
            <a:r>
              <a:rPr lang="sv-SE" sz="1400" dirty="0"/>
              <a:t>p</a:t>
            </a:r>
            <a:r>
              <a:rPr lang="sv-SE" sz="1400" dirty="0"/>
              <a:t>å</a:t>
            </a:r>
            <a:r>
              <a:rPr lang="sv-SE" sz="1400" dirty="0"/>
              <a:t> </a:t>
            </a:r>
            <a:r>
              <a:rPr lang="sv-SE" sz="1400" dirty="0"/>
              <a:t>g</a:t>
            </a:r>
            <a:r>
              <a:rPr lang="sv-SE" sz="1400" dirty="0"/>
              <a:t>r</a:t>
            </a:r>
            <a:r>
              <a:rPr lang="sv-SE" sz="1400" dirty="0"/>
              <a:t>a</a:t>
            </a:r>
            <a:r>
              <a:rPr lang="sv-SE" sz="1400" dirty="0"/>
              <a:t>f</a:t>
            </a:r>
            <a:r>
              <a:rPr lang="sv-SE" sz="1400" dirty="0"/>
              <a:t>i</a:t>
            </a:r>
            <a:r>
              <a:rPr lang="sv-SE" sz="1400" dirty="0"/>
              <a:t>k</a:t>
            </a:r>
            <a:r>
              <a:rPr lang="sv-SE" sz="1400" dirty="0"/>
              <a:t>,</a:t>
            </a:r>
            <a:r>
              <a:rPr lang="sv-SE" sz="1400" dirty="0"/>
              <a:t> </a:t>
            </a:r>
            <a:r>
              <a:rPr lang="sv-SE" sz="1400" dirty="0"/>
              <a:t>v</a:t>
            </a:r>
            <a:r>
              <a:rPr lang="sv-SE" sz="1400" dirty="0"/>
              <a:t>ä</a:t>
            </a:r>
            <a:r>
              <a:rPr lang="sv-SE" sz="1400" dirty="0"/>
              <a:t>l</a:t>
            </a:r>
            <a:r>
              <a:rPr lang="sv-SE" sz="1400" dirty="0"/>
              <a:t>j</a:t>
            </a:r>
            <a:r>
              <a:rPr lang="sv-SE" sz="1400" dirty="0"/>
              <a:t> </a:t>
            </a:r>
            <a:r>
              <a:rPr lang="sv-SE" sz="1400" dirty="0"/>
              <a:t>b</a:t>
            </a:r>
            <a:r>
              <a:rPr lang="sv-SE" sz="1400" dirty="0"/>
              <a:t>l</a:t>
            </a:r>
            <a:r>
              <a:rPr lang="sv-SE" sz="1400" dirty="0"/>
              <a:t>a</a:t>
            </a:r>
            <a:r>
              <a:rPr lang="sv-SE" sz="1400" dirty="0"/>
              <a:t>n</a:t>
            </a:r>
            <a:r>
              <a:rPr lang="sv-SE" sz="1400" dirty="0"/>
              <a:t>d</a:t>
            </a:r>
            <a:r>
              <a:rPr lang="sv-SE" sz="1400" dirty="0"/>
              <a:t> </a:t>
            </a:r>
            <a:r>
              <a:rPr lang="sv-SE" sz="1400" dirty="0"/>
              <a:t>d</a:t>
            </a:r>
            <a:r>
              <a:rPr lang="sv-SE" sz="1400" dirty="0"/>
              <a:t>e</a:t>
            </a:r>
            <a:r>
              <a:rPr lang="sv-SE" sz="1400" dirty="0"/>
              <a:t> </a:t>
            </a:r>
            <a:br>
              <a:rPr lang="sv-SE" sz="1400" dirty="0"/>
            </a:br>
            <a:r>
              <a:rPr lang="sv-SE" sz="1400" dirty="0"/>
              <a:t>m</a:t>
            </a:r>
            <a:r>
              <a:rPr lang="sv-SE" sz="1400" dirty="0"/>
              <a:t>a</a:t>
            </a:r>
            <a:r>
              <a:rPr lang="sv-SE" sz="1400" dirty="0"/>
              <a:t>r</a:t>
            </a:r>
            <a:r>
              <a:rPr lang="sv-SE" sz="1400" dirty="0"/>
              <a:t>k</a:t>
            </a:r>
            <a:r>
              <a:rPr lang="sv-SE" sz="1400" dirty="0"/>
              <a:t>e</a:t>
            </a:r>
            <a:r>
              <a:rPr lang="sv-SE" sz="1400" dirty="0"/>
              <a:t>r</a:t>
            </a:r>
            <a:r>
              <a:rPr lang="sv-SE" sz="1400" dirty="0"/>
              <a:t>a</a:t>
            </a:r>
            <a:r>
              <a:rPr lang="sv-SE" sz="1400" dirty="0"/>
              <a:t>d</a:t>
            </a:r>
            <a:r>
              <a:rPr lang="sv-SE" sz="1400" dirty="0"/>
              <a:t>e</a:t>
            </a:r>
            <a:r>
              <a:rPr lang="sv-SE" sz="1400" dirty="0"/>
              <a:t> </a:t>
            </a:r>
            <a:r>
              <a:rPr lang="sv-SE" sz="1400" dirty="0"/>
              <a:t>f</a:t>
            </a:r>
            <a:r>
              <a:rPr lang="sv-SE" sz="1400" dirty="0"/>
              <a:t>ä</a:t>
            </a:r>
            <a:r>
              <a:rPr lang="sv-SE" sz="1400" dirty="0"/>
              <a:t>r</a:t>
            </a:r>
            <a:r>
              <a:rPr lang="sv-SE" sz="1400" dirty="0"/>
              <a:t>g</a:t>
            </a:r>
            <a:r>
              <a:rPr lang="sv-SE" sz="1400" dirty="0"/>
              <a:t>e</a:t>
            </a:r>
            <a:r>
              <a:rPr lang="sv-SE" sz="1400" dirty="0"/>
              <a:t>r</a:t>
            </a:r>
            <a:r>
              <a:rPr lang="sv-SE" sz="1400" dirty="0"/>
              <a:t>n</a:t>
            </a:r>
            <a:r>
              <a:rPr lang="sv-SE" sz="1400" dirty="0"/>
              <a:t>a</a:t>
            </a:r>
            <a:r>
              <a:rPr lang="sv-SE" sz="1400" dirty="0"/>
              <a:t>.</a:t>
            </a:r>
          </a:p>
        </p:txBody>
      </p:sp>
      <p:sp>
        <p:nvSpPr>
          <p:cNvPr id="41" name="Rektangel 40" descr="Rektangel som markerar Layout-val.">
            <a:extLst>
              <a:ext uri="{FF2B5EF4-FFF2-40B4-BE49-F238E27FC236}">
                <a16:creationId xmlns:a16="http://schemas.microsoft.com/office/drawing/2014/main" id="{FE000842-233E-400E-B6CC-D094E0F17C72}"/>
              </a:ext>
            </a:extLst>
          </p:cNvPr>
          <p:cNvSpPr/>
          <p:nvPr/>
        </p:nvSpPr>
        <p:spPr>
          <a:xfrm>
            <a:off x="5485346" y="2962881"/>
            <a:ext cx="1428750" cy="263525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cxnSp>
        <p:nvCxnSpPr>
          <p:cNvPr id="42" name="Rak pilkoppling 41" descr="Pil som visar var Layout-valet finns i Powerpoints gränssnitt.">
            <a:extLst>
              <a:ext uri="{FF2B5EF4-FFF2-40B4-BE49-F238E27FC236}">
                <a16:creationId xmlns:a16="http://schemas.microsoft.com/office/drawing/2014/main" id="{7608098B-F379-49DE-85D1-A9A01A54958B}"/>
              </a:ext>
            </a:extLst>
          </p:cNvPr>
          <p:cNvCxnSpPr>
            <a:cxnSpLocks/>
          </p:cNvCxnSpPr>
          <p:nvPr/>
        </p:nvCxnSpPr>
        <p:spPr>
          <a:xfrm>
            <a:off x="4056673" y="803360"/>
            <a:ext cx="1184982" cy="0"/>
          </a:xfrm>
          <a:prstGeom prst="straightConnector1">
            <a:avLst/>
          </a:prstGeom>
          <a:ln w="38100" cap="rnd">
            <a:solidFill>
              <a:schemeClr val="tx1"/>
            </a:solidFill>
            <a:round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43" name="Grupp 42" descr="Exempelbild ändra färg på grafik.">
            <a:extLst>
              <a:ext uri="{FF2B5EF4-FFF2-40B4-BE49-F238E27FC236}">
                <a16:creationId xmlns:a16="http://schemas.microsoft.com/office/drawing/2014/main" id="{A3EFE533-6D38-4F53-BC36-4CA66D292D79}"/>
              </a:ext>
            </a:extLst>
          </p:cNvPr>
          <p:cNvGrpSpPr/>
          <p:nvPr/>
        </p:nvGrpSpPr>
        <p:grpSpPr>
          <a:xfrm>
            <a:off x="602833" y="2886101"/>
            <a:ext cx="2540417" cy="1678167"/>
            <a:chOff x="449264" y="5882574"/>
            <a:chExt cx="4368634" cy="2885863"/>
          </a:xfrm>
        </p:grpSpPr>
        <p:grpSp>
          <p:nvGrpSpPr>
            <p:cNvPr id="44" name="Grupp 43">
              <a:extLst>
                <a:ext uri="{FF2B5EF4-FFF2-40B4-BE49-F238E27FC236}">
                  <a16:creationId xmlns:a16="http://schemas.microsoft.com/office/drawing/2014/main" id="{8A5D0D7C-C862-4BA1-B457-6124AF5EA432}"/>
                </a:ext>
              </a:extLst>
            </p:cNvPr>
            <p:cNvGrpSpPr/>
            <p:nvPr/>
          </p:nvGrpSpPr>
          <p:grpSpPr>
            <a:xfrm>
              <a:off x="449264" y="6173968"/>
              <a:ext cx="4368634" cy="2594469"/>
              <a:chOff x="449264" y="5516319"/>
              <a:chExt cx="4368634" cy="2594469"/>
            </a:xfrm>
          </p:grpSpPr>
          <p:pic>
            <p:nvPicPr>
              <p:cNvPr id="46" name="Bildobjekt 45">
                <a:extLst>
                  <a:ext uri="{FF2B5EF4-FFF2-40B4-BE49-F238E27FC236}">
                    <a16:creationId xmlns:a16="http://schemas.microsoft.com/office/drawing/2014/main" id="{AB3B46DE-C769-4308-8A1F-8B239184A20A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t="5957"/>
              <a:stretch/>
            </p:blipFill>
            <p:spPr>
              <a:xfrm>
                <a:off x="449264" y="5516319"/>
                <a:ext cx="4368634" cy="2594469"/>
              </a:xfrm>
              <a:prstGeom prst="rect">
                <a:avLst/>
              </a:prstGeom>
            </p:spPr>
          </p:pic>
          <p:sp>
            <p:nvSpPr>
              <p:cNvPr id="47" name="Rektangel 46" descr="Rektangel som markerar Layout-val.">
                <a:extLst>
                  <a:ext uri="{FF2B5EF4-FFF2-40B4-BE49-F238E27FC236}">
                    <a16:creationId xmlns:a16="http://schemas.microsoft.com/office/drawing/2014/main" id="{B34C1EBC-EE2A-48CA-A56D-1B9FF8D74DE9}"/>
                  </a:ext>
                </a:extLst>
              </p:cNvPr>
              <p:cNvSpPr/>
              <p:nvPr/>
            </p:nvSpPr>
            <p:spPr>
              <a:xfrm>
                <a:off x="1419120" y="7038976"/>
                <a:ext cx="3103941" cy="352425"/>
              </a:xfrm>
              <a:prstGeom prst="rect">
                <a:avLst/>
              </a:prstGeom>
              <a:noFill/>
              <a:ln w="38100">
                <a:solidFill>
                  <a:schemeClr val="accent2"/>
                </a:solidFill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 dirty="0"/>
              </a:p>
            </p:txBody>
          </p:sp>
        </p:grpSp>
        <p:cxnSp>
          <p:nvCxnSpPr>
            <p:cNvPr id="45" name="Rak pilkoppling 44" descr="Pil som visar var Layout-valet finns i Powerpoints gränssnitt.">
              <a:extLst>
                <a:ext uri="{FF2B5EF4-FFF2-40B4-BE49-F238E27FC236}">
                  <a16:creationId xmlns:a16="http://schemas.microsoft.com/office/drawing/2014/main" id="{D335EB2A-F09B-4B9C-BF7D-576E2000A146}"/>
                </a:ext>
              </a:extLst>
            </p:cNvPr>
            <p:cNvCxnSpPr>
              <a:cxnSpLocks/>
            </p:cNvCxnSpPr>
            <p:nvPr/>
          </p:nvCxnSpPr>
          <p:spPr>
            <a:xfrm>
              <a:off x="3107519" y="5882574"/>
              <a:ext cx="0" cy="1675485"/>
            </a:xfrm>
            <a:prstGeom prst="straightConnector1">
              <a:avLst/>
            </a:prstGeom>
            <a:ln w="57150" cap="rnd">
              <a:solidFill>
                <a:schemeClr val="tx1"/>
              </a:solidFill>
              <a:round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8" name="Ellips 47">
            <a:extLst>
              <a:ext uri="{FF2B5EF4-FFF2-40B4-BE49-F238E27FC236}">
                <a16:creationId xmlns:a16="http://schemas.microsoft.com/office/drawing/2014/main" id="{0F2F17E8-CB5C-4BFA-8993-93E7D545F73B}"/>
              </a:ext>
            </a:extLst>
          </p:cNvPr>
          <p:cNvSpPr/>
          <p:nvPr/>
        </p:nvSpPr>
        <p:spPr>
          <a:xfrm>
            <a:off x="596879" y="6664915"/>
            <a:ext cx="435871" cy="435871"/>
          </a:xfrm>
          <a:prstGeom prst="ellipse">
            <a:avLst/>
          </a:prstGeom>
          <a:solidFill>
            <a:srgbClr val="FFF3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9" name="Ellips 48">
            <a:extLst>
              <a:ext uri="{FF2B5EF4-FFF2-40B4-BE49-F238E27FC236}">
                <a16:creationId xmlns:a16="http://schemas.microsoft.com/office/drawing/2014/main" id="{CCFD1116-1E52-41FC-A23F-2FD4826685F1}"/>
              </a:ext>
            </a:extLst>
          </p:cNvPr>
          <p:cNvSpPr/>
          <p:nvPr/>
        </p:nvSpPr>
        <p:spPr>
          <a:xfrm>
            <a:off x="1149789" y="6664915"/>
            <a:ext cx="435871" cy="435871"/>
          </a:xfrm>
          <a:prstGeom prst="ellipse">
            <a:avLst/>
          </a:prstGeom>
          <a:solidFill>
            <a:srgbClr val="D1D9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0" name="Ellips 49">
            <a:extLst>
              <a:ext uri="{FF2B5EF4-FFF2-40B4-BE49-F238E27FC236}">
                <a16:creationId xmlns:a16="http://schemas.microsoft.com/office/drawing/2014/main" id="{F4D9B37D-3789-435C-B9B5-7B7BCD4DC7FA}"/>
              </a:ext>
            </a:extLst>
          </p:cNvPr>
          <p:cNvSpPr/>
          <p:nvPr/>
        </p:nvSpPr>
        <p:spPr>
          <a:xfrm>
            <a:off x="1702699" y="6664915"/>
            <a:ext cx="435871" cy="435871"/>
          </a:xfrm>
          <a:prstGeom prst="ellipse">
            <a:avLst/>
          </a:prstGeom>
          <a:solidFill>
            <a:srgbClr val="C0E4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1" name="Ellips 50">
            <a:extLst>
              <a:ext uri="{FF2B5EF4-FFF2-40B4-BE49-F238E27FC236}">
                <a16:creationId xmlns:a16="http://schemas.microsoft.com/office/drawing/2014/main" id="{79177FA8-2D5E-44D8-BA1F-DA045AFF1B22}"/>
              </a:ext>
            </a:extLst>
          </p:cNvPr>
          <p:cNvSpPr/>
          <p:nvPr/>
        </p:nvSpPr>
        <p:spPr>
          <a:xfrm>
            <a:off x="2255609" y="6664915"/>
            <a:ext cx="435871" cy="435871"/>
          </a:xfrm>
          <a:prstGeom prst="ellipse">
            <a:avLst/>
          </a:prstGeom>
          <a:solidFill>
            <a:srgbClr val="B8E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2" name="Ellips 51">
            <a:extLst>
              <a:ext uri="{FF2B5EF4-FFF2-40B4-BE49-F238E27FC236}">
                <a16:creationId xmlns:a16="http://schemas.microsoft.com/office/drawing/2014/main" id="{375D1247-EB3A-4A09-B2D8-4A0621B81F8B}"/>
              </a:ext>
            </a:extLst>
          </p:cNvPr>
          <p:cNvSpPr/>
          <p:nvPr/>
        </p:nvSpPr>
        <p:spPr>
          <a:xfrm>
            <a:off x="2808519" y="6664915"/>
            <a:ext cx="435871" cy="435871"/>
          </a:xfrm>
          <a:prstGeom prst="ellipse">
            <a:avLst/>
          </a:prstGeom>
          <a:solidFill>
            <a:srgbClr val="F8CC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3" name="Ellips 52">
            <a:extLst>
              <a:ext uri="{FF2B5EF4-FFF2-40B4-BE49-F238E27FC236}">
                <a16:creationId xmlns:a16="http://schemas.microsoft.com/office/drawing/2014/main" id="{FAAD342B-5252-484A-8084-5C8D94A29848}"/>
              </a:ext>
            </a:extLst>
          </p:cNvPr>
          <p:cNvSpPr/>
          <p:nvPr/>
        </p:nvSpPr>
        <p:spPr>
          <a:xfrm>
            <a:off x="3361429" y="6664915"/>
            <a:ext cx="435871" cy="435871"/>
          </a:xfrm>
          <a:prstGeom prst="ellipse">
            <a:avLst/>
          </a:prstGeom>
          <a:solidFill>
            <a:srgbClr val="FBCF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4" name="Rektangel 53">
            <a:extLst>
              <a:ext uri="{FF2B5EF4-FFF2-40B4-BE49-F238E27FC236}">
                <a16:creationId xmlns:a16="http://schemas.microsoft.com/office/drawing/2014/main" id="{AE3D5A07-4EEB-4FC7-AC71-23CC92C50A30}"/>
              </a:ext>
            </a:extLst>
          </p:cNvPr>
          <p:cNvSpPr/>
          <p:nvPr/>
        </p:nvSpPr>
        <p:spPr>
          <a:xfrm>
            <a:off x="4876800" y="4362450"/>
            <a:ext cx="5438775" cy="2981325"/>
          </a:xfrm>
          <a:prstGeom prst="rect">
            <a:avLst/>
          </a:prstGeom>
          <a:solidFill>
            <a:srgbClr val="FFF2B0"/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55" name="Platshållare för innehåll 2">
            <a:extLst>
              <a:ext uri="{FF2B5EF4-FFF2-40B4-BE49-F238E27FC236}">
                <a16:creationId xmlns:a16="http://schemas.microsoft.com/office/drawing/2014/main" id="{B8E750CC-8866-4C4A-9227-DF48E3C91772}"/>
              </a:ext>
            </a:extLst>
          </p:cNvPr>
          <p:cNvSpPr txBox="1">
            <a:spLocks/>
          </p:cNvSpPr>
          <p:nvPr/>
        </p:nvSpPr>
        <p:spPr>
          <a:xfrm>
            <a:off x="5234922" y="4984467"/>
            <a:ext cx="4364252" cy="202365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30384" indent="-230384" algn="l" defTabSz="914332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7" indent="-2303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7548" indent="-2303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32" indent="-2285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4714" indent="-2285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12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78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44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10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</a:pPr>
            <a:r>
              <a:rPr lang="sv-SE" sz="1200" dirty="0"/>
              <a:t>I</a:t>
            </a:r>
            <a:r>
              <a:rPr lang="sv-SE" sz="1200" dirty="0"/>
              <a:t>n</a:t>
            </a:r>
            <a:r>
              <a:rPr lang="sv-SE" sz="1200" dirty="0"/>
              <a:t>f</a:t>
            </a:r>
            <a:r>
              <a:rPr lang="sv-SE" sz="1200" dirty="0"/>
              <a:t>o</a:t>
            </a:r>
            <a:r>
              <a:rPr lang="sv-SE" sz="1200" dirty="0"/>
              <a:t>r</a:t>
            </a:r>
            <a:r>
              <a:rPr lang="sv-SE" sz="1200" dirty="0"/>
              <a:t>m</a:t>
            </a:r>
            <a:r>
              <a:rPr lang="sv-SE" sz="1200" dirty="0"/>
              <a:t>a</a:t>
            </a:r>
            <a:r>
              <a:rPr lang="sv-SE" sz="1200" dirty="0"/>
              <a:t>t</a:t>
            </a:r>
            <a:r>
              <a:rPr lang="sv-SE" sz="1200" dirty="0"/>
              <a:t>i</a:t>
            </a:r>
            <a:r>
              <a:rPr lang="sv-SE" sz="1200" dirty="0"/>
              <a:t>o</a:t>
            </a:r>
            <a:r>
              <a:rPr lang="sv-SE" sz="1200" dirty="0"/>
              <a:t>n</a:t>
            </a:r>
            <a:r>
              <a:rPr lang="sv-SE" sz="1200" dirty="0"/>
              <a:t> </a:t>
            </a:r>
            <a:r>
              <a:rPr lang="sv-SE" sz="1200" dirty="0"/>
              <a:t>o</a:t>
            </a:r>
            <a:r>
              <a:rPr lang="sv-SE" sz="1200" dirty="0"/>
              <a:t>m</a:t>
            </a:r>
            <a:r>
              <a:rPr lang="sv-SE" sz="1200" dirty="0"/>
              <a:t> </a:t>
            </a:r>
            <a:r>
              <a:rPr lang="sv-SE" sz="1200" dirty="0"/>
              <a:t>l</a:t>
            </a:r>
            <a:r>
              <a:rPr lang="sv-SE" sz="1200" dirty="0"/>
              <a:t>o</a:t>
            </a:r>
            <a:r>
              <a:rPr lang="sv-SE" sz="1200" dirty="0"/>
              <a:t>g</a:t>
            </a:r>
            <a:r>
              <a:rPr lang="sv-SE" sz="1200" dirty="0"/>
              <a:t>o</a:t>
            </a:r>
            <a:r>
              <a:rPr lang="sv-SE" sz="1200" dirty="0"/>
              <a:t>t</a:t>
            </a:r>
            <a:r>
              <a:rPr lang="sv-SE" sz="1200" dirty="0"/>
              <a:t>y</a:t>
            </a:r>
            <a:r>
              <a:rPr lang="sv-SE" sz="1200" dirty="0"/>
              <a:t>p</a:t>
            </a:r>
            <a:r>
              <a:rPr lang="sv-SE" sz="1200" dirty="0"/>
              <a:t>,</a:t>
            </a:r>
            <a:r>
              <a:rPr lang="sv-SE" sz="1200" dirty="0"/>
              <a:t> </a:t>
            </a:r>
            <a:r>
              <a:rPr lang="sv-SE" sz="1200" dirty="0"/>
              <a:t>f</a:t>
            </a:r>
            <a:r>
              <a:rPr lang="sv-SE" sz="1200" dirty="0"/>
              <a:t>ä</a:t>
            </a:r>
            <a:r>
              <a:rPr lang="sv-SE" sz="1200" dirty="0"/>
              <a:t>r</a:t>
            </a:r>
            <a:r>
              <a:rPr lang="sv-SE" sz="1200" dirty="0"/>
              <a:t>g</a:t>
            </a:r>
            <a:r>
              <a:rPr lang="sv-SE" sz="1200" dirty="0"/>
              <a:t>,</a:t>
            </a:r>
            <a:r>
              <a:rPr lang="sv-SE" sz="1200" dirty="0"/>
              <a:t> </a:t>
            </a:r>
            <a:r>
              <a:rPr lang="sv-SE" sz="1200" dirty="0"/>
              <a:t>t</a:t>
            </a:r>
            <a:r>
              <a:rPr lang="sv-SE" sz="1200" dirty="0"/>
              <a:t>y</a:t>
            </a:r>
            <a:r>
              <a:rPr lang="sv-SE" sz="1200" dirty="0"/>
              <a:t>p</a:t>
            </a:r>
            <a:r>
              <a:rPr lang="sv-SE" sz="1200" dirty="0"/>
              <a:t>s</a:t>
            </a:r>
            <a:r>
              <a:rPr lang="sv-SE" sz="1200" dirty="0"/>
              <a:t>n</a:t>
            </a:r>
            <a:r>
              <a:rPr lang="sv-SE" sz="1200" dirty="0"/>
              <a:t>i</a:t>
            </a:r>
            <a:r>
              <a:rPr lang="sv-SE" sz="1200" dirty="0"/>
              <a:t>t</a:t>
            </a:r>
            <a:r>
              <a:rPr lang="sv-SE" sz="1200" dirty="0"/>
              <a:t>t</a:t>
            </a:r>
            <a:r>
              <a:rPr lang="sv-SE" sz="1200" dirty="0"/>
              <a:t> </a:t>
            </a:r>
            <a:r>
              <a:rPr lang="sv-SE" sz="1200" dirty="0"/>
              <a:t>o</a:t>
            </a:r>
            <a:r>
              <a:rPr lang="sv-SE" sz="1200" dirty="0"/>
              <a:t>c</a:t>
            </a:r>
            <a:r>
              <a:rPr lang="sv-SE" sz="1200" dirty="0"/>
              <a:t>h</a:t>
            </a:r>
            <a:r>
              <a:rPr lang="sv-SE" sz="1200" dirty="0"/>
              <a:t> </a:t>
            </a:r>
            <a:r>
              <a:rPr lang="sv-SE" sz="1200" dirty="0"/>
              <a:t>b</a:t>
            </a:r>
            <a:r>
              <a:rPr lang="sv-SE" sz="1200" dirty="0"/>
              <a:t>i</a:t>
            </a:r>
            <a:r>
              <a:rPr lang="sv-SE" sz="1200" dirty="0"/>
              <a:t>l</a:t>
            </a:r>
            <a:r>
              <a:rPr lang="sv-SE" sz="1200" dirty="0"/>
              <a:t>d</a:t>
            </a:r>
            <a:r>
              <a:rPr lang="sv-SE" sz="1200" dirty="0"/>
              <a:t> </a:t>
            </a:r>
            <a:r>
              <a:rPr lang="sv-SE" sz="1200" dirty="0"/>
              <a:t>f</a:t>
            </a:r>
            <a:r>
              <a:rPr lang="sv-SE" sz="1200" dirty="0"/>
              <a:t>i</a:t>
            </a:r>
            <a:r>
              <a:rPr lang="sv-SE" sz="1200" dirty="0"/>
              <a:t>n</a:t>
            </a:r>
            <a:r>
              <a:rPr lang="sv-SE" sz="1200" dirty="0"/>
              <a:t>n</a:t>
            </a:r>
            <a:r>
              <a:rPr lang="sv-SE" sz="1200" dirty="0"/>
              <a:t>s</a:t>
            </a:r>
            <a:r>
              <a:rPr lang="sv-SE" sz="1200" dirty="0"/>
              <a:t> </a:t>
            </a:r>
            <a:r>
              <a:rPr lang="sv-SE" sz="1200" dirty="0"/>
              <a:t>p</a:t>
            </a:r>
            <a:r>
              <a:rPr lang="sv-SE" sz="1200" dirty="0"/>
              <a:t>å</a:t>
            </a:r>
            <a:r>
              <a:rPr lang="sv-SE" sz="1200" dirty="0"/>
              <a:t> </a:t>
            </a:r>
            <a:r>
              <a:rPr lang="sv-SE" sz="1200" dirty="0">
                <a:hlinkClick r:id="rId5"/>
              </a:rPr>
              <a:t>G</a:t>
            </a:r>
            <a:r>
              <a:rPr lang="sv-SE" sz="1200" dirty="0">
                <a:hlinkClick r:id="rId5"/>
              </a:rPr>
              <a:t>ö</a:t>
            </a:r>
            <a:r>
              <a:rPr lang="sv-SE" sz="1200" dirty="0">
                <a:hlinkClick r:id="rId5"/>
              </a:rPr>
              <a:t>t</a:t>
            </a:r>
            <a:r>
              <a:rPr lang="sv-SE" sz="1200" dirty="0">
                <a:hlinkClick r:id="rId5"/>
              </a:rPr>
              <a:t>e</a:t>
            </a:r>
            <a:r>
              <a:rPr lang="sv-SE" sz="1200" dirty="0">
                <a:hlinkClick r:id="rId5"/>
              </a:rPr>
              <a:t>b</a:t>
            </a:r>
            <a:r>
              <a:rPr lang="sv-SE" sz="1200" dirty="0">
                <a:hlinkClick r:id="rId5"/>
              </a:rPr>
              <a:t>o</a:t>
            </a:r>
            <a:r>
              <a:rPr lang="sv-SE" sz="1200" dirty="0">
                <a:hlinkClick r:id="rId5"/>
              </a:rPr>
              <a:t>r</a:t>
            </a:r>
            <a:r>
              <a:rPr lang="sv-SE" sz="1200" dirty="0">
                <a:hlinkClick r:id="rId5"/>
              </a:rPr>
              <a:t>g</a:t>
            </a:r>
            <a:r>
              <a:rPr lang="sv-SE" sz="1200" dirty="0">
                <a:hlinkClick r:id="rId5"/>
              </a:rPr>
              <a:t>s</a:t>
            </a:r>
            <a:r>
              <a:rPr lang="sv-SE" sz="1200" dirty="0">
                <a:hlinkClick r:id="rId5"/>
              </a:rPr>
              <a:t> </a:t>
            </a:r>
            <a:r>
              <a:rPr lang="sv-SE" sz="1200" dirty="0">
                <a:hlinkClick r:id="rId5"/>
              </a:rPr>
              <a:t>S</a:t>
            </a:r>
            <a:r>
              <a:rPr lang="sv-SE" sz="1200" dirty="0">
                <a:hlinkClick r:id="rId5"/>
              </a:rPr>
              <a:t>t</a:t>
            </a:r>
            <a:r>
              <a:rPr lang="sv-SE" sz="1200" dirty="0">
                <a:hlinkClick r:id="rId5"/>
              </a:rPr>
              <a:t>a</a:t>
            </a:r>
            <a:r>
              <a:rPr lang="sv-SE" sz="1200" dirty="0">
                <a:hlinkClick r:id="rId5"/>
              </a:rPr>
              <a:t>d</a:t>
            </a:r>
            <a:r>
              <a:rPr lang="sv-SE" sz="1200" dirty="0">
                <a:hlinkClick r:id="rId5"/>
              </a:rPr>
              <a:t>s</a:t>
            </a:r>
            <a:r>
              <a:rPr lang="sv-SE" sz="1200" dirty="0">
                <a:hlinkClick r:id="rId5"/>
              </a:rPr>
              <a:t> </a:t>
            </a:r>
            <a:r>
              <a:rPr lang="sv-SE" sz="1200" dirty="0">
                <a:hlinkClick r:id="rId5"/>
              </a:rPr>
              <a:t>g</a:t>
            </a:r>
            <a:r>
              <a:rPr lang="sv-SE" sz="1200" dirty="0">
                <a:hlinkClick r:id="rId5"/>
              </a:rPr>
              <a:t>r</a:t>
            </a:r>
            <a:r>
              <a:rPr lang="sv-SE" sz="1200" dirty="0">
                <a:hlinkClick r:id="rId5"/>
              </a:rPr>
              <a:t>a</a:t>
            </a:r>
            <a:r>
              <a:rPr lang="sv-SE" sz="1200" dirty="0">
                <a:hlinkClick r:id="rId5"/>
              </a:rPr>
              <a:t>f</a:t>
            </a:r>
            <a:r>
              <a:rPr lang="sv-SE" sz="1200" dirty="0">
                <a:hlinkClick r:id="rId5"/>
              </a:rPr>
              <a:t>i</a:t>
            </a:r>
            <a:r>
              <a:rPr lang="sv-SE" sz="1200" dirty="0">
                <a:hlinkClick r:id="rId5"/>
              </a:rPr>
              <a:t>s</a:t>
            </a:r>
            <a:r>
              <a:rPr lang="sv-SE" sz="1200" dirty="0">
                <a:hlinkClick r:id="rId5"/>
              </a:rPr>
              <a:t>k</a:t>
            </a:r>
            <a:r>
              <a:rPr lang="sv-SE" sz="1200" dirty="0">
                <a:hlinkClick r:id="rId5"/>
              </a:rPr>
              <a:t>a</a:t>
            </a:r>
            <a:r>
              <a:rPr lang="sv-SE" sz="1200" dirty="0">
                <a:hlinkClick r:id="rId5"/>
              </a:rPr>
              <a:t> </a:t>
            </a:r>
            <a:r>
              <a:rPr lang="sv-SE" sz="1200" dirty="0">
                <a:hlinkClick r:id="rId5"/>
              </a:rPr>
              <a:t>m</a:t>
            </a:r>
            <a:r>
              <a:rPr lang="sv-SE" sz="1200" dirty="0">
                <a:hlinkClick r:id="rId5"/>
              </a:rPr>
              <a:t>a</a:t>
            </a:r>
            <a:r>
              <a:rPr lang="sv-SE" sz="1200" dirty="0">
                <a:hlinkClick r:id="rId5"/>
              </a:rPr>
              <a:t>n</a:t>
            </a:r>
            <a:r>
              <a:rPr lang="sv-SE" sz="1200" dirty="0">
                <a:hlinkClick r:id="rId5"/>
              </a:rPr>
              <a:t>u</a:t>
            </a:r>
            <a:r>
              <a:rPr lang="sv-SE" sz="1200" dirty="0">
                <a:hlinkClick r:id="rId5"/>
              </a:rPr>
              <a:t>a</a:t>
            </a:r>
            <a:r>
              <a:rPr lang="sv-SE" sz="1200" dirty="0">
                <a:hlinkClick r:id="rId5"/>
              </a:rPr>
              <a:t>l</a:t>
            </a:r>
            <a:r>
              <a:rPr lang="sv-SE" sz="1200" dirty="0"/>
              <a:t>.</a:t>
            </a:r>
            <a:r>
              <a:rPr lang="sv-SE" sz="1200" dirty="0"/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</a:pPr>
            <a:r>
              <a:rPr lang="sv-SE" sz="1200" dirty="0"/>
              <a:t>I</a:t>
            </a:r>
            <a:r>
              <a:rPr lang="sv-SE" sz="1200" dirty="0"/>
              <a:t>n</a:t>
            </a:r>
            <a:r>
              <a:rPr lang="sv-SE" sz="1200" dirty="0"/>
              <a:t>s</a:t>
            </a:r>
            <a:r>
              <a:rPr lang="sv-SE" sz="1200" dirty="0"/>
              <a:t>p</a:t>
            </a:r>
            <a:r>
              <a:rPr lang="sv-SE" sz="1200" dirty="0"/>
              <a:t>i</a:t>
            </a:r>
            <a:r>
              <a:rPr lang="sv-SE" sz="1200" dirty="0"/>
              <a:t>r</a:t>
            </a:r>
            <a:r>
              <a:rPr lang="sv-SE" sz="1200" dirty="0"/>
              <a:t>a</a:t>
            </a:r>
            <a:r>
              <a:rPr lang="sv-SE" sz="1200" dirty="0"/>
              <a:t>t</a:t>
            </a:r>
            <a:r>
              <a:rPr lang="sv-SE" sz="1200" dirty="0"/>
              <a:t>i</a:t>
            </a:r>
            <a:r>
              <a:rPr lang="sv-SE" sz="1200" dirty="0"/>
              <a:t>o</a:t>
            </a:r>
            <a:r>
              <a:rPr lang="sv-SE" sz="1200" dirty="0"/>
              <a:t>n</a:t>
            </a:r>
            <a:r>
              <a:rPr lang="sv-SE" sz="1200" dirty="0"/>
              <a:t> </a:t>
            </a:r>
            <a:r>
              <a:rPr lang="sv-SE" sz="1200" dirty="0"/>
              <a:t>o</a:t>
            </a:r>
            <a:r>
              <a:rPr lang="sv-SE" sz="1200" dirty="0"/>
              <a:t>c</a:t>
            </a:r>
            <a:r>
              <a:rPr lang="sv-SE" sz="1200" dirty="0"/>
              <a:t>h</a:t>
            </a:r>
            <a:r>
              <a:rPr lang="sv-SE" sz="1200" dirty="0"/>
              <a:t> </a:t>
            </a:r>
            <a:r>
              <a:rPr lang="sv-SE" sz="1200" dirty="0"/>
              <a:t>e</a:t>
            </a:r>
            <a:r>
              <a:rPr lang="sv-SE" sz="1200" dirty="0"/>
              <a:t>x</a:t>
            </a:r>
            <a:r>
              <a:rPr lang="sv-SE" sz="1200" dirty="0"/>
              <a:t>e</a:t>
            </a:r>
            <a:r>
              <a:rPr lang="sv-SE" sz="1200" dirty="0"/>
              <a:t>m</a:t>
            </a:r>
            <a:r>
              <a:rPr lang="sv-SE" sz="1200" dirty="0"/>
              <a:t>p</a:t>
            </a:r>
            <a:r>
              <a:rPr lang="sv-SE" sz="1200" dirty="0"/>
              <a:t>e</a:t>
            </a:r>
            <a:r>
              <a:rPr lang="sv-SE" sz="1200" dirty="0"/>
              <a:t>l</a:t>
            </a:r>
            <a:r>
              <a:rPr lang="sv-SE" sz="1200" dirty="0"/>
              <a:t> </a:t>
            </a:r>
            <a:r>
              <a:rPr lang="sv-SE" sz="1200" dirty="0"/>
              <a:t>f</a:t>
            </a:r>
            <a:r>
              <a:rPr lang="sv-SE" sz="1200" dirty="0"/>
              <a:t>i</a:t>
            </a:r>
            <a:r>
              <a:rPr lang="sv-SE" sz="1200" dirty="0"/>
              <a:t>n</a:t>
            </a:r>
            <a:r>
              <a:rPr lang="sv-SE" sz="1200" dirty="0"/>
              <a:t>n</a:t>
            </a:r>
            <a:r>
              <a:rPr lang="sv-SE" sz="1200" dirty="0"/>
              <a:t>s</a:t>
            </a:r>
            <a:r>
              <a:rPr lang="sv-SE" sz="1200" dirty="0"/>
              <a:t> </a:t>
            </a:r>
            <a:r>
              <a:rPr lang="sv-SE" sz="1200" dirty="0"/>
              <a:t>i</a:t>
            </a:r>
            <a:r>
              <a:rPr lang="sv-SE" sz="1200" dirty="0"/>
              <a:t> </a:t>
            </a:r>
            <a:r>
              <a:rPr lang="sv-SE" sz="1200" dirty="0"/>
              <a:t>G</a:t>
            </a:r>
            <a:r>
              <a:rPr lang="sv-SE" sz="1200" dirty="0"/>
              <a:t>ö</a:t>
            </a:r>
            <a:r>
              <a:rPr lang="sv-SE" sz="1200" dirty="0"/>
              <a:t>t</a:t>
            </a:r>
            <a:r>
              <a:rPr lang="sv-SE" sz="1200" dirty="0"/>
              <a:t>e</a:t>
            </a:r>
            <a:r>
              <a:rPr lang="sv-SE" sz="1200" dirty="0"/>
              <a:t>b</a:t>
            </a:r>
            <a:r>
              <a:rPr lang="sv-SE" sz="1200" dirty="0"/>
              <a:t>o</a:t>
            </a:r>
            <a:r>
              <a:rPr lang="sv-SE" sz="1200" dirty="0"/>
              <a:t>r</a:t>
            </a:r>
            <a:r>
              <a:rPr lang="sv-SE" sz="1200" dirty="0"/>
              <a:t>g</a:t>
            </a:r>
            <a:r>
              <a:rPr lang="sv-SE" sz="1200" dirty="0"/>
              <a:t>s</a:t>
            </a:r>
            <a:r>
              <a:rPr lang="sv-SE" sz="1200" dirty="0"/>
              <a:t> </a:t>
            </a:r>
            <a:r>
              <a:rPr lang="sv-SE" sz="1200" dirty="0"/>
              <a:t>S</a:t>
            </a:r>
            <a:r>
              <a:rPr lang="sv-SE" sz="1200" dirty="0"/>
              <a:t>t</a:t>
            </a:r>
            <a:r>
              <a:rPr lang="sv-SE" sz="1200" dirty="0"/>
              <a:t>a</a:t>
            </a:r>
            <a:r>
              <a:rPr lang="sv-SE" sz="1200" dirty="0"/>
              <a:t>d</a:t>
            </a:r>
            <a:r>
              <a:rPr lang="sv-SE" sz="1200" dirty="0"/>
              <a:t>s</a:t>
            </a:r>
            <a:r>
              <a:rPr lang="sv-SE" sz="1200" dirty="0"/>
              <a:t> </a:t>
            </a:r>
            <a:r>
              <a:rPr lang="sv-SE" sz="1200" dirty="0"/>
              <a:t>g</a:t>
            </a:r>
            <a:r>
              <a:rPr lang="sv-SE" sz="1200" dirty="0"/>
              <a:t>r</a:t>
            </a:r>
            <a:r>
              <a:rPr lang="sv-SE" sz="1200" dirty="0"/>
              <a:t>a</a:t>
            </a:r>
            <a:r>
              <a:rPr lang="sv-SE" sz="1200" dirty="0"/>
              <a:t>f</a:t>
            </a:r>
            <a:r>
              <a:rPr lang="sv-SE" sz="1200" dirty="0"/>
              <a:t>i</a:t>
            </a:r>
            <a:r>
              <a:rPr lang="sv-SE" sz="1200" dirty="0"/>
              <a:t>s</a:t>
            </a:r>
            <a:r>
              <a:rPr lang="sv-SE" sz="1200" dirty="0"/>
              <a:t>k</a:t>
            </a:r>
            <a:r>
              <a:rPr lang="sv-SE" sz="1200" dirty="0"/>
              <a:t>a</a:t>
            </a:r>
            <a:r>
              <a:rPr lang="sv-SE" sz="1200" dirty="0"/>
              <a:t> </a:t>
            </a:r>
            <a:r>
              <a:rPr lang="sv-SE" sz="1200" dirty="0"/>
              <a:t>m</a:t>
            </a:r>
            <a:r>
              <a:rPr lang="sv-SE" sz="1200" dirty="0"/>
              <a:t>a</a:t>
            </a:r>
            <a:r>
              <a:rPr lang="sv-SE" sz="1200" dirty="0"/>
              <a:t>n</a:t>
            </a:r>
            <a:r>
              <a:rPr lang="sv-SE" sz="1200" dirty="0"/>
              <a:t>u</a:t>
            </a:r>
            <a:r>
              <a:rPr lang="sv-SE" sz="1200" dirty="0"/>
              <a:t>a</a:t>
            </a:r>
            <a:r>
              <a:rPr lang="sv-SE" sz="1200" dirty="0"/>
              <a:t>l</a:t>
            </a:r>
            <a:r>
              <a:rPr lang="sv-SE" sz="1200" dirty="0"/>
              <a:t> </a:t>
            </a:r>
            <a:r>
              <a:rPr lang="sv-SE" sz="1200" dirty="0"/>
              <a:t>u</a:t>
            </a:r>
            <a:r>
              <a:rPr lang="sv-SE" sz="1200" dirty="0"/>
              <a:t>n</a:t>
            </a:r>
            <a:r>
              <a:rPr lang="sv-SE" sz="1200" dirty="0"/>
              <a:t>d</a:t>
            </a:r>
            <a:r>
              <a:rPr lang="sv-SE" sz="1200" dirty="0"/>
              <a:t>e</a:t>
            </a:r>
            <a:r>
              <a:rPr lang="sv-SE" sz="1200" dirty="0"/>
              <a:t>r</a:t>
            </a:r>
            <a:r>
              <a:rPr lang="sv-SE" sz="1200" dirty="0"/>
              <a:t> </a:t>
            </a:r>
            <a:r>
              <a:rPr lang="sv-SE" sz="1200" dirty="0"/>
              <a:t>a</a:t>
            </a:r>
            <a:r>
              <a:rPr lang="sv-SE" sz="1200" dirty="0"/>
              <a:t>v</a:t>
            </a:r>
            <a:r>
              <a:rPr lang="sv-SE" sz="1200" dirty="0"/>
              <a:t>s</a:t>
            </a:r>
            <a:r>
              <a:rPr lang="sv-SE" sz="1200" dirty="0"/>
              <a:t>n</a:t>
            </a:r>
            <a:r>
              <a:rPr lang="sv-SE" sz="1200" dirty="0"/>
              <a:t>i</a:t>
            </a:r>
            <a:r>
              <a:rPr lang="sv-SE" sz="1200" dirty="0"/>
              <a:t>t</a:t>
            </a:r>
            <a:r>
              <a:rPr lang="sv-SE" sz="1200" dirty="0"/>
              <a:t>t</a:t>
            </a:r>
            <a:r>
              <a:rPr lang="sv-SE" sz="1200" dirty="0"/>
              <a:t>e</a:t>
            </a:r>
            <a:r>
              <a:rPr lang="sv-SE" sz="1200" dirty="0"/>
              <a:t>t</a:t>
            </a:r>
            <a:r>
              <a:rPr lang="sv-SE" sz="1200" dirty="0"/>
              <a:t> </a:t>
            </a:r>
            <a:r>
              <a:rPr lang="sv-SE" sz="1200" dirty="0">
                <a:hlinkClick r:id="rId6"/>
              </a:rPr>
              <a:t>T</a:t>
            </a:r>
            <a:r>
              <a:rPr lang="sv-SE" sz="1200" dirty="0">
                <a:hlinkClick r:id="rId6"/>
              </a:rPr>
              <a:t>i</a:t>
            </a:r>
            <a:r>
              <a:rPr lang="sv-SE" sz="1200" dirty="0">
                <a:hlinkClick r:id="rId6"/>
              </a:rPr>
              <a:t>l</a:t>
            </a:r>
            <a:r>
              <a:rPr lang="sv-SE" sz="1200" dirty="0">
                <a:hlinkClick r:id="rId6"/>
              </a:rPr>
              <a:t>l</a:t>
            </a:r>
            <a:r>
              <a:rPr lang="sv-SE" sz="1200" dirty="0">
                <a:hlinkClick r:id="rId6"/>
              </a:rPr>
              <a:t>ä</a:t>
            </a:r>
            <a:r>
              <a:rPr lang="sv-SE" sz="1200" dirty="0">
                <a:hlinkClick r:id="rId6"/>
              </a:rPr>
              <a:t>m</a:t>
            </a:r>
            <a:r>
              <a:rPr lang="sv-SE" sz="1200" dirty="0">
                <a:hlinkClick r:id="rId6"/>
              </a:rPr>
              <a:t>p</a:t>
            </a:r>
            <a:r>
              <a:rPr lang="sv-SE" sz="1200" dirty="0">
                <a:hlinkClick r:id="rId6"/>
              </a:rPr>
              <a:t>n</a:t>
            </a:r>
            <a:r>
              <a:rPr lang="sv-SE" sz="1200" dirty="0">
                <a:hlinkClick r:id="rId6"/>
              </a:rPr>
              <a:t>i</a:t>
            </a:r>
            <a:r>
              <a:rPr lang="sv-SE" sz="1200" dirty="0">
                <a:hlinkClick r:id="rId6"/>
              </a:rPr>
              <a:t>n</a:t>
            </a:r>
            <a:r>
              <a:rPr lang="sv-SE" sz="1200" dirty="0">
                <a:hlinkClick r:id="rId6"/>
              </a:rPr>
              <a:t>g</a:t>
            </a:r>
            <a:r>
              <a:rPr lang="sv-SE" sz="1200" dirty="0">
                <a:hlinkClick r:id="rId6"/>
              </a:rPr>
              <a:t> </a:t>
            </a:r>
            <a:r>
              <a:rPr lang="sv-SE" sz="1200" dirty="0">
                <a:hlinkClick r:id="rId6"/>
              </a:rPr>
              <a:t>i</a:t>
            </a:r>
            <a:r>
              <a:rPr lang="sv-SE" sz="1200" dirty="0">
                <a:hlinkClick r:id="rId6"/>
              </a:rPr>
              <a:t> </a:t>
            </a:r>
            <a:r>
              <a:rPr lang="sv-SE" sz="1200" dirty="0">
                <a:hlinkClick r:id="rId6"/>
              </a:rPr>
              <a:t>t</a:t>
            </a:r>
            <a:r>
              <a:rPr lang="sv-SE" sz="1200" dirty="0">
                <a:hlinkClick r:id="rId6"/>
              </a:rPr>
              <a:t>r</a:t>
            </a:r>
            <a:r>
              <a:rPr lang="sv-SE" sz="1200" dirty="0">
                <a:hlinkClick r:id="rId6"/>
              </a:rPr>
              <a:t>y</a:t>
            </a:r>
            <a:r>
              <a:rPr lang="sv-SE" sz="1200" dirty="0">
                <a:hlinkClick r:id="rId6"/>
              </a:rPr>
              <a:t>c</a:t>
            </a:r>
            <a:r>
              <a:rPr lang="sv-SE" sz="1200" dirty="0">
                <a:hlinkClick r:id="rId6"/>
              </a:rPr>
              <a:t>k</a:t>
            </a:r>
            <a:r>
              <a:rPr lang="sv-SE" sz="1200" dirty="0">
                <a:hlinkClick r:id="rId6"/>
              </a:rPr>
              <a:t>s</a:t>
            </a:r>
            <a:r>
              <a:rPr lang="sv-SE" sz="1200" dirty="0">
                <a:hlinkClick r:id="rId6"/>
              </a:rPr>
              <a:t>a</a:t>
            </a:r>
            <a:r>
              <a:rPr lang="sv-SE" sz="1200" dirty="0">
                <a:hlinkClick r:id="rId6"/>
              </a:rPr>
              <a:t>k</a:t>
            </a:r>
            <a:r>
              <a:rPr lang="sv-SE" sz="1200" dirty="0">
                <a:hlinkClick r:id="rId6"/>
              </a:rPr>
              <a:t>e</a:t>
            </a:r>
            <a:r>
              <a:rPr lang="sv-SE" sz="1200" dirty="0">
                <a:hlinkClick r:id="rId6"/>
              </a:rPr>
              <a:t>r</a:t>
            </a:r>
            <a:r>
              <a:rPr lang="sv-SE" sz="1200" dirty="0"/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</a:pPr>
            <a:r>
              <a:rPr lang="sv-SE" sz="1200" dirty="0"/>
              <a:t>D</a:t>
            </a:r>
            <a:r>
              <a:rPr lang="sv-SE" sz="1200" dirty="0"/>
              <a:t>o</a:t>
            </a:r>
            <a:r>
              <a:rPr lang="sv-SE" sz="1200" dirty="0"/>
              <a:t>k</a:t>
            </a:r>
            <a:r>
              <a:rPr lang="sv-SE" sz="1200" dirty="0"/>
              <a:t>u</a:t>
            </a:r>
            <a:r>
              <a:rPr lang="sv-SE" sz="1200" dirty="0"/>
              <a:t>m</a:t>
            </a:r>
            <a:r>
              <a:rPr lang="sv-SE" sz="1200" dirty="0"/>
              <a:t>e</a:t>
            </a:r>
            <a:r>
              <a:rPr lang="sv-SE" sz="1200" dirty="0"/>
              <a:t>n</a:t>
            </a:r>
            <a:r>
              <a:rPr lang="sv-SE" sz="1200" dirty="0"/>
              <a:t>t</a:t>
            </a:r>
            <a:r>
              <a:rPr lang="sv-SE" sz="1200" dirty="0"/>
              <a:t> </a:t>
            </a:r>
            <a:r>
              <a:rPr lang="sv-SE" sz="1200" dirty="0"/>
              <a:t>s</a:t>
            </a:r>
            <a:r>
              <a:rPr lang="sv-SE" sz="1200" dirty="0"/>
              <a:t>o</a:t>
            </a:r>
            <a:r>
              <a:rPr lang="sv-SE" sz="1200" dirty="0"/>
              <a:t>m</a:t>
            </a:r>
            <a:r>
              <a:rPr lang="sv-SE" sz="1200" dirty="0"/>
              <a:t> </a:t>
            </a:r>
            <a:r>
              <a:rPr lang="sv-SE" sz="1200" dirty="0"/>
              <a:t>p</a:t>
            </a:r>
            <a:r>
              <a:rPr lang="sv-SE" sz="1200" dirty="0"/>
              <a:t>u</a:t>
            </a:r>
            <a:r>
              <a:rPr lang="sv-SE" sz="1200" dirty="0"/>
              <a:t>b</a:t>
            </a:r>
            <a:r>
              <a:rPr lang="sv-SE" sz="1200" dirty="0"/>
              <a:t>l</a:t>
            </a:r>
            <a:r>
              <a:rPr lang="sv-SE" sz="1200" dirty="0"/>
              <a:t>i</a:t>
            </a:r>
            <a:r>
              <a:rPr lang="sv-SE" sz="1200" dirty="0"/>
              <a:t>c</a:t>
            </a:r>
            <a:r>
              <a:rPr lang="sv-SE" sz="1200" dirty="0"/>
              <a:t>e</a:t>
            </a:r>
            <a:r>
              <a:rPr lang="sv-SE" sz="1200" dirty="0"/>
              <a:t>r</a:t>
            </a:r>
            <a:r>
              <a:rPr lang="sv-SE" sz="1200" dirty="0"/>
              <a:t>a</a:t>
            </a:r>
            <a:r>
              <a:rPr lang="sv-SE" sz="1200" dirty="0"/>
              <a:t>s</a:t>
            </a:r>
            <a:r>
              <a:rPr lang="sv-SE" sz="1200" dirty="0"/>
              <a:t> </a:t>
            </a:r>
            <a:r>
              <a:rPr lang="sv-SE" sz="1200" dirty="0"/>
              <a:t>i</a:t>
            </a:r>
            <a:r>
              <a:rPr lang="sv-SE" sz="1200" dirty="0"/>
              <a:t> </a:t>
            </a:r>
            <a:r>
              <a:rPr lang="sv-SE" sz="1200" dirty="0"/>
              <a:t>s</a:t>
            </a:r>
            <a:r>
              <a:rPr lang="sv-SE" sz="1200" dirty="0"/>
              <a:t>t</a:t>
            </a:r>
            <a:r>
              <a:rPr lang="sv-SE" sz="1200" dirty="0"/>
              <a:t>a</a:t>
            </a:r>
            <a:r>
              <a:rPr lang="sv-SE" sz="1200" dirty="0"/>
              <a:t>d</a:t>
            </a:r>
            <a:r>
              <a:rPr lang="sv-SE" sz="1200" dirty="0"/>
              <a:t>e</a:t>
            </a:r>
            <a:r>
              <a:rPr lang="sv-SE" sz="1200" dirty="0"/>
              <a:t>n</a:t>
            </a:r>
            <a:r>
              <a:rPr lang="sv-SE" sz="1200" dirty="0"/>
              <a:t>s</a:t>
            </a:r>
            <a:r>
              <a:rPr lang="sv-SE" sz="1200" dirty="0"/>
              <a:t> </a:t>
            </a:r>
            <a:r>
              <a:rPr lang="sv-SE" sz="1200" dirty="0"/>
              <a:t>k</a:t>
            </a:r>
            <a:r>
              <a:rPr lang="sv-SE" sz="1200" dirty="0"/>
              <a:t>a</a:t>
            </a:r>
            <a:r>
              <a:rPr lang="sv-SE" sz="1200" dirty="0"/>
              <a:t>n</a:t>
            </a:r>
            <a:r>
              <a:rPr lang="sv-SE" sz="1200" dirty="0"/>
              <a:t>a</a:t>
            </a:r>
            <a:r>
              <a:rPr lang="sv-SE" sz="1200" dirty="0"/>
              <a:t>l</a:t>
            </a:r>
            <a:r>
              <a:rPr lang="sv-SE" sz="1200" dirty="0"/>
              <a:t>e</a:t>
            </a:r>
            <a:r>
              <a:rPr lang="sv-SE" sz="1200" dirty="0"/>
              <a:t>r</a:t>
            </a:r>
            <a:r>
              <a:rPr lang="sv-SE" sz="1200" dirty="0"/>
              <a:t> </a:t>
            </a:r>
            <a:r>
              <a:rPr lang="sv-SE" sz="1200" dirty="0"/>
              <a:t>s</a:t>
            </a:r>
            <a:r>
              <a:rPr lang="sv-SE" sz="1200" dirty="0"/>
              <a:t>k</a:t>
            </a:r>
            <a:r>
              <a:rPr lang="sv-SE" sz="1200" dirty="0"/>
              <a:t>a</a:t>
            </a:r>
            <a:r>
              <a:rPr lang="sv-SE" sz="1200" dirty="0"/>
              <a:t> </a:t>
            </a:r>
            <a:r>
              <a:rPr lang="sv-SE" sz="1200" dirty="0"/>
              <a:t>v</a:t>
            </a:r>
            <a:r>
              <a:rPr lang="sv-SE" sz="1200" dirty="0"/>
              <a:t>a</a:t>
            </a:r>
            <a:r>
              <a:rPr lang="sv-SE" sz="1200" dirty="0"/>
              <a:t>r</a:t>
            </a:r>
            <a:r>
              <a:rPr lang="sv-SE" sz="1200" dirty="0"/>
              <a:t>a</a:t>
            </a:r>
            <a:r>
              <a:rPr lang="sv-SE" sz="1200" dirty="0"/>
              <a:t> </a:t>
            </a:r>
            <a:r>
              <a:rPr lang="sv-SE" sz="1200" dirty="0"/>
              <a:t>t</a:t>
            </a:r>
            <a:r>
              <a:rPr lang="sv-SE" sz="1200" dirty="0"/>
              <a:t>i</a:t>
            </a:r>
            <a:r>
              <a:rPr lang="sv-SE" sz="1200" dirty="0"/>
              <a:t>l</a:t>
            </a:r>
            <a:r>
              <a:rPr lang="sv-SE" sz="1200" dirty="0"/>
              <a:t>l</a:t>
            </a:r>
            <a:r>
              <a:rPr lang="sv-SE" sz="1200" dirty="0"/>
              <a:t>g</a:t>
            </a:r>
            <a:r>
              <a:rPr lang="sv-SE" sz="1200" dirty="0"/>
              <a:t>ä</a:t>
            </a:r>
            <a:r>
              <a:rPr lang="sv-SE" sz="1200" dirty="0"/>
              <a:t>n</a:t>
            </a:r>
            <a:r>
              <a:rPr lang="sv-SE" sz="1200" dirty="0"/>
              <a:t>g</a:t>
            </a:r>
            <a:r>
              <a:rPr lang="sv-SE" sz="1200" dirty="0"/>
              <a:t>l</a:t>
            </a:r>
            <a:r>
              <a:rPr lang="sv-SE" sz="1200" dirty="0"/>
              <a:t>i</a:t>
            </a:r>
            <a:r>
              <a:rPr lang="sv-SE" sz="1200" dirty="0"/>
              <a:t>g</a:t>
            </a:r>
            <a:r>
              <a:rPr lang="sv-SE" sz="1200" dirty="0"/>
              <a:t>h</a:t>
            </a:r>
            <a:r>
              <a:rPr lang="sv-SE" sz="1200" dirty="0"/>
              <a:t>e</a:t>
            </a:r>
            <a:r>
              <a:rPr lang="sv-SE" sz="1200" dirty="0"/>
              <a:t>t</a:t>
            </a:r>
            <a:r>
              <a:rPr lang="sv-SE" sz="1200" dirty="0"/>
              <a:t>s</a:t>
            </a:r>
            <a:r>
              <a:rPr lang="sv-SE" sz="1200" dirty="0"/>
              <a:t>a</a:t>
            </a:r>
            <a:r>
              <a:rPr lang="sv-SE" sz="1200" dirty="0"/>
              <a:t>n</a:t>
            </a:r>
            <a:r>
              <a:rPr lang="sv-SE" sz="1200" dirty="0"/>
              <a:t>p</a:t>
            </a:r>
            <a:r>
              <a:rPr lang="sv-SE" sz="1200" dirty="0"/>
              <a:t>a</a:t>
            </a:r>
            <a:r>
              <a:rPr lang="sv-SE" sz="1200" dirty="0"/>
              <a:t>s</a:t>
            </a:r>
            <a:r>
              <a:rPr lang="sv-SE" sz="1200" dirty="0"/>
              <a:t>s</a:t>
            </a:r>
            <a:r>
              <a:rPr lang="sv-SE" sz="1200" dirty="0"/>
              <a:t>a</a:t>
            </a:r>
            <a:r>
              <a:rPr lang="sv-SE" sz="1200" dirty="0"/>
              <a:t>d</a:t>
            </a:r>
            <a:r>
              <a:rPr lang="sv-SE" sz="1200" dirty="0"/>
              <a:t>e</a:t>
            </a:r>
            <a:r>
              <a:rPr lang="sv-SE" sz="1200" dirty="0"/>
              <a:t>.</a:t>
            </a:r>
            <a:r>
              <a:rPr lang="sv-SE" sz="1200" dirty="0"/>
              <a:t> </a:t>
            </a:r>
            <a:r>
              <a:rPr lang="sv-SE" sz="1200" dirty="0"/>
              <a:t>M</a:t>
            </a:r>
            <a:r>
              <a:rPr lang="sv-SE" sz="1200" dirty="0"/>
              <a:t>e</a:t>
            </a:r>
            <a:r>
              <a:rPr lang="sv-SE" sz="1200" dirty="0"/>
              <a:t>r</a:t>
            </a:r>
            <a:r>
              <a:rPr lang="sv-SE" sz="1200" dirty="0"/>
              <a:t> </a:t>
            </a:r>
            <a:r>
              <a:rPr lang="sv-SE" sz="1200" dirty="0"/>
              <a:t>i</a:t>
            </a:r>
            <a:r>
              <a:rPr lang="sv-SE" sz="1200" dirty="0"/>
              <a:t>n</a:t>
            </a:r>
            <a:r>
              <a:rPr lang="sv-SE" sz="1200" dirty="0"/>
              <a:t>f</a:t>
            </a:r>
            <a:r>
              <a:rPr lang="sv-SE" sz="1200" dirty="0"/>
              <a:t>o</a:t>
            </a:r>
            <a:r>
              <a:rPr lang="sv-SE" sz="1200" dirty="0"/>
              <a:t>r</a:t>
            </a:r>
            <a:r>
              <a:rPr lang="sv-SE" sz="1200" dirty="0"/>
              <a:t>m</a:t>
            </a:r>
            <a:r>
              <a:rPr lang="sv-SE" sz="1200" dirty="0"/>
              <a:t>a</a:t>
            </a:r>
            <a:r>
              <a:rPr lang="sv-SE" sz="1200" dirty="0"/>
              <a:t>t</a:t>
            </a:r>
            <a:r>
              <a:rPr lang="sv-SE" sz="1200" dirty="0"/>
              <a:t>i</a:t>
            </a:r>
            <a:r>
              <a:rPr lang="sv-SE" sz="1200" dirty="0"/>
              <a:t>o</a:t>
            </a:r>
            <a:r>
              <a:rPr lang="sv-SE" sz="1200" dirty="0"/>
              <a:t>n</a:t>
            </a:r>
            <a:r>
              <a:rPr lang="sv-SE" sz="1200" dirty="0"/>
              <a:t> </a:t>
            </a:r>
            <a:r>
              <a:rPr lang="sv-SE" sz="1200" dirty="0"/>
              <a:t>f</a:t>
            </a:r>
            <a:r>
              <a:rPr lang="sv-SE" sz="1200" dirty="0"/>
              <a:t>i</a:t>
            </a:r>
            <a:r>
              <a:rPr lang="sv-SE" sz="1200" dirty="0"/>
              <a:t>n</a:t>
            </a:r>
            <a:r>
              <a:rPr lang="sv-SE" sz="1200" dirty="0"/>
              <a:t>n</a:t>
            </a:r>
            <a:r>
              <a:rPr lang="sv-SE" sz="1200" dirty="0"/>
              <a:t>s</a:t>
            </a:r>
            <a:r>
              <a:rPr lang="sv-SE" sz="1200" dirty="0"/>
              <a:t> </a:t>
            </a:r>
            <a:r>
              <a:rPr lang="sv-SE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sv-SE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å</a:t>
            </a:r>
            <a:r>
              <a:rPr lang="sv-SE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v-SE" sz="12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T</a:t>
            </a:r>
            <a:r>
              <a:rPr lang="sv-SE" sz="12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i</a:t>
            </a:r>
            <a:r>
              <a:rPr lang="sv-SE" sz="12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l</a:t>
            </a:r>
            <a:r>
              <a:rPr lang="sv-SE" sz="12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l</a:t>
            </a:r>
            <a:r>
              <a:rPr lang="sv-SE" sz="12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g</a:t>
            </a:r>
            <a:r>
              <a:rPr lang="sv-SE" sz="12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ä</a:t>
            </a:r>
            <a:r>
              <a:rPr lang="sv-SE" sz="12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n</a:t>
            </a:r>
            <a:r>
              <a:rPr lang="sv-SE" sz="12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g</a:t>
            </a:r>
            <a:r>
              <a:rPr lang="sv-SE" sz="12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l</a:t>
            </a:r>
            <a:r>
              <a:rPr lang="sv-SE" sz="12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i</a:t>
            </a:r>
            <a:r>
              <a:rPr lang="sv-SE" sz="12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g</a:t>
            </a:r>
            <a:r>
              <a:rPr lang="sv-SE" sz="12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</a:t>
            </a:r>
            <a:r>
              <a:rPr lang="sv-SE" sz="12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e</a:t>
            </a:r>
            <a:r>
              <a:rPr lang="sv-SE" sz="12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t</a:t>
            </a:r>
            <a:r>
              <a:rPr lang="sv-SE" sz="12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 </a:t>
            </a:r>
            <a:r>
              <a:rPr lang="sv-SE" sz="12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i</a:t>
            </a:r>
            <a:r>
              <a:rPr lang="sv-SE" sz="12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 </a:t>
            </a:r>
            <a:r>
              <a:rPr lang="sv-SE" sz="12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m</a:t>
            </a:r>
            <a:r>
              <a:rPr lang="sv-SE" sz="12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a</a:t>
            </a:r>
            <a:r>
              <a:rPr lang="sv-SE" sz="12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l</a:t>
            </a:r>
            <a:r>
              <a:rPr lang="sv-SE" sz="12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l</a:t>
            </a:r>
            <a:r>
              <a:rPr lang="sv-SE" sz="12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a</a:t>
            </a:r>
            <a:r>
              <a:rPr lang="sv-SE" sz="12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r</a:t>
            </a:r>
            <a:r>
              <a:rPr lang="sv-SE" sz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v-SE" sz="12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</a:pPr>
            <a:r>
              <a:rPr lang="sv-SE" sz="1200" dirty="0"/>
              <a:t>I</a:t>
            </a:r>
            <a:r>
              <a:rPr lang="sv-SE" sz="1200" dirty="0"/>
              <a:t>n</a:t>
            </a:r>
            <a:r>
              <a:rPr lang="sv-SE" sz="1200" dirty="0"/>
              <a:t>f</a:t>
            </a:r>
            <a:r>
              <a:rPr lang="sv-SE" sz="1200" dirty="0"/>
              <a:t>o</a:t>
            </a:r>
            <a:r>
              <a:rPr lang="sv-SE" sz="1200" dirty="0"/>
              <a:t>r</a:t>
            </a:r>
            <a:r>
              <a:rPr lang="sv-SE" sz="1200" dirty="0"/>
              <a:t>m</a:t>
            </a:r>
            <a:r>
              <a:rPr lang="sv-SE" sz="1200" dirty="0"/>
              <a:t>a</a:t>
            </a:r>
            <a:r>
              <a:rPr lang="sv-SE" sz="1200" dirty="0"/>
              <a:t>t</a:t>
            </a:r>
            <a:r>
              <a:rPr lang="sv-SE" sz="1200" dirty="0"/>
              <a:t>i</a:t>
            </a:r>
            <a:r>
              <a:rPr lang="sv-SE" sz="1200" dirty="0"/>
              <a:t>o</a:t>
            </a:r>
            <a:r>
              <a:rPr lang="sv-SE" sz="1200" dirty="0"/>
              <a:t>n</a:t>
            </a:r>
            <a:r>
              <a:rPr lang="sv-SE" sz="1200" dirty="0"/>
              <a:t> </a:t>
            </a:r>
            <a:r>
              <a:rPr lang="sv-SE" sz="1200" dirty="0"/>
              <a:t>o</a:t>
            </a:r>
            <a:r>
              <a:rPr lang="sv-SE" sz="1200" dirty="0"/>
              <a:t>m</a:t>
            </a:r>
            <a:r>
              <a:rPr lang="sv-SE" sz="1200" dirty="0"/>
              <a:t> </a:t>
            </a:r>
            <a:r>
              <a:rPr lang="sv-SE" sz="1200" dirty="0"/>
              <a:t>k</a:t>
            </a:r>
            <a:r>
              <a:rPr lang="sv-SE" sz="1200" dirty="0"/>
              <a:t>l</a:t>
            </a:r>
            <a:r>
              <a:rPr lang="sv-SE" sz="1200" dirty="0"/>
              <a:t>a</a:t>
            </a:r>
            <a:r>
              <a:rPr lang="sv-SE" sz="1200" dirty="0"/>
              <a:t>r</a:t>
            </a:r>
            <a:r>
              <a:rPr lang="sv-SE" sz="1200" dirty="0"/>
              <a:t>s</a:t>
            </a:r>
            <a:r>
              <a:rPr lang="sv-SE" sz="1200" dirty="0"/>
              <a:t>p</a:t>
            </a:r>
            <a:r>
              <a:rPr lang="sv-SE" sz="1200" dirty="0"/>
              <a:t>r</a:t>
            </a:r>
            <a:r>
              <a:rPr lang="sv-SE" sz="1200" dirty="0"/>
              <a:t>å</a:t>
            </a:r>
            <a:r>
              <a:rPr lang="sv-SE" sz="1200" dirty="0"/>
              <a:t>k</a:t>
            </a:r>
            <a:r>
              <a:rPr lang="sv-SE" sz="1200" dirty="0"/>
              <a:t>,</a:t>
            </a:r>
            <a:r>
              <a:rPr lang="sv-SE" sz="1200" dirty="0"/>
              <a:t> </a:t>
            </a:r>
            <a:r>
              <a:rPr lang="sv-SE" sz="1200" dirty="0"/>
              <a:t>n</a:t>
            </a:r>
            <a:r>
              <a:rPr lang="sv-SE" sz="1200" dirty="0"/>
              <a:t>o</a:t>
            </a:r>
            <a:r>
              <a:rPr lang="sv-SE" sz="1200" dirty="0"/>
              <a:t>r</a:t>
            </a:r>
            <a:r>
              <a:rPr lang="sv-SE" sz="1200" dirty="0"/>
              <a:t>m</a:t>
            </a:r>
            <a:r>
              <a:rPr lang="sv-SE" sz="1200" dirty="0"/>
              <a:t>k</a:t>
            </a:r>
            <a:r>
              <a:rPr lang="sv-SE" sz="1200" dirty="0"/>
              <a:t>r</a:t>
            </a:r>
            <a:r>
              <a:rPr lang="sv-SE" sz="1200" dirty="0"/>
              <a:t>i</a:t>
            </a:r>
            <a:r>
              <a:rPr lang="sv-SE" sz="1200" dirty="0"/>
              <a:t>t</a:t>
            </a:r>
            <a:r>
              <a:rPr lang="sv-SE" sz="1200" dirty="0"/>
              <a:t>i</a:t>
            </a:r>
            <a:r>
              <a:rPr lang="sv-SE" sz="1200" dirty="0"/>
              <a:t>k</a:t>
            </a:r>
            <a:r>
              <a:rPr lang="sv-SE" sz="1200" dirty="0"/>
              <a:t> </a:t>
            </a:r>
            <a:r>
              <a:rPr lang="sv-SE" sz="1200" dirty="0"/>
              <a:t>o</a:t>
            </a:r>
            <a:r>
              <a:rPr lang="sv-SE" sz="1200" dirty="0"/>
              <a:t>c</a:t>
            </a:r>
            <a:r>
              <a:rPr lang="sv-SE" sz="1200" dirty="0"/>
              <a:t>h</a:t>
            </a:r>
            <a:r>
              <a:rPr lang="sv-SE" sz="1200" dirty="0"/>
              <a:t> </a:t>
            </a:r>
            <a:r>
              <a:rPr lang="sv-SE" sz="1200" dirty="0"/>
              <a:t>t</a:t>
            </a:r>
            <a:r>
              <a:rPr lang="sv-SE" sz="1200" dirty="0"/>
              <a:t>i</a:t>
            </a:r>
            <a:r>
              <a:rPr lang="sv-SE" sz="1200" dirty="0"/>
              <a:t>l</a:t>
            </a:r>
            <a:r>
              <a:rPr lang="sv-SE" sz="1200" dirty="0"/>
              <a:t>l</a:t>
            </a:r>
            <a:r>
              <a:rPr lang="sv-SE" sz="1200" dirty="0"/>
              <a:t>g</a:t>
            </a:r>
            <a:r>
              <a:rPr lang="sv-SE" sz="1200" dirty="0"/>
              <a:t>ä</a:t>
            </a:r>
            <a:r>
              <a:rPr lang="sv-SE" sz="1200" dirty="0"/>
              <a:t>n</a:t>
            </a:r>
            <a:r>
              <a:rPr lang="sv-SE" sz="1200" dirty="0"/>
              <a:t>g</a:t>
            </a:r>
            <a:r>
              <a:rPr lang="sv-SE" sz="1200" dirty="0"/>
              <a:t>l</a:t>
            </a:r>
            <a:r>
              <a:rPr lang="sv-SE" sz="1200" dirty="0"/>
              <a:t>i</a:t>
            </a:r>
            <a:r>
              <a:rPr lang="sv-SE" sz="1200" dirty="0"/>
              <a:t>g</a:t>
            </a:r>
            <a:r>
              <a:rPr lang="sv-SE" sz="1200" dirty="0"/>
              <a:t>h</a:t>
            </a:r>
            <a:r>
              <a:rPr lang="sv-SE" sz="1200" dirty="0"/>
              <a:t>e</a:t>
            </a:r>
            <a:r>
              <a:rPr lang="sv-SE" sz="1200" dirty="0"/>
              <a:t>t</a:t>
            </a:r>
            <a:r>
              <a:rPr lang="sv-SE" sz="1200" dirty="0"/>
              <a:t> </a:t>
            </a:r>
            <a:r>
              <a:rPr lang="sv-SE" sz="1200" dirty="0"/>
              <a:t>f</a:t>
            </a:r>
            <a:r>
              <a:rPr lang="sv-SE" sz="1200" dirty="0"/>
              <a:t>i</a:t>
            </a:r>
            <a:r>
              <a:rPr lang="sv-SE" sz="1200" dirty="0"/>
              <a:t>n</a:t>
            </a:r>
            <a:r>
              <a:rPr lang="sv-SE" sz="1200" dirty="0"/>
              <a:t>n</a:t>
            </a:r>
            <a:r>
              <a:rPr lang="sv-SE" sz="1200" dirty="0"/>
              <a:t>s</a:t>
            </a:r>
            <a:r>
              <a:rPr lang="sv-SE" sz="1200" dirty="0"/>
              <a:t> </a:t>
            </a:r>
            <a:r>
              <a:rPr lang="sv-SE" sz="1200" dirty="0"/>
              <a:t>p</a:t>
            </a:r>
            <a:r>
              <a:rPr lang="sv-SE" sz="1200" dirty="0"/>
              <a:t>å</a:t>
            </a:r>
            <a:r>
              <a:rPr lang="sv-SE" sz="1200" dirty="0"/>
              <a:t> </a:t>
            </a:r>
            <a:r>
              <a:rPr lang="sv-SE" sz="1200" dirty="0">
                <a:hlinkClick r:id="rId8"/>
              </a:rPr>
              <a:t>K</a:t>
            </a:r>
            <a:r>
              <a:rPr lang="sv-SE" sz="1200" dirty="0">
                <a:hlinkClick r:id="rId8"/>
              </a:rPr>
              <a:t>o</a:t>
            </a:r>
            <a:r>
              <a:rPr lang="sv-SE" sz="1200" dirty="0">
                <a:hlinkClick r:id="rId8"/>
              </a:rPr>
              <a:t>m</a:t>
            </a:r>
            <a:r>
              <a:rPr lang="sv-SE" sz="1200" dirty="0">
                <a:hlinkClick r:id="rId8"/>
              </a:rPr>
              <a:t>m</a:t>
            </a:r>
            <a:r>
              <a:rPr lang="sv-SE" sz="1200" dirty="0">
                <a:hlinkClick r:id="rId8"/>
              </a:rPr>
              <a:t>u</a:t>
            </a:r>
            <a:r>
              <a:rPr lang="sv-SE" sz="1200" dirty="0">
                <a:hlinkClick r:id="rId8"/>
              </a:rPr>
              <a:t>n</a:t>
            </a:r>
            <a:r>
              <a:rPr lang="sv-SE" sz="1200" dirty="0">
                <a:hlinkClick r:id="rId8"/>
              </a:rPr>
              <a:t>i</a:t>
            </a:r>
            <a:r>
              <a:rPr lang="sv-SE" sz="1200" dirty="0">
                <a:hlinkClick r:id="rId8"/>
              </a:rPr>
              <a:t>k</a:t>
            </a:r>
            <a:r>
              <a:rPr lang="sv-SE" sz="1200" dirty="0">
                <a:hlinkClick r:id="rId8"/>
              </a:rPr>
              <a:t>a</a:t>
            </a:r>
            <a:r>
              <a:rPr lang="sv-SE" sz="1200" dirty="0">
                <a:hlinkClick r:id="rId8"/>
              </a:rPr>
              <a:t>t</a:t>
            </a:r>
            <a:r>
              <a:rPr lang="sv-SE" sz="1200" dirty="0">
                <a:hlinkClick r:id="rId8"/>
              </a:rPr>
              <a:t>i</a:t>
            </a:r>
            <a:r>
              <a:rPr lang="sv-SE" sz="1200" dirty="0">
                <a:hlinkClick r:id="rId8"/>
              </a:rPr>
              <a:t>o</a:t>
            </a:r>
            <a:r>
              <a:rPr lang="sv-SE" sz="1200" dirty="0">
                <a:hlinkClick r:id="rId8"/>
              </a:rPr>
              <a:t>n</a:t>
            </a:r>
            <a:r>
              <a:rPr lang="sv-SE" sz="1200" dirty="0">
                <a:hlinkClick r:id="rId8"/>
              </a:rPr>
              <a:t> </a:t>
            </a:r>
            <a:r>
              <a:rPr lang="sv-SE" sz="1200" dirty="0">
                <a:hlinkClick r:id="rId8"/>
              </a:rPr>
              <a:t>i</a:t>
            </a:r>
            <a:r>
              <a:rPr lang="sv-SE" sz="1200" dirty="0">
                <a:hlinkClick r:id="rId8"/>
              </a:rPr>
              <a:t> </a:t>
            </a:r>
            <a:r>
              <a:rPr lang="sv-SE" sz="1200" dirty="0">
                <a:hlinkClick r:id="rId8"/>
              </a:rPr>
              <a:t>s</a:t>
            </a:r>
            <a:r>
              <a:rPr lang="sv-SE" sz="1200" dirty="0">
                <a:hlinkClick r:id="rId8"/>
              </a:rPr>
              <a:t>t</a:t>
            </a:r>
            <a:r>
              <a:rPr lang="sv-SE" sz="1200" dirty="0">
                <a:hlinkClick r:id="rId8"/>
              </a:rPr>
              <a:t>a</a:t>
            </a:r>
            <a:r>
              <a:rPr lang="sv-SE" sz="1200" dirty="0">
                <a:hlinkClick r:id="rId8"/>
              </a:rPr>
              <a:t>d</a:t>
            </a:r>
            <a:r>
              <a:rPr lang="sv-SE" sz="1200" dirty="0">
                <a:hlinkClick r:id="rId8"/>
              </a:rPr>
              <a:t>e</a:t>
            </a:r>
            <a:r>
              <a:rPr lang="sv-SE" sz="1200" dirty="0">
                <a:hlinkClick r:id="rId8"/>
              </a:rPr>
              <a:t>n</a:t>
            </a:r>
            <a:r>
              <a:rPr lang="sv-SE" sz="1200" dirty="0"/>
              <a:t>.</a:t>
            </a:r>
          </a:p>
        </p:txBody>
      </p:sp>
      <p:sp>
        <p:nvSpPr>
          <p:cNvPr id="56" name="textruta 55">
            <a:extLst>
              <a:ext uri="{FF2B5EF4-FFF2-40B4-BE49-F238E27FC236}">
                <a16:creationId xmlns:a16="http://schemas.microsoft.com/office/drawing/2014/main" id="{871D4193-FB19-4DD4-88DA-958949FB65EB}"/>
              </a:ext>
            </a:extLst>
          </p:cNvPr>
          <p:cNvSpPr txBox="1"/>
          <p:nvPr/>
        </p:nvSpPr>
        <p:spPr>
          <a:xfrm>
            <a:off x="5234921" y="4664917"/>
            <a:ext cx="41529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sv-SE" sz="1200" b="1" dirty="0"/>
              <a:t>T</a:t>
            </a:r>
            <a:r>
              <a:rPr lang="sv-SE" sz="1200" b="1" dirty="0"/>
              <a:t>ä</a:t>
            </a:r>
            <a:r>
              <a:rPr lang="sv-SE" sz="1200" b="1" dirty="0"/>
              <a:t>n</a:t>
            </a:r>
            <a:r>
              <a:rPr lang="sv-SE" sz="1200" b="1" dirty="0"/>
              <a:t>k</a:t>
            </a:r>
            <a:r>
              <a:rPr lang="sv-SE" sz="1200" b="1" dirty="0"/>
              <a:t> </a:t>
            </a:r>
            <a:r>
              <a:rPr lang="sv-SE" sz="1200" b="1" dirty="0"/>
              <a:t>p</a:t>
            </a:r>
            <a:r>
              <a:rPr lang="sv-SE" sz="1200" b="1" dirty="0"/>
              <a:t>å</a:t>
            </a:r>
            <a:r>
              <a:rPr lang="sv-SE" sz="1200" b="1" dirty="0"/>
              <a:t>!</a:t>
            </a:r>
          </a:p>
        </p:txBody>
      </p:sp>
      <p:sp>
        <p:nvSpPr>
          <p:cNvPr id="57" name="Platshållare för text 3">
            <a:extLst>
              <a:ext uri="{FF2B5EF4-FFF2-40B4-BE49-F238E27FC236}">
                <a16:creationId xmlns:a16="http://schemas.microsoft.com/office/drawing/2014/main" id="{D1D02BC1-3587-4432-919B-F12E9FE6D725}"/>
              </a:ext>
            </a:extLst>
          </p:cNvPr>
          <p:cNvSpPr txBox="1">
            <a:spLocks/>
          </p:cNvSpPr>
          <p:nvPr/>
        </p:nvSpPr>
        <p:spPr>
          <a:xfrm>
            <a:off x="233364" y="4984467"/>
            <a:ext cx="4237036" cy="138775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685821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900" b="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61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6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134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0" indent="0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907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600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918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82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739" indent="-171455" algn="l" defTabSz="685821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4" indent="-3429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v-SE" sz="1400" dirty="0"/>
              <a:t>M</a:t>
            </a:r>
            <a:r>
              <a:rPr lang="sv-SE" sz="1400" dirty="0"/>
              <a:t>a</a:t>
            </a:r>
            <a:r>
              <a:rPr lang="sv-SE" sz="1400" dirty="0"/>
              <a:t>l</a:t>
            </a:r>
            <a:r>
              <a:rPr lang="sv-SE" sz="1400" dirty="0"/>
              <a:t>l</a:t>
            </a:r>
            <a:r>
              <a:rPr lang="sv-SE" sz="1400" dirty="0"/>
              <a:t>e</a:t>
            </a:r>
            <a:r>
              <a:rPr lang="sv-SE" sz="1400" dirty="0"/>
              <a:t>n</a:t>
            </a:r>
            <a:r>
              <a:rPr lang="sv-SE" sz="1400" dirty="0"/>
              <a:t> </a:t>
            </a:r>
            <a:r>
              <a:rPr lang="sv-SE" sz="1400" dirty="0"/>
              <a:t>k</a:t>
            </a:r>
            <a:r>
              <a:rPr lang="sv-SE" sz="1400" dirty="0"/>
              <a:t>a</a:t>
            </a:r>
            <a:r>
              <a:rPr lang="sv-SE" sz="1400" dirty="0"/>
              <a:t>n</a:t>
            </a:r>
            <a:r>
              <a:rPr lang="sv-SE" sz="1400" dirty="0"/>
              <a:t> </a:t>
            </a:r>
            <a:r>
              <a:rPr lang="sv-SE" sz="1400" dirty="0"/>
              <a:t>a</a:t>
            </a:r>
            <a:r>
              <a:rPr lang="sv-SE" sz="1400" dirty="0"/>
              <a:t>n</a:t>
            </a:r>
            <a:r>
              <a:rPr lang="sv-SE" sz="1400" dirty="0"/>
              <a:t>v</a:t>
            </a:r>
            <a:r>
              <a:rPr lang="sv-SE" sz="1400" dirty="0"/>
              <a:t>ä</a:t>
            </a:r>
            <a:r>
              <a:rPr lang="sv-SE" sz="1400" dirty="0"/>
              <a:t>n</a:t>
            </a:r>
            <a:r>
              <a:rPr lang="sv-SE" sz="1400" dirty="0"/>
              <a:t>d</a:t>
            </a:r>
            <a:r>
              <a:rPr lang="sv-SE" sz="1400" dirty="0"/>
              <a:t>a</a:t>
            </a:r>
            <a:r>
              <a:rPr lang="sv-SE" sz="1400" dirty="0"/>
              <a:t>s</a:t>
            </a:r>
            <a:r>
              <a:rPr lang="sv-SE" sz="1400" dirty="0"/>
              <a:t> </a:t>
            </a:r>
            <a:r>
              <a:rPr lang="sv-SE" sz="1400" dirty="0"/>
              <a:t>f</a:t>
            </a:r>
            <a:r>
              <a:rPr lang="sv-SE" sz="1400" dirty="0"/>
              <a:t>ö</a:t>
            </a:r>
            <a:r>
              <a:rPr lang="sv-SE" sz="1400" dirty="0"/>
              <a:t>r</a:t>
            </a:r>
            <a:r>
              <a:rPr lang="sv-SE" sz="1400" dirty="0"/>
              <a:t> </a:t>
            </a:r>
            <a:r>
              <a:rPr lang="sv-SE" sz="1400" dirty="0"/>
              <a:t>f</a:t>
            </a:r>
            <a:r>
              <a:rPr lang="sv-SE" sz="1400" dirty="0"/>
              <a:t>o</a:t>
            </a:r>
            <a:r>
              <a:rPr lang="sv-SE" sz="1400" dirty="0"/>
              <a:t>l</a:t>
            </a:r>
            <a:r>
              <a:rPr lang="sv-SE" sz="1400" dirty="0"/>
              <a:t>d</a:t>
            </a:r>
            <a:r>
              <a:rPr lang="sv-SE" sz="1400" dirty="0"/>
              <a:t>e</a:t>
            </a:r>
            <a:r>
              <a:rPr lang="sv-SE" sz="1400" dirty="0"/>
              <a:t>r</a:t>
            </a:r>
            <a:r>
              <a:rPr lang="sv-SE" sz="1400" dirty="0"/>
              <a:t> </a:t>
            </a:r>
            <a:r>
              <a:rPr lang="sv-SE" sz="1400" dirty="0"/>
              <a:t>s</a:t>
            </a:r>
            <a:r>
              <a:rPr lang="sv-SE" sz="1400" dirty="0"/>
              <a:t>o</a:t>
            </a:r>
            <a:r>
              <a:rPr lang="sv-SE" sz="1400" dirty="0"/>
              <a:t>m</a:t>
            </a:r>
            <a:r>
              <a:rPr lang="sv-SE" sz="1400" dirty="0"/>
              <a:t> </a:t>
            </a:r>
            <a:r>
              <a:rPr lang="sv-SE" sz="1400" dirty="0"/>
              <a:t>s</a:t>
            </a:r>
            <a:r>
              <a:rPr lang="sv-SE" sz="1400" dirty="0"/>
              <a:t>k</a:t>
            </a:r>
            <a:r>
              <a:rPr lang="sv-SE" sz="1400" dirty="0"/>
              <a:t>r</a:t>
            </a:r>
            <a:r>
              <a:rPr lang="sv-SE" sz="1400" dirty="0"/>
              <a:t>i</a:t>
            </a:r>
            <a:r>
              <a:rPr lang="sv-SE" sz="1400" dirty="0"/>
              <a:t>v</a:t>
            </a:r>
            <a:r>
              <a:rPr lang="sv-SE" sz="1400" dirty="0"/>
              <a:t>s</a:t>
            </a:r>
            <a:r>
              <a:rPr lang="sv-SE" sz="1400" dirty="0"/>
              <a:t> </a:t>
            </a:r>
            <a:r>
              <a:rPr lang="sv-SE" sz="1400" dirty="0"/>
              <a:t>u</a:t>
            </a:r>
            <a:r>
              <a:rPr lang="sv-SE" sz="1400" dirty="0"/>
              <a:t>t</a:t>
            </a:r>
            <a:r>
              <a:rPr lang="sv-SE" sz="1400" dirty="0"/>
              <a:t> </a:t>
            </a:r>
            <a:r>
              <a:rPr lang="sv-SE" sz="1400" dirty="0"/>
              <a:t>o</a:t>
            </a:r>
            <a:r>
              <a:rPr lang="sv-SE" sz="1400" dirty="0"/>
              <a:t>c</a:t>
            </a:r>
            <a:r>
              <a:rPr lang="sv-SE" sz="1400" dirty="0"/>
              <a:t>h</a:t>
            </a:r>
            <a:r>
              <a:rPr lang="sv-SE" sz="1400" dirty="0"/>
              <a:t> </a:t>
            </a:r>
            <a:r>
              <a:rPr lang="sv-SE" sz="1400" dirty="0"/>
              <a:t> </a:t>
            </a:r>
            <a:r>
              <a:rPr lang="sv-SE" sz="1400" dirty="0"/>
              <a:t>v</a:t>
            </a:r>
            <a:r>
              <a:rPr lang="sv-SE" sz="1400" dirty="0"/>
              <a:t>i</a:t>
            </a:r>
            <a:r>
              <a:rPr lang="sv-SE" sz="1400" dirty="0"/>
              <a:t>k</a:t>
            </a:r>
            <a:r>
              <a:rPr lang="sv-SE" sz="1400" dirty="0"/>
              <a:t>s</a:t>
            </a:r>
            <a:r>
              <a:rPr lang="sv-SE" sz="1400" dirty="0"/>
              <a:t> </a:t>
            </a:r>
            <a:r>
              <a:rPr lang="sv-SE" sz="1400" dirty="0"/>
              <a:t>p</a:t>
            </a:r>
            <a:r>
              <a:rPr lang="sv-SE" sz="1400" dirty="0"/>
              <a:t>å</a:t>
            </a:r>
            <a:r>
              <a:rPr lang="sv-SE" sz="1400" dirty="0"/>
              <a:t> </a:t>
            </a:r>
            <a:r>
              <a:rPr lang="sv-SE" sz="1400" dirty="0"/>
              <a:t>m</a:t>
            </a:r>
            <a:r>
              <a:rPr lang="sv-SE" sz="1400" dirty="0"/>
              <a:t>i</a:t>
            </a:r>
            <a:r>
              <a:rPr lang="sv-SE" sz="1400" dirty="0"/>
              <a:t>t</a:t>
            </a:r>
            <a:r>
              <a:rPr lang="sv-SE" sz="1400" dirty="0"/>
              <a:t>t</a:t>
            </a:r>
            <a:r>
              <a:rPr lang="sv-SE" sz="1400" dirty="0"/>
              <a:t>e</a:t>
            </a:r>
            <a:r>
              <a:rPr lang="sv-SE" sz="1400" dirty="0"/>
              <a:t>n</a:t>
            </a:r>
            <a:r>
              <a:rPr lang="sv-SE" sz="1400" dirty="0"/>
              <a:t> </a:t>
            </a:r>
            <a:r>
              <a:rPr lang="sv-SE" sz="1400" dirty="0"/>
              <a:t>f</a:t>
            </a:r>
            <a:r>
              <a:rPr lang="sv-SE" sz="1400" dirty="0"/>
              <a:t>ö</a:t>
            </a:r>
            <a:r>
              <a:rPr lang="sv-SE" sz="1400" dirty="0"/>
              <a:t>r</a:t>
            </a:r>
            <a:r>
              <a:rPr lang="sv-SE" sz="1400" dirty="0"/>
              <a:t> </a:t>
            </a:r>
            <a:r>
              <a:rPr lang="sv-SE" sz="1400" dirty="0"/>
              <a:t>h</a:t>
            </a:r>
            <a:r>
              <a:rPr lang="sv-SE" sz="1400" dirty="0"/>
              <a:t>a</a:t>
            </a:r>
            <a:r>
              <a:rPr lang="sv-SE" sz="1400" dirty="0"/>
              <a:t>n</a:t>
            </a:r>
            <a:r>
              <a:rPr lang="sv-SE" sz="1400" dirty="0"/>
              <a:t>d</a:t>
            </a:r>
            <a:r>
              <a:rPr lang="sv-SE" sz="1400" dirty="0"/>
              <a:t>.</a:t>
            </a:r>
            <a:r>
              <a:rPr lang="sv-SE" sz="1400" dirty="0"/>
              <a:t> </a:t>
            </a:r>
            <a:r>
              <a:rPr lang="sv-SE" sz="1400" dirty="0"/>
              <a:t>S</a:t>
            </a:r>
            <a:r>
              <a:rPr lang="sv-SE" sz="1400" dirty="0"/>
              <a:t>e</a:t>
            </a:r>
            <a:r>
              <a:rPr lang="sv-SE" sz="1400" dirty="0"/>
              <a:t> </a:t>
            </a:r>
            <a:r>
              <a:rPr lang="sv-SE" sz="1400" dirty="0"/>
              <a:t>t</a:t>
            </a:r>
            <a:r>
              <a:rPr lang="sv-SE" sz="1400" dirty="0"/>
              <a:t>i</a:t>
            </a:r>
            <a:r>
              <a:rPr lang="sv-SE" sz="1400" dirty="0"/>
              <a:t>l</a:t>
            </a:r>
            <a:r>
              <a:rPr lang="sv-SE" sz="1400" dirty="0"/>
              <a:t>l</a:t>
            </a:r>
            <a:r>
              <a:rPr lang="sv-SE" sz="1400" dirty="0"/>
              <a:t> </a:t>
            </a:r>
            <a:r>
              <a:rPr lang="sv-SE" sz="1400" dirty="0"/>
              <a:t>a</a:t>
            </a:r>
            <a:r>
              <a:rPr lang="sv-SE" sz="1400" dirty="0"/>
              <a:t>t</a:t>
            </a:r>
            <a:r>
              <a:rPr lang="sv-SE" sz="1400" dirty="0"/>
              <a:t>t</a:t>
            </a:r>
            <a:r>
              <a:rPr lang="sv-SE" sz="1400" dirty="0"/>
              <a:t> </a:t>
            </a:r>
            <a:r>
              <a:rPr lang="sv-SE" sz="1400" dirty="0"/>
              <a:t>P</a:t>
            </a:r>
            <a:r>
              <a:rPr lang="sv-SE" sz="1400" dirty="0"/>
              <a:t>a</a:t>
            </a:r>
            <a:r>
              <a:rPr lang="sv-SE" sz="1400" dirty="0"/>
              <a:t>s</a:t>
            </a:r>
            <a:r>
              <a:rPr lang="sv-SE" sz="1400" dirty="0"/>
              <a:t>s</a:t>
            </a:r>
            <a:r>
              <a:rPr lang="sv-SE" sz="1400" dirty="0"/>
              <a:t>a</a:t>
            </a:r>
            <a:r>
              <a:rPr lang="sv-SE" sz="1400" dirty="0"/>
              <a:t> </a:t>
            </a:r>
            <a:r>
              <a:rPr lang="sv-SE" sz="1400" dirty="0"/>
              <a:t>i</a:t>
            </a:r>
            <a:r>
              <a:rPr lang="sv-SE" sz="1400" dirty="0"/>
              <a:t>n</a:t>
            </a:r>
            <a:r>
              <a:rPr lang="sv-SE" sz="1400" dirty="0"/>
              <a:t> </a:t>
            </a:r>
            <a:r>
              <a:rPr lang="sv-SE" sz="1400" dirty="0"/>
              <a:t>p</a:t>
            </a:r>
            <a:r>
              <a:rPr lang="sv-SE" sz="1400" dirty="0"/>
              <a:t>å</a:t>
            </a:r>
            <a:r>
              <a:rPr lang="sv-SE" sz="1400" dirty="0"/>
              <a:t> </a:t>
            </a:r>
            <a:r>
              <a:rPr lang="sv-SE" sz="1400" dirty="0"/>
              <a:t>p</a:t>
            </a:r>
            <a:r>
              <a:rPr lang="sv-SE" sz="1400" dirty="0"/>
              <a:t>a</a:t>
            </a:r>
            <a:r>
              <a:rPr lang="sv-SE" sz="1400" dirty="0"/>
              <a:t>p</a:t>
            </a:r>
            <a:r>
              <a:rPr lang="sv-SE" sz="1400" dirty="0"/>
              <a:t>p</a:t>
            </a:r>
            <a:r>
              <a:rPr lang="sv-SE" sz="1400" dirty="0"/>
              <a:t>e</a:t>
            </a:r>
            <a:r>
              <a:rPr lang="sv-SE" sz="1400" dirty="0"/>
              <a:t>r</a:t>
            </a:r>
            <a:r>
              <a:rPr lang="sv-SE" sz="1400" dirty="0"/>
              <a:t> </a:t>
            </a:r>
            <a:r>
              <a:rPr lang="sv-SE" sz="1400" dirty="0"/>
              <a:t>i</a:t>
            </a:r>
            <a:r>
              <a:rPr lang="sv-SE" sz="1400" dirty="0"/>
              <a:t>n</a:t>
            </a:r>
            <a:r>
              <a:rPr lang="sv-SE" sz="1400" dirty="0"/>
              <a:t>t</a:t>
            </a:r>
            <a:r>
              <a:rPr lang="sv-SE" sz="1400" dirty="0"/>
              <a:t>e</a:t>
            </a:r>
            <a:r>
              <a:rPr lang="sv-SE" sz="1400" dirty="0"/>
              <a:t> </a:t>
            </a:r>
            <a:r>
              <a:rPr lang="sv-SE" sz="1400" dirty="0"/>
              <a:t>ä</a:t>
            </a:r>
            <a:r>
              <a:rPr lang="sv-SE" sz="1400" dirty="0"/>
              <a:t>r</a:t>
            </a:r>
            <a:r>
              <a:rPr lang="sv-SE" sz="1400" dirty="0"/>
              <a:t> </a:t>
            </a:r>
            <a:r>
              <a:rPr lang="sv-SE" sz="1400" dirty="0" err="1"/>
              <a:t>i</a:t>
            </a:r>
            <a:r>
              <a:rPr lang="sv-SE" sz="1400" dirty="0" err="1"/>
              <a:t>b</a:t>
            </a:r>
            <a:r>
              <a:rPr lang="sv-SE" sz="1400" dirty="0" err="1"/>
              <a:t>o</a:t>
            </a:r>
            <a:r>
              <a:rPr lang="sv-SE" sz="1400" dirty="0" err="1"/>
              <a:t>c</a:t>
            </a:r>
            <a:r>
              <a:rPr lang="sv-SE" sz="1400" dirty="0" err="1"/>
              <a:t>k</a:t>
            </a:r>
            <a:r>
              <a:rPr lang="sv-SE" sz="1400" dirty="0" err="1"/>
              <a:t>a</a:t>
            </a:r>
            <a:r>
              <a:rPr lang="sv-SE" sz="1400" dirty="0" err="1"/>
              <a:t>t</a:t>
            </a:r>
            <a:r>
              <a:rPr lang="sv-SE" sz="1400" dirty="0"/>
              <a:t> </a:t>
            </a:r>
            <a:r>
              <a:rPr lang="sv-SE" sz="1400" dirty="0"/>
              <a:t>u</a:t>
            </a:r>
            <a:r>
              <a:rPr lang="sv-SE" sz="1400" dirty="0"/>
              <a:t>n</a:t>
            </a:r>
            <a:r>
              <a:rPr lang="sv-SE" sz="1400" dirty="0"/>
              <a:t>d</a:t>
            </a:r>
            <a:r>
              <a:rPr lang="sv-SE" sz="1400" dirty="0"/>
              <a:t>e</a:t>
            </a:r>
            <a:r>
              <a:rPr lang="sv-SE" sz="1400" dirty="0"/>
              <a:t>r</a:t>
            </a:r>
            <a:r>
              <a:rPr lang="sv-SE" sz="1400" dirty="0"/>
              <a:t> </a:t>
            </a:r>
            <a:r>
              <a:rPr lang="sv-SE" sz="1400" dirty="0"/>
              <a:t>H</a:t>
            </a:r>
            <a:r>
              <a:rPr lang="sv-SE" sz="1400" dirty="0"/>
              <a:t>e</a:t>
            </a:r>
            <a:r>
              <a:rPr lang="sv-SE" sz="1400" dirty="0"/>
              <a:t>l</a:t>
            </a:r>
            <a:r>
              <a:rPr lang="sv-SE" sz="1400" dirty="0"/>
              <a:t>s</a:t>
            </a:r>
            <a:r>
              <a:rPr lang="sv-SE" sz="1400" dirty="0"/>
              <a:t>i</a:t>
            </a:r>
            <a:r>
              <a:rPr lang="sv-SE" sz="1400" dirty="0"/>
              <a:t>d</a:t>
            </a:r>
            <a:r>
              <a:rPr lang="sv-SE" sz="1400" dirty="0"/>
              <a:t>e</a:t>
            </a:r>
            <a:r>
              <a:rPr lang="sv-SE" sz="1400" dirty="0"/>
              <a:t>s</a:t>
            </a:r>
            <a:r>
              <a:rPr lang="sv-SE" sz="1400" dirty="0"/>
              <a:t>b</a:t>
            </a:r>
            <a:r>
              <a:rPr lang="sv-SE" sz="1400" dirty="0"/>
              <a:t>i</a:t>
            </a:r>
            <a:r>
              <a:rPr lang="sv-SE" sz="1400" dirty="0"/>
              <a:t>l</a:t>
            </a:r>
            <a:r>
              <a:rPr lang="sv-SE" sz="1400" dirty="0"/>
              <a:t>d</a:t>
            </a:r>
            <a:r>
              <a:rPr lang="sv-SE" sz="1400" dirty="0"/>
              <a:t>e</a:t>
            </a:r>
            <a:r>
              <a:rPr lang="sv-SE" sz="1400" dirty="0"/>
              <a:t>r</a:t>
            </a:r>
            <a:r>
              <a:rPr lang="sv-SE" sz="1400" dirty="0"/>
              <a:t> </a:t>
            </a:r>
            <a:r>
              <a:rPr lang="sv-SE" sz="1400" dirty="0"/>
              <a:t>i</a:t>
            </a:r>
            <a:r>
              <a:rPr lang="sv-SE" sz="1400" dirty="0"/>
              <a:t> </a:t>
            </a:r>
            <a:r>
              <a:rPr lang="sv-SE" sz="1400" dirty="0"/>
              <a:t>u</a:t>
            </a:r>
            <a:r>
              <a:rPr lang="sv-SE" sz="1400" dirty="0"/>
              <a:t>t</a:t>
            </a:r>
            <a:r>
              <a:rPr lang="sv-SE" sz="1400" dirty="0"/>
              <a:t>s</a:t>
            </a:r>
            <a:r>
              <a:rPr lang="sv-SE" sz="1400" dirty="0"/>
              <a:t>k</a:t>
            </a:r>
            <a:r>
              <a:rPr lang="sv-SE" sz="1400" dirty="0"/>
              <a:t>r</a:t>
            </a:r>
            <a:r>
              <a:rPr lang="sv-SE" sz="1400" dirty="0"/>
              <a:t>i</a:t>
            </a:r>
            <a:r>
              <a:rPr lang="sv-SE" sz="1400" dirty="0"/>
              <a:t>f</a:t>
            </a:r>
            <a:r>
              <a:rPr lang="sv-SE" sz="1400" dirty="0"/>
              <a:t>t</a:t>
            </a:r>
            <a:r>
              <a:rPr lang="sv-SE" sz="1400" dirty="0"/>
              <a:t>s</a:t>
            </a:r>
            <a:r>
              <a:rPr lang="sv-SE" sz="1400" dirty="0"/>
              <a:t>l</a:t>
            </a:r>
            <a:r>
              <a:rPr lang="sv-SE" sz="1400" dirty="0"/>
              <a:t>ä</a:t>
            </a:r>
            <a:r>
              <a:rPr lang="sv-SE" sz="1400" dirty="0"/>
              <a:t>g</a:t>
            </a:r>
            <a:r>
              <a:rPr lang="sv-SE" sz="1400" dirty="0"/>
              <a:t>e</a:t>
            </a:r>
            <a:r>
              <a:rPr lang="sv-SE" sz="1400" dirty="0"/>
              <a:t>t</a:t>
            </a:r>
            <a:r>
              <a:rPr lang="sv-SE" sz="1400" dirty="0"/>
              <a:t>.</a:t>
            </a:r>
            <a:r>
              <a:rPr lang="sv-SE" sz="1400" dirty="0"/>
              <a:t> </a:t>
            </a:r>
          </a:p>
          <a:p>
            <a:pPr marL="342900" lvl="4" indent="-3429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v-SE" sz="1400" dirty="0"/>
              <a:t>F</a:t>
            </a:r>
            <a:r>
              <a:rPr lang="sv-SE" sz="1400" dirty="0"/>
              <a:t>ö</a:t>
            </a:r>
            <a:r>
              <a:rPr lang="sv-SE" sz="1400" dirty="0"/>
              <a:t>r</a:t>
            </a:r>
            <a:r>
              <a:rPr lang="sv-SE" sz="1400" dirty="0"/>
              <a:t> </a:t>
            </a:r>
            <a:r>
              <a:rPr lang="sv-SE" sz="1400" dirty="0"/>
              <a:t>a</a:t>
            </a:r>
            <a:r>
              <a:rPr lang="sv-SE" sz="1400" dirty="0"/>
              <a:t>t</a:t>
            </a:r>
            <a:r>
              <a:rPr lang="sv-SE" sz="1400" dirty="0"/>
              <a:t>t</a:t>
            </a:r>
            <a:r>
              <a:rPr lang="sv-SE" sz="1400" dirty="0"/>
              <a:t> </a:t>
            </a:r>
            <a:r>
              <a:rPr lang="sv-SE" sz="1400" dirty="0"/>
              <a:t>a</a:t>
            </a:r>
            <a:r>
              <a:rPr lang="sv-SE" sz="1400" dirty="0"/>
              <a:t>n</a:t>
            </a:r>
            <a:r>
              <a:rPr lang="sv-SE" sz="1400" dirty="0"/>
              <a:t>v</a:t>
            </a:r>
            <a:r>
              <a:rPr lang="sv-SE" sz="1400" dirty="0"/>
              <a:t>ä</a:t>
            </a:r>
            <a:r>
              <a:rPr lang="sv-SE" sz="1400" dirty="0"/>
              <a:t>n</a:t>
            </a:r>
            <a:r>
              <a:rPr lang="sv-SE" sz="1400" dirty="0"/>
              <a:t>d</a:t>
            </a:r>
            <a:r>
              <a:rPr lang="sv-SE" sz="1400" dirty="0"/>
              <a:t>a</a:t>
            </a:r>
            <a:r>
              <a:rPr lang="sv-SE" sz="1400" dirty="0"/>
              <a:t> </a:t>
            </a:r>
            <a:r>
              <a:rPr lang="sv-SE" sz="1400" dirty="0"/>
              <a:t>G</a:t>
            </a:r>
            <a:r>
              <a:rPr lang="sv-SE" sz="1400" dirty="0"/>
              <a:t>ö</a:t>
            </a:r>
            <a:r>
              <a:rPr lang="sv-SE" sz="1400" dirty="0"/>
              <a:t>t</a:t>
            </a:r>
            <a:r>
              <a:rPr lang="sv-SE" sz="1400" dirty="0"/>
              <a:t>e</a:t>
            </a:r>
            <a:r>
              <a:rPr lang="sv-SE" sz="1400" dirty="0"/>
              <a:t>b</a:t>
            </a:r>
            <a:r>
              <a:rPr lang="sv-SE" sz="1400" dirty="0"/>
              <a:t>o</a:t>
            </a:r>
            <a:r>
              <a:rPr lang="sv-SE" sz="1400" dirty="0"/>
              <a:t>r</a:t>
            </a:r>
            <a:r>
              <a:rPr lang="sv-SE" sz="1400" dirty="0"/>
              <a:t>g</a:t>
            </a:r>
            <a:r>
              <a:rPr lang="sv-SE" sz="1400" dirty="0"/>
              <a:t>s</a:t>
            </a:r>
            <a:r>
              <a:rPr lang="sv-SE" sz="1400" dirty="0"/>
              <a:t> </a:t>
            </a:r>
            <a:r>
              <a:rPr lang="sv-SE" sz="1400" dirty="0"/>
              <a:t>S</a:t>
            </a:r>
            <a:r>
              <a:rPr lang="sv-SE" sz="1400" dirty="0"/>
              <a:t>t</a:t>
            </a:r>
            <a:r>
              <a:rPr lang="sv-SE" sz="1400" dirty="0"/>
              <a:t>a</a:t>
            </a:r>
            <a:r>
              <a:rPr lang="sv-SE" sz="1400" dirty="0"/>
              <a:t>d</a:t>
            </a:r>
            <a:r>
              <a:rPr lang="sv-SE" sz="1400" dirty="0"/>
              <a:t>s</a:t>
            </a:r>
            <a:r>
              <a:rPr lang="sv-SE" sz="1400" dirty="0"/>
              <a:t> </a:t>
            </a:r>
            <a:r>
              <a:rPr lang="sv-SE" sz="1400" dirty="0"/>
              <a:t>l</a:t>
            </a:r>
            <a:r>
              <a:rPr lang="sv-SE" sz="1400" dirty="0"/>
              <a:t>j</a:t>
            </a:r>
            <a:r>
              <a:rPr lang="sv-SE" sz="1400" dirty="0"/>
              <a:t>u</a:t>
            </a:r>
            <a:r>
              <a:rPr lang="sv-SE" sz="1400" dirty="0"/>
              <a:t>s</a:t>
            </a:r>
            <a:r>
              <a:rPr lang="sv-SE" sz="1400" dirty="0"/>
              <a:t>a</a:t>
            </a:r>
            <a:r>
              <a:rPr lang="sv-SE" sz="1400" dirty="0"/>
              <a:t> </a:t>
            </a:r>
            <a:r>
              <a:rPr lang="sv-SE" sz="1400" dirty="0"/>
              <a:t>f</a:t>
            </a:r>
            <a:r>
              <a:rPr lang="sv-SE" sz="1400" dirty="0"/>
              <a:t>ä</a:t>
            </a:r>
            <a:r>
              <a:rPr lang="sv-SE" sz="1400" dirty="0"/>
              <a:t>r</a:t>
            </a:r>
            <a:r>
              <a:rPr lang="sv-SE" sz="1400" dirty="0"/>
              <a:t>g</a:t>
            </a:r>
            <a:r>
              <a:rPr lang="sv-SE" sz="1400" dirty="0"/>
              <a:t>e</a:t>
            </a:r>
            <a:r>
              <a:rPr lang="sv-SE" sz="1400" dirty="0"/>
              <a:t>r</a:t>
            </a:r>
            <a:r>
              <a:rPr lang="sv-SE" sz="1400" dirty="0"/>
              <a:t> </a:t>
            </a:r>
            <a:r>
              <a:rPr lang="sv-SE" sz="1400" dirty="0"/>
              <a:t>p</a:t>
            </a:r>
            <a:r>
              <a:rPr lang="sv-SE" sz="1400" dirty="0"/>
              <a:t>å</a:t>
            </a:r>
            <a:r>
              <a:rPr lang="sv-SE" sz="1400" dirty="0"/>
              <a:t> </a:t>
            </a:r>
            <a:r>
              <a:rPr lang="sv-SE" sz="1400" dirty="0"/>
              <a:t>g</a:t>
            </a:r>
            <a:r>
              <a:rPr lang="sv-SE" sz="1400" dirty="0"/>
              <a:t>r</a:t>
            </a:r>
            <a:r>
              <a:rPr lang="sv-SE" sz="1400" dirty="0"/>
              <a:t>a</a:t>
            </a:r>
            <a:r>
              <a:rPr lang="sv-SE" sz="1400" dirty="0"/>
              <a:t>f</a:t>
            </a:r>
            <a:r>
              <a:rPr lang="sv-SE" sz="1400" dirty="0"/>
              <a:t>i</a:t>
            </a:r>
            <a:r>
              <a:rPr lang="sv-SE" sz="1400" dirty="0"/>
              <a:t>k</a:t>
            </a:r>
            <a:r>
              <a:rPr lang="sv-SE" sz="1400" dirty="0"/>
              <a:t>.</a:t>
            </a:r>
            <a:r>
              <a:rPr lang="sv-SE" sz="1400" dirty="0"/>
              <a:t> </a:t>
            </a:r>
            <a:r>
              <a:rPr lang="sv-SE" sz="1400" dirty="0"/>
              <a:t>M</a:t>
            </a:r>
            <a:r>
              <a:rPr lang="sv-SE" sz="1400" dirty="0"/>
              <a:t>a</a:t>
            </a:r>
            <a:r>
              <a:rPr lang="sv-SE" sz="1400" dirty="0"/>
              <a:t>r</a:t>
            </a:r>
            <a:r>
              <a:rPr lang="sv-SE" sz="1400" dirty="0"/>
              <a:t>k</a:t>
            </a:r>
            <a:r>
              <a:rPr lang="sv-SE" sz="1400" dirty="0"/>
              <a:t>e</a:t>
            </a:r>
            <a:r>
              <a:rPr lang="sv-SE" sz="1400" dirty="0"/>
              <a:t>r</a:t>
            </a:r>
            <a:r>
              <a:rPr lang="sv-SE" sz="1400" dirty="0"/>
              <a:t>a</a:t>
            </a:r>
            <a:r>
              <a:rPr lang="sv-SE" sz="1400" dirty="0"/>
              <a:t> </a:t>
            </a:r>
            <a:r>
              <a:rPr lang="sv-SE" sz="1400" dirty="0"/>
              <a:t>o</a:t>
            </a:r>
            <a:r>
              <a:rPr lang="sv-SE" sz="1400" dirty="0"/>
              <a:t>b</a:t>
            </a:r>
            <a:r>
              <a:rPr lang="sv-SE" sz="1400" dirty="0"/>
              <a:t>j</a:t>
            </a:r>
            <a:r>
              <a:rPr lang="sv-SE" sz="1400" dirty="0"/>
              <a:t>e</a:t>
            </a:r>
            <a:r>
              <a:rPr lang="sv-SE" sz="1400" dirty="0"/>
              <a:t>k</a:t>
            </a:r>
            <a:r>
              <a:rPr lang="sv-SE" sz="1400" dirty="0"/>
              <a:t>t</a:t>
            </a:r>
            <a:r>
              <a:rPr lang="sv-SE" sz="1400" dirty="0"/>
              <a:t> </a:t>
            </a:r>
            <a:r>
              <a:rPr lang="sv-SE" sz="1400" dirty="0"/>
              <a:t>o</a:t>
            </a:r>
            <a:r>
              <a:rPr lang="sv-SE" sz="1400" dirty="0"/>
              <a:t>c</a:t>
            </a:r>
            <a:r>
              <a:rPr lang="sv-SE" sz="1400" dirty="0"/>
              <a:t>h</a:t>
            </a:r>
            <a:r>
              <a:rPr lang="sv-SE" sz="1400" dirty="0"/>
              <a:t> </a:t>
            </a:r>
            <a:r>
              <a:rPr lang="sv-SE" sz="1400" dirty="0"/>
              <a:t>ä</a:t>
            </a:r>
            <a:r>
              <a:rPr lang="sv-SE" sz="1400" dirty="0"/>
              <a:t>n</a:t>
            </a:r>
            <a:r>
              <a:rPr lang="sv-SE" sz="1400" dirty="0"/>
              <a:t>d</a:t>
            </a:r>
            <a:r>
              <a:rPr lang="sv-SE" sz="1400" dirty="0"/>
              <a:t>r</a:t>
            </a:r>
            <a:r>
              <a:rPr lang="sv-SE" sz="1400" dirty="0"/>
              <a:t>a</a:t>
            </a:r>
            <a:r>
              <a:rPr lang="sv-SE" sz="1400" dirty="0"/>
              <a:t> </a:t>
            </a:r>
            <a:r>
              <a:rPr lang="sv-SE" sz="1400" dirty="0"/>
              <a:t>f</a:t>
            </a:r>
            <a:r>
              <a:rPr lang="sv-SE" sz="1400" dirty="0"/>
              <a:t>y</a:t>
            </a:r>
            <a:r>
              <a:rPr lang="sv-SE" sz="1400" dirty="0"/>
              <a:t>l</a:t>
            </a:r>
            <a:r>
              <a:rPr lang="sv-SE" sz="1400" dirty="0"/>
              <a:t>l</a:t>
            </a:r>
            <a:r>
              <a:rPr lang="sv-SE" sz="1400" dirty="0"/>
              <a:t>n</a:t>
            </a:r>
            <a:r>
              <a:rPr lang="sv-SE" sz="1400" dirty="0"/>
              <a:t>i</a:t>
            </a:r>
            <a:r>
              <a:rPr lang="sv-SE" sz="1400" dirty="0"/>
              <a:t>n</a:t>
            </a:r>
            <a:r>
              <a:rPr lang="sv-SE" sz="1400" dirty="0"/>
              <a:t>g</a:t>
            </a:r>
            <a:r>
              <a:rPr lang="sv-SE" sz="1400" dirty="0"/>
              <a:t>s</a:t>
            </a:r>
            <a:r>
              <a:rPr lang="sv-SE" sz="1400" dirty="0"/>
              <a:t>f</a:t>
            </a:r>
            <a:r>
              <a:rPr lang="sv-SE" sz="1400" dirty="0"/>
              <a:t>ä</a:t>
            </a:r>
            <a:r>
              <a:rPr lang="sv-SE" sz="1400" dirty="0"/>
              <a:t>r</a:t>
            </a:r>
            <a:r>
              <a:rPr lang="sv-SE" sz="1400" dirty="0"/>
              <a:t>g</a:t>
            </a:r>
            <a:r>
              <a:rPr lang="sv-SE" sz="1400" dirty="0"/>
              <a:t> </a:t>
            </a:r>
            <a:r>
              <a:rPr lang="sv-SE" sz="1400" dirty="0"/>
              <a:t>m</a:t>
            </a:r>
            <a:r>
              <a:rPr lang="sv-SE" sz="1400" dirty="0"/>
              <a:t>e</a:t>
            </a:r>
            <a:r>
              <a:rPr lang="sv-SE" sz="1400" dirty="0"/>
              <a:t>d</a:t>
            </a:r>
            <a:r>
              <a:rPr lang="sv-SE" sz="1400" dirty="0"/>
              <a:t> </a:t>
            </a:r>
            <a:r>
              <a:rPr lang="sv-SE" sz="1400" dirty="0"/>
              <a:t>p</a:t>
            </a:r>
            <a:r>
              <a:rPr lang="sv-SE" sz="1400" dirty="0"/>
              <a:t>i</a:t>
            </a:r>
            <a:r>
              <a:rPr lang="sv-SE" sz="1400" dirty="0"/>
              <a:t>p</a:t>
            </a:r>
            <a:r>
              <a:rPr lang="sv-SE" sz="1400" dirty="0"/>
              <a:t>e</a:t>
            </a:r>
            <a:r>
              <a:rPr lang="sv-SE" sz="1400" dirty="0"/>
              <a:t>t</a:t>
            </a:r>
            <a:r>
              <a:rPr lang="sv-SE" sz="1400" dirty="0"/>
              <a:t>t</a:t>
            </a:r>
            <a:r>
              <a:rPr lang="sv-SE" sz="1400" dirty="0"/>
              <a:t>e</a:t>
            </a:r>
            <a:r>
              <a:rPr lang="sv-SE" sz="1400" dirty="0"/>
              <a:t>n</a:t>
            </a:r>
            <a:r>
              <a:rPr lang="sv-SE" sz="1400" dirty="0"/>
              <a:t> </a:t>
            </a:r>
            <a:r>
              <a:rPr lang="sv-SE" sz="1400" dirty="0"/>
              <a:t>p</a:t>
            </a:r>
            <a:r>
              <a:rPr lang="sv-SE" sz="1400" dirty="0"/>
              <a:t>å</a:t>
            </a:r>
            <a:r>
              <a:rPr lang="sv-SE" sz="1400" dirty="0"/>
              <a:t> </a:t>
            </a:r>
            <a:r>
              <a:rPr lang="sv-SE" sz="1400" dirty="0"/>
              <a:t>n</a:t>
            </a:r>
            <a:r>
              <a:rPr lang="sv-SE" sz="1400" dirty="0"/>
              <a:t>å</a:t>
            </a:r>
            <a:r>
              <a:rPr lang="sv-SE" sz="1400" dirty="0"/>
              <a:t>g</a:t>
            </a:r>
            <a:r>
              <a:rPr lang="sv-SE" sz="1400" dirty="0"/>
              <a:t>o</a:t>
            </a:r>
            <a:r>
              <a:rPr lang="sv-SE" sz="1400" dirty="0"/>
              <a:t>n</a:t>
            </a:r>
            <a:r>
              <a:rPr lang="sv-SE" sz="1400" dirty="0"/>
              <a:t> </a:t>
            </a:r>
            <a:r>
              <a:rPr lang="sv-SE" sz="1400" dirty="0"/>
              <a:t>a</a:t>
            </a:r>
            <a:r>
              <a:rPr lang="sv-SE" sz="1400" dirty="0"/>
              <a:t>v</a:t>
            </a:r>
            <a:r>
              <a:rPr lang="sv-SE" sz="1400" dirty="0"/>
              <a:t> </a:t>
            </a:r>
            <a:r>
              <a:rPr lang="sv-SE" sz="1400" dirty="0"/>
              <a:t>f</a:t>
            </a:r>
            <a:r>
              <a:rPr lang="sv-SE" sz="1400" dirty="0"/>
              <a:t>ä</a:t>
            </a:r>
            <a:r>
              <a:rPr lang="sv-SE" sz="1400" dirty="0"/>
              <a:t>r</a:t>
            </a:r>
            <a:r>
              <a:rPr lang="sv-SE" sz="1400" dirty="0"/>
              <a:t>g</a:t>
            </a:r>
            <a:r>
              <a:rPr lang="sv-SE" sz="1400" dirty="0"/>
              <a:t>e</a:t>
            </a:r>
            <a:r>
              <a:rPr lang="sv-SE" sz="1400" dirty="0"/>
              <a:t>r</a:t>
            </a:r>
            <a:r>
              <a:rPr lang="sv-SE" sz="1400" dirty="0"/>
              <a:t>n</a:t>
            </a:r>
            <a:r>
              <a:rPr lang="sv-SE" sz="1400" dirty="0"/>
              <a:t>a</a:t>
            </a:r>
            <a:r>
              <a:rPr lang="sv-SE" sz="1400" dirty="0"/>
              <a:t> </a:t>
            </a:r>
            <a:r>
              <a:rPr lang="sv-SE" sz="1400" dirty="0"/>
              <a:t>n</a:t>
            </a:r>
            <a:r>
              <a:rPr lang="sv-SE" sz="1400" dirty="0"/>
              <a:t>e</a:t>
            </a:r>
            <a:r>
              <a:rPr lang="sv-SE" sz="1400" dirty="0"/>
              <a:t>d</a:t>
            </a:r>
            <a:r>
              <a:rPr lang="sv-SE" sz="1400" dirty="0"/>
              <a:t>a</a:t>
            </a:r>
            <a:r>
              <a:rPr lang="sv-SE" sz="1400" dirty="0"/>
              <a:t>n</a:t>
            </a:r>
            <a:r>
              <a:rPr lang="sv-SE" sz="1400" dirty="0"/>
              <a:t>.</a:t>
            </a:r>
            <a:r>
              <a:rPr lang="sv-SE" sz="1400" dirty="0"/>
              <a:t> </a:t>
            </a:r>
          </a:p>
        </p:txBody>
      </p:sp>
      <p:sp>
        <p:nvSpPr>
          <p:cNvPr id="2" name="Ellips 1">
            <a:extLst>
              <a:ext uri="{FF2B5EF4-FFF2-40B4-BE49-F238E27FC236}">
                <a16:creationId xmlns:a16="http://schemas.microsoft.com/office/drawing/2014/main" id="{6F3B3CC2-8785-3CFD-15FA-AB7D06BE5A6B}"/>
              </a:ext>
            </a:extLst>
          </p:cNvPr>
          <p:cNvSpPr/>
          <p:nvPr/>
        </p:nvSpPr>
        <p:spPr>
          <a:xfrm>
            <a:off x="3914339" y="6664915"/>
            <a:ext cx="435871" cy="435871"/>
          </a:xfrm>
          <a:prstGeom prst="ellipse">
            <a:avLst/>
          </a:prstGeom>
          <a:solidFill>
            <a:srgbClr val="E1D1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04270888"/>
      </p:ext>
    </p:extLst>
  </p:cSld>
  <p:clrMapOvr>
    <a:masterClrMapping/>
  </p:clrMapOvr>
</p:sld>
</file>

<file path=ppt/slides/slide2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tshållare för bild 24">
            <a:extLst>
              <a:ext uri="{FF2B5EF4-FFF2-40B4-BE49-F238E27FC236}">
                <a16:creationId xmlns:a16="http://schemas.microsoft.com/office/drawing/2014/main" id="{D68AB2D4-44DE-4C39-B405-54C7F9A7EB0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24" name="Rubrik 23">
            <a:extLst>
              <a:ext uri="{FF2B5EF4-FFF2-40B4-BE49-F238E27FC236}">
                <a16:creationId xmlns:a16="http://schemas.microsoft.com/office/drawing/2014/main" id="{114B5B48-E68E-4B57-96EC-57D5110B5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26" name="Platshållare för text 25">
            <a:extLst>
              <a:ext uri="{FF2B5EF4-FFF2-40B4-BE49-F238E27FC236}">
                <a16:creationId xmlns:a16="http://schemas.microsoft.com/office/drawing/2014/main" id="{A5F0B5D4-9CCA-4E26-B0E7-CBF0FAE40AE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sv-SE" dirty="0"/>
              <a:t>B</a:t>
            </a:r>
            <a:r>
              <a:rPr lang="sv-SE" dirty="0"/>
              <a:t>u</a:t>
            </a:r>
            <a:r>
              <a:rPr lang="sv-SE" dirty="0"/>
              <a:t>d</a:t>
            </a:r>
            <a:r>
              <a:rPr lang="sv-SE" dirty="0"/>
              <a:t>s</a:t>
            </a:r>
            <a:r>
              <a:rPr lang="sv-SE" dirty="0"/>
              <a:t>k</a:t>
            </a:r>
            <a:r>
              <a:rPr lang="sv-SE" dirty="0"/>
              <a:t>a</a:t>
            </a:r>
            <a:r>
              <a:rPr lang="sv-SE" dirty="0"/>
              <a:t>p</a:t>
            </a:r>
            <a:r>
              <a:rPr lang="sv-SE" dirty="0"/>
              <a:t>/</a:t>
            </a:r>
            <a:r>
              <a:rPr lang="sv-SE" dirty="0"/>
              <a:t>v</a:t>
            </a:r>
            <a:r>
              <a:rPr lang="sv-SE" dirty="0"/>
              <a:t>e</a:t>
            </a:r>
            <a:r>
              <a:rPr lang="sv-SE" dirty="0"/>
              <a:t>r</a:t>
            </a:r>
            <a:r>
              <a:rPr lang="sv-SE" dirty="0"/>
              <a:t>k</a:t>
            </a:r>
            <a:r>
              <a:rPr lang="sv-SE" dirty="0"/>
              <a:t>s</a:t>
            </a:r>
            <a:r>
              <a:rPr lang="sv-SE" dirty="0"/>
              <a:t>a</a:t>
            </a:r>
            <a:r>
              <a:rPr lang="sv-SE" dirty="0"/>
              <a:t>m</a:t>
            </a:r>
            <a:r>
              <a:rPr lang="sv-SE" dirty="0"/>
              <a:t>h</a:t>
            </a:r>
            <a:r>
              <a:rPr lang="sv-SE" dirty="0"/>
              <a:t>e</a:t>
            </a:r>
            <a:r>
              <a:rPr lang="sv-SE" dirty="0"/>
              <a:t>t</a:t>
            </a:r>
            <a:r>
              <a:rPr lang="sv-SE" dirty="0"/>
              <a:t>/</a:t>
            </a:r>
            <a:r>
              <a:rPr lang="sv-SE" dirty="0"/>
              <a:t>p</a:t>
            </a:r>
            <a:r>
              <a:rPr lang="sv-SE" dirty="0"/>
              <a:t>r</a:t>
            </a:r>
            <a:r>
              <a:rPr lang="sv-SE" dirty="0"/>
              <a:t>o</a:t>
            </a:r>
            <a:r>
              <a:rPr lang="sv-SE" dirty="0"/>
              <a:t>j</a:t>
            </a:r>
            <a:r>
              <a:rPr lang="sv-SE" dirty="0"/>
              <a:t>e</a:t>
            </a:r>
            <a:r>
              <a:rPr lang="sv-SE" dirty="0"/>
              <a:t>k</a:t>
            </a:r>
            <a:r>
              <a:rPr lang="sv-SE" dirty="0"/>
              <a:t>t</a:t>
            </a:r>
          </a:p>
          <a:p>
            <a:pPr>
              <a:spcBef>
                <a:spcPts val="0"/>
              </a:spcBef>
            </a:pPr>
            <a:r>
              <a:rPr lang="sv-SE" dirty="0">
                <a:latin typeface="+mn-lt"/>
              </a:rPr>
              <a:t>F</a:t>
            </a:r>
            <a:r>
              <a:rPr lang="sv-SE" dirty="0">
                <a:latin typeface="+mn-lt"/>
              </a:rPr>
              <a:t>ö</a:t>
            </a:r>
            <a:r>
              <a:rPr lang="sv-SE" dirty="0">
                <a:latin typeface="+mn-lt"/>
              </a:rPr>
              <a:t>r</a:t>
            </a:r>
            <a:r>
              <a:rPr lang="sv-SE" dirty="0">
                <a:latin typeface="+mn-lt"/>
              </a:rPr>
              <a:t>v</a:t>
            </a:r>
            <a:r>
              <a:rPr lang="sv-SE" dirty="0">
                <a:latin typeface="+mn-lt"/>
              </a:rPr>
              <a:t>a</a:t>
            </a:r>
            <a:r>
              <a:rPr lang="sv-SE" dirty="0">
                <a:latin typeface="+mn-lt"/>
              </a:rPr>
              <a:t>l</a:t>
            </a:r>
            <a:r>
              <a:rPr lang="sv-SE" dirty="0">
                <a:latin typeface="+mn-lt"/>
              </a:rPr>
              <a:t>t</a:t>
            </a:r>
            <a:r>
              <a:rPr lang="sv-SE" dirty="0">
                <a:latin typeface="+mn-lt"/>
              </a:rPr>
              <a:t>n</a:t>
            </a:r>
            <a:r>
              <a:rPr lang="sv-SE" dirty="0">
                <a:latin typeface="+mn-lt"/>
              </a:rPr>
              <a:t>i</a:t>
            </a:r>
            <a:r>
              <a:rPr lang="sv-SE" dirty="0">
                <a:latin typeface="+mn-lt"/>
              </a:rPr>
              <a:t>n</a:t>
            </a:r>
            <a:r>
              <a:rPr lang="sv-SE" dirty="0">
                <a:latin typeface="+mn-lt"/>
              </a:rPr>
              <a:t>g</a:t>
            </a:r>
          </a:p>
        </p:txBody>
      </p:sp>
      <p:sp>
        <p:nvSpPr>
          <p:cNvPr id="23" name="Platshållare för text 22">
            <a:extLst>
              <a:ext uri="{FF2B5EF4-FFF2-40B4-BE49-F238E27FC236}">
                <a16:creationId xmlns:a16="http://schemas.microsoft.com/office/drawing/2014/main" id="{479861F7-C395-4711-807B-5102E7D60C2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sv-SE" dirty="0"/>
              <a:t>g</a:t>
            </a:r>
            <a:r>
              <a:rPr lang="sv-SE" dirty="0"/>
              <a:t>o</a:t>
            </a:r>
            <a:r>
              <a:rPr lang="sv-SE" dirty="0"/>
              <a:t>t</a:t>
            </a:r>
            <a:r>
              <a:rPr lang="sv-SE" dirty="0"/>
              <a:t>e</a:t>
            </a:r>
            <a:r>
              <a:rPr lang="sv-SE" dirty="0"/>
              <a:t>b</a:t>
            </a:r>
            <a:r>
              <a:rPr lang="sv-SE" dirty="0"/>
              <a:t>o</a:t>
            </a:r>
            <a:r>
              <a:rPr lang="sv-SE" dirty="0"/>
              <a:t>r</a:t>
            </a:r>
            <a:r>
              <a:rPr lang="sv-SE" dirty="0"/>
              <a:t>g</a:t>
            </a:r>
            <a:r>
              <a:rPr lang="sv-SE" dirty="0"/>
              <a:t>.</a:t>
            </a:r>
            <a:r>
              <a:rPr lang="sv-SE" dirty="0"/>
              <a:t>s</a:t>
            </a:r>
            <a:r>
              <a:rPr lang="sv-SE" dirty="0"/>
              <a:t>e</a:t>
            </a:r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59F5DBC4-D9A1-4B44-90D0-8264D76BA4D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/>
          </a:bodyPr>
          <a:lstStyle/>
          <a:p>
            <a:r>
              <a:rPr lang="sv-SE" dirty="0"/>
              <a:t>K</a:t>
            </a:r>
            <a:r>
              <a:rPr lang="sv-SE" dirty="0"/>
              <a:t>o</a:t>
            </a:r>
            <a:r>
              <a:rPr lang="sv-SE" dirty="0"/>
              <a:t>n</a:t>
            </a:r>
            <a:r>
              <a:rPr lang="sv-SE" dirty="0"/>
              <a:t>t</a:t>
            </a:r>
            <a:r>
              <a:rPr lang="sv-SE" dirty="0"/>
              <a:t>a</a:t>
            </a:r>
            <a:r>
              <a:rPr lang="sv-SE" dirty="0"/>
              <a:t>k</a:t>
            </a:r>
            <a:r>
              <a:rPr lang="sv-SE" dirty="0"/>
              <a:t>t</a:t>
            </a:r>
          </a:p>
          <a:p>
            <a:pPr lvl="1"/>
            <a:r>
              <a:rPr lang="sv-SE" dirty="0" err="1"/>
              <a:t>V</a:t>
            </a:r>
            <a:r>
              <a:rPr lang="sv-SE" dirty="0" err="1"/>
              <a:t>e</a:t>
            </a:r>
            <a:r>
              <a:rPr lang="sv-SE" dirty="0" err="1"/>
              <a:t>l</a:t>
            </a:r>
            <a:r>
              <a:rPr lang="sv-SE" dirty="0" err="1"/>
              <a:t>i</a:t>
            </a:r>
            <a:r>
              <a:rPr lang="sv-SE" dirty="0" err="1"/>
              <a:t>a</a:t>
            </a:r>
            <a:r>
              <a:rPr lang="sv-SE" dirty="0" err="1"/>
              <a:t>m</a:t>
            </a:r>
            <a:r>
              <a:rPr lang="sv-SE" dirty="0" err="1"/>
              <a:t>u</a:t>
            </a:r>
            <a:r>
              <a:rPr lang="sv-SE" dirty="0" err="1"/>
              <a:t>s</a:t>
            </a:r>
            <a:r>
              <a:rPr lang="sv-SE" dirty="0"/>
              <a:t> </a:t>
            </a:r>
            <a:r>
              <a:rPr lang="sv-SE" dirty="0" err="1"/>
              <a:t>s</a:t>
            </a:r>
            <a:r>
              <a:rPr lang="sv-SE" dirty="0" err="1"/>
              <a:t>i</a:t>
            </a:r>
            <a:r>
              <a:rPr lang="sv-SE" dirty="0" err="1"/>
              <a:t>m</a:t>
            </a:r>
            <a:r>
              <a:rPr lang="sv-SE" dirty="0" err="1"/>
              <a:t>o</a:t>
            </a:r>
            <a:r>
              <a:rPr lang="sv-SE" dirty="0" err="1"/>
              <a:t>l</a:t>
            </a:r>
            <a:r>
              <a:rPr lang="sv-SE" dirty="0" err="1"/>
              <a:t>o</a:t>
            </a:r>
            <a:r>
              <a:rPr lang="sv-SE" dirty="0" err="1"/>
              <a:t>r</a:t>
            </a:r>
            <a:r>
              <a:rPr lang="sv-SE" dirty="0" err="1"/>
              <a:t>u</a:t>
            </a:r>
            <a:r>
              <a:rPr lang="sv-SE" dirty="0" err="1"/>
              <a:t>m</a:t>
            </a:r>
            <a:r>
              <a:rPr lang="sv-SE" dirty="0"/>
              <a:t> </a:t>
            </a:r>
            <a:r>
              <a:rPr lang="sv-SE" dirty="0" err="1"/>
              <a:t>r</a:t>
            </a:r>
            <a:r>
              <a:rPr lang="sv-SE" dirty="0" err="1"/>
              <a:t>e</a:t>
            </a:r>
            <a:r>
              <a:rPr lang="sv-SE" dirty="0" err="1"/>
              <a:t>r</a:t>
            </a:r>
            <a:r>
              <a:rPr lang="sv-SE" dirty="0" err="1"/>
              <a:t>o</a:t>
            </a:r>
            <a:r>
              <a:rPr lang="sv-SE" dirty="0"/>
              <a:t> </a:t>
            </a:r>
            <a:r>
              <a:rPr lang="sv-SE" dirty="0" err="1"/>
              <a:t>e</a:t>
            </a:r>
            <a:r>
              <a:rPr lang="sv-SE" dirty="0" err="1"/>
              <a:t>i</a:t>
            </a:r>
            <a:r>
              <a:rPr lang="sv-SE" dirty="0" err="1"/>
              <a:t>c</a:t>
            </a:r>
            <a:r>
              <a:rPr lang="sv-SE" dirty="0" err="1"/>
              <a:t>i</a:t>
            </a:r>
            <a:r>
              <a:rPr lang="sv-SE" dirty="0" err="1"/>
              <a:t>u</a:t>
            </a:r>
            <a:r>
              <a:rPr lang="sv-SE" dirty="0" err="1"/>
              <a:t>m</a:t>
            </a:r>
            <a:r>
              <a:rPr lang="sv-SE" dirty="0"/>
              <a:t> </a:t>
            </a:r>
            <a:r>
              <a:rPr lang="sv-SE" dirty="0" err="1"/>
              <a:t>i</a:t>
            </a:r>
            <a:r>
              <a:rPr lang="sv-SE" dirty="0" err="1"/>
              <a:t>d</a:t>
            </a:r>
            <a:r>
              <a:rPr lang="sv-SE" dirty="0" err="1"/>
              <a:t>u</a:t>
            </a:r>
            <a:r>
              <a:rPr lang="sv-SE" dirty="0" err="1"/>
              <a:t>s</a:t>
            </a:r>
            <a:r>
              <a:rPr lang="sv-SE" dirty="0" err="1"/>
              <a:t>c</a:t>
            </a:r>
            <a:r>
              <a:rPr lang="sv-SE" dirty="0" err="1"/>
              <a:t>i</a:t>
            </a:r>
            <a:r>
              <a:rPr lang="sv-SE" dirty="0" err="1"/>
              <a:t>l</a:t>
            </a:r>
            <a:r>
              <a:rPr lang="sv-SE" dirty="0" err="1"/>
              <a:t>l</a:t>
            </a:r>
            <a:r>
              <a:rPr lang="sv-SE" dirty="0" err="1"/>
              <a:t>e</a:t>
            </a:r>
            <a:r>
              <a:rPr lang="sv-SE" dirty="0" err="1"/>
              <a:t>n</a:t>
            </a:r>
            <a:r>
              <a:rPr lang="sv-SE" dirty="0" err="1"/>
              <a:t>i</a:t>
            </a:r>
            <a:r>
              <a:rPr lang="sv-SE" dirty="0" err="1"/>
              <a:t>s</a:t>
            </a:r>
            <a:r>
              <a:rPr lang="sv-SE" dirty="0"/>
              <a:t> </a:t>
            </a:r>
            <a:r>
              <a:rPr lang="sv-SE" dirty="0" err="1"/>
              <a:t>s</a:t>
            </a:r>
            <a:r>
              <a:rPr lang="sv-SE" dirty="0" err="1"/>
              <a:t>e</a:t>
            </a:r>
            <a:r>
              <a:rPr lang="sv-SE" dirty="0" err="1"/>
              <a:t>q</a:t>
            </a:r>
            <a:r>
              <a:rPr lang="sv-SE" dirty="0" err="1"/>
              <a:t>u</a:t>
            </a:r>
            <a:r>
              <a:rPr lang="sv-SE" dirty="0" err="1"/>
              <a:t>i</a:t>
            </a:r>
            <a:r>
              <a:rPr lang="sv-SE" dirty="0"/>
              <a:t> </a:t>
            </a:r>
            <a:r>
              <a:rPr lang="sv-SE" dirty="0" err="1"/>
              <a:t>d</a:t>
            </a:r>
            <a:r>
              <a:rPr lang="sv-SE" dirty="0" err="1"/>
              <a:t>o</a:t>
            </a:r>
            <a:r>
              <a:rPr lang="sv-SE" dirty="0" err="1"/>
              <a:t>l</a:t>
            </a:r>
            <a:r>
              <a:rPr lang="sv-SE" dirty="0" err="1"/>
              <a:t>u</a:t>
            </a:r>
            <a:r>
              <a:rPr lang="sv-SE" dirty="0" err="1"/>
              <a:t>p</a:t>
            </a:r>
            <a:r>
              <a:rPr lang="sv-SE" dirty="0" err="1"/>
              <a:t>t</a:t>
            </a:r>
            <a:r>
              <a:rPr lang="sv-SE" dirty="0" err="1"/>
              <a:t>a</a:t>
            </a:r>
            <a:r>
              <a:rPr lang="sv-SE" dirty="0" err="1"/>
              <a:t>t</a:t>
            </a:r>
            <a:r>
              <a:rPr lang="sv-SE" dirty="0" err="1"/>
              <a:t>u</a:t>
            </a:r>
            <a:r>
              <a:rPr lang="sv-SE" dirty="0" err="1"/>
              <a:t>s</a:t>
            </a:r>
            <a:r>
              <a:rPr lang="sv-SE" dirty="0"/>
              <a:t> </a:t>
            </a:r>
            <a:r>
              <a:rPr lang="sv-SE" dirty="0" err="1"/>
              <a:t>a</a:t>
            </a:r>
            <a:r>
              <a:rPr lang="sv-SE" dirty="0" err="1"/>
              <a:t>u</a:t>
            </a:r>
            <a:r>
              <a:rPr lang="sv-SE" dirty="0" err="1"/>
              <a:t>t</a:t>
            </a:r>
            <a:r>
              <a:rPr lang="sv-SE" dirty="0"/>
              <a:t> </a:t>
            </a:r>
            <a:r>
              <a:rPr lang="sv-SE" dirty="0" err="1"/>
              <a:t>r</a:t>
            </a:r>
            <a:r>
              <a:rPr lang="sv-SE" dirty="0" err="1"/>
              <a:t>e</a:t>
            </a:r>
            <a:r>
              <a:rPr lang="sv-SE" dirty="0" err="1"/>
              <a:t>s</a:t>
            </a:r>
            <a:r>
              <a:rPr lang="sv-SE" dirty="0" err="1"/>
              <a:t>t</a:t>
            </a:r>
            <a:r>
              <a:rPr lang="sv-SE" dirty="0" err="1"/>
              <a:t>r</a:t>
            </a:r>
            <a:r>
              <a:rPr lang="sv-SE" dirty="0" err="1"/>
              <a:t>u</a:t>
            </a:r>
            <a:r>
              <a:rPr lang="sv-SE" dirty="0" err="1"/>
              <a:t>m</a:t>
            </a:r>
            <a:r>
              <a:rPr lang="sv-SE" dirty="0"/>
              <a:t> </a:t>
            </a:r>
            <a:r>
              <a:rPr lang="sv-SE" dirty="0"/>
              <a:t>r</a:t>
            </a:r>
            <a:r>
              <a:rPr lang="sv-SE" dirty="0"/>
              <a:t>a</a:t>
            </a:r>
            <a:r>
              <a:rPr lang="sv-SE" dirty="0"/>
              <a:t>t</a:t>
            </a:r>
            <a:r>
              <a:rPr lang="sv-SE" dirty="0"/>
              <a:t>e</a:t>
            </a:r>
            <a:r>
              <a:rPr lang="sv-SE" dirty="0"/>
              <a:t> </a:t>
            </a:r>
            <a:r>
              <a:rPr lang="sv-SE" dirty="0"/>
              <a:t>s</a:t>
            </a:r>
            <a:r>
              <a:rPr lang="sv-SE" dirty="0"/>
              <a:t>e</a:t>
            </a:r>
            <a:r>
              <a:rPr lang="sv-SE" dirty="0"/>
              <a:t> </a:t>
            </a:r>
            <a:r>
              <a:rPr lang="sv-SE" dirty="0" err="1"/>
              <a:t>p</a:t>
            </a:r>
            <a:r>
              <a:rPr lang="sv-SE" dirty="0" err="1"/>
              <a:t>r</a:t>
            </a:r>
            <a:r>
              <a:rPr lang="sv-SE" dirty="0" err="1"/>
              <a:t>o</a:t>
            </a:r>
            <a:r>
              <a:rPr lang="sv-SE" dirty="0" err="1"/>
              <a:t>v</a:t>
            </a:r>
            <a:r>
              <a:rPr lang="sv-SE" dirty="0" err="1"/>
              <a:t>i</a:t>
            </a:r>
            <a:r>
              <a:rPr lang="sv-SE" dirty="0" err="1"/>
              <a:t>d</a:t>
            </a:r>
            <a:r>
              <a:rPr lang="sv-SE" dirty="0" err="1"/>
              <a:t>e</a:t>
            </a:r>
            <a:r>
              <a:rPr lang="sv-SE" dirty="0" err="1"/>
              <a:t>l</a:t>
            </a:r>
            <a:r>
              <a:rPr lang="sv-SE" dirty="0" err="1"/>
              <a:t>l</a:t>
            </a:r>
            <a:r>
              <a:rPr lang="sv-SE" dirty="0" err="1"/>
              <a:t>a</a:t>
            </a:r>
            <a:r>
              <a:rPr lang="sv-SE" dirty="0" err="1"/>
              <a:t>m</a:t>
            </a:r>
            <a:r>
              <a:rPr lang="sv-SE" dirty="0"/>
              <a:t> </a:t>
            </a:r>
            <a:r>
              <a:rPr lang="sv-SE" dirty="0"/>
              <a:t>f</a:t>
            </a:r>
            <a:r>
              <a:rPr lang="sv-SE" dirty="0"/>
              <a:t>u</a:t>
            </a:r>
            <a:r>
              <a:rPr lang="sv-SE" dirty="0"/>
              <a:t>g</a:t>
            </a:r>
            <a:r>
              <a:rPr lang="sv-SE" dirty="0"/>
              <a:t>a</a:t>
            </a:r>
            <a:r>
              <a:rPr lang="sv-SE" dirty="0"/>
              <a:t>.</a:t>
            </a:r>
            <a:r>
              <a:rPr lang="sv-SE" dirty="0"/>
              <a:t> </a:t>
            </a:r>
          </a:p>
          <a:p>
            <a:pPr lvl="1"/>
            <a:endParaRPr lang="sv-SE" dirty="0"/>
          </a:p>
          <a:p>
            <a:pPr lvl="1"/>
            <a:r>
              <a:rPr lang="sv-SE" b="1" dirty="0"/>
              <a:t>T</a:t>
            </a:r>
            <a:r>
              <a:rPr lang="sv-SE" b="1" dirty="0"/>
              <a:t>e</a:t>
            </a:r>
            <a:r>
              <a:rPr lang="sv-SE" b="1" dirty="0"/>
              <a:t>l</a:t>
            </a:r>
            <a:r>
              <a:rPr lang="sv-SE" b="1" dirty="0"/>
              <a:t>e</a:t>
            </a:r>
            <a:r>
              <a:rPr lang="sv-SE" b="1" dirty="0"/>
              <a:t>f</a:t>
            </a:r>
            <a:r>
              <a:rPr lang="sv-SE" b="1" dirty="0"/>
              <a:t>o</a:t>
            </a:r>
            <a:r>
              <a:rPr lang="sv-SE" b="1" dirty="0"/>
              <a:t>n</a:t>
            </a:r>
            <a:r>
              <a:rPr lang="sv-SE" dirty="0"/>
              <a:t> </a:t>
            </a:r>
            <a:br>
              <a:rPr lang="sv-SE" dirty="0"/>
            </a:br>
            <a:r>
              <a:rPr lang="sv-SE" dirty="0"/>
              <a:t>{</a:t>
            </a:r>
            <a:r>
              <a:rPr lang="sv-SE" dirty="0"/>
              <a:t>{</a:t>
            </a:r>
            <a:r>
              <a:rPr lang="sv-SE" dirty="0" err="1"/>
              <a:t>o</a:t>
            </a:r>
            <a:r>
              <a:rPr lang="sv-SE" dirty="0" err="1"/>
              <a:t>r</a:t>
            </a:r>
            <a:r>
              <a:rPr lang="sv-SE" dirty="0" err="1"/>
              <a:t>g</a:t>
            </a:r>
            <a:r>
              <a:rPr lang="sv-SE" dirty="0" err="1"/>
              <a:t>_</a:t>
            </a:r>
            <a:r>
              <a:rPr lang="sv-SE" dirty="0" err="1"/>
              <a:t>p</a:t>
            </a:r>
            <a:r>
              <a:rPr lang="sv-SE" dirty="0" err="1"/>
              <a:t>h</a:t>
            </a:r>
            <a:r>
              <a:rPr lang="sv-SE" dirty="0" err="1"/>
              <a:t>o</a:t>
            </a:r>
            <a:r>
              <a:rPr lang="sv-SE" dirty="0" err="1"/>
              <a:t>n</a:t>
            </a:r>
            <a:r>
              <a:rPr lang="sv-SE" dirty="0" err="1"/>
              <a:t>e</a:t>
            </a:r>
            <a:r>
              <a:rPr lang="sv-SE" dirty="0"/>
              <a:t>}</a:t>
            </a:r>
            <a:r>
              <a:rPr lang="sv-SE" dirty="0"/>
              <a:t>}</a:t>
            </a:r>
          </a:p>
          <a:p>
            <a:pPr lvl="1"/>
            <a:r>
              <a:rPr lang="sv-SE" b="1" dirty="0"/>
              <a:t>E</a:t>
            </a:r>
            <a:r>
              <a:rPr lang="sv-SE" b="1" dirty="0"/>
              <a:t>-</a:t>
            </a:r>
            <a:r>
              <a:rPr lang="sv-SE" b="1" dirty="0"/>
              <a:t>p</a:t>
            </a:r>
            <a:r>
              <a:rPr lang="sv-SE" b="1" dirty="0"/>
              <a:t>o</a:t>
            </a:r>
            <a:r>
              <a:rPr lang="sv-SE" b="1" dirty="0"/>
              <a:t>s</a:t>
            </a:r>
            <a:r>
              <a:rPr lang="sv-SE" b="1" dirty="0"/>
              <a:t>t</a:t>
            </a:r>
            <a:r>
              <a:rPr lang="sv-SE" b="1" dirty="0"/>
              <a:t>:</a:t>
            </a:r>
            <a:r>
              <a:rPr lang="sv-SE" b="1" dirty="0"/>
              <a:t> </a:t>
            </a:r>
            <a:br>
              <a:rPr lang="sv-SE" dirty="0"/>
            </a:br>
            <a:r>
              <a:rPr lang="sv-SE" dirty="0"/>
              <a:t>{</a:t>
            </a:r>
            <a:r>
              <a:rPr lang="sv-SE" dirty="0"/>
              <a:t>{</a:t>
            </a:r>
            <a:r>
              <a:rPr lang="sv-SE" dirty="0" err="1"/>
              <a:t>o</a:t>
            </a:r>
            <a:r>
              <a:rPr lang="sv-SE" dirty="0" err="1"/>
              <a:t>r</a:t>
            </a:r>
            <a:r>
              <a:rPr lang="sv-SE" dirty="0" err="1"/>
              <a:t>g</a:t>
            </a:r>
            <a:r>
              <a:rPr lang="sv-SE" dirty="0" err="1"/>
              <a:t>_</a:t>
            </a:r>
            <a:r>
              <a:rPr lang="sv-SE" dirty="0" err="1"/>
              <a:t>e</a:t>
            </a:r>
            <a:r>
              <a:rPr lang="sv-SE" dirty="0" err="1"/>
              <a:t>m</a:t>
            </a:r>
            <a:r>
              <a:rPr lang="sv-SE" dirty="0" err="1"/>
              <a:t>a</a:t>
            </a:r>
            <a:r>
              <a:rPr lang="sv-SE" dirty="0" err="1"/>
              <a:t>i</a:t>
            </a:r>
            <a:r>
              <a:rPr lang="sv-SE" dirty="0" err="1"/>
              <a:t>l</a:t>
            </a:r>
            <a:r>
              <a:rPr lang="sv-SE" dirty="0"/>
              <a:t>}</a:t>
            </a:r>
            <a:r>
              <a:rPr lang="sv-SE" dirty="0"/>
              <a:t>}</a:t>
            </a:r>
          </a:p>
          <a:p>
            <a:pPr lvl="1"/>
            <a:r>
              <a:rPr lang="sv-SE" b="1" dirty="0"/>
              <a:t>Websida: </a:t>
            </a:r>
            <a:br>
              <a:rPr lang="sv-SE" dirty="0"/>
            </a:br>
            <a:r>
              <a:rPr lang="sv-SE" dirty="0"/>
              <a:t>goteborg.se</a:t>
            </a:r>
          </a:p>
        </p:txBody>
      </p:sp>
      <p:sp>
        <p:nvSpPr>
          <p:cNvPr id="27" name="Platshållare för text 26">
            <a:extLst>
              <a:ext uri="{FF2B5EF4-FFF2-40B4-BE49-F238E27FC236}">
                <a16:creationId xmlns:a16="http://schemas.microsoft.com/office/drawing/2014/main" id="{9AD7A440-1231-4544-A790-D31D58B7067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57943317"/>
      </p:ext>
    </p:extLst>
  </p:cSld>
  <p:clrMapOvr>
    <a:masterClrMapping/>
  </p:clrMapOvr>
</p:sld>
</file>

<file path=ppt/slides/slide3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ubrik 9">
            <a:extLst>
              <a:ext uri="{FF2B5EF4-FFF2-40B4-BE49-F238E27FC236}">
                <a16:creationId xmlns:a16="http://schemas.microsoft.com/office/drawing/2014/main" id="{FF95F133-7A2F-454C-AB39-134942A7A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</a:t>
            </a:r>
            <a:r>
              <a:rPr lang="sv-SE" dirty="0"/>
              <a:t>u</a:t>
            </a:r>
            <a:r>
              <a:rPr lang="sv-SE" dirty="0"/>
              <a:t>b</a:t>
            </a:r>
            <a:r>
              <a:rPr lang="sv-SE" dirty="0"/>
              <a:t>r</a:t>
            </a:r>
            <a:r>
              <a:rPr lang="sv-SE" dirty="0"/>
              <a:t>i</a:t>
            </a:r>
            <a:r>
              <a:rPr lang="sv-SE" dirty="0"/>
              <a:t>k</a:t>
            </a:r>
            <a:r>
              <a:rPr lang="sv-SE" dirty="0"/>
              <a:t> </a:t>
            </a:r>
            <a:r>
              <a:rPr lang="sv-SE" dirty="0" err="1"/>
              <a:t>x</a:t>
            </a:r>
            <a:r>
              <a:rPr lang="sv-SE" dirty="0" err="1"/>
              <a:t>x</a:t>
            </a:r>
            <a:r>
              <a:rPr lang="sv-SE" dirty="0" err="1"/>
              <a:t>x</a:t>
            </a:r>
            <a:r>
              <a:rPr lang="sv-SE" dirty="0" err="1"/>
              <a:t>x</a:t>
            </a:r>
            <a:r>
              <a:rPr lang="sv-SE" dirty="0" err="1"/>
              <a:t>x</a:t>
            </a:r>
            <a:r>
              <a:rPr lang="sv-SE" dirty="0" err="1"/>
              <a:t>x</a:t>
            </a:r>
            <a:r>
              <a:rPr lang="sv-SE" dirty="0"/>
              <a:t> </a:t>
            </a:r>
            <a:r>
              <a:rPr lang="sv-SE" dirty="0"/>
              <a:t> </a:t>
            </a:r>
            <a:r>
              <a:rPr lang="sv-SE" dirty="0"/>
              <a:t>x</a:t>
            </a:r>
            <a:r>
              <a:rPr lang="sv-SE" dirty="0"/>
              <a:t>x</a:t>
            </a:r>
            <a:r>
              <a:rPr lang="sv-SE" dirty="0"/>
              <a:t>x</a:t>
            </a:r>
            <a:r>
              <a:rPr lang="sv-SE" dirty="0"/>
              <a:t> </a:t>
            </a:r>
            <a:r>
              <a:rPr lang="sv-SE" dirty="0" err="1"/>
              <a:t>x</a:t>
            </a:r>
            <a:r>
              <a:rPr lang="sv-SE" dirty="0" err="1"/>
              <a:t>x</a:t>
            </a:r>
            <a:r>
              <a:rPr lang="sv-SE" dirty="0" err="1"/>
              <a:t>x</a:t>
            </a:r>
            <a:r>
              <a:rPr lang="sv-SE" dirty="0" err="1"/>
              <a:t>x</a:t>
            </a:r>
            <a:r>
              <a:rPr lang="sv-SE" dirty="0" err="1"/>
              <a:t>x</a:t>
            </a:r>
            <a:r>
              <a:rPr lang="sv-SE" dirty="0" err="1"/>
              <a:t>x</a:t>
            </a:r>
            <a:r>
              <a:rPr lang="sv-SE" dirty="0"/>
              <a:t> </a:t>
            </a:r>
            <a:r>
              <a:rPr lang="sv-SE" dirty="0" err="1"/>
              <a:t>x</a:t>
            </a:r>
            <a:r>
              <a:rPr lang="sv-SE" dirty="0" err="1"/>
              <a:t>x</a:t>
            </a:r>
            <a:r>
              <a:rPr lang="sv-SE" dirty="0" err="1"/>
              <a:t>x</a:t>
            </a:r>
            <a:r>
              <a:rPr lang="sv-SE" dirty="0" err="1"/>
              <a:t>x</a:t>
            </a:r>
            <a:r>
              <a:rPr lang="sv-SE" dirty="0"/>
              <a:t> </a:t>
            </a:r>
            <a:r>
              <a:rPr lang="sv-SE" dirty="0" err="1"/>
              <a:t>x</a:t>
            </a:r>
            <a:r>
              <a:rPr lang="sv-SE" dirty="0" err="1"/>
              <a:t>x</a:t>
            </a:r>
            <a:r>
              <a:rPr lang="sv-SE" dirty="0" err="1"/>
              <a:t>x</a:t>
            </a:r>
            <a:r>
              <a:rPr lang="sv-SE" dirty="0" err="1"/>
              <a:t>x</a:t>
            </a:r>
            <a:r>
              <a:rPr lang="sv-SE" dirty="0" err="1"/>
              <a:t>x</a:t>
            </a:r>
            <a:r>
              <a:rPr lang="sv-SE" dirty="0"/>
              <a:t>	</a:t>
            </a:r>
          </a:p>
        </p:txBody>
      </p:sp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A8B04389-1C29-4FB3-9CB0-59EEAA0D554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sv-SE" dirty="0"/>
              <a:t>M</a:t>
            </a:r>
            <a:r>
              <a:rPr lang="sv-SE" dirty="0"/>
              <a:t>e</a:t>
            </a:r>
            <a:r>
              <a:rPr lang="sv-SE" dirty="0"/>
              <a:t>l</a:t>
            </a:r>
            <a:r>
              <a:rPr lang="sv-SE" dirty="0"/>
              <a:t>l</a:t>
            </a:r>
            <a:r>
              <a:rPr lang="sv-SE" dirty="0"/>
              <a:t>a</a:t>
            </a:r>
            <a:r>
              <a:rPr lang="sv-SE" dirty="0"/>
              <a:t>n</a:t>
            </a:r>
            <a:r>
              <a:rPr lang="sv-SE" dirty="0"/>
              <a:t>r</a:t>
            </a:r>
            <a:r>
              <a:rPr lang="sv-SE" dirty="0"/>
              <a:t>u</a:t>
            </a:r>
            <a:r>
              <a:rPr lang="sv-SE" dirty="0"/>
              <a:t>b</a:t>
            </a:r>
            <a:r>
              <a:rPr lang="sv-SE" dirty="0"/>
              <a:t>r</a:t>
            </a:r>
            <a:r>
              <a:rPr lang="sv-SE" dirty="0"/>
              <a:t>i</a:t>
            </a:r>
            <a:r>
              <a:rPr lang="sv-SE" dirty="0"/>
              <a:t>k</a:t>
            </a:r>
          </a:p>
          <a:p>
            <a:pPr lvl="1"/>
            <a:r>
              <a:rPr lang="sv-SE" dirty="0"/>
              <a:t>B</a:t>
            </a:r>
            <a:r>
              <a:rPr lang="sv-SE" dirty="0"/>
              <a:t>r</a:t>
            </a:r>
            <a:r>
              <a:rPr lang="sv-SE" dirty="0"/>
              <a:t>ö</a:t>
            </a:r>
            <a:r>
              <a:rPr lang="sv-SE" dirty="0"/>
              <a:t>d</a:t>
            </a:r>
            <a:r>
              <a:rPr lang="sv-SE" dirty="0"/>
              <a:t>t</a:t>
            </a:r>
            <a:r>
              <a:rPr lang="sv-SE" dirty="0"/>
              <a:t>e</a:t>
            </a:r>
            <a:r>
              <a:rPr lang="sv-SE" dirty="0"/>
              <a:t>x</a:t>
            </a:r>
            <a:r>
              <a:rPr lang="sv-SE" dirty="0"/>
              <a:t>t</a:t>
            </a:r>
            <a:r>
              <a:rPr lang="sv-SE" dirty="0"/>
              <a:t>/</a:t>
            </a:r>
            <a:r>
              <a:rPr lang="sv-SE" dirty="0"/>
              <a:t> </a:t>
            </a:r>
            <a:r>
              <a:rPr lang="sv-SE" dirty="0"/>
              <a:t>i</a:t>
            </a:r>
            <a:r>
              <a:rPr lang="sv-SE" dirty="0"/>
              <a:t>n</a:t>
            </a:r>
            <a:r>
              <a:rPr lang="sv-SE" dirty="0"/>
              <a:t> </a:t>
            </a:r>
            <a:r>
              <a:rPr lang="sv-SE" dirty="0" err="1"/>
              <a:t>n</a:t>
            </a:r>
            <a:r>
              <a:rPr lang="sv-SE" dirty="0" err="1"/>
              <a:t>a</a:t>
            </a:r>
            <a:r>
              <a:rPr lang="sv-SE" dirty="0" err="1"/>
              <a:t>m</a:t>
            </a:r>
            <a:r>
              <a:rPr lang="sv-SE" dirty="0"/>
              <a:t> </a:t>
            </a:r>
            <a:r>
              <a:rPr lang="sv-SE" dirty="0" err="1"/>
              <a:t>e</a:t>
            </a:r>
            <a:r>
              <a:rPr lang="sv-SE" dirty="0" err="1"/>
              <a:t>i</a:t>
            </a:r>
            <a:r>
              <a:rPr lang="sv-SE" dirty="0" err="1"/>
              <a:t>u</a:t>
            </a:r>
            <a:r>
              <a:rPr lang="sv-SE" dirty="0" err="1"/>
              <a:t>s</a:t>
            </a:r>
            <a:r>
              <a:rPr lang="sv-SE" dirty="0"/>
              <a:t> </a:t>
            </a:r>
            <a:r>
              <a:rPr lang="sv-SE" dirty="0"/>
              <a:t>a</a:t>
            </a:r>
            <a:r>
              <a:rPr lang="sv-SE" dirty="0"/>
              <a:t>s</a:t>
            </a:r>
            <a:r>
              <a:rPr lang="sv-SE" dirty="0"/>
              <a:t> </a:t>
            </a:r>
            <a:r>
              <a:rPr lang="sv-SE" dirty="0" err="1"/>
              <a:t>e</a:t>
            </a:r>
            <a:r>
              <a:rPr lang="sv-SE" dirty="0" err="1"/>
              <a:t>u</a:t>
            </a:r>
            <a:r>
              <a:rPr lang="sv-SE" dirty="0" err="1"/>
              <a:t>m</a:t>
            </a:r>
            <a:r>
              <a:rPr lang="sv-SE" dirty="0"/>
              <a:t> </a:t>
            </a:r>
            <a:r>
              <a:rPr lang="sv-SE" dirty="0"/>
              <a:t>u</a:t>
            </a:r>
            <a:r>
              <a:rPr lang="sv-SE" dirty="0"/>
              <a:t>t</a:t>
            </a:r>
            <a:r>
              <a:rPr lang="sv-SE" dirty="0"/>
              <a:t> </a:t>
            </a:r>
            <a:r>
              <a:rPr lang="sv-SE" dirty="0" err="1"/>
              <a:t>a</a:t>
            </a:r>
            <a:r>
              <a:rPr lang="sv-SE" dirty="0" err="1"/>
              <a:t>m</a:t>
            </a:r>
            <a:r>
              <a:rPr lang="sv-SE" dirty="0" err="1"/>
              <a:t>e</a:t>
            </a:r>
            <a:r>
              <a:rPr lang="sv-SE" dirty="0" err="1"/>
              <a:t>n</a:t>
            </a:r>
            <a:r>
              <a:rPr lang="sv-SE" dirty="0" err="1"/>
              <a:t>i</a:t>
            </a:r>
            <a:r>
              <a:rPr lang="sv-SE" dirty="0" err="1"/>
              <a:t>m</a:t>
            </a:r>
            <a:r>
              <a:rPr lang="sv-SE" dirty="0" err="1"/>
              <a:t>a</a:t>
            </a:r>
            <a:r>
              <a:rPr lang="sv-SE" dirty="0" err="1"/>
              <a:t>g</a:t>
            </a:r>
            <a:r>
              <a:rPr lang="sv-SE" dirty="0" err="1"/>
              <a:t>n</a:t>
            </a:r>
            <a:r>
              <a:rPr lang="sv-SE" dirty="0" err="1"/>
              <a:t>i</a:t>
            </a:r>
            <a:r>
              <a:rPr lang="sv-SE" dirty="0" err="1"/>
              <a:t>s</a:t>
            </a:r>
            <a:r>
              <a:rPr lang="sv-SE" dirty="0"/>
              <a:t> </a:t>
            </a:r>
            <a:r>
              <a:rPr lang="sv-SE" dirty="0" err="1"/>
              <a:t>d</a:t>
            </a:r>
            <a:r>
              <a:rPr lang="sv-SE" dirty="0" err="1"/>
              <a:t>o</a:t>
            </a:r>
            <a:r>
              <a:rPr lang="sv-SE" dirty="0" err="1"/>
              <a:t>l</a:t>
            </a:r>
            <a:r>
              <a:rPr lang="sv-SE" dirty="0" err="1"/>
              <a:t>u</a:t>
            </a:r>
            <a:r>
              <a:rPr lang="sv-SE" dirty="0" err="1"/>
              <a:t>p</a:t>
            </a:r>
            <a:r>
              <a:rPr lang="sv-SE" dirty="0" err="1"/>
              <a:t>t</a:t>
            </a:r>
            <a:r>
              <a:rPr lang="sv-SE" dirty="0" err="1"/>
              <a:t>a</a:t>
            </a:r>
            <a:r>
              <a:rPr lang="sv-SE" dirty="0" err="1"/>
              <a:t>t</a:t>
            </a:r>
            <a:r>
              <a:rPr lang="sv-SE" dirty="0" err="1"/>
              <a:t>q</a:t>
            </a:r>
            <a:r>
              <a:rPr lang="sv-SE" dirty="0" err="1"/>
              <a:t>u</a:t>
            </a:r>
            <a:r>
              <a:rPr lang="sv-SE" dirty="0" err="1"/>
              <a:t>a</a:t>
            </a:r>
            <a:r>
              <a:rPr lang="sv-SE" dirty="0" err="1"/>
              <a:t>s</a:t>
            </a:r>
            <a:r>
              <a:rPr lang="sv-SE" dirty="0"/>
              <a:t> </a:t>
            </a:r>
            <a:r>
              <a:rPr lang="sv-SE" dirty="0" err="1"/>
              <a:t>s</a:t>
            </a:r>
            <a:r>
              <a:rPr lang="sv-SE" dirty="0" err="1"/>
              <a:t>u</a:t>
            </a:r>
            <a:r>
              <a:rPr lang="sv-SE" dirty="0" err="1"/>
              <a:t>s</a:t>
            </a:r>
            <a:r>
              <a:rPr lang="sv-SE" dirty="0" err="1"/>
              <a:t>a</a:t>
            </a:r>
            <a:r>
              <a:rPr lang="sv-SE" dirty="0" err="1"/>
              <a:t>m</a:t>
            </a:r>
            <a:r>
              <a:rPr lang="sv-SE" dirty="0"/>
              <a:t> </a:t>
            </a:r>
            <a:r>
              <a:rPr lang="sv-SE" b="1" dirty="0"/>
              <a:t>m</a:t>
            </a:r>
            <a:r>
              <a:rPr lang="sv-SE" b="1" dirty="0"/>
              <a:t>a</a:t>
            </a:r>
            <a:r>
              <a:rPr lang="sv-SE" b="1" dirty="0"/>
              <a:t>r</a:t>
            </a:r>
            <a:r>
              <a:rPr lang="sv-SE" b="1" dirty="0"/>
              <a:t>k</a:t>
            </a:r>
            <a:r>
              <a:rPr lang="sv-SE" b="1" dirty="0"/>
              <a:t>e</a:t>
            </a:r>
            <a:r>
              <a:rPr lang="sv-SE" b="1" dirty="0"/>
              <a:t>r</a:t>
            </a:r>
            <a:r>
              <a:rPr lang="sv-SE" b="1" dirty="0"/>
              <a:t>a</a:t>
            </a:r>
            <a:r>
              <a:rPr lang="sv-SE" b="1" dirty="0"/>
              <a:t>d</a:t>
            </a:r>
            <a:r>
              <a:rPr lang="sv-SE" b="1" dirty="0"/>
              <a:t>e</a:t>
            </a:r>
            <a:r>
              <a:rPr lang="sv-SE" b="1" dirty="0"/>
              <a:t> </a:t>
            </a:r>
            <a:r>
              <a:rPr lang="sv-SE" b="1" dirty="0"/>
              <a:t>o</a:t>
            </a:r>
            <a:r>
              <a:rPr lang="sv-SE" b="1" dirty="0"/>
              <a:t>r</a:t>
            </a:r>
            <a:r>
              <a:rPr lang="sv-SE" b="1" dirty="0"/>
              <a:t>d</a:t>
            </a:r>
            <a:r>
              <a:rPr lang="sv-SE" b="1" dirty="0"/>
              <a:t> </a:t>
            </a:r>
            <a:r>
              <a:rPr lang="sv-SE" b="1" dirty="0"/>
              <a:t>e</a:t>
            </a:r>
            <a:r>
              <a:rPr lang="sv-SE" b="1" dirty="0"/>
              <a:t>l</a:t>
            </a:r>
            <a:r>
              <a:rPr lang="sv-SE" b="1" dirty="0"/>
              <a:t>l</a:t>
            </a:r>
            <a:r>
              <a:rPr lang="sv-SE" b="1" dirty="0"/>
              <a:t>e</a:t>
            </a:r>
            <a:r>
              <a:rPr lang="sv-SE" b="1" dirty="0"/>
              <a:t>r</a:t>
            </a:r>
            <a:r>
              <a:rPr lang="sv-SE" b="1" dirty="0"/>
              <a:t> </a:t>
            </a:r>
            <a:r>
              <a:rPr lang="sv-SE" b="1" dirty="0"/>
              <a:t>m</a:t>
            </a:r>
            <a:r>
              <a:rPr lang="sv-SE" b="1" dirty="0"/>
              <a:t>e</a:t>
            </a:r>
            <a:r>
              <a:rPr lang="sv-SE" b="1" dirty="0"/>
              <a:t>n</a:t>
            </a:r>
            <a:r>
              <a:rPr lang="sv-SE" b="1" dirty="0"/>
              <a:t>i</a:t>
            </a:r>
            <a:r>
              <a:rPr lang="sv-SE" b="1" dirty="0"/>
              <a:t>n</a:t>
            </a:r>
            <a:r>
              <a:rPr lang="sv-SE" b="1" dirty="0"/>
              <a:t>g</a:t>
            </a:r>
            <a:r>
              <a:rPr lang="sv-SE" b="1" dirty="0"/>
              <a:t>a</a:t>
            </a:r>
            <a:r>
              <a:rPr lang="sv-SE" b="1" dirty="0"/>
              <a:t>r</a:t>
            </a:r>
            <a:r>
              <a:rPr lang="sv-SE" dirty="0"/>
              <a:t> </a:t>
            </a:r>
            <a:r>
              <a:rPr lang="sv-SE" dirty="0" err="1"/>
              <a:t>a</a:t>
            </a:r>
            <a:r>
              <a:rPr lang="sv-SE" dirty="0" err="1"/>
              <a:t>u</a:t>
            </a:r>
            <a:r>
              <a:rPr lang="sv-SE" dirty="0" err="1"/>
              <a:t>t</a:t>
            </a:r>
            <a:r>
              <a:rPr lang="sv-SE" dirty="0" err="1"/>
              <a:t>a</a:t>
            </a:r>
            <a:r>
              <a:rPr lang="sv-SE" dirty="0"/>
              <a:t> </a:t>
            </a:r>
            <a:r>
              <a:rPr lang="sv-SE" dirty="0"/>
              <a:t>i</a:t>
            </a:r>
            <a:r>
              <a:rPr lang="sv-SE" dirty="0"/>
              <a:t>n</a:t>
            </a:r>
            <a:r>
              <a:rPr lang="sv-SE" dirty="0"/>
              <a:t> </a:t>
            </a:r>
            <a:r>
              <a:rPr lang="sv-SE" dirty="0" err="1"/>
              <a:t>n</a:t>
            </a:r>
            <a:r>
              <a:rPr lang="sv-SE" dirty="0" err="1"/>
              <a:t>a</a:t>
            </a:r>
            <a:r>
              <a:rPr lang="sv-SE" dirty="0" err="1"/>
              <a:t>m</a:t>
            </a:r>
            <a:r>
              <a:rPr lang="sv-SE" dirty="0"/>
              <a:t> </a:t>
            </a:r>
            <a:r>
              <a:rPr lang="sv-SE" dirty="0" err="1"/>
              <a:t>e</a:t>
            </a:r>
            <a:r>
              <a:rPr lang="sv-SE" dirty="0" err="1"/>
              <a:t>i</a:t>
            </a:r>
            <a:r>
              <a:rPr lang="sv-SE" dirty="0" err="1"/>
              <a:t>u</a:t>
            </a:r>
            <a:r>
              <a:rPr lang="sv-SE" dirty="0" err="1"/>
              <a:t>s</a:t>
            </a:r>
            <a:r>
              <a:rPr lang="sv-SE" dirty="0"/>
              <a:t> </a:t>
            </a:r>
            <a:r>
              <a:rPr lang="sv-SE" dirty="0"/>
              <a:t>a</a:t>
            </a:r>
            <a:r>
              <a:rPr lang="sv-SE" dirty="0"/>
              <a:t>s</a:t>
            </a:r>
            <a:r>
              <a:rPr lang="sv-SE" dirty="0"/>
              <a:t> </a:t>
            </a:r>
            <a:r>
              <a:rPr lang="sv-SE" dirty="0" err="1"/>
              <a:t>e</a:t>
            </a:r>
            <a:r>
              <a:rPr lang="sv-SE" dirty="0" err="1"/>
              <a:t>u</a:t>
            </a:r>
            <a:r>
              <a:rPr lang="sv-SE" dirty="0" err="1"/>
              <a:t>m</a:t>
            </a:r>
            <a:r>
              <a:rPr lang="sv-SE" dirty="0"/>
              <a:t> </a:t>
            </a:r>
            <a:r>
              <a:rPr lang="sv-SE" dirty="0"/>
              <a:t>u</a:t>
            </a:r>
            <a:r>
              <a:rPr lang="sv-SE" dirty="0"/>
              <a:t>t</a:t>
            </a:r>
            <a:r>
              <a:rPr lang="sv-SE" dirty="0"/>
              <a:t> </a:t>
            </a:r>
            <a:r>
              <a:rPr lang="sv-SE" dirty="0" err="1"/>
              <a:t>a</a:t>
            </a:r>
            <a:r>
              <a:rPr lang="sv-SE" dirty="0" err="1"/>
              <a:t>m</a:t>
            </a:r>
            <a:r>
              <a:rPr lang="sv-SE" dirty="0" err="1"/>
              <a:t>e</a:t>
            </a:r>
            <a:r>
              <a:rPr lang="sv-SE" dirty="0" err="1"/>
              <a:t>n</a:t>
            </a:r>
            <a:r>
              <a:rPr lang="sv-SE" dirty="0" err="1"/>
              <a:t>i</a:t>
            </a:r>
            <a:r>
              <a:rPr lang="sv-SE" dirty="0" err="1"/>
              <a:t>m</a:t>
            </a:r>
            <a:r>
              <a:rPr lang="sv-SE" dirty="0" err="1"/>
              <a:t>a</a:t>
            </a:r>
            <a:r>
              <a:rPr lang="sv-SE" dirty="0" err="1"/>
              <a:t>g</a:t>
            </a:r>
            <a:r>
              <a:rPr lang="sv-SE" dirty="0" err="1"/>
              <a:t>n</a:t>
            </a:r>
            <a:r>
              <a:rPr lang="sv-SE" dirty="0" err="1"/>
              <a:t>i</a:t>
            </a:r>
            <a:r>
              <a:rPr lang="sv-SE" dirty="0" err="1"/>
              <a:t>s</a:t>
            </a:r>
            <a:r>
              <a:rPr lang="sv-SE" dirty="0"/>
              <a:t> </a:t>
            </a:r>
            <a:r>
              <a:rPr lang="sv-SE" dirty="0" err="1"/>
              <a:t>d</a:t>
            </a:r>
            <a:r>
              <a:rPr lang="sv-SE" dirty="0" err="1"/>
              <a:t>o</a:t>
            </a:r>
            <a:r>
              <a:rPr lang="sv-SE" dirty="0" err="1"/>
              <a:t>l</a:t>
            </a:r>
            <a:r>
              <a:rPr lang="sv-SE" dirty="0" err="1"/>
              <a:t>u</a:t>
            </a:r>
            <a:r>
              <a:rPr lang="sv-SE" dirty="0" err="1"/>
              <a:t>p</a:t>
            </a:r>
            <a:r>
              <a:rPr lang="sv-SE" dirty="0" err="1"/>
              <a:t>t</a:t>
            </a:r>
            <a:r>
              <a:rPr lang="sv-SE" dirty="0" err="1"/>
              <a:t>a</a:t>
            </a:r>
            <a:r>
              <a:rPr lang="sv-SE" dirty="0" err="1"/>
              <a:t>t</a:t>
            </a:r>
            <a:r>
              <a:rPr lang="sv-SE" dirty="0" err="1"/>
              <a:t>q</a:t>
            </a:r>
            <a:r>
              <a:rPr lang="sv-SE" dirty="0" err="1"/>
              <a:t>u</a:t>
            </a:r>
            <a:r>
              <a:rPr lang="sv-SE" dirty="0" err="1"/>
              <a:t>a</a:t>
            </a:r>
            <a:r>
              <a:rPr lang="sv-SE" dirty="0" err="1"/>
              <a:t>s</a:t>
            </a:r>
            <a:r>
              <a:rPr lang="sv-SE" dirty="0"/>
              <a:t> </a:t>
            </a:r>
            <a:r>
              <a:rPr lang="sv-SE" dirty="0" err="1"/>
              <a:t>s</a:t>
            </a:r>
            <a:r>
              <a:rPr lang="sv-SE" dirty="0" err="1"/>
              <a:t>u</a:t>
            </a:r>
            <a:r>
              <a:rPr lang="sv-SE" dirty="0" err="1"/>
              <a:t>s</a:t>
            </a:r>
            <a:r>
              <a:rPr lang="sv-SE" dirty="0" err="1"/>
              <a:t>a</a:t>
            </a:r>
            <a:r>
              <a:rPr lang="sv-SE" dirty="0" err="1"/>
              <a:t>m</a:t>
            </a:r>
            <a:r>
              <a:rPr lang="sv-SE" dirty="0"/>
              <a:t>.</a:t>
            </a:r>
          </a:p>
          <a:p>
            <a:pPr lvl="1"/>
            <a:r>
              <a:rPr lang="sv-SE" b="1" dirty="0"/>
              <a:t>B</a:t>
            </a:r>
            <a:r>
              <a:rPr lang="sv-SE" b="1" dirty="0"/>
              <a:t>r</a:t>
            </a:r>
            <a:r>
              <a:rPr lang="sv-SE" b="1" dirty="0"/>
              <a:t>ö</a:t>
            </a:r>
            <a:r>
              <a:rPr lang="sv-SE" b="1" dirty="0"/>
              <a:t>d</a:t>
            </a:r>
            <a:r>
              <a:rPr lang="sv-SE" b="1" dirty="0"/>
              <a:t>t</a:t>
            </a:r>
            <a:r>
              <a:rPr lang="sv-SE" b="1" dirty="0"/>
              <a:t>e</a:t>
            </a:r>
            <a:r>
              <a:rPr lang="sv-SE" b="1" dirty="0"/>
              <a:t>x</a:t>
            </a:r>
            <a:r>
              <a:rPr lang="sv-SE" b="1" dirty="0"/>
              <a:t>t</a:t>
            </a:r>
            <a:r>
              <a:rPr lang="sv-SE" b="1" dirty="0"/>
              <a:t> </a:t>
            </a:r>
            <a:r>
              <a:rPr lang="sv-SE" b="1" dirty="0" err="1"/>
              <a:t>b</a:t>
            </a:r>
            <a:r>
              <a:rPr lang="sv-SE" b="1" dirty="0" err="1"/>
              <a:t>o</a:t>
            </a:r>
            <a:r>
              <a:rPr lang="sv-SE" b="1" dirty="0" err="1"/>
              <a:t>l</a:t>
            </a:r>
            <a:r>
              <a:rPr lang="sv-SE" b="1" dirty="0" err="1"/>
              <a:t>d</a:t>
            </a:r>
            <a:r>
              <a:rPr lang="sv-SE" b="1" dirty="0"/>
              <a:t>/</a:t>
            </a:r>
            <a:r>
              <a:rPr lang="sv-SE" b="1" dirty="0"/>
              <a:t> </a:t>
            </a:r>
            <a:r>
              <a:rPr lang="sv-SE" b="1" dirty="0" err="1"/>
              <a:t>n</a:t>
            </a:r>
            <a:r>
              <a:rPr lang="sv-SE" b="1" dirty="0" err="1"/>
              <a:t>o</a:t>
            </a:r>
            <a:r>
              <a:rPr lang="sv-SE" b="1" dirty="0" err="1"/>
              <a:t>n</a:t>
            </a:r>
            <a:r>
              <a:rPr lang="sv-SE" b="1" dirty="0" err="1"/>
              <a:t>d</a:t>
            </a:r>
            <a:r>
              <a:rPr lang="sv-SE" b="1" dirty="0" err="1"/>
              <a:t>o</a:t>
            </a:r>
            <a:r>
              <a:rPr lang="sv-SE" b="1" dirty="0" err="1"/>
              <a:t>l</a:t>
            </a:r>
            <a:r>
              <a:rPr lang="sv-SE" b="1" dirty="0" err="1"/>
              <a:t>e</a:t>
            </a:r>
            <a:r>
              <a:rPr lang="sv-SE" b="1" dirty="0" err="1"/>
              <a:t>s</a:t>
            </a:r>
            <a:r>
              <a:rPr lang="sv-SE" b="1" dirty="0" err="1"/>
              <a:t>s</a:t>
            </a:r>
            <a:r>
              <a:rPr lang="sv-SE" b="1" dirty="0" err="1"/>
              <a:t>u</a:t>
            </a:r>
            <a:r>
              <a:rPr lang="sv-SE" b="1" dirty="0" err="1"/>
              <a:t>m</a:t>
            </a:r>
            <a:r>
              <a:rPr lang="sv-SE" b="1" dirty="0"/>
              <a:t> </a:t>
            </a:r>
            <a:r>
              <a:rPr lang="sv-SE" b="1" dirty="0" err="1"/>
              <a:t>h</a:t>
            </a:r>
            <a:r>
              <a:rPr lang="sv-SE" b="1" dirty="0" err="1"/>
              <a:t>a</a:t>
            </a:r>
            <a:r>
              <a:rPr lang="sv-SE" b="1" dirty="0" err="1"/>
              <a:t>r</a:t>
            </a:r>
            <a:r>
              <a:rPr lang="sv-SE" b="1" dirty="0" err="1"/>
              <a:t>u</a:t>
            </a:r>
            <a:r>
              <a:rPr lang="sv-SE" b="1" dirty="0" err="1"/>
              <a:t>m</a:t>
            </a:r>
            <a:r>
              <a:rPr lang="sv-SE" b="1" dirty="0"/>
              <a:t> </a:t>
            </a:r>
            <a:r>
              <a:rPr lang="sv-SE" b="1" dirty="0"/>
              <a:t>u</a:t>
            </a:r>
            <a:r>
              <a:rPr lang="sv-SE" b="1" dirty="0"/>
              <a:t>t</a:t>
            </a:r>
            <a:r>
              <a:rPr lang="sv-SE" b="1" dirty="0"/>
              <a:t> </a:t>
            </a:r>
            <a:r>
              <a:rPr lang="sv-SE" b="1" dirty="0" err="1"/>
              <a:t>i</a:t>
            </a:r>
            <a:r>
              <a:rPr lang="sv-SE" b="1" dirty="0" err="1"/>
              <a:t>u</a:t>
            </a:r>
            <a:r>
              <a:rPr lang="sv-SE" b="1" dirty="0" err="1"/>
              <a:t>m</a:t>
            </a:r>
            <a:r>
              <a:rPr lang="sv-SE" b="1" dirty="0"/>
              <a:t> </a:t>
            </a:r>
            <a:r>
              <a:rPr lang="sv-SE" b="1" dirty="0" err="1"/>
              <a:t>c</a:t>
            </a:r>
            <a:r>
              <a:rPr lang="sv-SE" b="1" dirty="0" err="1"/>
              <a:t>o</a:t>
            </a:r>
            <a:r>
              <a:rPr lang="sv-SE" b="1" dirty="0" err="1"/>
              <a:t>r</a:t>
            </a:r>
            <a:r>
              <a:rPr lang="sv-SE" b="1" dirty="0" err="1"/>
              <a:t>e</a:t>
            </a:r>
            <a:r>
              <a:rPr lang="sv-SE" b="1" dirty="0"/>
              <a:t> </a:t>
            </a:r>
            <a:r>
              <a:rPr lang="sv-SE" b="1" dirty="0"/>
              <a:t>s</a:t>
            </a:r>
            <a:r>
              <a:rPr lang="sv-SE" b="1" dirty="0"/>
              <a:t>e</a:t>
            </a:r>
            <a:r>
              <a:rPr lang="sv-SE" b="1" dirty="0"/>
              <a:t> </a:t>
            </a:r>
            <a:r>
              <a:rPr lang="sv-SE" b="1" dirty="0" err="1"/>
              <a:t>o</a:t>
            </a:r>
            <a:r>
              <a:rPr lang="sv-SE" b="1" dirty="0" err="1"/>
              <a:t>d</a:t>
            </a:r>
            <a:r>
              <a:rPr lang="sv-SE" b="1" dirty="0" err="1"/>
              <a:t>i</a:t>
            </a:r>
            <a:r>
              <a:rPr lang="sv-SE" b="1" dirty="0"/>
              <a:t> </a:t>
            </a:r>
            <a:r>
              <a:rPr lang="sv-SE" b="1" dirty="0" err="1"/>
              <a:t>s</a:t>
            </a:r>
            <a:r>
              <a:rPr lang="sv-SE" b="1" dirty="0" err="1"/>
              <a:t>i</a:t>
            </a:r>
            <a:r>
              <a:rPr lang="sv-SE" b="1" dirty="0" err="1"/>
              <a:t>m</a:t>
            </a:r>
            <a:r>
              <a:rPr lang="sv-SE" b="1" dirty="0" err="1"/>
              <a:t>u</a:t>
            </a:r>
            <a:r>
              <a:rPr lang="sv-SE" b="1" dirty="0" err="1"/>
              <a:t>s</a:t>
            </a:r>
            <a:r>
              <a:rPr lang="sv-SE" b="1" dirty="0" err="1"/>
              <a:t>a</a:t>
            </a:r>
            <a:r>
              <a:rPr lang="sv-SE" b="1" dirty="0" err="1"/>
              <a:t>m</a:t>
            </a:r>
            <a:r>
              <a:rPr lang="sv-SE" b="1" dirty="0"/>
              <a:t> </a:t>
            </a:r>
            <a:r>
              <a:rPr lang="sv-SE" b="1" dirty="0" err="1"/>
              <a:t>i</a:t>
            </a:r>
            <a:r>
              <a:rPr lang="sv-SE" b="1" dirty="0" err="1"/>
              <a:t>u</a:t>
            </a:r>
            <a:r>
              <a:rPr lang="sv-SE" b="1" dirty="0" err="1"/>
              <a:t>n</a:t>
            </a:r>
            <a:r>
              <a:rPr lang="sv-SE" b="1" dirty="0" err="1"/>
              <a:t>d</a:t>
            </a:r>
            <a:r>
              <a:rPr lang="sv-SE" b="1" dirty="0" err="1"/>
              <a:t>e</a:t>
            </a:r>
            <a:r>
              <a:rPr lang="sv-SE" b="1" dirty="0" err="1"/>
              <a:t>r</a:t>
            </a:r>
            <a:r>
              <a:rPr lang="sv-SE" b="1" dirty="0" err="1"/>
              <a:t>a</a:t>
            </a:r>
            <a:r>
              <a:rPr lang="sv-SE" b="1" dirty="0" err="1"/>
              <a:t>t</a:t>
            </a:r>
            <a:r>
              <a:rPr lang="sv-SE" b="1" dirty="0" err="1"/>
              <a:t>u</a:t>
            </a:r>
            <a:r>
              <a:rPr lang="sv-SE" b="1" dirty="0" err="1"/>
              <a:t>r</a:t>
            </a:r>
            <a:r>
              <a:rPr lang="sv-SE" b="1" dirty="0"/>
              <a:t> </a:t>
            </a:r>
            <a:r>
              <a:rPr lang="sv-SE" b="1" dirty="0" err="1"/>
              <a:t>a</a:t>
            </a:r>
            <a:r>
              <a:rPr lang="sv-SE" b="1" dirty="0" err="1"/>
              <a:t>r</a:t>
            </a:r>
            <a:r>
              <a:rPr lang="sv-SE" b="1" dirty="0" err="1"/>
              <a:t>u</a:t>
            </a:r>
            <a:r>
              <a:rPr lang="sv-SE" b="1" dirty="0" err="1"/>
              <a:t>p</a:t>
            </a:r>
            <a:r>
              <a:rPr lang="sv-SE" b="1" dirty="0" err="1"/>
              <a:t>i</a:t>
            </a:r>
            <a:r>
              <a:rPr lang="sv-SE" b="1" dirty="0" err="1"/>
              <a:t>e</a:t>
            </a:r>
            <a:r>
              <a:rPr lang="sv-SE" b="1" dirty="0" err="1"/>
              <a:t>t</a:t>
            </a:r>
            <a:r>
              <a:rPr lang="sv-SE" b="1" dirty="0"/>
              <a:t>.</a:t>
            </a:r>
          </a:p>
          <a:p>
            <a:pPr lvl="2"/>
            <a:r>
              <a:rPr lang="sv-SE" dirty="0"/>
              <a:t>L</a:t>
            </a:r>
            <a:r>
              <a:rPr lang="sv-SE" dirty="0"/>
              <a:t>i</a:t>
            </a:r>
            <a:r>
              <a:rPr lang="sv-SE" dirty="0"/>
              <a:t>s</a:t>
            </a:r>
            <a:r>
              <a:rPr lang="sv-SE" dirty="0"/>
              <a:t>t</a:t>
            </a:r>
            <a:r>
              <a:rPr lang="sv-SE" dirty="0"/>
              <a:t>a</a:t>
            </a:r>
            <a:r>
              <a:rPr lang="sv-SE" dirty="0"/>
              <a:t>/</a:t>
            </a:r>
            <a:r>
              <a:rPr lang="sv-SE" dirty="0"/>
              <a:t> </a:t>
            </a:r>
            <a:r>
              <a:rPr lang="sv-SE" dirty="0" err="1"/>
              <a:t>q</a:t>
            </a:r>
            <a:r>
              <a:rPr lang="sv-SE" dirty="0" err="1"/>
              <a:t>u</a:t>
            </a:r>
            <a:r>
              <a:rPr lang="sv-SE" dirty="0" err="1"/>
              <a:t>a</a:t>
            </a:r>
            <a:r>
              <a:rPr lang="sv-SE" dirty="0" err="1"/>
              <a:t>m</a:t>
            </a:r>
            <a:r>
              <a:rPr lang="sv-SE" dirty="0"/>
              <a:t>,</a:t>
            </a:r>
            <a:r>
              <a:rPr lang="sv-SE" dirty="0"/>
              <a:t> </a:t>
            </a:r>
            <a:r>
              <a:rPr lang="sv-SE" dirty="0" err="1"/>
              <a:t>c</a:t>
            </a:r>
            <a:r>
              <a:rPr lang="sv-SE" dirty="0" err="1"/>
              <a:t>o</a:t>
            </a:r>
            <a:r>
              <a:rPr lang="sv-SE" dirty="0" err="1"/>
              <a:t>n</a:t>
            </a:r>
            <a:r>
              <a:rPr lang="sv-SE" dirty="0" err="1"/>
              <a:t>s</a:t>
            </a:r>
            <a:r>
              <a:rPr lang="sv-SE" dirty="0" err="1"/>
              <a:t>e</a:t>
            </a:r>
            <a:r>
              <a:rPr lang="sv-SE" dirty="0" err="1"/>
              <a:t>d</a:t>
            </a:r>
            <a:r>
              <a:rPr lang="sv-SE" dirty="0"/>
              <a:t> </a:t>
            </a:r>
            <a:r>
              <a:rPr lang="sv-SE" dirty="0" err="1"/>
              <a:t>q</a:t>
            </a:r>
            <a:r>
              <a:rPr lang="sv-SE" dirty="0" err="1"/>
              <a:t>u</a:t>
            </a:r>
            <a:r>
              <a:rPr lang="sv-SE" dirty="0" err="1"/>
              <a:t>e</a:t>
            </a:r>
            <a:r>
              <a:rPr lang="sv-SE" dirty="0"/>
              <a:t> </a:t>
            </a:r>
            <a:r>
              <a:rPr lang="sv-SE" dirty="0"/>
              <a:t>s</a:t>
            </a:r>
            <a:r>
              <a:rPr lang="sv-SE" dirty="0"/>
              <a:t>u</a:t>
            </a:r>
            <a:r>
              <a:rPr lang="sv-SE" dirty="0"/>
              <a:t>s</a:t>
            </a:r>
            <a:r>
              <a:rPr lang="sv-SE" dirty="0"/>
              <a:t> </a:t>
            </a:r>
            <a:r>
              <a:rPr lang="sv-SE" dirty="0" err="1"/>
              <a:t>c</a:t>
            </a:r>
            <a:r>
              <a:rPr lang="sv-SE" dirty="0" err="1"/>
              <a:t>i</a:t>
            </a:r>
            <a:r>
              <a:rPr lang="sv-SE" dirty="0" err="1"/>
              <a:t>a</a:t>
            </a:r>
            <a:r>
              <a:rPr lang="sv-SE" dirty="0" err="1"/>
              <a:t>t</a:t>
            </a:r>
            <a:r>
              <a:rPr lang="sv-SE" dirty="0"/>
              <a:t> </a:t>
            </a:r>
            <a:r>
              <a:rPr lang="sv-SE" dirty="0" err="1"/>
              <a:t>a</a:t>
            </a:r>
            <a:r>
              <a:rPr lang="sv-SE" dirty="0" err="1"/>
              <a:t>l</a:t>
            </a:r>
            <a:r>
              <a:rPr lang="sv-SE" dirty="0" err="1"/>
              <a:t>i</a:t>
            </a:r>
            <a:r>
              <a:rPr lang="sv-SE" dirty="0" err="1"/>
              <a:t>q</a:t>
            </a:r>
            <a:r>
              <a:rPr lang="sv-SE" dirty="0" err="1"/>
              <a:t>u</a:t>
            </a:r>
            <a:r>
              <a:rPr lang="sv-SE" dirty="0" err="1"/>
              <a:t>i</a:t>
            </a:r>
            <a:r>
              <a:rPr lang="sv-SE" dirty="0"/>
              <a:t> </a:t>
            </a:r>
            <a:r>
              <a:rPr lang="sv-SE" dirty="0" err="1"/>
              <a:t>v</a:t>
            </a:r>
            <a:r>
              <a:rPr lang="sv-SE" dirty="0" err="1"/>
              <a:t>o</a:t>
            </a:r>
            <a:r>
              <a:rPr lang="sv-SE" dirty="0" err="1"/>
              <a:t>l</a:t>
            </a:r>
            <a:r>
              <a:rPr lang="sv-SE" dirty="0" err="1"/>
              <a:t>u</a:t>
            </a:r>
            <a:r>
              <a:rPr lang="sv-SE" dirty="0" err="1"/>
              <a:t>p</a:t>
            </a:r>
            <a:r>
              <a:rPr lang="sv-SE" dirty="0" err="1"/>
              <a:t>t</a:t>
            </a:r>
            <a:r>
              <a:rPr lang="sv-SE" dirty="0" err="1"/>
              <a:t>a</a:t>
            </a:r>
            <a:r>
              <a:rPr lang="sv-SE" dirty="0"/>
              <a:t> </a:t>
            </a:r>
            <a:r>
              <a:rPr lang="sv-SE" dirty="0" err="1"/>
              <a:t>c</a:t>
            </a:r>
            <a:r>
              <a:rPr lang="sv-SE" dirty="0" err="1"/>
              <a:t>o</a:t>
            </a:r>
            <a:r>
              <a:rPr lang="sv-SE" dirty="0" err="1"/>
              <a:t>r</a:t>
            </a:r>
            <a:r>
              <a:rPr lang="sv-SE" dirty="0" err="1"/>
              <a:t>r</a:t>
            </a:r>
            <a:r>
              <a:rPr lang="sv-SE" dirty="0" err="1"/>
              <a:t>o</a:t>
            </a:r>
            <a:r>
              <a:rPr lang="sv-SE" dirty="0"/>
              <a:t> </a:t>
            </a:r>
            <a:r>
              <a:rPr lang="sv-SE" dirty="0" err="1"/>
              <a:t>d</a:t>
            </a:r>
            <a:r>
              <a:rPr lang="sv-SE" dirty="0" err="1"/>
              <a:t>e</a:t>
            </a:r>
            <a:r>
              <a:rPr lang="sv-SE" dirty="0" err="1"/>
              <a:t>l</a:t>
            </a:r>
            <a:r>
              <a:rPr lang="sv-SE" dirty="0" err="1"/>
              <a:t>i</a:t>
            </a:r>
            <a:r>
              <a:rPr lang="sv-SE" dirty="0" err="1"/>
              <a:t>b</a:t>
            </a:r>
            <a:r>
              <a:rPr lang="sv-SE" dirty="0"/>
              <a:t>.</a:t>
            </a:r>
          </a:p>
          <a:p>
            <a:pPr lvl="2"/>
            <a:r>
              <a:rPr lang="sv-SE" dirty="0"/>
              <a:t>L</a:t>
            </a:r>
            <a:r>
              <a:rPr lang="sv-SE" dirty="0"/>
              <a:t>i</a:t>
            </a:r>
            <a:r>
              <a:rPr lang="sv-SE" dirty="0"/>
              <a:t>s</a:t>
            </a:r>
            <a:r>
              <a:rPr lang="sv-SE" dirty="0"/>
              <a:t>t</a:t>
            </a:r>
            <a:r>
              <a:rPr lang="sv-SE" dirty="0"/>
              <a:t>a</a:t>
            </a:r>
            <a:r>
              <a:rPr lang="sv-SE" dirty="0"/>
              <a:t>/</a:t>
            </a:r>
            <a:r>
              <a:rPr lang="sv-SE" dirty="0"/>
              <a:t> </a:t>
            </a:r>
            <a:r>
              <a:rPr lang="sv-SE" dirty="0" err="1"/>
              <a:t>q</a:t>
            </a:r>
            <a:r>
              <a:rPr lang="sv-SE" dirty="0" err="1"/>
              <a:t>u</a:t>
            </a:r>
            <a:r>
              <a:rPr lang="sv-SE" dirty="0" err="1"/>
              <a:t>a</a:t>
            </a:r>
            <a:r>
              <a:rPr lang="sv-SE" dirty="0" err="1"/>
              <a:t>m</a:t>
            </a:r>
            <a:r>
              <a:rPr lang="sv-SE" dirty="0"/>
              <a:t>,</a:t>
            </a:r>
            <a:r>
              <a:rPr lang="sv-SE" dirty="0"/>
              <a:t> </a:t>
            </a:r>
            <a:r>
              <a:rPr lang="sv-SE" dirty="0" err="1"/>
              <a:t>c</a:t>
            </a:r>
            <a:r>
              <a:rPr lang="sv-SE" dirty="0" err="1"/>
              <a:t>o</a:t>
            </a:r>
            <a:r>
              <a:rPr lang="sv-SE" dirty="0" err="1"/>
              <a:t>n</a:t>
            </a:r>
            <a:r>
              <a:rPr lang="sv-SE" dirty="0" err="1"/>
              <a:t>s</a:t>
            </a:r>
            <a:r>
              <a:rPr lang="sv-SE" dirty="0" err="1"/>
              <a:t>e</a:t>
            </a:r>
            <a:r>
              <a:rPr lang="sv-SE" dirty="0" err="1"/>
              <a:t>d</a:t>
            </a:r>
            <a:r>
              <a:rPr lang="sv-SE" dirty="0"/>
              <a:t> </a:t>
            </a:r>
            <a:r>
              <a:rPr lang="sv-SE" dirty="0" err="1"/>
              <a:t>q</a:t>
            </a:r>
            <a:r>
              <a:rPr lang="sv-SE" dirty="0" err="1"/>
              <a:t>u</a:t>
            </a:r>
            <a:r>
              <a:rPr lang="sv-SE" dirty="0" err="1"/>
              <a:t>e</a:t>
            </a:r>
            <a:r>
              <a:rPr lang="sv-SE" dirty="0"/>
              <a:t> </a:t>
            </a:r>
            <a:r>
              <a:rPr lang="sv-SE" dirty="0" err="1"/>
              <a:t>c</a:t>
            </a:r>
            <a:r>
              <a:rPr lang="sv-SE" dirty="0" err="1"/>
              <a:t>i</a:t>
            </a:r>
            <a:r>
              <a:rPr lang="sv-SE" dirty="0" err="1"/>
              <a:t>a</a:t>
            </a:r>
            <a:r>
              <a:rPr lang="sv-SE" dirty="0" err="1"/>
              <a:t>t</a:t>
            </a:r>
            <a:r>
              <a:rPr lang="sv-SE" dirty="0"/>
              <a:t> </a:t>
            </a:r>
            <a:r>
              <a:rPr lang="sv-SE" dirty="0" err="1"/>
              <a:t>a</a:t>
            </a:r>
            <a:r>
              <a:rPr lang="sv-SE" dirty="0" err="1"/>
              <a:t>l</a:t>
            </a:r>
            <a:r>
              <a:rPr lang="sv-SE" dirty="0" err="1"/>
              <a:t>i</a:t>
            </a:r>
            <a:r>
              <a:rPr lang="sv-SE" dirty="0" err="1"/>
              <a:t>q</a:t>
            </a:r>
            <a:r>
              <a:rPr lang="sv-SE" dirty="0" err="1"/>
              <a:t>u</a:t>
            </a:r>
            <a:r>
              <a:rPr lang="sv-SE" dirty="0" err="1"/>
              <a:t>i</a:t>
            </a:r>
            <a:r>
              <a:rPr lang="sv-SE" dirty="0"/>
              <a:t> </a:t>
            </a:r>
            <a:r>
              <a:rPr lang="sv-SE" dirty="0" err="1"/>
              <a:t>v</a:t>
            </a:r>
            <a:r>
              <a:rPr lang="sv-SE" dirty="0" err="1"/>
              <a:t>o</a:t>
            </a:r>
            <a:r>
              <a:rPr lang="sv-SE" dirty="0" err="1"/>
              <a:t>l</a:t>
            </a:r>
            <a:r>
              <a:rPr lang="sv-SE" dirty="0" err="1"/>
              <a:t>u</a:t>
            </a:r>
            <a:r>
              <a:rPr lang="sv-SE" dirty="0" err="1"/>
              <a:t>p</a:t>
            </a:r>
            <a:r>
              <a:rPr lang="sv-SE" dirty="0" err="1"/>
              <a:t>t</a:t>
            </a:r>
            <a:r>
              <a:rPr lang="sv-SE" dirty="0" err="1"/>
              <a:t>a</a:t>
            </a:r>
            <a:r>
              <a:rPr lang="sv-SE" dirty="0"/>
              <a:t> </a:t>
            </a:r>
            <a:r>
              <a:rPr lang="sv-SE" dirty="0" err="1"/>
              <a:t>c</a:t>
            </a:r>
            <a:r>
              <a:rPr lang="sv-SE" dirty="0" err="1"/>
              <a:t>o</a:t>
            </a:r>
            <a:r>
              <a:rPr lang="sv-SE" dirty="0" err="1"/>
              <a:t>r</a:t>
            </a:r>
            <a:r>
              <a:rPr lang="sv-SE" dirty="0" err="1"/>
              <a:t>r</a:t>
            </a:r>
            <a:r>
              <a:rPr lang="sv-SE" dirty="0" err="1"/>
              <a:t>o</a:t>
            </a:r>
            <a:r>
              <a:rPr lang="sv-SE" dirty="0"/>
              <a:t> </a:t>
            </a:r>
            <a:r>
              <a:rPr lang="sv-SE" dirty="0" err="1"/>
              <a:t>d</a:t>
            </a:r>
            <a:r>
              <a:rPr lang="sv-SE" dirty="0" err="1"/>
              <a:t>e</a:t>
            </a:r>
            <a:r>
              <a:rPr lang="sv-SE" dirty="0" err="1"/>
              <a:t>l</a:t>
            </a:r>
            <a:r>
              <a:rPr lang="sv-SE" dirty="0" err="1"/>
              <a:t>i</a:t>
            </a:r>
            <a:r>
              <a:rPr lang="sv-SE" dirty="0" err="1"/>
              <a:t>b</a:t>
            </a:r>
            <a:r>
              <a:rPr lang="sv-SE" dirty="0" err="1"/>
              <a:t>u</a:t>
            </a:r>
            <a:r>
              <a:rPr lang="sv-SE" dirty="0" err="1"/>
              <a:t>s</a:t>
            </a:r>
            <a:r>
              <a:rPr lang="sv-SE" dirty="0"/>
              <a:t>.</a:t>
            </a:r>
          </a:p>
          <a:p>
            <a:r>
              <a:rPr lang="sv-SE" dirty="0"/>
              <a:t>M</a:t>
            </a:r>
            <a:r>
              <a:rPr lang="sv-SE" dirty="0"/>
              <a:t>e</a:t>
            </a:r>
            <a:r>
              <a:rPr lang="sv-SE" dirty="0"/>
              <a:t>l</a:t>
            </a:r>
            <a:r>
              <a:rPr lang="sv-SE" dirty="0"/>
              <a:t>l</a:t>
            </a:r>
            <a:r>
              <a:rPr lang="sv-SE" dirty="0"/>
              <a:t>a</a:t>
            </a:r>
            <a:r>
              <a:rPr lang="sv-SE" dirty="0"/>
              <a:t>n</a:t>
            </a:r>
            <a:r>
              <a:rPr lang="sv-SE" dirty="0"/>
              <a:t>r</a:t>
            </a:r>
            <a:r>
              <a:rPr lang="sv-SE" dirty="0"/>
              <a:t>u</a:t>
            </a:r>
            <a:r>
              <a:rPr lang="sv-SE" dirty="0"/>
              <a:t>b</a:t>
            </a:r>
            <a:r>
              <a:rPr lang="sv-SE" dirty="0"/>
              <a:t>r</a:t>
            </a:r>
            <a:r>
              <a:rPr lang="sv-SE" dirty="0"/>
              <a:t>i</a:t>
            </a:r>
            <a:r>
              <a:rPr lang="sv-SE" dirty="0"/>
              <a:t>k</a:t>
            </a:r>
          </a:p>
          <a:p>
            <a:pPr lvl="1"/>
            <a:r>
              <a:rPr lang="sv-SE" dirty="0"/>
              <a:t>B</a:t>
            </a:r>
            <a:r>
              <a:rPr lang="sv-SE" dirty="0"/>
              <a:t>r</a:t>
            </a:r>
            <a:r>
              <a:rPr lang="sv-SE" dirty="0"/>
              <a:t>ö</a:t>
            </a:r>
            <a:r>
              <a:rPr lang="sv-SE" dirty="0"/>
              <a:t>d</a:t>
            </a:r>
            <a:r>
              <a:rPr lang="sv-SE" dirty="0"/>
              <a:t>t</a:t>
            </a:r>
            <a:r>
              <a:rPr lang="sv-SE" dirty="0"/>
              <a:t>e</a:t>
            </a:r>
            <a:r>
              <a:rPr lang="sv-SE" dirty="0"/>
              <a:t>x</a:t>
            </a:r>
            <a:r>
              <a:rPr lang="sv-SE" dirty="0"/>
              <a:t>t</a:t>
            </a:r>
            <a:r>
              <a:rPr lang="sv-SE" dirty="0"/>
              <a:t>/</a:t>
            </a:r>
            <a:r>
              <a:rPr lang="sv-SE" dirty="0"/>
              <a:t> </a:t>
            </a:r>
            <a:r>
              <a:rPr lang="sv-SE" dirty="0" err="1"/>
              <a:t>n</a:t>
            </a:r>
            <a:r>
              <a:rPr lang="sv-SE" dirty="0" err="1"/>
              <a:t>d</a:t>
            </a:r>
            <a:r>
              <a:rPr lang="sv-SE" dirty="0" err="1"/>
              <a:t>e</a:t>
            </a:r>
            <a:r>
              <a:rPr lang="sv-SE" dirty="0" err="1"/>
              <a:t>r</a:t>
            </a:r>
            <a:r>
              <a:rPr lang="sv-SE" dirty="0" err="1"/>
              <a:t>a</a:t>
            </a:r>
            <a:r>
              <a:rPr lang="sv-SE" dirty="0" err="1"/>
              <a:t>t</a:t>
            </a:r>
            <a:r>
              <a:rPr lang="sv-SE" dirty="0" err="1"/>
              <a:t>u</a:t>
            </a:r>
            <a:r>
              <a:rPr lang="sv-SE" dirty="0" err="1"/>
              <a:t>r</a:t>
            </a:r>
            <a:r>
              <a:rPr lang="sv-SE" dirty="0"/>
              <a:t> </a:t>
            </a:r>
            <a:r>
              <a:rPr lang="sv-SE" dirty="0" err="1"/>
              <a:t>a</a:t>
            </a:r>
            <a:r>
              <a:rPr lang="sv-SE" dirty="0" err="1"/>
              <a:t>r</a:t>
            </a:r>
            <a:r>
              <a:rPr lang="sv-SE" dirty="0" err="1"/>
              <a:t>u</a:t>
            </a:r>
            <a:r>
              <a:rPr lang="sv-SE" dirty="0" err="1"/>
              <a:t>p</a:t>
            </a:r>
            <a:r>
              <a:rPr lang="sv-SE" dirty="0" err="1"/>
              <a:t>i</a:t>
            </a:r>
            <a:r>
              <a:rPr lang="sv-SE" dirty="0" err="1"/>
              <a:t>e</a:t>
            </a:r>
            <a:r>
              <a:rPr lang="sv-SE" dirty="0" err="1"/>
              <a:t>t</a:t>
            </a:r>
            <a:r>
              <a:rPr lang="sv-SE" dirty="0"/>
              <a:t> </a:t>
            </a:r>
            <a:r>
              <a:rPr lang="sv-SE" dirty="0" err="1"/>
              <a:t>d</a:t>
            </a:r>
            <a:r>
              <a:rPr lang="sv-SE" dirty="0" err="1"/>
              <a:t>i</a:t>
            </a:r>
            <a:r>
              <a:rPr lang="sv-SE" dirty="0" err="1"/>
              <a:t>g</a:t>
            </a:r>
            <a:r>
              <a:rPr lang="sv-SE" dirty="0" err="1"/>
              <a:t>n</a:t>
            </a:r>
            <a:r>
              <a:rPr lang="sv-SE" dirty="0" err="1"/>
              <a:t>a</a:t>
            </a:r>
            <a:r>
              <a:rPr lang="sv-SE" dirty="0" err="1"/>
              <a:t>m</a:t>
            </a:r>
            <a:r>
              <a:rPr lang="sv-SE" dirty="0"/>
              <a:t> </a:t>
            </a:r>
            <a:r>
              <a:rPr lang="sv-SE" dirty="0" err="1"/>
              <a:t>i</a:t>
            </a:r>
            <a:r>
              <a:rPr lang="sv-SE" dirty="0" err="1"/>
              <a:t>p</a:t>
            </a:r>
            <a:r>
              <a:rPr lang="sv-SE" dirty="0" err="1"/>
              <a:t>i</a:t>
            </a:r>
            <a:r>
              <a:rPr lang="sv-SE" dirty="0" err="1"/>
              <a:t>c</a:t>
            </a:r>
            <a:r>
              <a:rPr lang="sv-SE" dirty="0" err="1"/>
              <a:t>t</a:t>
            </a:r>
            <a:r>
              <a:rPr lang="sv-SE" dirty="0" err="1"/>
              <a:t>o</a:t>
            </a:r>
            <a:r>
              <a:rPr lang="sv-SE" dirty="0" err="1"/>
              <a:t>r</a:t>
            </a:r>
            <a:r>
              <a:rPr lang="sv-SE" dirty="0"/>
              <a:t> </a:t>
            </a:r>
            <a:r>
              <a:rPr lang="sv-SE" dirty="0" err="1"/>
              <a:t>i</a:t>
            </a:r>
            <a:r>
              <a:rPr lang="sv-SE" dirty="0" err="1"/>
              <a:t>t</a:t>
            </a:r>
            <a:r>
              <a:rPr lang="sv-SE" dirty="0" err="1"/>
              <a:t>a</a:t>
            </a:r>
            <a:r>
              <a:rPr lang="sv-SE" dirty="0" err="1"/>
              <a:t>s</a:t>
            </a:r>
            <a:r>
              <a:rPr lang="sv-SE" dirty="0" err="1"/>
              <a:t>p</a:t>
            </a:r>
            <a:r>
              <a:rPr lang="sv-SE" dirty="0" err="1"/>
              <a:t>i</a:t>
            </a:r>
            <a:r>
              <a:rPr lang="sv-SE" dirty="0" err="1"/>
              <a:t>e</a:t>
            </a:r>
            <a:r>
              <a:rPr lang="sv-SE" dirty="0" err="1"/>
              <a:t>n</a:t>
            </a:r>
            <a:r>
              <a:rPr lang="sv-SE" dirty="0" err="1"/>
              <a:t>i</a:t>
            </a:r>
            <a:r>
              <a:rPr lang="sv-SE" dirty="0" err="1"/>
              <a:t>h</a:t>
            </a:r>
            <a:r>
              <a:rPr lang="sv-SE" dirty="0" err="1"/>
              <a:t>i</a:t>
            </a:r>
            <a:r>
              <a:rPr lang="sv-SE" dirty="0" err="1"/>
              <a:t>l</a:t>
            </a:r>
            <a:r>
              <a:rPr lang="sv-SE" dirty="0"/>
              <a:t> </a:t>
            </a:r>
            <a:r>
              <a:rPr lang="sv-SE" dirty="0"/>
              <a:t>i</a:t>
            </a:r>
            <a:r>
              <a:rPr lang="sv-SE" dirty="0"/>
              <a:t>d</a:t>
            </a:r>
            <a:r>
              <a:rPr lang="sv-SE" dirty="0"/>
              <a:t> </a:t>
            </a:r>
            <a:r>
              <a:rPr lang="sv-SE" dirty="0" err="1"/>
              <a:t>q</a:t>
            </a:r>
            <a:r>
              <a:rPr lang="sv-SE" dirty="0" err="1"/>
              <a:t>u</a:t>
            </a:r>
            <a:r>
              <a:rPr lang="sv-SE" dirty="0" err="1"/>
              <a:t>o</a:t>
            </a:r>
            <a:r>
              <a:rPr lang="sv-SE" dirty="0" err="1"/>
              <a:t>s</a:t>
            </a:r>
            <a:r>
              <a:rPr lang="sv-SE" dirty="0"/>
              <a:t> </a:t>
            </a:r>
            <a:r>
              <a:rPr lang="sv-SE" dirty="0" err="1"/>
              <a:t>e</a:t>
            </a:r>
            <a:r>
              <a:rPr lang="sv-SE" dirty="0" err="1"/>
              <a:t>u</a:t>
            </a:r>
            <a:r>
              <a:rPr lang="sv-SE" dirty="0" err="1"/>
              <a:t>m</a:t>
            </a:r>
            <a:r>
              <a:rPr lang="sv-SE" dirty="0" err="1"/>
              <a:t>q</a:t>
            </a:r>
            <a:r>
              <a:rPr lang="sv-SE" dirty="0" err="1"/>
              <a:t>u</a:t>
            </a:r>
            <a:r>
              <a:rPr lang="sv-SE" dirty="0" err="1"/>
              <a:t>o</a:t>
            </a:r>
            <a:r>
              <a:rPr lang="sv-SE" dirty="0"/>
              <a:t> </a:t>
            </a:r>
            <a:r>
              <a:rPr lang="sv-SE" dirty="0" err="1"/>
              <a:t>e</a:t>
            </a:r>
            <a:r>
              <a:rPr lang="sv-SE" dirty="0" err="1"/>
              <a:t>s</a:t>
            </a:r>
            <a:r>
              <a:rPr lang="sv-SE" dirty="0" err="1"/>
              <a:t>t</a:t>
            </a:r>
            <a:r>
              <a:rPr lang="sv-SE" dirty="0" err="1"/>
              <a:t>i</a:t>
            </a:r>
            <a:r>
              <a:rPr lang="sv-SE" dirty="0"/>
              <a:t> </a:t>
            </a:r>
            <a:r>
              <a:rPr lang="sv-SE" dirty="0" err="1"/>
              <a:t>d</a:t>
            </a:r>
            <a:r>
              <a:rPr lang="sv-SE" dirty="0" err="1"/>
              <a:t>u</a:t>
            </a:r>
            <a:r>
              <a:rPr lang="sv-SE" dirty="0" err="1"/>
              <a:t>c</a:t>
            </a:r>
            <a:r>
              <a:rPr lang="sv-SE" dirty="0" err="1"/>
              <a:t>i</a:t>
            </a:r>
            <a:r>
              <a:rPr lang="sv-SE" dirty="0" err="1"/>
              <a:t>d</a:t>
            </a:r>
            <a:r>
              <a:rPr lang="sv-SE" dirty="0" err="1"/>
              <a:t>i</a:t>
            </a:r>
            <a:r>
              <a:rPr lang="sv-SE" dirty="0" err="1"/>
              <a:t>s</a:t>
            </a:r>
            <a:r>
              <a:rPr lang="sv-SE" dirty="0"/>
              <a:t> </a:t>
            </a:r>
            <a:r>
              <a:rPr lang="sv-SE" dirty="0" err="1"/>
              <a:t>m</a:t>
            </a:r>
            <a:r>
              <a:rPr lang="sv-SE" dirty="0" err="1"/>
              <a:t>a</a:t>
            </a:r>
            <a:r>
              <a:rPr lang="sv-SE" dirty="0" err="1"/>
              <a:t>x</a:t>
            </a:r>
            <a:r>
              <a:rPr lang="sv-SE" dirty="0" err="1"/>
              <a:t>i</a:t>
            </a:r>
            <a:r>
              <a:rPr lang="sv-SE" dirty="0" err="1"/>
              <a:t>m</a:t>
            </a:r>
            <a:r>
              <a:rPr lang="sv-SE" dirty="0" err="1"/>
              <a:t>u</a:t>
            </a:r>
            <a:r>
              <a:rPr lang="sv-SE" dirty="0" err="1"/>
              <a:t>s</a:t>
            </a:r>
            <a:r>
              <a:rPr lang="sv-SE" dirty="0"/>
              <a:t> </a:t>
            </a:r>
            <a:r>
              <a:rPr lang="sv-SE" dirty="0" err="1"/>
              <a:t>e</a:t>
            </a:r>
            <a:r>
              <a:rPr lang="sv-SE" dirty="0" err="1"/>
              <a:t>x</a:t>
            </a:r>
            <a:r>
              <a:rPr lang="sv-SE" dirty="0" err="1"/>
              <a:t>p</a:t>
            </a:r>
            <a:r>
              <a:rPr lang="sv-SE" dirty="0" err="1"/>
              <a:t>l</a:t>
            </a:r>
            <a:r>
              <a:rPr lang="sv-SE" dirty="0" err="1"/>
              <a:t>i</a:t>
            </a:r>
            <a:r>
              <a:rPr lang="sv-SE" dirty="0" err="1"/>
              <a:t>t</a:t>
            </a:r>
            <a:r>
              <a:rPr lang="sv-SE" dirty="0"/>
              <a:t>,</a:t>
            </a:r>
            <a:r>
              <a:rPr lang="sv-SE" dirty="0"/>
              <a:t> </a:t>
            </a:r>
            <a:r>
              <a:rPr lang="sv-SE" dirty="0" err="1"/>
              <a:t>c</a:t>
            </a:r>
            <a:r>
              <a:rPr lang="sv-SE" dirty="0" err="1"/>
              <a:t>o</a:t>
            </a:r>
            <a:r>
              <a:rPr lang="sv-SE" dirty="0" err="1"/>
              <a:t>n</a:t>
            </a:r>
            <a:r>
              <a:rPr lang="sv-SE" dirty="0" err="1"/>
              <a:t>e</a:t>
            </a:r>
            <a:r>
              <a:rPr lang="sv-SE" dirty="0"/>
              <a:t> </a:t>
            </a:r>
            <a:r>
              <a:rPr lang="sv-SE" dirty="0" err="1"/>
              <a:t>q</a:t>
            </a:r>
            <a:r>
              <a:rPr lang="sv-SE" dirty="0" err="1"/>
              <a:t>u</a:t>
            </a:r>
            <a:r>
              <a:rPr lang="sv-SE" dirty="0" err="1"/>
              <a:t>e</a:t>
            </a:r>
            <a:r>
              <a:rPr lang="sv-SE" dirty="0"/>
              <a:t> </a:t>
            </a:r>
            <a:r>
              <a:rPr lang="sv-SE" dirty="0" err="1"/>
              <a:t>o</a:t>
            </a:r>
            <a:r>
              <a:rPr lang="sv-SE" dirty="0" err="1"/>
              <a:t>p</a:t>
            </a:r>
            <a:r>
              <a:rPr lang="sv-SE" dirty="0" err="1"/>
              <a:t>t</a:t>
            </a:r>
            <a:r>
              <a:rPr lang="sv-SE" dirty="0" err="1"/>
              <a:t>a</a:t>
            </a:r>
            <a:r>
              <a:rPr lang="sv-SE" dirty="0" err="1"/>
              <a:t>t</a:t>
            </a:r>
            <a:r>
              <a:rPr lang="sv-SE" dirty="0" err="1"/>
              <a:t>i</a:t>
            </a:r>
            <a:r>
              <a:rPr lang="sv-SE" dirty="0" err="1"/>
              <a:t>.</a:t>
            </a:r>
            <a:r>
              <a:rPr lang="sv-SE" dirty="0" err="1"/>
              <a:t>A</a:t>
            </a:r>
            <a:r>
              <a:rPr lang="sv-SE" dirty="0" err="1"/>
              <a:t>r</a:t>
            </a:r>
            <a:r>
              <a:rPr lang="sv-SE" dirty="0" err="1"/>
              <a:t>i</a:t>
            </a:r>
            <a:r>
              <a:rPr lang="sv-SE" dirty="0" err="1"/>
              <a:t>o</a:t>
            </a:r>
            <a:r>
              <a:rPr lang="sv-SE" dirty="0" err="1"/>
              <a:t>n</a:t>
            </a:r>
            <a:r>
              <a:rPr lang="sv-SE" dirty="0" err="1"/>
              <a:t>s</a:t>
            </a:r>
            <a:r>
              <a:rPr lang="sv-SE" dirty="0" err="1"/>
              <a:t>e</a:t>
            </a:r>
            <a:r>
              <a:rPr lang="sv-SE" dirty="0" err="1"/>
              <a:t>d</a:t>
            </a:r>
            <a:r>
              <a:rPr lang="sv-SE" dirty="0"/>
              <a:t> </a:t>
            </a:r>
            <a:r>
              <a:rPr lang="sv-SE" dirty="0" err="1"/>
              <a:t>m</a:t>
            </a:r>
            <a:r>
              <a:rPr lang="sv-SE" dirty="0" err="1"/>
              <a:t>o</a:t>
            </a:r>
            <a:r>
              <a:rPr lang="sv-SE" dirty="0" err="1"/>
              <a:t>s</a:t>
            </a:r>
            <a:r>
              <a:rPr lang="sv-SE" dirty="0" err="1"/>
              <a:t>s</a:t>
            </a:r>
            <a:r>
              <a:rPr lang="sv-SE" dirty="0" err="1"/>
              <a:t>u</a:t>
            </a:r>
            <a:r>
              <a:rPr lang="sv-SE" dirty="0" err="1"/>
              <a:t>s</a:t>
            </a:r>
            <a:r>
              <a:rPr lang="sv-SE" dirty="0"/>
              <a:t> </a:t>
            </a:r>
            <a:r>
              <a:rPr lang="sv-SE" dirty="0" err="1"/>
              <a:t>e</a:t>
            </a:r>
            <a:r>
              <a:rPr lang="sv-SE" dirty="0" err="1"/>
              <a:t>n</a:t>
            </a:r>
            <a:r>
              <a:rPr lang="sv-SE" dirty="0" err="1"/>
              <a:t>d</a:t>
            </a:r>
            <a:r>
              <a:rPr lang="sv-SE" dirty="0" err="1"/>
              <a:t>a</a:t>
            </a:r>
            <a:r>
              <a:rPr lang="sv-SE" dirty="0" err="1"/>
              <a:t>m</a:t>
            </a:r>
            <a:r>
              <a:rPr lang="sv-SE" dirty="0"/>
              <a:t>,</a:t>
            </a:r>
            <a:r>
              <a:rPr lang="sv-SE" dirty="0"/>
              <a:t> </a:t>
            </a:r>
            <a:r>
              <a:rPr lang="sv-SE" dirty="0" err="1"/>
              <a:t>s</a:t>
            </a:r>
            <a:r>
              <a:rPr lang="sv-SE" dirty="0" err="1"/>
              <a:t>i</a:t>
            </a:r>
            <a:r>
              <a:rPr lang="sv-SE" dirty="0" err="1"/>
              <a:t>t</a:t>
            </a:r>
            <a:r>
              <a:rPr lang="sv-SE" dirty="0"/>
              <a:t> </a:t>
            </a:r>
            <a:r>
              <a:rPr lang="sv-SE" dirty="0"/>
              <a:t>p</a:t>
            </a:r>
            <a:r>
              <a:rPr lang="sv-SE" dirty="0"/>
              <a:t>o</a:t>
            </a:r>
            <a:r>
              <a:rPr lang="sv-SE" dirty="0"/>
              <a:t>r</a:t>
            </a:r>
            <a:r>
              <a:rPr lang="sv-SE" dirty="0"/>
              <a:t> </a:t>
            </a:r>
            <a:r>
              <a:rPr lang="sv-SE" dirty="0"/>
              <a:t>s</a:t>
            </a:r>
            <a:r>
              <a:rPr lang="sv-SE" dirty="0"/>
              <a:t>i</a:t>
            </a:r>
            <a:r>
              <a:rPr lang="sv-SE" dirty="0"/>
              <a:t>m</a:t>
            </a:r>
            <a:r>
              <a:rPr lang="sv-SE" dirty="0"/>
              <a:t> </a:t>
            </a:r>
            <a:r>
              <a:rPr lang="sv-SE" dirty="0" err="1"/>
              <a:t>f</a:t>
            </a:r>
            <a:r>
              <a:rPr lang="sv-SE" dirty="0" err="1"/>
              <a:t>a</a:t>
            </a:r>
            <a:r>
              <a:rPr lang="sv-SE" dirty="0" err="1"/>
              <a:t>c</a:t>
            </a:r>
            <a:r>
              <a:rPr lang="sv-SE" dirty="0" err="1"/>
              <a:t>i</a:t>
            </a:r>
            <a:r>
              <a:rPr lang="sv-SE" dirty="0" err="1"/>
              <a:t>a</a:t>
            </a:r>
            <a:r>
              <a:rPr lang="sv-SE" dirty="0" err="1"/>
              <a:t>t</a:t>
            </a:r>
            <a:r>
              <a:rPr lang="sv-SE" dirty="0" err="1"/>
              <a:t>e</a:t>
            </a:r>
            <a:r>
              <a:rPr lang="sv-SE" dirty="0" err="1"/>
              <a:t>m</a:t>
            </a:r>
            <a:r>
              <a:rPr lang="sv-SE" dirty="0"/>
              <a:t> </a:t>
            </a:r>
            <a:r>
              <a:rPr lang="sv-SE" dirty="0"/>
              <a:t>u</a:t>
            </a:r>
            <a:r>
              <a:rPr lang="sv-SE" dirty="0"/>
              <a:t>t</a:t>
            </a:r>
            <a:r>
              <a:rPr lang="sv-SE" dirty="0"/>
              <a:t> </a:t>
            </a:r>
            <a:r>
              <a:rPr lang="sv-SE" dirty="0" err="1"/>
              <a:t>v</a:t>
            </a:r>
            <a:r>
              <a:rPr lang="sv-SE" dirty="0" err="1"/>
              <a:t>o</a:t>
            </a:r>
            <a:r>
              <a:rPr lang="sv-SE" dirty="0" err="1"/>
              <a:t>l</a:t>
            </a:r>
            <a:r>
              <a:rPr lang="sv-SE" dirty="0" err="1"/>
              <a:t>l</a:t>
            </a:r>
            <a:r>
              <a:rPr lang="sv-SE" dirty="0" err="1"/>
              <a:t>u</a:t>
            </a:r>
            <a:r>
              <a:rPr lang="sv-SE" dirty="0" err="1"/>
              <a:t>p</a:t>
            </a:r>
            <a:r>
              <a:rPr lang="sv-SE" dirty="0" err="1"/>
              <a:t>t</a:t>
            </a:r>
            <a:r>
              <a:rPr lang="sv-SE" dirty="0"/>
              <a:t> </a:t>
            </a:r>
            <a:r>
              <a:rPr lang="sv-SE" dirty="0" err="1"/>
              <a:t>i</a:t>
            </a:r>
            <a:r>
              <a:rPr lang="sv-SE" dirty="0" err="1"/>
              <a:t>o</a:t>
            </a:r>
            <a:r>
              <a:rPr lang="sv-SE" dirty="0" err="1"/>
              <a:t>r</a:t>
            </a:r>
            <a:r>
              <a:rPr lang="sv-SE" dirty="0" err="1"/>
              <a:t>e</a:t>
            </a:r>
            <a:r>
              <a:rPr lang="sv-SE" dirty="0" err="1"/>
              <a:t>r</a:t>
            </a:r>
            <a:r>
              <a:rPr lang="sv-SE" dirty="0" err="1"/>
              <a:t>f</a:t>
            </a:r>
            <a:r>
              <a:rPr lang="sv-SE" dirty="0" err="1"/>
              <a:t>e</a:t>
            </a:r>
            <a:r>
              <a:rPr lang="sv-SE" dirty="0"/>
              <a:t> </a:t>
            </a:r>
            <a:r>
              <a:rPr lang="sv-SE" dirty="0" err="1"/>
              <a:t>r</a:t>
            </a:r>
            <a:r>
              <a:rPr lang="sv-SE" dirty="0" err="1"/>
              <a:t>o</a:t>
            </a:r>
            <a:r>
              <a:rPr lang="sv-SE" dirty="0" err="1"/>
              <a:t>v</a:t>
            </a:r>
            <a:r>
              <a:rPr lang="sv-SE" dirty="0" err="1"/>
              <a:t>i</a:t>
            </a:r>
            <a:r>
              <a:rPr lang="sv-SE" dirty="0" err="1"/>
              <a:t>t</a:t>
            </a:r>
            <a:r>
              <a:rPr lang="sv-SE" dirty="0" err="1"/>
              <a:t>a</a:t>
            </a:r>
            <a:r>
              <a:rPr lang="sv-SE" dirty="0" err="1"/>
              <a:t>t</a:t>
            </a:r>
            <a:r>
              <a:rPr lang="sv-SE" dirty="0" err="1"/>
              <a:t>u</a:t>
            </a:r>
            <a:r>
              <a:rPr lang="sv-SE" dirty="0" err="1"/>
              <a:t>r</a:t>
            </a:r>
            <a:r>
              <a:rPr lang="sv-SE" dirty="0"/>
              <a:t>,</a:t>
            </a:r>
            <a:r>
              <a:rPr lang="sv-SE" dirty="0"/>
              <a:t> </a:t>
            </a:r>
            <a:r>
              <a:rPr lang="sv-SE" dirty="0" err="1"/>
              <a:t>o</a:t>
            </a:r>
            <a:r>
              <a:rPr lang="sv-SE" dirty="0" err="1"/>
              <a:t>d</a:t>
            </a:r>
            <a:r>
              <a:rPr lang="sv-SE" dirty="0" err="1"/>
              <a:t>i</a:t>
            </a:r>
            <a:r>
              <a:rPr lang="sv-SE" dirty="0" err="1"/>
              <a:t>t</a:t>
            </a:r>
            <a:r>
              <a:rPr lang="sv-SE" dirty="0" err="1"/>
              <a:t>i</a:t>
            </a:r>
            <a:r>
              <a:rPr lang="sv-SE" dirty="0" err="1"/>
              <a:t>u</a:t>
            </a:r>
            <a:r>
              <a:rPr lang="sv-SE" dirty="0" err="1"/>
              <a:t>s</a:t>
            </a:r>
            <a:r>
              <a:rPr lang="sv-SE" dirty="0"/>
              <a:t> </a:t>
            </a:r>
            <a:r>
              <a:rPr lang="sv-SE" dirty="0" err="1"/>
              <a:t>a</a:t>
            </a:r>
            <a:r>
              <a:rPr lang="sv-SE" dirty="0" err="1"/>
              <a:t>c</a:t>
            </a:r>
            <a:r>
              <a:rPr lang="sv-SE" dirty="0" err="1"/>
              <a:t>i</a:t>
            </a:r>
            <a:r>
              <a:rPr lang="sv-SE" dirty="0"/>
              <a:t> </a:t>
            </a:r>
            <a:r>
              <a:rPr lang="sv-SE" dirty="0"/>
              <a:t>s</a:t>
            </a:r>
            <a:r>
              <a:rPr lang="sv-SE" dirty="0"/>
              <a:t>i</a:t>
            </a:r>
            <a:r>
              <a:rPr lang="sv-SE" dirty="0"/>
              <a:t>n</a:t>
            </a:r>
            <a:r>
              <a:rPr lang="sv-SE" dirty="0"/>
              <a:t>t</a:t>
            </a:r>
            <a:r>
              <a:rPr lang="sv-SE" dirty="0"/>
              <a:t> </a:t>
            </a:r>
            <a:r>
              <a:rPr lang="sv-SE" dirty="0"/>
              <a:t>r</a:t>
            </a:r>
            <a:r>
              <a:rPr lang="sv-SE" dirty="0"/>
              <a:t>e</a:t>
            </a:r>
            <a:r>
              <a:rPr lang="sv-SE" dirty="0"/>
              <a:t> </a:t>
            </a:r>
            <a:r>
              <a:rPr lang="sv-SE" dirty="0" err="1"/>
              <a:t>p</a:t>
            </a:r>
            <a:r>
              <a:rPr lang="sv-SE" dirty="0" err="1"/>
              <a:t>a</a:t>
            </a:r>
            <a:r>
              <a:rPr lang="sv-SE" dirty="0"/>
              <a:t> </a:t>
            </a:r>
            <a:r>
              <a:rPr lang="sv-SE" dirty="0" err="1"/>
              <a:t>c</a:t>
            </a:r>
            <a:r>
              <a:rPr lang="sv-SE" dirty="0" err="1"/>
              <a:t>o</a:t>
            </a:r>
            <a:r>
              <a:rPr lang="sv-SE" dirty="0" err="1"/>
              <a:t>r</a:t>
            </a:r>
            <a:r>
              <a:rPr lang="sv-SE" dirty="0" err="1"/>
              <a:t>r</a:t>
            </a:r>
            <a:r>
              <a:rPr lang="sv-SE" dirty="0" err="1"/>
              <a:t>o</a:t>
            </a:r>
            <a:r>
              <a:rPr lang="sv-SE" dirty="0" err="1"/>
              <a:t>v</a:t>
            </a:r>
            <a:r>
              <a:rPr lang="sv-SE" dirty="0" err="1"/>
              <a:t>i</a:t>
            </a:r>
            <a:r>
              <a:rPr lang="sv-SE" dirty="0" err="1"/>
              <a:t>d</a:t>
            </a:r>
            <a:r>
              <a:rPr lang="sv-SE" dirty="0" err="1"/>
              <a:t>i</a:t>
            </a:r>
            <a:r>
              <a:rPr lang="sv-SE" dirty="0" err="1"/>
              <a:t>c</a:t>
            </a:r>
            <a:r>
              <a:rPr lang="sv-SE" dirty="0" err="1"/>
              <a:t>i</a:t>
            </a:r>
            <a:r>
              <a:rPr lang="sv-SE" dirty="0"/>
              <a:t> </a:t>
            </a:r>
            <a:r>
              <a:rPr lang="sv-SE" dirty="0" err="1"/>
              <a:t>s</a:t>
            </a:r>
            <a:r>
              <a:rPr lang="sv-SE" dirty="0" err="1"/>
              <a:t>i</a:t>
            </a:r>
            <a:r>
              <a:rPr lang="sv-SE" dirty="0" err="1"/>
              <a:t>t</a:t>
            </a:r>
            <a:r>
              <a:rPr lang="sv-SE" dirty="0"/>
              <a:t> </a:t>
            </a:r>
            <a:r>
              <a:rPr lang="sv-SE" dirty="0" err="1"/>
              <a:t>v</a:t>
            </a:r>
            <a:r>
              <a:rPr lang="sv-SE" dirty="0" err="1"/>
              <a:t>o</a:t>
            </a:r>
            <a:r>
              <a:rPr lang="sv-SE" dirty="0" err="1"/>
              <a:t>l</a:t>
            </a:r>
            <a:r>
              <a:rPr lang="sv-SE" dirty="0" err="1"/>
              <a:t>o</a:t>
            </a:r>
            <a:r>
              <a:rPr lang="sv-SE" dirty="0" err="1"/>
              <a:t>r</a:t>
            </a:r>
            <a:r>
              <a:rPr lang="sv-SE" dirty="0" err="1"/>
              <a:t>u</a:t>
            </a:r>
            <a:r>
              <a:rPr lang="sv-SE" dirty="0" err="1"/>
              <a:t>m</a:t>
            </a:r>
            <a:r>
              <a:rPr lang="sv-SE" dirty="0"/>
              <a:t>,</a:t>
            </a:r>
            <a:r>
              <a:rPr lang="sv-SE" dirty="0"/>
              <a:t> </a:t>
            </a:r>
            <a:r>
              <a:rPr lang="sv-SE" dirty="0" err="1"/>
              <a:t>a</a:t>
            </a:r>
            <a:r>
              <a:rPr lang="sv-SE" dirty="0" err="1"/>
              <a:t>u</a:t>
            </a:r>
            <a:r>
              <a:rPr lang="sv-SE" dirty="0" err="1"/>
              <a:t>t</a:t>
            </a:r>
            <a:r>
              <a:rPr lang="sv-SE" dirty="0"/>
              <a:t> </a:t>
            </a:r>
            <a:r>
              <a:rPr lang="sv-SE" dirty="0" err="1"/>
              <a:t>h</a:t>
            </a:r>
            <a:r>
              <a:rPr lang="sv-SE" dirty="0" err="1"/>
              <a:t>i</a:t>
            </a:r>
            <a:r>
              <a:rPr lang="sv-SE" dirty="0" err="1"/>
              <a:t>l</a:t>
            </a:r>
            <a:r>
              <a:rPr lang="sv-SE" dirty="0"/>
              <a:t> </a:t>
            </a:r>
            <a:r>
              <a:rPr lang="sv-SE" dirty="0" err="1"/>
              <a:t>i</a:t>
            </a:r>
            <a:r>
              <a:rPr lang="sv-SE" dirty="0" err="1"/>
              <a:t>m</a:t>
            </a:r>
            <a:r>
              <a:rPr lang="sv-SE" dirty="0" err="1"/>
              <a:t>u</a:t>
            </a:r>
            <a:r>
              <a:rPr lang="sv-SE" dirty="0" err="1"/>
              <a:t>s</a:t>
            </a:r>
            <a:r>
              <a:rPr lang="sv-SE" dirty="0" err="1"/>
              <a:t>a</a:t>
            </a:r>
            <a:r>
              <a:rPr lang="sv-SE" dirty="0" err="1"/>
              <a:t>m</a:t>
            </a:r>
            <a:r>
              <a:rPr lang="sv-SE" dirty="0"/>
              <a:t> </a:t>
            </a:r>
            <a:r>
              <a:rPr lang="sv-SE" dirty="0"/>
              <a:t>s</a:t>
            </a:r>
            <a:r>
              <a:rPr lang="sv-SE" dirty="0"/>
              <a:t>e</a:t>
            </a:r>
            <a:r>
              <a:rPr lang="sv-SE" dirty="0"/>
              <a:t>d</a:t>
            </a:r>
            <a:r>
              <a:rPr lang="sv-SE" dirty="0"/>
              <a:t> </a:t>
            </a:r>
            <a:r>
              <a:rPr lang="sv-SE" dirty="0" err="1"/>
              <a:t>q</a:t>
            </a:r>
            <a:r>
              <a:rPr lang="sv-SE" dirty="0" err="1"/>
              <a:t>u</a:t>
            </a:r>
            <a:r>
              <a:rPr lang="sv-SE" dirty="0" err="1"/>
              <a:t>a</a:t>
            </a:r>
            <a:r>
              <a:rPr lang="sv-SE" dirty="0" err="1"/>
              <a:t>s</a:t>
            </a:r>
            <a:r>
              <a:rPr lang="sv-SE" dirty="0"/>
              <a:t> </a:t>
            </a:r>
            <a:r>
              <a:rPr lang="sv-SE" dirty="0" err="1"/>
              <a:t>s</a:t>
            </a:r>
            <a:r>
              <a:rPr lang="sv-SE" dirty="0" err="1"/>
              <a:t>e</a:t>
            </a:r>
            <a:r>
              <a:rPr lang="sv-SE" dirty="0" err="1"/>
              <a:t>q</a:t>
            </a:r>
            <a:r>
              <a:rPr lang="sv-SE" dirty="0" err="1"/>
              <a:t>u</a:t>
            </a:r>
            <a:r>
              <a:rPr lang="sv-SE" dirty="0" err="1"/>
              <a:t>i</a:t>
            </a:r>
            <a:r>
              <a:rPr lang="sv-SE" dirty="0"/>
              <a:t> </a:t>
            </a:r>
            <a:r>
              <a:rPr lang="sv-SE" dirty="0" err="1"/>
              <a:t>c</a:t>
            </a:r>
            <a:r>
              <a:rPr lang="sv-SE" dirty="0" err="1"/>
              <a:t>o</a:t>
            </a:r>
            <a:r>
              <a:rPr lang="sv-SE" dirty="0" err="1"/>
              <a:t>n</a:t>
            </a:r>
            <a:r>
              <a:rPr lang="sv-SE" dirty="0"/>
              <a:t> </a:t>
            </a:r>
            <a:r>
              <a:rPr lang="sv-SE" dirty="0"/>
              <a:t>r</a:t>
            </a:r>
            <a:r>
              <a:rPr lang="sv-SE" dirty="0"/>
              <a:t>e</a:t>
            </a:r>
            <a:r>
              <a:rPr lang="sv-SE" dirty="0"/>
              <a:t> </a:t>
            </a:r>
            <a:r>
              <a:rPr lang="sv-SE" dirty="0"/>
              <a:t>s</a:t>
            </a:r>
            <a:r>
              <a:rPr lang="sv-SE" dirty="0"/>
              <a:t>e</a:t>
            </a:r>
            <a:r>
              <a:rPr lang="sv-SE" dirty="0"/>
              <a:t>d</a:t>
            </a:r>
            <a:r>
              <a:rPr lang="sv-SE" dirty="0"/>
              <a:t> </a:t>
            </a:r>
            <a:r>
              <a:rPr lang="sv-SE" dirty="0" err="1"/>
              <a:t>q</a:t>
            </a:r>
            <a:r>
              <a:rPr lang="sv-SE" dirty="0" err="1"/>
              <a:t>u</a:t>
            </a:r>
            <a:r>
              <a:rPr lang="sv-SE" dirty="0" err="1"/>
              <a:t>i</a:t>
            </a:r>
            <a:r>
              <a:rPr lang="sv-SE" dirty="0" err="1"/>
              <a:t>s</a:t>
            </a:r>
            <a:r>
              <a:rPr lang="sv-SE" dirty="0"/>
              <a:t> </a:t>
            </a:r>
            <a:r>
              <a:rPr lang="sv-SE" dirty="0" err="1"/>
              <a:t>r</a:t>
            </a:r>
            <a:r>
              <a:rPr lang="sv-SE" dirty="0" err="1"/>
              <a:t>e</a:t>
            </a:r>
            <a:r>
              <a:rPr lang="sv-SE" dirty="0" err="1"/>
              <a:t>i</a:t>
            </a:r>
            <a:r>
              <a:rPr lang="sv-SE" dirty="0" err="1"/>
              <a:t>c</a:t>
            </a:r>
            <a:r>
              <a:rPr lang="sv-SE" dirty="0" err="1"/>
              <a:t>a</a:t>
            </a:r>
            <a:r>
              <a:rPr lang="sv-SE" dirty="0" err="1"/>
              <a:t>t</a:t>
            </a:r>
            <a:r>
              <a:rPr lang="sv-SE" dirty="0" err="1"/>
              <a:t>e</a:t>
            </a:r>
            <a:r>
              <a:rPr lang="sv-SE" dirty="0" err="1"/>
              <a:t>m</a:t>
            </a:r>
            <a:r>
              <a:rPr lang="sv-SE" dirty="0" err="1"/>
              <a:t>p</a:t>
            </a:r>
            <a:r>
              <a:rPr lang="sv-SE" dirty="0" err="1"/>
              <a:t>o</a:t>
            </a:r>
            <a:r>
              <a:rPr lang="sv-SE" dirty="0" err="1"/>
              <a:t>r</a:t>
            </a:r>
            <a:r>
              <a:rPr lang="sv-SE" dirty="0"/>
              <a:t> </a:t>
            </a:r>
            <a:r>
              <a:rPr lang="sv-SE" dirty="0" err="1"/>
              <a:t>a</a:t>
            </a:r>
            <a:r>
              <a:rPr lang="sv-SE" dirty="0" err="1"/>
              <a:t>d</a:t>
            </a:r>
            <a:r>
              <a:rPr lang="sv-SE" dirty="0" err="1"/>
              <a:t>i</a:t>
            </a:r>
            <a:r>
              <a:rPr lang="sv-SE" dirty="0" err="1"/>
              <a:t>c</a:t>
            </a:r>
            <a:r>
              <a:rPr lang="sv-SE" dirty="0" err="1"/>
              <a:t>i</a:t>
            </a:r>
            <a:r>
              <a:rPr lang="sv-SE" dirty="0" err="1"/>
              <a:t>e</a:t>
            </a:r>
            <a:r>
              <a:rPr lang="sv-SE" dirty="0" err="1"/>
              <a:t>n</a:t>
            </a:r>
            <a:r>
              <a:rPr lang="sv-SE" dirty="0" err="1"/>
              <a:t>t</a:t>
            </a:r>
            <a:r>
              <a:rPr lang="sv-SE" dirty="0"/>
              <a:t> </a:t>
            </a:r>
            <a:r>
              <a:rPr lang="sv-SE" dirty="0" err="1"/>
              <a:t>f</a:t>
            </a:r>
            <a:r>
              <a:rPr lang="sv-SE" dirty="0" err="1"/>
              <a:t>a</a:t>
            </a:r>
            <a:r>
              <a:rPr lang="sv-SE" dirty="0" err="1"/>
              <a:t>c</a:t>
            </a:r>
            <a:r>
              <a:rPr lang="sv-SE" dirty="0" err="1"/>
              <a:t>e</a:t>
            </a:r>
            <a:r>
              <a:rPr lang="sv-SE" dirty="0" err="1"/>
              <a:t>r</a:t>
            </a:r>
            <a:r>
              <a:rPr lang="sv-SE" dirty="0" err="1"/>
              <a:t>a</a:t>
            </a:r>
            <a:r>
              <a:rPr lang="sv-SE" dirty="0" err="1"/>
              <a:t>t</a:t>
            </a:r>
            <a:r>
              <a:rPr lang="sv-SE" dirty="0"/>
              <a:t>.</a:t>
            </a:r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9FD2878C-E323-4C6B-84AB-AC9835710F8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t-BR" dirty="0"/>
              <a:t>I</a:t>
            </a:r>
            <a:r>
              <a:rPr lang="pt-BR" dirty="0"/>
              <a:t>n</a:t>
            </a:r>
            <a:r>
              <a:rPr lang="pt-BR" dirty="0"/>
              <a:t>g</a:t>
            </a:r>
            <a:r>
              <a:rPr lang="pt-BR" dirty="0"/>
              <a:t>r</a:t>
            </a:r>
            <a:r>
              <a:rPr lang="pt-BR" dirty="0"/>
              <a:t>e</a:t>
            </a:r>
            <a:r>
              <a:rPr lang="pt-BR" dirty="0"/>
              <a:t>s</a:t>
            </a:r>
            <a:r>
              <a:rPr lang="pt-BR" dirty="0"/>
              <a:t>s</a:t>
            </a:r>
            <a:r>
              <a:rPr lang="pt-BR" dirty="0"/>
              <a:t>/</a:t>
            </a:r>
            <a:r>
              <a:rPr lang="pt-BR" dirty="0"/>
              <a:t> </a:t>
            </a:r>
            <a:r>
              <a:rPr lang="pt-BR" dirty="0"/>
              <a:t>u</a:t>
            </a:r>
            <a:r>
              <a:rPr lang="pt-BR" dirty="0"/>
              <a:t>i</a:t>
            </a:r>
            <a:r>
              <a:rPr lang="pt-BR" dirty="0"/>
              <a:t>s</a:t>
            </a:r>
            <a:r>
              <a:rPr lang="pt-BR" dirty="0"/>
              <a:t> </a:t>
            </a:r>
            <a:r>
              <a:rPr lang="pt-BR" dirty="0"/>
              <a:t>a</a:t>
            </a:r>
            <a:r>
              <a:rPr lang="pt-BR" dirty="0"/>
              <a:t> </a:t>
            </a:r>
            <a:r>
              <a:rPr lang="pt-BR" dirty="0"/>
              <a:t>u</a:t>
            </a:r>
            <a:r>
              <a:rPr lang="pt-BR" dirty="0"/>
              <a:t>i</a:t>
            </a:r>
            <a:r>
              <a:rPr lang="pt-BR" dirty="0"/>
              <a:t>s</a:t>
            </a:r>
            <a:r>
              <a:rPr lang="pt-BR" dirty="0"/>
              <a:t> </a:t>
            </a:r>
            <a:r>
              <a:rPr lang="pt-BR" dirty="0"/>
              <a:t>a</a:t>
            </a:r>
            <a:r>
              <a:rPr lang="pt-BR" dirty="0"/>
              <a:t>u</a:t>
            </a:r>
            <a:r>
              <a:rPr lang="pt-BR" dirty="0"/>
              <a:t>t</a:t>
            </a:r>
            <a:r>
              <a:rPr lang="pt-BR" dirty="0"/>
              <a:t>a</a:t>
            </a:r>
            <a:r>
              <a:rPr lang="pt-BR" dirty="0"/>
              <a:t> </a:t>
            </a:r>
            <a:r>
              <a:rPr lang="pt-BR" dirty="0"/>
              <a:t>n</a:t>
            </a:r>
            <a:r>
              <a:rPr lang="pt-BR" dirty="0"/>
              <a:t>o</a:t>
            </a:r>
            <a:r>
              <a:rPr lang="pt-BR" dirty="0"/>
              <a:t>n</a:t>
            </a:r>
            <a:r>
              <a:rPr lang="pt-BR" dirty="0"/>
              <a:t> </a:t>
            </a:r>
            <a:r>
              <a:rPr lang="pt-BR" dirty="0"/>
              <a:t>n</a:t>
            </a:r>
            <a:r>
              <a:rPr lang="pt-BR" dirty="0"/>
              <a:t>i</a:t>
            </a:r>
            <a:r>
              <a:rPr lang="pt-BR" dirty="0"/>
              <a:t>s</a:t>
            </a:r>
            <a:r>
              <a:rPr lang="pt-BR" dirty="0"/>
              <a:t> </a:t>
            </a:r>
            <a:r>
              <a:rPr lang="pt-BR" dirty="0"/>
              <a:t>a</a:t>
            </a:r>
            <a:r>
              <a:rPr lang="pt-BR" dirty="0"/>
              <a:t>l</a:t>
            </a:r>
            <a:r>
              <a:rPr lang="pt-BR" dirty="0"/>
              <a:t>i</a:t>
            </a:r>
            <a:r>
              <a:rPr lang="pt-BR" dirty="0"/>
              <a:t>c</a:t>
            </a:r>
            <a:r>
              <a:rPr lang="pt-BR" dirty="0"/>
              <a:t>t</a:t>
            </a:r>
            <a:r>
              <a:rPr lang="pt-BR" dirty="0"/>
              <a:t>o</a:t>
            </a:r>
            <a:r>
              <a:rPr lang="pt-BR" dirty="0"/>
              <a:t> </a:t>
            </a:r>
            <a:r>
              <a:rPr lang="pt-BR" dirty="0"/>
              <a:t>q</a:t>
            </a:r>
            <a:r>
              <a:rPr lang="pt-BR" dirty="0"/>
              <a:t>u</a:t>
            </a:r>
            <a:r>
              <a:rPr lang="pt-BR" dirty="0"/>
              <a:t>a</a:t>
            </a:r>
            <a:r>
              <a:rPr lang="pt-BR" dirty="0"/>
              <a:t>e</a:t>
            </a:r>
            <a:r>
              <a:rPr lang="pt-BR" dirty="0"/>
              <a:t>p</a:t>
            </a:r>
            <a:r>
              <a:rPr lang="pt-BR" dirty="0"/>
              <a:t>r</a:t>
            </a:r>
            <a:r>
              <a:rPr lang="pt-BR" dirty="0"/>
              <a:t>e</a:t>
            </a:r>
            <a:r>
              <a:rPr lang="pt-BR" dirty="0"/>
              <a:t> </a:t>
            </a:r>
            <a:r>
              <a:rPr lang="pt-BR" dirty="0"/>
              <a:t>d</a:t>
            </a:r>
            <a:r>
              <a:rPr lang="pt-BR" dirty="0"/>
              <a:t>o</a:t>
            </a:r>
            <a:r>
              <a:rPr lang="pt-BR" dirty="0"/>
              <a:t>l</a:t>
            </a:r>
            <a:r>
              <a:rPr lang="pt-BR" dirty="0"/>
              <a:t>e</a:t>
            </a:r>
            <a:r>
              <a:rPr lang="pt-BR" dirty="0"/>
              <a:t>s</a:t>
            </a:r>
            <a:r>
              <a:rPr lang="pt-BR" dirty="0"/>
              <a:t>s</a:t>
            </a:r>
            <a:r>
              <a:rPr lang="pt-BR" dirty="0"/>
              <a:t>u</a:t>
            </a:r>
            <a:r>
              <a:rPr lang="pt-BR" dirty="0"/>
              <a:t>m</a:t>
            </a:r>
            <a:r>
              <a:rPr lang="pt-BR" dirty="0"/>
              <a:t> </a:t>
            </a:r>
            <a:r>
              <a:rPr lang="pt-BR" dirty="0"/>
              <a:t>h</a:t>
            </a:r>
            <a:r>
              <a:rPr lang="pt-BR" dirty="0"/>
              <a:t>a</a:t>
            </a:r>
            <a:r>
              <a:rPr lang="pt-BR" dirty="0"/>
              <a:t>r</a:t>
            </a:r>
            <a:r>
              <a:rPr lang="pt-BR" dirty="0"/>
              <a:t>u</a:t>
            </a:r>
            <a:r>
              <a:rPr lang="pt-BR" dirty="0"/>
              <a:t>m</a:t>
            </a:r>
            <a:r>
              <a:rPr lang="pt-BR" dirty="0"/>
              <a:t> </a:t>
            </a:r>
            <a:r>
              <a:rPr lang="pt-BR" dirty="0"/>
              <a:t>u</a:t>
            </a:r>
            <a:r>
              <a:rPr lang="pt-BR" dirty="0"/>
              <a:t>t</a:t>
            </a:r>
            <a:r>
              <a:rPr lang="pt-BR" dirty="0"/>
              <a:t> </a:t>
            </a:r>
            <a:r>
              <a:rPr lang="pt-BR" dirty="0"/>
              <a:t>i</a:t>
            </a:r>
            <a:r>
              <a:rPr lang="pt-BR" dirty="0"/>
              <a:t>u</a:t>
            </a:r>
            <a:r>
              <a:rPr lang="pt-BR" dirty="0"/>
              <a:t>m</a:t>
            </a:r>
            <a:r>
              <a:rPr lang="pt-BR" dirty="0"/>
              <a:t> </a:t>
            </a:r>
            <a:r>
              <a:rPr lang="pt-BR" dirty="0"/>
              <a:t>c</a:t>
            </a:r>
            <a:r>
              <a:rPr lang="pt-BR" dirty="0"/>
              <a:t>o</a:t>
            </a:r>
            <a:r>
              <a:rPr lang="pt-BR" dirty="0"/>
              <a:t>r</a:t>
            </a:r>
            <a:r>
              <a:rPr lang="pt-BR" dirty="0"/>
              <a:t>e</a:t>
            </a:r>
            <a:r>
              <a:rPr lang="pt-BR" dirty="0"/>
              <a:t> </a:t>
            </a:r>
            <a:r>
              <a:rPr lang="pt-BR" dirty="0"/>
              <a:t>u</a:t>
            </a:r>
            <a:r>
              <a:rPr lang="pt-BR" dirty="0"/>
              <a:t>t</a:t>
            </a:r>
            <a:r>
              <a:rPr lang="pt-BR" dirty="0"/>
              <a:t>a</a:t>
            </a:r>
            <a:r>
              <a:rPr lang="pt-BR" dirty="0"/>
              <a:t> </a:t>
            </a:r>
            <a:r>
              <a:rPr lang="pt-BR" dirty="0"/>
              <a:t>n</a:t>
            </a:r>
            <a:r>
              <a:rPr lang="pt-BR" dirty="0"/>
              <a:t>o</a:t>
            </a:r>
            <a:r>
              <a:rPr lang="pt-BR" dirty="0"/>
              <a:t>n</a:t>
            </a:r>
            <a:r>
              <a:rPr lang="pt-BR" dirty="0"/>
              <a:t> </a:t>
            </a:r>
            <a:r>
              <a:rPr lang="pt-BR" dirty="0"/>
              <a:t>n</a:t>
            </a:r>
            <a:r>
              <a:rPr lang="pt-BR" dirty="0"/>
              <a:t>i</a:t>
            </a:r>
            <a:r>
              <a:rPr lang="pt-BR" dirty="0"/>
              <a:t>s</a:t>
            </a:r>
            <a:r>
              <a:rPr lang="pt-BR" dirty="0"/>
              <a:t> </a:t>
            </a:r>
            <a:r>
              <a:rPr lang="pt-BR" dirty="0"/>
              <a:t>a</a:t>
            </a:r>
            <a:r>
              <a:rPr lang="pt-BR" dirty="0"/>
              <a:t>l</a:t>
            </a:r>
            <a:r>
              <a:rPr lang="pt-BR" dirty="0"/>
              <a:t>i</a:t>
            </a:r>
            <a:r>
              <a:rPr lang="pt-BR" dirty="0"/>
              <a:t>c</a:t>
            </a:r>
            <a:r>
              <a:rPr lang="pt-BR" dirty="0"/>
              <a:t>t</a:t>
            </a:r>
            <a:r>
              <a:rPr lang="pt-BR" dirty="0"/>
              <a:t>o</a:t>
            </a:r>
            <a:r>
              <a:rPr lang="pt-BR" dirty="0"/>
              <a:t>.</a:t>
            </a:r>
            <a:endParaRPr lang="sv-SE" dirty="0"/>
          </a:p>
        </p:txBody>
      </p:sp>
      <p:sp>
        <p:nvSpPr>
          <p:cNvPr id="19" name="Platshållare för text 18">
            <a:extLst>
              <a:ext uri="{FF2B5EF4-FFF2-40B4-BE49-F238E27FC236}">
                <a16:creationId xmlns:a16="http://schemas.microsoft.com/office/drawing/2014/main" id="{AC9C0F94-D626-456B-8F9F-BBE4D6B7E01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sv-SE" dirty="0"/>
              <a:t>M</a:t>
            </a:r>
            <a:r>
              <a:rPr lang="sv-SE" dirty="0"/>
              <a:t>e</a:t>
            </a:r>
            <a:r>
              <a:rPr lang="sv-SE" dirty="0"/>
              <a:t>l</a:t>
            </a:r>
            <a:r>
              <a:rPr lang="sv-SE" dirty="0"/>
              <a:t>l</a:t>
            </a:r>
            <a:r>
              <a:rPr lang="sv-SE" dirty="0"/>
              <a:t>a</a:t>
            </a:r>
            <a:r>
              <a:rPr lang="sv-SE" dirty="0"/>
              <a:t>n</a:t>
            </a:r>
            <a:r>
              <a:rPr lang="sv-SE" dirty="0"/>
              <a:t>r</a:t>
            </a:r>
            <a:r>
              <a:rPr lang="sv-SE" dirty="0"/>
              <a:t>u</a:t>
            </a:r>
            <a:r>
              <a:rPr lang="sv-SE" dirty="0"/>
              <a:t>b</a:t>
            </a:r>
            <a:r>
              <a:rPr lang="sv-SE" dirty="0"/>
              <a:t>r</a:t>
            </a:r>
            <a:r>
              <a:rPr lang="sv-SE" dirty="0"/>
              <a:t>i</a:t>
            </a:r>
            <a:r>
              <a:rPr lang="sv-SE" dirty="0"/>
              <a:t>k</a:t>
            </a:r>
          </a:p>
          <a:p>
            <a:pPr lvl="1"/>
            <a:r>
              <a:rPr lang="sv-SE" dirty="0"/>
              <a:t>B</a:t>
            </a:r>
            <a:r>
              <a:rPr lang="sv-SE" dirty="0"/>
              <a:t>r</a:t>
            </a:r>
            <a:r>
              <a:rPr lang="sv-SE" dirty="0"/>
              <a:t>ö</a:t>
            </a:r>
            <a:r>
              <a:rPr lang="sv-SE" dirty="0"/>
              <a:t>d</a:t>
            </a:r>
            <a:r>
              <a:rPr lang="sv-SE" dirty="0"/>
              <a:t>t</a:t>
            </a:r>
            <a:r>
              <a:rPr lang="sv-SE" dirty="0"/>
              <a:t>e</a:t>
            </a:r>
            <a:r>
              <a:rPr lang="sv-SE" dirty="0"/>
              <a:t>x</a:t>
            </a:r>
            <a:r>
              <a:rPr lang="sv-SE" dirty="0"/>
              <a:t>t</a:t>
            </a:r>
            <a:r>
              <a:rPr lang="sv-SE" dirty="0"/>
              <a:t>/</a:t>
            </a:r>
            <a:r>
              <a:rPr lang="sv-SE" dirty="0"/>
              <a:t> </a:t>
            </a:r>
            <a:r>
              <a:rPr lang="sv-SE" dirty="0" err="1"/>
              <a:t>n</a:t>
            </a:r>
            <a:r>
              <a:rPr lang="sv-SE" dirty="0" err="1"/>
              <a:t>d</a:t>
            </a:r>
            <a:r>
              <a:rPr lang="sv-SE" dirty="0" err="1"/>
              <a:t>e</a:t>
            </a:r>
            <a:r>
              <a:rPr lang="sv-SE" dirty="0" err="1"/>
              <a:t>r</a:t>
            </a:r>
            <a:r>
              <a:rPr lang="sv-SE" dirty="0" err="1"/>
              <a:t>a</a:t>
            </a:r>
            <a:r>
              <a:rPr lang="sv-SE" dirty="0" err="1"/>
              <a:t>t</a:t>
            </a:r>
            <a:r>
              <a:rPr lang="sv-SE" dirty="0" err="1"/>
              <a:t>u</a:t>
            </a:r>
            <a:r>
              <a:rPr lang="sv-SE" dirty="0" err="1"/>
              <a:t>r</a:t>
            </a:r>
            <a:r>
              <a:rPr lang="sv-SE" dirty="0"/>
              <a:t> </a:t>
            </a:r>
            <a:r>
              <a:rPr lang="sv-SE" dirty="0" err="1"/>
              <a:t>a</a:t>
            </a:r>
            <a:r>
              <a:rPr lang="sv-SE" dirty="0" err="1"/>
              <a:t>r</a:t>
            </a:r>
            <a:r>
              <a:rPr lang="sv-SE" dirty="0" err="1"/>
              <a:t>u</a:t>
            </a:r>
            <a:r>
              <a:rPr lang="sv-SE" dirty="0" err="1"/>
              <a:t>p</a:t>
            </a:r>
            <a:r>
              <a:rPr lang="sv-SE" dirty="0" err="1"/>
              <a:t>i</a:t>
            </a:r>
            <a:r>
              <a:rPr lang="sv-SE" dirty="0" err="1"/>
              <a:t>e</a:t>
            </a:r>
            <a:r>
              <a:rPr lang="sv-SE" dirty="0" err="1"/>
              <a:t>t</a:t>
            </a:r>
            <a:r>
              <a:rPr lang="sv-SE" dirty="0"/>
              <a:t> </a:t>
            </a:r>
            <a:r>
              <a:rPr lang="sv-SE" dirty="0" err="1"/>
              <a:t>d</a:t>
            </a:r>
            <a:r>
              <a:rPr lang="sv-SE" dirty="0" err="1"/>
              <a:t>i</a:t>
            </a:r>
            <a:r>
              <a:rPr lang="sv-SE" dirty="0" err="1"/>
              <a:t>g</a:t>
            </a:r>
            <a:r>
              <a:rPr lang="sv-SE" dirty="0" err="1"/>
              <a:t>n</a:t>
            </a:r>
            <a:r>
              <a:rPr lang="sv-SE" dirty="0" err="1"/>
              <a:t>a</a:t>
            </a:r>
            <a:r>
              <a:rPr lang="sv-SE" dirty="0" err="1"/>
              <a:t>m</a:t>
            </a:r>
            <a:r>
              <a:rPr lang="sv-SE" dirty="0"/>
              <a:t> </a:t>
            </a:r>
            <a:r>
              <a:rPr lang="sv-SE" dirty="0" err="1"/>
              <a:t>i</a:t>
            </a:r>
            <a:r>
              <a:rPr lang="sv-SE" dirty="0" err="1"/>
              <a:t>p</a:t>
            </a:r>
            <a:r>
              <a:rPr lang="sv-SE" dirty="0" err="1"/>
              <a:t>i</a:t>
            </a:r>
            <a:r>
              <a:rPr lang="sv-SE" dirty="0" err="1"/>
              <a:t>c</a:t>
            </a:r>
            <a:r>
              <a:rPr lang="sv-SE" dirty="0" err="1"/>
              <a:t>t</a:t>
            </a:r>
            <a:r>
              <a:rPr lang="sv-SE" dirty="0" err="1"/>
              <a:t>o</a:t>
            </a:r>
            <a:r>
              <a:rPr lang="sv-SE" dirty="0" err="1"/>
              <a:t>r</a:t>
            </a:r>
            <a:r>
              <a:rPr lang="sv-SE" dirty="0"/>
              <a:t> </a:t>
            </a:r>
            <a:r>
              <a:rPr lang="sv-SE" dirty="0" err="1"/>
              <a:t>i</a:t>
            </a:r>
            <a:r>
              <a:rPr lang="sv-SE" dirty="0" err="1"/>
              <a:t>t</a:t>
            </a:r>
            <a:r>
              <a:rPr lang="sv-SE" dirty="0" err="1"/>
              <a:t>a</a:t>
            </a:r>
            <a:r>
              <a:rPr lang="sv-SE" dirty="0" err="1"/>
              <a:t>s</a:t>
            </a:r>
            <a:r>
              <a:rPr lang="sv-SE" dirty="0" err="1"/>
              <a:t>p</a:t>
            </a:r>
            <a:r>
              <a:rPr lang="sv-SE" dirty="0" err="1"/>
              <a:t>i</a:t>
            </a:r>
            <a:r>
              <a:rPr lang="sv-SE" dirty="0" err="1"/>
              <a:t>e</a:t>
            </a:r>
            <a:r>
              <a:rPr lang="sv-SE" dirty="0" err="1"/>
              <a:t>n</a:t>
            </a:r>
            <a:r>
              <a:rPr lang="sv-SE" dirty="0" err="1"/>
              <a:t>i</a:t>
            </a:r>
            <a:r>
              <a:rPr lang="sv-SE" dirty="0" err="1"/>
              <a:t>h</a:t>
            </a:r>
            <a:r>
              <a:rPr lang="sv-SE" dirty="0" err="1"/>
              <a:t>i</a:t>
            </a:r>
            <a:r>
              <a:rPr lang="sv-SE" dirty="0" err="1"/>
              <a:t>l</a:t>
            </a:r>
            <a:r>
              <a:rPr lang="sv-SE" dirty="0"/>
              <a:t> </a:t>
            </a:r>
            <a:r>
              <a:rPr lang="sv-SE" dirty="0"/>
              <a:t>i</a:t>
            </a:r>
            <a:r>
              <a:rPr lang="sv-SE" dirty="0"/>
              <a:t>d</a:t>
            </a:r>
            <a:r>
              <a:rPr lang="sv-SE" dirty="0"/>
              <a:t> </a:t>
            </a:r>
            <a:r>
              <a:rPr lang="sv-SE" dirty="0" err="1"/>
              <a:t>q</a:t>
            </a:r>
            <a:r>
              <a:rPr lang="sv-SE" dirty="0" err="1"/>
              <a:t>u</a:t>
            </a:r>
            <a:r>
              <a:rPr lang="sv-SE" dirty="0" err="1"/>
              <a:t>o</a:t>
            </a:r>
            <a:r>
              <a:rPr lang="sv-SE" dirty="0" err="1"/>
              <a:t>s</a:t>
            </a:r>
            <a:r>
              <a:rPr lang="sv-SE" dirty="0"/>
              <a:t> </a:t>
            </a:r>
            <a:r>
              <a:rPr lang="sv-SE" dirty="0" err="1"/>
              <a:t>e</a:t>
            </a:r>
            <a:r>
              <a:rPr lang="sv-SE" dirty="0" err="1"/>
              <a:t>u</a:t>
            </a:r>
            <a:r>
              <a:rPr lang="sv-SE" dirty="0" err="1"/>
              <a:t>m</a:t>
            </a:r>
            <a:r>
              <a:rPr lang="sv-SE" dirty="0" err="1"/>
              <a:t>q</a:t>
            </a:r>
            <a:r>
              <a:rPr lang="sv-SE" dirty="0" err="1"/>
              <a:t>u</a:t>
            </a:r>
            <a:r>
              <a:rPr lang="sv-SE" dirty="0" err="1"/>
              <a:t>o</a:t>
            </a:r>
            <a:r>
              <a:rPr lang="sv-SE" dirty="0"/>
              <a:t> </a:t>
            </a:r>
            <a:r>
              <a:rPr lang="sv-SE" dirty="0" err="1"/>
              <a:t>e</a:t>
            </a:r>
            <a:r>
              <a:rPr lang="sv-SE" dirty="0" err="1"/>
              <a:t>s</a:t>
            </a:r>
            <a:r>
              <a:rPr lang="sv-SE" dirty="0" err="1"/>
              <a:t>t</a:t>
            </a:r>
            <a:r>
              <a:rPr lang="sv-SE" dirty="0" err="1"/>
              <a:t>i</a:t>
            </a:r>
            <a:r>
              <a:rPr lang="sv-SE" dirty="0"/>
              <a:t> </a:t>
            </a:r>
            <a:r>
              <a:rPr lang="sv-SE" dirty="0" err="1"/>
              <a:t>d</a:t>
            </a:r>
            <a:r>
              <a:rPr lang="sv-SE" dirty="0" err="1"/>
              <a:t>u</a:t>
            </a:r>
            <a:r>
              <a:rPr lang="sv-SE" dirty="0" err="1"/>
              <a:t>c</a:t>
            </a:r>
            <a:r>
              <a:rPr lang="sv-SE" dirty="0" err="1"/>
              <a:t>i</a:t>
            </a:r>
            <a:r>
              <a:rPr lang="sv-SE" dirty="0" err="1"/>
              <a:t>d</a:t>
            </a:r>
            <a:r>
              <a:rPr lang="sv-SE" dirty="0" err="1"/>
              <a:t>i</a:t>
            </a:r>
            <a:r>
              <a:rPr lang="sv-SE" dirty="0" err="1"/>
              <a:t>s</a:t>
            </a:r>
            <a:r>
              <a:rPr lang="sv-SE" dirty="0"/>
              <a:t> </a:t>
            </a:r>
            <a:r>
              <a:rPr lang="sv-SE" dirty="0" err="1"/>
              <a:t>m</a:t>
            </a:r>
            <a:r>
              <a:rPr lang="sv-SE" dirty="0" err="1"/>
              <a:t>a</a:t>
            </a:r>
            <a:r>
              <a:rPr lang="sv-SE" dirty="0" err="1"/>
              <a:t>x</a:t>
            </a:r>
            <a:r>
              <a:rPr lang="sv-SE" dirty="0" err="1"/>
              <a:t>i</a:t>
            </a:r>
            <a:r>
              <a:rPr lang="sv-SE" dirty="0" err="1"/>
              <a:t>m</a:t>
            </a:r>
            <a:r>
              <a:rPr lang="sv-SE" dirty="0" err="1"/>
              <a:t>u</a:t>
            </a:r>
            <a:r>
              <a:rPr lang="sv-SE" dirty="0" err="1"/>
              <a:t>s</a:t>
            </a:r>
            <a:r>
              <a:rPr lang="sv-SE" dirty="0"/>
              <a:t> </a:t>
            </a:r>
            <a:r>
              <a:rPr lang="sv-SE" dirty="0" err="1"/>
              <a:t>e</a:t>
            </a:r>
            <a:r>
              <a:rPr lang="sv-SE" dirty="0" err="1"/>
              <a:t>x</a:t>
            </a:r>
            <a:r>
              <a:rPr lang="sv-SE" dirty="0" err="1"/>
              <a:t>p</a:t>
            </a:r>
            <a:r>
              <a:rPr lang="sv-SE" dirty="0" err="1"/>
              <a:t>l</a:t>
            </a:r>
            <a:r>
              <a:rPr lang="sv-SE" dirty="0" err="1"/>
              <a:t>i</a:t>
            </a:r>
            <a:r>
              <a:rPr lang="sv-SE" dirty="0" err="1"/>
              <a:t>t</a:t>
            </a:r>
            <a:r>
              <a:rPr lang="sv-SE" dirty="0"/>
              <a:t>,</a:t>
            </a:r>
            <a:r>
              <a:rPr lang="sv-SE" dirty="0"/>
              <a:t> </a:t>
            </a:r>
            <a:r>
              <a:rPr lang="sv-SE" dirty="0" err="1"/>
              <a:t>c</a:t>
            </a:r>
            <a:r>
              <a:rPr lang="sv-SE" dirty="0" err="1"/>
              <a:t>o</a:t>
            </a:r>
            <a:r>
              <a:rPr lang="sv-SE" dirty="0" err="1"/>
              <a:t>n</a:t>
            </a:r>
            <a:r>
              <a:rPr lang="sv-SE" dirty="0" err="1"/>
              <a:t>e</a:t>
            </a:r>
            <a:r>
              <a:rPr lang="sv-SE" dirty="0"/>
              <a:t> </a:t>
            </a:r>
            <a:r>
              <a:rPr lang="sv-SE" dirty="0" err="1"/>
              <a:t>q</a:t>
            </a:r>
            <a:r>
              <a:rPr lang="sv-SE" dirty="0" err="1"/>
              <a:t>u</a:t>
            </a:r>
            <a:r>
              <a:rPr lang="sv-SE" dirty="0" err="1"/>
              <a:t>e</a:t>
            </a:r>
            <a:r>
              <a:rPr lang="sv-SE" dirty="0"/>
              <a:t> </a:t>
            </a:r>
            <a:r>
              <a:rPr lang="sv-SE" dirty="0" err="1"/>
              <a:t>o</a:t>
            </a:r>
            <a:r>
              <a:rPr lang="sv-SE" dirty="0" err="1"/>
              <a:t>p</a:t>
            </a:r>
            <a:r>
              <a:rPr lang="sv-SE" dirty="0" err="1"/>
              <a:t>t</a:t>
            </a:r>
            <a:r>
              <a:rPr lang="sv-SE" dirty="0" err="1"/>
              <a:t>a</a:t>
            </a:r>
            <a:r>
              <a:rPr lang="sv-SE" dirty="0" err="1"/>
              <a:t>t</a:t>
            </a:r>
            <a:r>
              <a:rPr lang="sv-SE" dirty="0" err="1"/>
              <a:t>i</a:t>
            </a:r>
            <a:r>
              <a:rPr lang="sv-SE" dirty="0" err="1"/>
              <a:t>.</a:t>
            </a:r>
            <a:r>
              <a:rPr lang="sv-SE" dirty="0" err="1"/>
              <a:t>A</a:t>
            </a:r>
            <a:r>
              <a:rPr lang="sv-SE" dirty="0" err="1"/>
              <a:t>r</a:t>
            </a:r>
            <a:r>
              <a:rPr lang="sv-SE" dirty="0" err="1"/>
              <a:t>i</a:t>
            </a:r>
            <a:r>
              <a:rPr lang="sv-SE" dirty="0" err="1"/>
              <a:t>o</a:t>
            </a:r>
            <a:r>
              <a:rPr lang="sv-SE" dirty="0" err="1"/>
              <a:t>n</a:t>
            </a:r>
            <a:r>
              <a:rPr lang="sv-SE" dirty="0" err="1"/>
              <a:t>s</a:t>
            </a:r>
            <a:r>
              <a:rPr lang="sv-SE" dirty="0" err="1"/>
              <a:t>e</a:t>
            </a:r>
            <a:r>
              <a:rPr lang="sv-SE" dirty="0" err="1"/>
              <a:t>d</a:t>
            </a:r>
            <a:r>
              <a:rPr lang="sv-SE" dirty="0"/>
              <a:t> </a:t>
            </a:r>
            <a:r>
              <a:rPr lang="sv-SE" dirty="0" err="1"/>
              <a:t>m</a:t>
            </a:r>
            <a:r>
              <a:rPr lang="sv-SE" dirty="0" err="1"/>
              <a:t>o</a:t>
            </a:r>
            <a:r>
              <a:rPr lang="sv-SE" dirty="0" err="1"/>
              <a:t>s</a:t>
            </a:r>
            <a:r>
              <a:rPr lang="sv-SE" dirty="0" err="1"/>
              <a:t>s</a:t>
            </a:r>
            <a:r>
              <a:rPr lang="sv-SE" dirty="0" err="1"/>
              <a:t>u</a:t>
            </a:r>
            <a:r>
              <a:rPr lang="sv-SE" dirty="0" err="1"/>
              <a:t>s</a:t>
            </a:r>
            <a:r>
              <a:rPr lang="sv-SE" dirty="0"/>
              <a:t> </a:t>
            </a:r>
            <a:r>
              <a:rPr lang="sv-SE" dirty="0" err="1"/>
              <a:t>e</a:t>
            </a:r>
            <a:r>
              <a:rPr lang="sv-SE" dirty="0" err="1"/>
              <a:t>n</a:t>
            </a:r>
            <a:r>
              <a:rPr lang="sv-SE" dirty="0" err="1"/>
              <a:t>d</a:t>
            </a:r>
            <a:r>
              <a:rPr lang="sv-SE" dirty="0" err="1"/>
              <a:t>a</a:t>
            </a:r>
            <a:r>
              <a:rPr lang="sv-SE" dirty="0" err="1"/>
              <a:t>m</a:t>
            </a:r>
            <a:r>
              <a:rPr lang="sv-SE" dirty="0"/>
              <a:t>,</a:t>
            </a:r>
            <a:r>
              <a:rPr lang="sv-SE" dirty="0"/>
              <a:t> </a:t>
            </a:r>
            <a:r>
              <a:rPr lang="sv-SE" dirty="0" err="1"/>
              <a:t>s</a:t>
            </a:r>
            <a:r>
              <a:rPr lang="sv-SE" dirty="0" err="1"/>
              <a:t>i</a:t>
            </a:r>
            <a:r>
              <a:rPr lang="sv-SE" dirty="0" err="1"/>
              <a:t>t</a:t>
            </a:r>
            <a:r>
              <a:rPr lang="sv-SE" dirty="0"/>
              <a:t> </a:t>
            </a:r>
            <a:r>
              <a:rPr lang="sv-SE" dirty="0"/>
              <a:t>p</a:t>
            </a:r>
            <a:r>
              <a:rPr lang="sv-SE" dirty="0"/>
              <a:t>o</a:t>
            </a:r>
            <a:r>
              <a:rPr lang="sv-SE" dirty="0"/>
              <a:t>r</a:t>
            </a:r>
            <a:r>
              <a:rPr lang="sv-SE" dirty="0"/>
              <a:t> </a:t>
            </a:r>
            <a:r>
              <a:rPr lang="sv-SE" dirty="0"/>
              <a:t>s</a:t>
            </a:r>
            <a:r>
              <a:rPr lang="sv-SE" dirty="0"/>
              <a:t>i</a:t>
            </a:r>
            <a:r>
              <a:rPr lang="sv-SE" dirty="0"/>
              <a:t>m</a:t>
            </a:r>
            <a:r>
              <a:rPr lang="sv-SE" dirty="0"/>
              <a:t> </a:t>
            </a:r>
            <a:r>
              <a:rPr lang="sv-SE" dirty="0" err="1"/>
              <a:t>f</a:t>
            </a:r>
            <a:r>
              <a:rPr lang="sv-SE" dirty="0" err="1"/>
              <a:t>a</a:t>
            </a:r>
            <a:r>
              <a:rPr lang="sv-SE" dirty="0" err="1"/>
              <a:t>c</a:t>
            </a:r>
            <a:r>
              <a:rPr lang="sv-SE" dirty="0" err="1"/>
              <a:t>i</a:t>
            </a:r>
            <a:r>
              <a:rPr lang="sv-SE" dirty="0" err="1"/>
              <a:t>a</a:t>
            </a:r>
            <a:r>
              <a:rPr lang="sv-SE" dirty="0" err="1"/>
              <a:t>t</a:t>
            </a:r>
            <a:r>
              <a:rPr lang="sv-SE" dirty="0" err="1"/>
              <a:t>e</a:t>
            </a:r>
            <a:r>
              <a:rPr lang="sv-SE" dirty="0" err="1"/>
              <a:t>m</a:t>
            </a:r>
            <a:r>
              <a:rPr lang="sv-SE" dirty="0"/>
              <a:t> </a:t>
            </a:r>
            <a:r>
              <a:rPr lang="sv-SE" dirty="0"/>
              <a:t>u</a:t>
            </a:r>
            <a:r>
              <a:rPr lang="sv-SE" dirty="0"/>
              <a:t>t</a:t>
            </a:r>
            <a:r>
              <a:rPr lang="sv-SE" dirty="0"/>
              <a:t> </a:t>
            </a:r>
            <a:r>
              <a:rPr lang="sv-SE" dirty="0" err="1"/>
              <a:t>v</a:t>
            </a:r>
            <a:r>
              <a:rPr lang="sv-SE" dirty="0" err="1"/>
              <a:t>o</a:t>
            </a:r>
            <a:r>
              <a:rPr lang="sv-SE" dirty="0" err="1"/>
              <a:t>l</a:t>
            </a:r>
            <a:r>
              <a:rPr lang="sv-SE" dirty="0" err="1"/>
              <a:t>l</a:t>
            </a:r>
            <a:r>
              <a:rPr lang="sv-SE" dirty="0" err="1"/>
              <a:t>u</a:t>
            </a:r>
            <a:r>
              <a:rPr lang="sv-SE" dirty="0" err="1"/>
              <a:t>p</a:t>
            </a:r>
            <a:r>
              <a:rPr lang="sv-SE" dirty="0" err="1"/>
              <a:t>t</a:t>
            </a:r>
            <a:r>
              <a:rPr lang="sv-SE" dirty="0"/>
              <a:t> </a:t>
            </a:r>
            <a:r>
              <a:rPr lang="sv-SE" dirty="0" err="1"/>
              <a:t>i</a:t>
            </a:r>
            <a:r>
              <a:rPr lang="sv-SE" dirty="0" err="1"/>
              <a:t>o</a:t>
            </a:r>
            <a:r>
              <a:rPr lang="sv-SE" dirty="0" err="1"/>
              <a:t>r</a:t>
            </a:r>
            <a:r>
              <a:rPr lang="sv-SE" dirty="0" err="1"/>
              <a:t>e</a:t>
            </a:r>
            <a:r>
              <a:rPr lang="sv-SE" dirty="0" err="1"/>
              <a:t>r</a:t>
            </a:r>
            <a:r>
              <a:rPr lang="sv-SE" dirty="0" err="1"/>
              <a:t>f</a:t>
            </a:r>
            <a:r>
              <a:rPr lang="sv-SE" dirty="0" err="1"/>
              <a:t>e</a:t>
            </a:r>
            <a:r>
              <a:rPr lang="sv-SE" dirty="0"/>
              <a:t> </a:t>
            </a:r>
            <a:r>
              <a:rPr lang="sv-SE" dirty="0" err="1"/>
              <a:t>r</a:t>
            </a:r>
            <a:r>
              <a:rPr lang="sv-SE" dirty="0" err="1"/>
              <a:t>o</a:t>
            </a:r>
            <a:r>
              <a:rPr lang="sv-SE" dirty="0" err="1"/>
              <a:t>v</a:t>
            </a:r>
            <a:r>
              <a:rPr lang="sv-SE" dirty="0" err="1"/>
              <a:t>i</a:t>
            </a:r>
            <a:r>
              <a:rPr lang="sv-SE" dirty="0" err="1"/>
              <a:t>t</a:t>
            </a:r>
            <a:r>
              <a:rPr lang="sv-SE" dirty="0" err="1"/>
              <a:t>a</a:t>
            </a:r>
            <a:r>
              <a:rPr lang="sv-SE" dirty="0" err="1"/>
              <a:t>t</a:t>
            </a:r>
            <a:r>
              <a:rPr lang="sv-SE" dirty="0" err="1"/>
              <a:t>u</a:t>
            </a:r>
            <a:r>
              <a:rPr lang="sv-SE" dirty="0" err="1"/>
              <a:t>r</a:t>
            </a:r>
            <a:r>
              <a:rPr lang="sv-SE" dirty="0"/>
              <a:t>,</a:t>
            </a:r>
            <a:r>
              <a:rPr lang="sv-SE" dirty="0"/>
              <a:t> </a:t>
            </a:r>
            <a:r>
              <a:rPr lang="sv-SE" dirty="0" err="1"/>
              <a:t>o</a:t>
            </a:r>
            <a:r>
              <a:rPr lang="sv-SE" dirty="0" err="1"/>
              <a:t>d</a:t>
            </a:r>
            <a:r>
              <a:rPr lang="sv-SE" dirty="0" err="1"/>
              <a:t>i</a:t>
            </a:r>
            <a:r>
              <a:rPr lang="sv-SE" dirty="0" err="1"/>
              <a:t>t</a:t>
            </a:r>
            <a:r>
              <a:rPr lang="sv-SE" dirty="0" err="1"/>
              <a:t>i</a:t>
            </a:r>
            <a:r>
              <a:rPr lang="sv-SE" dirty="0" err="1"/>
              <a:t>u</a:t>
            </a:r>
            <a:r>
              <a:rPr lang="sv-SE" dirty="0" err="1"/>
              <a:t>s</a:t>
            </a:r>
            <a:r>
              <a:rPr lang="sv-SE" dirty="0"/>
              <a:t> </a:t>
            </a:r>
            <a:r>
              <a:rPr lang="sv-SE" dirty="0" err="1"/>
              <a:t>a</a:t>
            </a:r>
            <a:r>
              <a:rPr lang="sv-SE" dirty="0" err="1"/>
              <a:t>c</a:t>
            </a:r>
            <a:r>
              <a:rPr lang="sv-SE" dirty="0" err="1"/>
              <a:t>i</a:t>
            </a:r>
            <a:r>
              <a:rPr lang="sv-SE" dirty="0"/>
              <a:t> </a:t>
            </a:r>
            <a:r>
              <a:rPr lang="sv-SE" dirty="0"/>
              <a:t>s</a:t>
            </a:r>
            <a:r>
              <a:rPr lang="sv-SE" dirty="0"/>
              <a:t>i</a:t>
            </a:r>
            <a:r>
              <a:rPr lang="sv-SE" dirty="0"/>
              <a:t>n</a:t>
            </a:r>
            <a:r>
              <a:rPr lang="sv-SE" dirty="0"/>
              <a:t>t</a:t>
            </a:r>
            <a:r>
              <a:rPr lang="sv-SE" dirty="0"/>
              <a:t> </a:t>
            </a:r>
            <a:r>
              <a:rPr lang="sv-SE" dirty="0"/>
              <a:t>r</a:t>
            </a:r>
            <a:r>
              <a:rPr lang="sv-SE" dirty="0"/>
              <a:t>e</a:t>
            </a:r>
            <a:r>
              <a:rPr lang="sv-SE" dirty="0"/>
              <a:t> </a:t>
            </a:r>
            <a:r>
              <a:rPr lang="sv-SE" dirty="0" err="1"/>
              <a:t>p</a:t>
            </a:r>
            <a:r>
              <a:rPr lang="sv-SE" dirty="0" err="1"/>
              <a:t>a</a:t>
            </a:r>
            <a:r>
              <a:rPr lang="sv-SE" dirty="0"/>
              <a:t> </a:t>
            </a:r>
            <a:r>
              <a:rPr lang="sv-SE" dirty="0" err="1"/>
              <a:t>c</a:t>
            </a:r>
            <a:r>
              <a:rPr lang="sv-SE" dirty="0" err="1"/>
              <a:t>o</a:t>
            </a:r>
            <a:r>
              <a:rPr lang="sv-SE" dirty="0" err="1"/>
              <a:t>r</a:t>
            </a:r>
            <a:r>
              <a:rPr lang="sv-SE" dirty="0" err="1"/>
              <a:t>r</a:t>
            </a:r>
            <a:r>
              <a:rPr lang="sv-SE" dirty="0" err="1"/>
              <a:t>o</a:t>
            </a:r>
            <a:r>
              <a:rPr lang="sv-SE" dirty="0" err="1"/>
              <a:t>v</a:t>
            </a:r>
            <a:r>
              <a:rPr lang="sv-SE" dirty="0" err="1"/>
              <a:t>i</a:t>
            </a:r>
            <a:r>
              <a:rPr lang="sv-SE" dirty="0" err="1"/>
              <a:t>d</a:t>
            </a:r>
            <a:r>
              <a:rPr lang="sv-SE" dirty="0" err="1"/>
              <a:t>i</a:t>
            </a:r>
            <a:r>
              <a:rPr lang="sv-SE" dirty="0" err="1"/>
              <a:t>c</a:t>
            </a:r>
            <a:r>
              <a:rPr lang="sv-SE" dirty="0" err="1"/>
              <a:t>i</a:t>
            </a:r>
            <a:r>
              <a:rPr lang="sv-SE" dirty="0"/>
              <a:t> </a:t>
            </a:r>
            <a:r>
              <a:rPr lang="sv-SE" dirty="0" err="1"/>
              <a:t>s</a:t>
            </a:r>
            <a:r>
              <a:rPr lang="sv-SE" dirty="0" err="1"/>
              <a:t>i</a:t>
            </a:r>
            <a:r>
              <a:rPr lang="sv-SE" dirty="0" err="1"/>
              <a:t>t</a:t>
            </a:r>
            <a:r>
              <a:rPr lang="sv-SE" dirty="0"/>
              <a:t> </a:t>
            </a:r>
            <a:r>
              <a:rPr lang="sv-SE" dirty="0" err="1"/>
              <a:t>v</a:t>
            </a:r>
            <a:r>
              <a:rPr lang="sv-SE" dirty="0" err="1"/>
              <a:t>o</a:t>
            </a:r>
            <a:r>
              <a:rPr lang="sv-SE" dirty="0" err="1"/>
              <a:t>l</a:t>
            </a:r>
            <a:r>
              <a:rPr lang="sv-SE" dirty="0" err="1"/>
              <a:t>o</a:t>
            </a:r>
            <a:r>
              <a:rPr lang="sv-SE" dirty="0" err="1"/>
              <a:t>r</a:t>
            </a:r>
            <a:r>
              <a:rPr lang="sv-SE" dirty="0" err="1"/>
              <a:t>u</a:t>
            </a:r>
            <a:r>
              <a:rPr lang="sv-SE" dirty="0" err="1"/>
              <a:t>m</a:t>
            </a:r>
            <a:r>
              <a:rPr lang="sv-SE" dirty="0"/>
              <a:t>,</a:t>
            </a:r>
            <a:r>
              <a:rPr lang="sv-SE" dirty="0"/>
              <a:t> </a:t>
            </a:r>
            <a:r>
              <a:rPr lang="sv-SE" dirty="0" err="1"/>
              <a:t>a</a:t>
            </a:r>
            <a:r>
              <a:rPr lang="sv-SE" dirty="0" err="1"/>
              <a:t>u</a:t>
            </a:r>
            <a:r>
              <a:rPr lang="sv-SE" dirty="0" err="1"/>
              <a:t>t</a:t>
            </a:r>
            <a:r>
              <a:rPr lang="sv-SE" dirty="0"/>
              <a:t> </a:t>
            </a:r>
            <a:r>
              <a:rPr lang="sv-SE" dirty="0" err="1"/>
              <a:t>h</a:t>
            </a:r>
            <a:r>
              <a:rPr lang="sv-SE" dirty="0" err="1"/>
              <a:t>i</a:t>
            </a:r>
            <a:r>
              <a:rPr lang="sv-SE" dirty="0" err="1"/>
              <a:t>l</a:t>
            </a:r>
            <a:r>
              <a:rPr lang="sv-SE" dirty="0"/>
              <a:t> </a:t>
            </a:r>
            <a:r>
              <a:rPr lang="sv-SE" dirty="0" err="1"/>
              <a:t>i</a:t>
            </a:r>
            <a:r>
              <a:rPr lang="sv-SE" dirty="0" err="1"/>
              <a:t>m</a:t>
            </a:r>
            <a:r>
              <a:rPr lang="sv-SE" dirty="0" err="1"/>
              <a:t>u</a:t>
            </a:r>
            <a:r>
              <a:rPr lang="sv-SE" dirty="0" err="1"/>
              <a:t>s</a:t>
            </a:r>
            <a:r>
              <a:rPr lang="sv-SE" dirty="0" err="1"/>
              <a:t>a</a:t>
            </a:r>
            <a:r>
              <a:rPr lang="sv-SE" dirty="0" err="1"/>
              <a:t>m</a:t>
            </a:r>
            <a:r>
              <a:rPr lang="sv-SE" dirty="0"/>
              <a:t> </a:t>
            </a:r>
            <a:r>
              <a:rPr lang="sv-SE" dirty="0"/>
              <a:t>s</a:t>
            </a:r>
            <a:r>
              <a:rPr lang="sv-SE" dirty="0"/>
              <a:t>e</a:t>
            </a:r>
            <a:r>
              <a:rPr lang="sv-SE" dirty="0"/>
              <a:t>d</a:t>
            </a:r>
            <a:r>
              <a:rPr lang="sv-SE" dirty="0"/>
              <a:t> </a:t>
            </a:r>
            <a:r>
              <a:rPr lang="sv-SE" dirty="0" err="1"/>
              <a:t>q</a:t>
            </a:r>
            <a:r>
              <a:rPr lang="sv-SE" dirty="0" err="1"/>
              <a:t>u</a:t>
            </a:r>
            <a:r>
              <a:rPr lang="sv-SE" dirty="0" err="1"/>
              <a:t>a</a:t>
            </a:r>
            <a:r>
              <a:rPr lang="sv-SE" dirty="0" err="1"/>
              <a:t>s</a:t>
            </a:r>
            <a:r>
              <a:rPr lang="sv-SE" dirty="0"/>
              <a:t> </a:t>
            </a:r>
            <a:r>
              <a:rPr lang="sv-SE" dirty="0" err="1"/>
              <a:t>s</a:t>
            </a:r>
            <a:r>
              <a:rPr lang="sv-SE" dirty="0" err="1"/>
              <a:t>e</a:t>
            </a:r>
            <a:r>
              <a:rPr lang="sv-SE" dirty="0" err="1"/>
              <a:t>q</a:t>
            </a:r>
            <a:r>
              <a:rPr lang="sv-SE" dirty="0" err="1"/>
              <a:t>u</a:t>
            </a:r>
            <a:r>
              <a:rPr lang="sv-SE" dirty="0" err="1"/>
              <a:t>i</a:t>
            </a:r>
            <a:r>
              <a:rPr lang="sv-SE" dirty="0"/>
              <a:t> </a:t>
            </a:r>
            <a:r>
              <a:rPr lang="sv-SE" dirty="0" err="1"/>
              <a:t>c</a:t>
            </a:r>
            <a:r>
              <a:rPr lang="sv-SE" dirty="0" err="1"/>
              <a:t>o</a:t>
            </a:r>
            <a:r>
              <a:rPr lang="sv-SE" dirty="0" err="1"/>
              <a:t>n</a:t>
            </a:r>
            <a:r>
              <a:rPr lang="sv-SE" dirty="0"/>
              <a:t> </a:t>
            </a:r>
            <a:r>
              <a:rPr lang="sv-SE" dirty="0"/>
              <a:t>r</a:t>
            </a:r>
            <a:r>
              <a:rPr lang="sv-SE" dirty="0"/>
              <a:t>e</a:t>
            </a:r>
            <a:r>
              <a:rPr lang="sv-SE" dirty="0"/>
              <a:t> </a:t>
            </a:r>
            <a:r>
              <a:rPr lang="sv-SE" dirty="0"/>
              <a:t>s</a:t>
            </a:r>
            <a:r>
              <a:rPr lang="sv-SE" dirty="0"/>
              <a:t>e</a:t>
            </a:r>
            <a:r>
              <a:rPr lang="sv-SE" dirty="0"/>
              <a:t>d</a:t>
            </a:r>
            <a:r>
              <a:rPr lang="sv-SE" dirty="0"/>
              <a:t> </a:t>
            </a:r>
            <a:r>
              <a:rPr lang="sv-SE" dirty="0" err="1"/>
              <a:t>q</a:t>
            </a:r>
            <a:r>
              <a:rPr lang="sv-SE" dirty="0" err="1"/>
              <a:t>u</a:t>
            </a:r>
            <a:r>
              <a:rPr lang="sv-SE" dirty="0" err="1"/>
              <a:t>i</a:t>
            </a:r>
            <a:r>
              <a:rPr lang="sv-SE" dirty="0" err="1"/>
              <a:t>s</a:t>
            </a:r>
            <a:r>
              <a:rPr lang="sv-SE" dirty="0"/>
              <a:t> </a:t>
            </a:r>
            <a:r>
              <a:rPr lang="sv-SE" dirty="0" err="1"/>
              <a:t>r</a:t>
            </a:r>
            <a:r>
              <a:rPr lang="sv-SE" dirty="0" err="1"/>
              <a:t>e</a:t>
            </a:r>
            <a:r>
              <a:rPr lang="sv-SE" dirty="0" err="1"/>
              <a:t>i</a:t>
            </a:r>
            <a:r>
              <a:rPr lang="sv-SE" dirty="0" err="1"/>
              <a:t>c</a:t>
            </a:r>
            <a:r>
              <a:rPr lang="sv-SE" dirty="0" err="1"/>
              <a:t>a</a:t>
            </a:r>
            <a:r>
              <a:rPr lang="sv-SE" dirty="0" err="1"/>
              <a:t>t</a:t>
            </a:r>
            <a:r>
              <a:rPr lang="sv-SE" dirty="0" err="1"/>
              <a:t>e</a:t>
            </a:r>
            <a:r>
              <a:rPr lang="sv-SE" dirty="0" err="1"/>
              <a:t>m</a:t>
            </a:r>
            <a:r>
              <a:rPr lang="sv-SE" dirty="0" err="1"/>
              <a:t>p</a:t>
            </a:r>
            <a:r>
              <a:rPr lang="sv-SE" dirty="0" err="1"/>
              <a:t>o</a:t>
            </a:r>
            <a:r>
              <a:rPr lang="sv-SE" dirty="0" err="1"/>
              <a:t>r</a:t>
            </a:r>
            <a:r>
              <a:rPr lang="sv-SE" dirty="0"/>
              <a:t> </a:t>
            </a:r>
            <a:r>
              <a:rPr lang="sv-SE" dirty="0" err="1"/>
              <a:t>a</a:t>
            </a:r>
            <a:r>
              <a:rPr lang="sv-SE" dirty="0" err="1"/>
              <a:t>d</a:t>
            </a:r>
            <a:r>
              <a:rPr lang="sv-SE" dirty="0" err="1"/>
              <a:t>i</a:t>
            </a:r>
            <a:r>
              <a:rPr lang="sv-SE" dirty="0" err="1"/>
              <a:t>c</a:t>
            </a:r>
            <a:r>
              <a:rPr lang="sv-SE" dirty="0" err="1"/>
              <a:t>i</a:t>
            </a:r>
            <a:r>
              <a:rPr lang="sv-SE" dirty="0" err="1"/>
              <a:t>e</a:t>
            </a:r>
            <a:r>
              <a:rPr lang="sv-SE" dirty="0" err="1"/>
              <a:t>n</a:t>
            </a:r>
            <a:r>
              <a:rPr lang="sv-SE" dirty="0" err="1"/>
              <a:t>t</a:t>
            </a:r>
            <a:r>
              <a:rPr lang="sv-SE" dirty="0"/>
              <a:t> </a:t>
            </a:r>
            <a:r>
              <a:rPr lang="sv-SE" dirty="0" err="1"/>
              <a:t>f</a:t>
            </a:r>
            <a:r>
              <a:rPr lang="sv-SE" dirty="0" err="1"/>
              <a:t>a</a:t>
            </a:r>
            <a:r>
              <a:rPr lang="sv-SE" dirty="0" err="1"/>
              <a:t>c</a:t>
            </a:r>
            <a:r>
              <a:rPr lang="sv-SE" dirty="0" err="1"/>
              <a:t>e</a:t>
            </a:r>
            <a:r>
              <a:rPr lang="sv-SE" dirty="0" err="1"/>
              <a:t>r</a:t>
            </a:r>
            <a:r>
              <a:rPr lang="sv-SE" dirty="0" err="1"/>
              <a:t>a</a:t>
            </a:r>
            <a:r>
              <a:rPr lang="sv-SE" dirty="0" err="1"/>
              <a:t>t</a:t>
            </a:r>
            <a:r>
              <a:rPr lang="sv-SE" dirty="0"/>
              <a:t>.</a:t>
            </a:r>
          </a:p>
          <a:p>
            <a:endParaRPr lang="sv-SE" dirty="0"/>
          </a:p>
        </p:txBody>
      </p:sp>
      <p:sp>
        <p:nvSpPr>
          <p:cNvPr id="20" name="Platshållare för bild 19">
            <a:extLst>
              <a:ext uri="{FF2B5EF4-FFF2-40B4-BE49-F238E27FC236}">
                <a16:creationId xmlns:a16="http://schemas.microsoft.com/office/drawing/2014/main" id="{065B0520-1C1E-4643-AD48-B0150BD0EC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21" name="Platshållare för bild 20">
            <a:extLst>
              <a:ext uri="{FF2B5EF4-FFF2-40B4-BE49-F238E27FC236}">
                <a16:creationId xmlns:a16="http://schemas.microsoft.com/office/drawing/2014/main" id="{D41C48E7-B1E3-46C1-9103-510EB1E2DDC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22" name="Platshållare för text 21">
            <a:extLst>
              <a:ext uri="{FF2B5EF4-FFF2-40B4-BE49-F238E27FC236}">
                <a16:creationId xmlns:a16="http://schemas.microsoft.com/office/drawing/2014/main" id="{69C617FF-EE77-4205-8F0B-11CCAC6584B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01835696"/>
      </p:ext>
    </p:extLst>
  </p:cSld>
  <p:clrMapOvr>
    <a:masterClrMapping/>
  </p:clrMapOvr>
</p:sld>
</file>

<file path=ppt/theme/theme1.xml><?xml version="1.0" encoding="utf-8"?>
<a:theme xmlns:a="http://schemas.openxmlformats.org/drawingml/2006/main" name="A5-folder omslag">
  <a:themeElements>
    <a:clrScheme name="Göteborgs Stad mörka">
      <a:dk1>
        <a:sysClr val="windowText" lastClr="000000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older A5.potx" id="{4BA2605F-55ED-44F5-B55B-823803E61F3E}" vid="{954E62D2-C6D1-45D8-93D3-3081199CD65D}"/>
    </a:ext>
  </a:extLst>
</a:theme>
</file>

<file path=ppt/theme/theme2.xml><?xml version="1.0" encoding="utf-8"?>
<a:theme xmlns:a="http://schemas.openxmlformats.org/drawingml/2006/main" name="A5-folder inlaga">
  <a:themeElements>
    <a:clrScheme name="Göteborgs Stad mörka">
      <a:dk1>
        <a:sysClr val="windowText" lastClr="000000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older A5.potx" id="{4BA2605F-55ED-44F5-B55B-823803E61F3E}" vid="{5DF8B675-526B-4FA7-BDA0-28320D76097F}"/>
    </a:ext>
  </a:extLst>
</a:theme>
</file>

<file path=ppt/theme/theme3.xml><?xml version="1.0" encoding="utf-8"?>
<a:theme xmlns:a="http://schemas.openxmlformats.org/drawingml/2006/main" name="A5-folder - Placering av sidhuvud, sidfot och logotyper vid samarbeten">
  <a:themeElements>
    <a:clrScheme name="Göteborgs Stad mörka">
      <a:dk1>
        <a:sysClr val="windowText" lastClr="000000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older A5.potx" id="{4BA2605F-55ED-44F5-B55B-823803E61F3E}" vid="{8B88F689-9DB1-4F5C-819A-4D5D9F9AD21E}"/>
    </a:ext>
  </a:extLst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/>
  <ap:TotalTime>0</ap:TotalTime>
  <ap:Words>430</ap:Words>
  <ap:Application>Microsoft Office PowerPoint</ap:Application>
  <ap:PresentationFormat>Anpassad</ap:PresentationFormat>
  <ap:Paragraphs>32</ap:Paragraphs>
  <ap:Slides>3</ap:Slides>
  <ap:Notes>0</ap:Notes>
  <ap:HiddenSlides>1</ap:HiddenSlides>
  <ap:MMClips>0</ap:MMClips>
  <ap:ScaleCrop>false</ap:ScaleCrop>
  <ap:HeadingPairs>
    <vt:vector baseType="variant" size="6">
      <vt:variant>
        <vt:lpstr>Använt teckensnitt</vt:lpstr>
      </vt:variant>
      <vt:variant>
        <vt:i4>3</vt:i4>
      </vt:variant>
      <vt:variant>
        <vt:lpstr>Tema</vt:lpstr>
      </vt:variant>
      <vt:variant>
        <vt:i4>3</vt:i4>
      </vt:variant>
      <vt:variant>
        <vt:lpstr>Bildrubriker</vt:lpstr>
      </vt:variant>
      <vt:variant>
        <vt:i4>3</vt:i4>
      </vt:variant>
    </vt:vector>
  </ap:HeadingPairs>
  <ap:TitlesOfParts>
    <vt:vector baseType="lpstr" size="9">
      <vt:lpstr>Arial</vt:lpstr>
      <vt:lpstr>Arial Black</vt:lpstr>
      <vt:lpstr>Calibri</vt:lpstr>
      <vt:lpstr>A5-folder omslag</vt:lpstr>
      <vt:lpstr>A5-folder inlaga</vt:lpstr>
      <vt:lpstr>A5-folder - Placering av sidhuvud, sidfot och logotyper vid samarbeten</vt:lpstr>
      <vt:lpstr>PowerPoint-presentation</vt:lpstr>
      <vt:lpstr>PowerPoint-presentation</vt:lpstr>
      <vt:lpstr>Rubrik xxxxxx  xxx xxxxxx xxxx xxxxx 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title>Folder A5</dc:title>
  <dc:creator>Förvaltning</dc:creator>
  <lastModifiedBy>Cazuma Mori</lastModifiedBy>
  <revision>26</revision>
  <lastPrinted>2018-05-16T15:37:11.0000000Z</lastPrinted>
  <dcterms:created xsi:type="dcterms:W3CDTF">2022-01-25T08:14:35.0000000Z</dcterms:created>
  <dcterms:modified xsi:type="dcterms:W3CDTF">2024-05-15T07:55:12.0000000Z</dcterms:modified>
</coreProperties>
</file>