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2.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4.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5.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6.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7.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8.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9.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10.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11.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12.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13.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14.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1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&#65279;<?xml version="1.0" encoding="utf-8"?><Relationships xmlns="http://schemas.openxmlformats.org/package/2006/relationships"><Relationship Type="http://schemas.openxmlformats.org/package/2006/relationships/metadata/core-properties" Target="docProps/core.xml" Id="rId3" /><Relationship Type="http://schemas.openxmlformats.org/package/2006/relationships/metadata/thumbnail" Target="docProps/thumbnail.jpeg" Id="rId2" /><Relationship Type="http://schemas.openxmlformats.org/officeDocument/2006/relationships/extended-properties" Target="docProps/app.xml" Id="rId4" /><Relationship Type="http://schemas.openxmlformats.org/officeDocument/2006/relationships/officeDocument" Target="/ppt/presentation2.xml" Id="rId1" /></Relationships>
</file>

<file path=ppt/presProps.xml><?xml version="1.0" encoding="utf-8"?>
<p:presentationPr xmlns:a="http://schemas.openxmlformats.org/drawingml/2006/main" xmlns:r="http://schemas.openxmlformats.org/officeDocument/2006/relationships" xmlns:p="http://schemas.openxmlformats.org/presentationml/2006/main">
  <p:clrMru>
    <a:srgbClr val="FFF2B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presentation2.xml><?xml version="1.0" encoding="utf-8"?>
<p:presentation xmlns:p15="http://schemas.microsoft.com/office/powerpoint/2012/main" xmlns:a="http://schemas.openxmlformats.org/drawingml/2006/main" xmlns:r="http://schemas.openxmlformats.org/officeDocument/2006/relationships" xmlns:p="http://schemas.openxmlformats.org/presentationml/2006/main" embedTrueTypeFonts="1">
  <p:sldMasterIdLst>
    <p:sldMasterId id="2147483648" r:id="rId1"/>
    <p:sldMasterId id="2147483782" r:id="rId2"/>
    <p:sldMasterId id="2147483822" r:id="rId3"/>
    <p:sldMasterId id="2147483827" r:id="rId4"/>
    <p:sldMasterId id="2147483832" r:id="rId5"/>
    <p:sldMasterId id="2147483837" r:id="rId6"/>
    <p:sldMasterId id="2147483842" r:id="rId7"/>
    <p:sldMasterId id="2147483847" r:id="rId8"/>
    <p:sldMasterId id="2147483817" r:id="rId9"/>
    <p:sldMasterId id="2147483787" r:id="rId10"/>
    <p:sldMasterId id="2147483792" r:id="rId11"/>
    <p:sldMasterId id="2147483802" r:id="rId12"/>
    <p:sldMasterId id="2147483797" r:id="rId13"/>
    <p:sldMasterId id="2147483812" r:id="rId14"/>
    <p:sldMasterId id="2147483852" r:id="rId15"/>
  </p:sldMasterIdLst>
  <p:sldIdLst>
    <p:sldId id="283" r:id="rId16"/>
    <p:sldId id="270" r:id="rId17"/>
    <p:sldId id="282" r:id="rId18"/>
    <p:sldId id="279" r:id="rId19"/>
    <p:sldId id="281" r:id="rId20"/>
    <p:sldId id="286" r:id="rId21"/>
    <p:sldId id="284" r:id="rId22"/>
    <p:sldId id="285" r:id="rId23"/>
  </p:sldIdLst>
  <p:sldSz cx="11430000" cy="5972175"/>
  <p:notesSz cx="9144000" cy="6858000"/>
  <p:embeddedFontLst>
    <p:embeddedFont>
      <p:font typeface="Open Sans" panose="020B0606030504020204" pitchFamily="34" charset="0"/>
      <p:regular r:id="rId24"/>
      <p:bold r:id="rId25"/>
      <p:italic r:id="rId26"/>
      <p:boldItalic r:id="rId27"/>
    </p:embeddedFont>
    <p:embeddedFont>
      <p:font typeface="Open Sans Extrabold" panose="020B0906030804020204" pitchFamily="34" charset="0"/>
      <p:bold r:id="rId28"/>
      <p:boldItalic r:id="rId29"/>
    </p:embeddedFont>
  </p:embeddedFontLst>
  <p:defaultTextStyle>
    <a:defPPr>
      <a:defRPr lang="sv-SE"/>
    </a:defPPr>
    <a:lvl1pPr marL="0" algn="l" defTabSz="835818" rtl="0" eaLnBrk="1" latinLnBrk="0" hangingPunct="1">
      <a:defRPr sz="1646" kern="1200">
        <a:solidFill>
          <a:schemeClr val="tx1"/>
        </a:solidFill>
        <a:latin typeface="+mn-lt"/>
        <a:ea typeface="+mn-ea"/>
        <a:cs typeface="+mn-cs"/>
      </a:defRPr>
    </a:lvl1pPr>
    <a:lvl2pPr marL="417908" algn="l" defTabSz="835818" rtl="0" eaLnBrk="1" latinLnBrk="0" hangingPunct="1">
      <a:defRPr sz="1646" kern="1200">
        <a:solidFill>
          <a:schemeClr val="tx1"/>
        </a:solidFill>
        <a:latin typeface="+mn-lt"/>
        <a:ea typeface="+mn-ea"/>
        <a:cs typeface="+mn-cs"/>
      </a:defRPr>
    </a:lvl2pPr>
    <a:lvl3pPr marL="835818" algn="l" defTabSz="835818" rtl="0" eaLnBrk="1" latinLnBrk="0" hangingPunct="1">
      <a:defRPr sz="1646" kern="1200">
        <a:solidFill>
          <a:schemeClr val="tx1"/>
        </a:solidFill>
        <a:latin typeface="+mn-lt"/>
        <a:ea typeface="+mn-ea"/>
        <a:cs typeface="+mn-cs"/>
      </a:defRPr>
    </a:lvl3pPr>
    <a:lvl4pPr marL="1253726" algn="l" defTabSz="835818" rtl="0" eaLnBrk="1" latinLnBrk="0" hangingPunct="1">
      <a:defRPr sz="1646" kern="1200">
        <a:solidFill>
          <a:schemeClr val="tx1"/>
        </a:solidFill>
        <a:latin typeface="+mn-lt"/>
        <a:ea typeface="+mn-ea"/>
        <a:cs typeface="+mn-cs"/>
      </a:defRPr>
    </a:lvl4pPr>
    <a:lvl5pPr marL="1671635" algn="l" defTabSz="835818" rtl="0" eaLnBrk="1" latinLnBrk="0" hangingPunct="1">
      <a:defRPr sz="1646" kern="1200">
        <a:solidFill>
          <a:schemeClr val="tx1"/>
        </a:solidFill>
        <a:latin typeface="+mn-lt"/>
        <a:ea typeface="+mn-ea"/>
        <a:cs typeface="+mn-cs"/>
      </a:defRPr>
    </a:lvl5pPr>
    <a:lvl6pPr marL="2089544" algn="l" defTabSz="835818" rtl="0" eaLnBrk="1" latinLnBrk="0" hangingPunct="1">
      <a:defRPr sz="1646" kern="1200">
        <a:solidFill>
          <a:schemeClr val="tx1"/>
        </a:solidFill>
        <a:latin typeface="+mn-lt"/>
        <a:ea typeface="+mn-ea"/>
        <a:cs typeface="+mn-cs"/>
      </a:defRPr>
    </a:lvl6pPr>
    <a:lvl7pPr marL="2507452" algn="l" defTabSz="835818" rtl="0" eaLnBrk="1" latinLnBrk="0" hangingPunct="1">
      <a:defRPr sz="1646" kern="1200">
        <a:solidFill>
          <a:schemeClr val="tx1"/>
        </a:solidFill>
        <a:latin typeface="+mn-lt"/>
        <a:ea typeface="+mn-ea"/>
        <a:cs typeface="+mn-cs"/>
      </a:defRPr>
    </a:lvl7pPr>
    <a:lvl8pPr marL="2925361" algn="l" defTabSz="835818" rtl="0" eaLnBrk="1" latinLnBrk="0" hangingPunct="1">
      <a:defRPr sz="1646" kern="1200">
        <a:solidFill>
          <a:schemeClr val="tx1"/>
        </a:solidFill>
        <a:latin typeface="+mn-lt"/>
        <a:ea typeface="+mn-ea"/>
        <a:cs typeface="+mn-cs"/>
      </a:defRPr>
    </a:lvl8pPr>
    <a:lvl9pPr marL="3343270" algn="l" defTabSz="835818" rtl="0" eaLnBrk="1" latinLnBrk="0" hangingPunct="1">
      <a:defRPr sz="1646"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p:scale>
          <a:sx n="75" d="100"/>
          <a:sy n="75" d="100"/>
        </p:scale>
        <p:origin x="1992" y="1398"/>
      </p:cViewPr>
      <p:guideLst/>
    </p:cSldViewPr>
  </p:slideViewPr>
  <p:notesTextViewPr>
    <p:cViewPr>
      <p:scale>
        <a:sx n="1" d="1"/>
        <a:sy n="1" d="1"/>
      </p:scale>
      <p:origin x="0" y="0"/>
    </p:cViewPr>
  </p:notesTextViewPr>
  <p:gridSpacing cx="72008" cy="72008"/>
</p:viewPr>
</file>

<file path=ppt/_rels/presentation2.xml.rels>&#65279;<?xml version="1.0" encoding="utf-8"?><Relationships xmlns="http://schemas.openxmlformats.org/package/2006/relationships"><Relationship Type="http://schemas.openxmlformats.org/officeDocument/2006/relationships/slideMaster" Target="/ppt/slideMasters/slideMaster13.xml" Id="rId13" /><Relationship Type="http://schemas.openxmlformats.org/officeDocument/2006/relationships/slide" Target="/ppt/slides/slide3.xml" Id="rId18" /><Relationship Type="http://schemas.openxmlformats.org/officeDocument/2006/relationships/font" Target="/ppt/fonts/font3.fntdata" Id="rId26" /><Relationship Type="http://schemas.openxmlformats.org/officeDocument/2006/relationships/slideMaster" Target="/ppt/slideMasters/slideMaster3.xml" Id="rId3" /><Relationship Type="http://schemas.openxmlformats.org/officeDocument/2006/relationships/slide" Target="/ppt/slides/slide6.xml" Id="rId21" /><Relationship Type="http://schemas.openxmlformats.org/officeDocument/2006/relationships/slideMaster" Target="/ppt/slideMasters/slideMaster7.xml" Id="rId7" /><Relationship Type="http://schemas.openxmlformats.org/officeDocument/2006/relationships/slideMaster" Target="/ppt/slideMasters/slideMaster12.xml" Id="rId12" /><Relationship Type="http://schemas.openxmlformats.org/officeDocument/2006/relationships/slide" Target="/ppt/slides/slide2.xml" Id="rId17" /><Relationship Type="http://schemas.openxmlformats.org/officeDocument/2006/relationships/font" Target="/ppt/fonts/font2.fntdata" Id="rId25" /><Relationship Type="http://schemas.openxmlformats.org/officeDocument/2006/relationships/tableStyles" Target="/ppt/tableStyles.xml" Id="rId33" /><Relationship Type="http://schemas.openxmlformats.org/officeDocument/2006/relationships/slideMaster" Target="/ppt/slideMasters/slideMaster2.xml" Id="rId2" /><Relationship Type="http://schemas.openxmlformats.org/officeDocument/2006/relationships/slide" Target="/ppt/slides/slide1.xml" Id="rId16" /><Relationship Type="http://schemas.openxmlformats.org/officeDocument/2006/relationships/slide" Target="/ppt/slides/slide5.xml" Id="rId20" /><Relationship Type="http://schemas.openxmlformats.org/officeDocument/2006/relationships/font" Target="/ppt/fonts/font6.fntdata" Id="rId29" /><Relationship Type="http://schemas.openxmlformats.org/officeDocument/2006/relationships/slideMaster" Target="/ppt/slideMasters/slideMaster1.xml" Id="rId1" /><Relationship Type="http://schemas.openxmlformats.org/officeDocument/2006/relationships/slideMaster" Target="/ppt/slideMasters/slideMaster6.xml" Id="rId6" /><Relationship Type="http://schemas.openxmlformats.org/officeDocument/2006/relationships/slideMaster" Target="/ppt/slideMasters/slideMaster11.xml" Id="rId11" /><Relationship Type="http://schemas.openxmlformats.org/officeDocument/2006/relationships/font" Target="/ppt/fonts/font1.fntdata" Id="rId24" /><Relationship Type="http://schemas.openxmlformats.org/officeDocument/2006/relationships/theme" Target="/ppt/theme/theme1.xml" Id="rId32" /><Relationship Type="http://schemas.openxmlformats.org/officeDocument/2006/relationships/slideMaster" Target="/ppt/slideMasters/slideMaster5.xml" Id="rId5" /><Relationship Type="http://schemas.openxmlformats.org/officeDocument/2006/relationships/slideMaster" Target="/ppt/slideMasters/slideMaster15.xml" Id="rId15" /><Relationship Type="http://schemas.openxmlformats.org/officeDocument/2006/relationships/slide" Target="/ppt/slides/slide8.xml" Id="rId23" /><Relationship Type="http://schemas.openxmlformats.org/officeDocument/2006/relationships/font" Target="/ppt/fonts/font5.fntdata" Id="rId28" /><Relationship Type="http://schemas.openxmlformats.org/officeDocument/2006/relationships/slideMaster" Target="/ppt/slideMasters/slideMaster10.xml" Id="rId10" /><Relationship Type="http://schemas.openxmlformats.org/officeDocument/2006/relationships/slide" Target="/ppt/slides/slide4.xml" Id="rId19" /><Relationship Type="http://schemas.openxmlformats.org/officeDocument/2006/relationships/viewProps" Target="/ppt/viewProps.xml" Id="rId31" /><Relationship Type="http://schemas.openxmlformats.org/officeDocument/2006/relationships/slideMaster" Target="/ppt/slideMasters/slideMaster4.xml" Id="rId4" /><Relationship Type="http://schemas.openxmlformats.org/officeDocument/2006/relationships/slideMaster" Target="/ppt/slideMasters/slideMaster9.xml" Id="rId9" /><Relationship Type="http://schemas.openxmlformats.org/officeDocument/2006/relationships/slideMaster" Target="/ppt/slideMasters/slideMaster14.xml" Id="rId14" /><Relationship Type="http://schemas.openxmlformats.org/officeDocument/2006/relationships/slide" Target="/ppt/slides/slide7.xml" Id="rId22" /><Relationship Type="http://schemas.openxmlformats.org/officeDocument/2006/relationships/font" Target="/ppt/fonts/font4.fntdata" Id="rId27" /><Relationship Type="http://schemas.openxmlformats.org/officeDocument/2006/relationships/presProps" Target="/ppt/presProps.xml" Id="rId30" /><Relationship Type="http://schemas.openxmlformats.org/officeDocument/2006/relationships/slideMaster" Target="/ppt/slideMasters/slideMaster8.xml" Id="rId8"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9.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4.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7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231634679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295386831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1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291202875"/>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87003878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177273345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12324628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91601007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1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957490946"/>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162862694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212099326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1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9711790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154818379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03602658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2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797991771"/>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419467523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48401837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89428839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231537894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2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1882720736"/>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76548170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405484357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2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61498393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56315291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286361333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3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3165573667"/>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Facebook-inlägg - lil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01453269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253031308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95345006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7068409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3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622847243"/>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Facebook-inlägg - lil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87127038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36599024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3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355223542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4254566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4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8009542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4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1324910674"/>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65367951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409916200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376536035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246699404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4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2841950602"/>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26397645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335707197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4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87785180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xml><?xml version="1.0" encoding="utf-8"?>
<p:sldLayout xmlns:a16="http://schemas.microsoft.com/office/drawing/2014/main"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Bild med logotyp">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9525000" cy="5972175"/>
          </a:xfrm>
          <a:prstGeom prst="rect">
            <a:avLst/>
          </a:prstGeom>
        </p:spPr>
        <p:txBody>
          <a:bodyPr/>
          <a:lstStyle>
            <a:lvl1pPr>
              <a:defRPr/>
            </a:lvl1pPr>
          </a:lstStyle>
          <a:p>
            <a:r>
              <a:rPr lang="sv-SE" dirty="0"/>
              <a:t>Infoga bild genom att klicka på ikonen i mitten. Beskär bild hela vägen utfallande. Använd ej text på foto.</a:t>
            </a:r>
          </a:p>
        </p:txBody>
      </p:sp>
      <p:sp>
        <p:nvSpPr>
          <p:cNvPr id="2" name="Rektangel 1">
            <a:extLst>
              <a:ext uri="{FF2B5EF4-FFF2-40B4-BE49-F238E27FC236}">
                <a16:creationId xmlns:a16="http://schemas.microsoft.com/office/drawing/2014/main" id="{6262F874-952F-7BAD-9B5D-8187A21C9007}"/>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a:extLst>
              <a:ext uri="{FF2B5EF4-FFF2-40B4-BE49-F238E27FC236}">
                <a16:creationId xmlns:a16="http://schemas.microsoft.com/office/drawing/2014/main" id="{BAFAC1E4-52BE-F783-88F5-1216AC0E0B6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1913026180"/>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sldLayout>
</file>

<file path=ppt/slideLayouts/slideLayout5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51338943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5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3416735024"/>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262172254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372376900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34069826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59296946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5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2481288865"/>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287746608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187894835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5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12254602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Logotyp">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06BEB07B-D8C0-404C-95FA-5B311EB9B16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32730" y="1746829"/>
            <a:ext cx="1564541" cy="2478517"/>
          </a:xfrm>
          <a:prstGeom prst="rect">
            <a:avLst/>
          </a:prstGeom>
        </p:spPr>
      </p:pic>
    </p:spTree>
    <p:extLst>
      <p:ext uri="{BB962C8B-B14F-4D97-AF65-F5344CB8AC3E}">
        <p14:creationId xmlns:p14="http://schemas.microsoft.com/office/powerpoint/2010/main" val="409659885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415116076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6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2926614614"/>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113528336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2024889188"/>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59708576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100569106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6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2442671318"/>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Facebook-inlägg - lil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1796188153"/>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26720876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6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305863130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Stor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362735748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0.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424826763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71.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3919680523"/>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2.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Facebook-inlägg - lila">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5"/>
            <a:ext cx="8488457" cy="3810847"/>
          </a:xfrm>
        </p:spPr>
        <p:txBody>
          <a:bodyPr anchor="ctr" anchorCtr="0">
            <a:noAutofit/>
          </a:bodyPr>
          <a:lstStyle>
            <a:lvl1pPr algn="ctr">
              <a:defRPr sz="8800"/>
            </a:lvl1pPr>
          </a:lstStyle>
          <a:p>
            <a:r>
              <a:rPr lang="sv-SE" dirty="0"/>
              <a:t>Stor titel</a:t>
            </a:r>
          </a:p>
        </p:txBody>
      </p:sp>
    </p:spTree>
    <p:extLst>
      <p:ext uri="{BB962C8B-B14F-4D97-AF65-F5344CB8AC3E}">
        <p14:creationId xmlns:p14="http://schemas.microsoft.com/office/powerpoint/2010/main" val="9188045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3.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184848813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4.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2092637452"/>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75.xml><?xml version="1.0" encoding="utf-8"?>
<p:sldLayout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4" name="Platshållare för bild 3">
            <a:extLst>
              <a:ext uri="{FF2B5EF4-FFF2-40B4-BE49-F238E27FC236}">
                <a16:creationId xmlns:a16="http://schemas.microsoft.com/office/drawing/2014/main" id="{E722D467-612E-4602-ABFF-2F4DA4ACEBFB}"/>
              </a:ext>
            </a:extLst>
          </p:cNvPr>
          <p:cNvSpPr>
            <a:spLocks noGrp="1"/>
          </p:cNvSpPr>
          <p:nvPr>
            <p:ph type="pic" sz="quarter" idx="10" hasCustomPrompt="1"/>
          </p:nvPr>
        </p:nvSpPr>
        <p:spPr>
          <a:xfrm>
            <a:off x="0" y="0"/>
            <a:ext cx="11430000" cy="5972175"/>
          </a:xfrm>
          <a:prstGeom prst="rect">
            <a:avLst/>
          </a:prstGeom>
        </p:spPr>
        <p:txBody>
          <a:bodyPr/>
          <a:lstStyle>
            <a:lvl1pPr>
              <a:defRPr>
                <a:solidFill>
                  <a:schemeClr val="bg1"/>
                </a:solidFill>
              </a:defRPr>
            </a:lvl1pPr>
          </a:lstStyle>
          <a:p>
            <a:r>
              <a:rPr lang="sv-SE" dirty="0"/>
              <a:t>Infoga bild genom att klicka på ikonen i mitten. Beskär bild hela vägen utfallande. Använd ej text på foto.</a:t>
            </a:r>
          </a:p>
        </p:txBody>
      </p:sp>
    </p:spTree>
    <p:extLst>
      <p:ext uri="{BB962C8B-B14F-4D97-AF65-F5344CB8AC3E}">
        <p14:creationId xmlns:p14="http://schemas.microsoft.com/office/powerpoint/2010/main" val="337885245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Layout>
</file>

<file path=ppt/slideLayouts/slideLayout76.xml><?xml version="1.0" encoding="utf-8"?>
<p:sldLayout xmlns:a16="http://schemas.microsoft.com/office/drawing/2014/main" xmlns:a14="http://schemas.microsoft.com/office/drawing/2010/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Text och logotyp">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66851" y="1080665"/>
            <a:ext cx="6591298" cy="3810847"/>
          </a:xfrm>
        </p:spPr>
        <p:txBody>
          <a:bodyPr anchor="ctr" anchorCtr="0">
            <a:noAutofit/>
          </a:bodyPr>
          <a:lstStyle>
            <a:lvl1pPr algn="ctr">
              <a:defRPr sz="7200"/>
            </a:lvl1pPr>
          </a:lstStyle>
          <a:p>
            <a:r>
              <a:rPr lang="sv-SE" dirty="0"/>
              <a:t>Text</a:t>
            </a:r>
          </a:p>
        </p:txBody>
      </p:sp>
      <p:sp>
        <p:nvSpPr>
          <p:cNvPr id="3" name="Rektangel 2">
            <a:extLst>
              <a:ext uri="{FF2B5EF4-FFF2-40B4-BE49-F238E27FC236}">
                <a16:creationId xmlns:a16="http://schemas.microsoft.com/office/drawing/2014/main" id="{35A9B6E7-EABE-CEEF-2C24-24333520A5A4}"/>
              </a:ext>
            </a:extLst>
          </p:cNvPr>
          <p:cNvSpPr/>
          <p:nvPr userDrawn="1"/>
        </p:nvSpPr>
        <p:spPr>
          <a:xfrm>
            <a:off x="9525000" y="-1"/>
            <a:ext cx="1905000" cy="5972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4" name="Bildobjekt 3">
            <a:extLst>
              <a:ext uri="{FF2B5EF4-FFF2-40B4-BE49-F238E27FC236}">
                <a16:creationId xmlns:a16="http://schemas.microsoft.com/office/drawing/2014/main" id="{707B4E4E-99F3-E00A-B35C-264C334CF7E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63150" y="2171262"/>
            <a:ext cx="1028700" cy="1629648"/>
          </a:xfrm>
          <a:prstGeom prst="rect">
            <a:avLst/>
          </a:prstGeom>
        </p:spPr>
      </p:pic>
    </p:spTree>
    <p:extLst>
      <p:ext uri="{BB962C8B-B14F-4D97-AF65-F5344CB8AC3E}">
        <p14:creationId xmlns:p14="http://schemas.microsoft.com/office/powerpoint/2010/main" val="4135682964"/>
      </p:ext>
    </p:extLst>
  </p:cSld>
  <p:clrMapOvr>
    <a:masterClrMapping/>
  </p:clrMapOvr>
  <mc:AlternateContent xmlns:mc="http://schemas.openxmlformats.org/markup-compatibility/2006">
    <mc:Choice xmlns:p14="http://schemas.microsoft.com/office/powerpoint/2010/main"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8.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tite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2" y="1080664"/>
            <a:ext cx="8488460" cy="3810851"/>
          </a:xfrm>
        </p:spPr>
        <p:txBody>
          <a:bodyPr anchor="ctr" anchorCtr="0">
            <a:normAutofit/>
          </a:bodyPr>
          <a:lstStyle>
            <a:lvl1pPr algn="ctr">
              <a:lnSpc>
                <a:spcPct val="90000"/>
              </a:lnSpc>
              <a:defRPr sz="5200"/>
            </a:lvl1pPr>
          </a:lstStyle>
          <a:p>
            <a:r>
              <a:rPr lang="sv-SE" dirty="0"/>
              <a:t>Mindre titel</a:t>
            </a:r>
          </a:p>
        </p:txBody>
      </p:sp>
    </p:spTree>
    <p:extLst>
      <p:ext uri="{BB962C8B-B14F-4D97-AF65-F5344CB8AC3E}">
        <p14:creationId xmlns:p14="http://schemas.microsoft.com/office/powerpoint/2010/main" val="72840697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Layouts/slideLayout9.xml><?xml version="1.0" encoding="utf-8"?>
<p:sldLayout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userDrawn="1">
  <p:cSld name="Mindre berättande texter för avsnitt fe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A49D001-967D-406F-952C-5D19F9B06632}"/>
              </a:ext>
            </a:extLst>
          </p:cNvPr>
          <p:cNvSpPr>
            <a:spLocks noGrp="1"/>
          </p:cNvSpPr>
          <p:nvPr>
            <p:ph type="ctrTitle" hasCustomPrompt="1"/>
          </p:nvPr>
        </p:nvSpPr>
        <p:spPr>
          <a:xfrm>
            <a:off x="1470771" y="2053336"/>
            <a:ext cx="8488458" cy="1865505"/>
          </a:xfrm>
        </p:spPr>
        <p:txBody>
          <a:bodyPr anchor="ctr" anchorCtr="0">
            <a:noAutofit/>
          </a:bodyPr>
          <a:lstStyle>
            <a:lvl1pPr algn="ctr">
              <a:lnSpc>
                <a:spcPct val="90000"/>
              </a:lnSpc>
              <a:defRPr sz="5200">
                <a:latin typeface="+mj-lt"/>
              </a:defRPr>
            </a:lvl1pPr>
          </a:lstStyle>
          <a:p>
            <a:r>
              <a:rPr lang="sv-SE" dirty="0"/>
              <a:t>Mindre berättande </a:t>
            </a:r>
            <a:br>
              <a:rPr lang="sv-SE" dirty="0"/>
            </a:br>
            <a:r>
              <a:rPr lang="sv-SE" dirty="0"/>
              <a:t>texter eller textplattor </a:t>
            </a:r>
            <a:br>
              <a:rPr lang="sv-SE" dirty="0"/>
            </a:br>
            <a:r>
              <a:rPr lang="sv-SE" dirty="0"/>
              <a:t>för avsnitt</a:t>
            </a:r>
          </a:p>
        </p:txBody>
      </p:sp>
    </p:spTree>
    <p:extLst>
      <p:ext uri="{BB962C8B-B14F-4D97-AF65-F5344CB8AC3E}">
        <p14:creationId xmlns:p14="http://schemas.microsoft.com/office/powerpoint/2010/main" val="158057173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10.xml.rels><?xml version="1.0" encoding="UTF-8" standalone="yes"?>
<Relationships xmlns="http://schemas.openxmlformats.org/package/2006/relationships"><Relationship Id="rId3" Type="http://schemas.openxmlformats.org/officeDocument/2006/relationships/slideLayout" Target="../slideLayouts/slideLayout49.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theme" Target="../theme/theme10.xml"/><Relationship Id="rId5" Type="http://schemas.openxmlformats.org/officeDocument/2006/relationships/slideLayout" Target="../slideLayouts/slideLayout51.xml"/><Relationship Id="rId4" Type="http://schemas.openxmlformats.org/officeDocument/2006/relationships/slideLayout" Target="../slideLayouts/slideLayout50.xml"/></Relationships>
</file>

<file path=ppt/slideMasters/_rels/slideMaster11.xml.rels><?xml version="1.0" encoding="UTF-8" standalone="yes"?>
<Relationships xmlns="http://schemas.openxmlformats.org/package/2006/relationships"><Relationship Id="rId3" Type="http://schemas.openxmlformats.org/officeDocument/2006/relationships/slideLayout" Target="../slideLayouts/slideLayout54.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theme" Target="../theme/theme11.xml"/><Relationship Id="rId5" Type="http://schemas.openxmlformats.org/officeDocument/2006/relationships/slideLayout" Target="../slideLayouts/slideLayout56.xml"/><Relationship Id="rId4" Type="http://schemas.openxmlformats.org/officeDocument/2006/relationships/slideLayout" Target="../slideLayouts/slideLayout55.xml"/></Relationships>
</file>

<file path=ppt/slideMasters/_rels/slideMaster12.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theme" Target="../theme/theme12.xml"/><Relationship Id="rId5" Type="http://schemas.openxmlformats.org/officeDocument/2006/relationships/slideLayout" Target="../slideLayouts/slideLayout61.xml"/><Relationship Id="rId4" Type="http://schemas.openxmlformats.org/officeDocument/2006/relationships/slideLayout" Target="../slideLayouts/slideLayout60.xml"/></Relationships>
</file>

<file path=ppt/slideMasters/_rels/slideMaster13.xml.rels><?xml version="1.0" encoding="UTF-8" standalone="yes"?>
<Relationships xmlns="http://schemas.openxmlformats.org/package/2006/relationships"><Relationship Id="rId3" Type="http://schemas.openxmlformats.org/officeDocument/2006/relationships/slideLayout" Target="../slideLayouts/slideLayout64.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theme" Target="../theme/theme13.xml"/><Relationship Id="rId5" Type="http://schemas.openxmlformats.org/officeDocument/2006/relationships/slideLayout" Target="../slideLayouts/slideLayout66.xml"/><Relationship Id="rId4" Type="http://schemas.openxmlformats.org/officeDocument/2006/relationships/slideLayout" Target="../slideLayouts/slideLayout65.xml"/></Relationships>
</file>

<file path=ppt/slideMasters/_rels/slideMaster14.xml.rels><?xml version="1.0" encoding="UTF-8" standalone="yes"?>
<Relationships xmlns="http://schemas.openxmlformats.org/package/2006/relationships"><Relationship Id="rId3" Type="http://schemas.openxmlformats.org/officeDocument/2006/relationships/slideLayout" Target="../slideLayouts/slideLayout69.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theme" Target="../theme/theme14.xml"/><Relationship Id="rId5" Type="http://schemas.openxmlformats.org/officeDocument/2006/relationships/slideLayout" Target="../slideLayouts/slideLayout71.xml"/><Relationship Id="rId4" Type="http://schemas.openxmlformats.org/officeDocument/2006/relationships/slideLayout" Target="../slideLayouts/slideLayout70.xml"/></Relationships>
</file>

<file path=ppt/slideMasters/_rels/slideMaster15.xml.rels><?xml version="1.0" encoding="UTF-8" standalone="yes"?>
<Relationships xmlns="http://schemas.openxmlformats.org/package/2006/relationships"><Relationship Id="rId3" Type="http://schemas.openxmlformats.org/officeDocument/2006/relationships/slideLayout" Target="../slideLayouts/slideLayout74.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theme" Target="../theme/theme15.xml"/><Relationship Id="rId5" Type="http://schemas.openxmlformats.org/officeDocument/2006/relationships/slideLayout" Target="../slideLayouts/slideLayout76.xml"/><Relationship Id="rId4" Type="http://schemas.openxmlformats.org/officeDocument/2006/relationships/slideLayout" Target="../slideLayouts/slideLayout75.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3.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4.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theme" Target="../theme/theme5.xml"/><Relationship Id="rId5" Type="http://schemas.openxmlformats.org/officeDocument/2006/relationships/slideLayout" Target="../slideLayouts/slideLayout26.xml"/><Relationship Id="rId4" Type="http://schemas.openxmlformats.org/officeDocument/2006/relationships/slideLayout" Target="../slideLayouts/slideLayout2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theme" Target="../theme/theme6.xml"/><Relationship Id="rId5" Type="http://schemas.openxmlformats.org/officeDocument/2006/relationships/slideLayout" Target="../slideLayouts/slideLayout31.xml"/><Relationship Id="rId4" Type="http://schemas.openxmlformats.org/officeDocument/2006/relationships/slideLayout" Target="../slideLayouts/slideLayout30.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34.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theme" Target="../theme/theme7.xml"/><Relationship Id="rId5" Type="http://schemas.openxmlformats.org/officeDocument/2006/relationships/slideLayout" Target="../slideLayouts/slideLayout36.xml"/><Relationship Id="rId4" Type="http://schemas.openxmlformats.org/officeDocument/2006/relationships/slideLayout" Target="../slideLayouts/slideLayout35.xml"/></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39.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theme" Target="../theme/theme8.xml"/><Relationship Id="rId5" Type="http://schemas.openxmlformats.org/officeDocument/2006/relationships/slideLayout" Target="../slideLayouts/slideLayout41.xml"/><Relationship Id="rId4" Type="http://schemas.openxmlformats.org/officeDocument/2006/relationships/slideLayout" Target="../slideLayouts/slideLayout40.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44.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theme" Target="../theme/theme9.xml"/><Relationship Id="rId5" Type="http://schemas.openxmlformats.org/officeDocument/2006/relationships/slideLayout" Target="../slideLayouts/slideLayout46.xml"/><Relationship Id="rId4" Type="http://schemas.openxmlformats.org/officeDocument/2006/relationships/slideLayout" Target="../slideLayouts/slideLayout45.xml"/></Relationships>
</file>

<file path=ppt/slideMasters/slideMaster1.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530194163"/>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66" r:id="rId3"/>
    <p:sldLayoutId id="2147483781" r:id="rId4"/>
    <p:sldLayoutId id="2147483857" r:id="rId5"/>
    <p:sldLayoutId id="2147483780" r:id="rId6"/>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10.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714094384"/>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866"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11.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3483907461"/>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867"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12.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2734423867"/>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68"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13.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2222139644"/>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69"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14.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848899731"/>
      </p:ext>
    </p:extLst>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70"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15.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74097171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71"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2.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88722916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858"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3.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3988032908"/>
      </p:ext>
    </p:extLst>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59"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4.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334179729"/>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60"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5.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2288629479"/>
      </p:ext>
    </p:extLst>
  </p:cSld>
  <p:clrMap bg1="lt1" tx1="dk1" bg2="lt2" tx2="dk2" accent1="accent1" accent2="accent2" accent3="accent3" accent4="accent4" accent5="accent5" accent6="accent6" hlink="hlink" folHlink="folHlink"/>
  <p:sldLayoutIdLst>
    <p:sldLayoutId id="2147483833" r:id="rId1"/>
    <p:sldLayoutId id="2147483834" r:id="rId2"/>
    <p:sldLayoutId id="2147483835" r:id="rId3"/>
    <p:sldLayoutId id="2147483836" r:id="rId4"/>
    <p:sldLayoutId id="2147483861"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6.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952631120"/>
      </p:ext>
    </p:extLst>
  </p:cSld>
  <p:clrMap bg1="lt1" tx1="dk1" bg2="lt2" tx2="dk2" accent1="accent1" accent2="accent2" accent3="accent3" accent4="accent4" accent5="accent5" accent6="accent6" hlink="hlink" folHlink="folHlink"/>
  <p:sldLayoutIdLst>
    <p:sldLayoutId id="2147483838" r:id="rId1"/>
    <p:sldLayoutId id="2147483839" r:id="rId2"/>
    <p:sldLayoutId id="2147483840" r:id="rId3"/>
    <p:sldLayoutId id="2147483841" r:id="rId4"/>
    <p:sldLayoutId id="2147483862"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7.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3596118500"/>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63"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bg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8.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477609963"/>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64"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Masters/slideMaster9.xml><?xml version="1.0" encoding="utf-8"?>
<p:sldMaster xmlns:a16="http://schemas.microsoft.com/office/drawing/2014/main" xmlns:p14="http://schemas.microsoft.com/office/powerpoint/2010/main" xmlns:mc="http://schemas.openxmlformats.org/markup-compatibility/2006" xmlns:p15="http://schemas.microsoft.com/office/powerpoint/2012/main"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054A4719-8FB6-420E-9973-207FB789CB35}"/>
              </a:ext>
            </a:extLst>
          </p:cNvPr>
          <p:cNvSpPr/>
          <p:nvPr userDrawn="1"/>
        </p:nvSpPr>
        <p:spPr>
          <a:xfrm>
            <a:off x="0" y="0"/>
            <a:ext cx="11430000" cy="59721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630"/>
          </a:p>
        </p:txBody>
      </p:sp>
      <p:sp>
        <p:nvSpPr>
          <p:cNvPr id="2" name="Platshållare för rubrik 1">
            <a:extLst>
              <a:ext uri="{FF2B5EF4-FFF2-40B4-BE49-F238E27FC236}">
                <a16:creationId xmlns:a16="http://schemas.microsoft.com/office/drawing/2014/main" id="{79D0D2B1-5B1F-4C28-AF09-EFFF9A6AAF56}"/>
              </a:ext>
            </a:extLst>
          </p:cNvPr>
          <p:cNvSpPr>
            <a:spLocks noGrp="1"/>
          </p:cNvSpPr>
          <p:nvPr>
            <p:ph type="title"/>
          </p:nvPr>
        </p:nvSpPr>
        <p:spPr>
          <a:xfrm>
            <a:off x="1470773" y="2530665"/>
            <a:ext cx="8488457" cy="1154345"/>
          </a:xfrm>
          <a:prstGeom prst="rect">
            <a:avLst/>
          </a:prstGeom>
        </p:spPr>
        <p:txBody>
          <a:bodyPr vert="horz" lIns="0" tIns="0" rIns="0" bIns="0" rtlCol="0" anchor="ctr">
            <a:noAutofit/>
          </a:bodyPr>
          <a:lstStyle/>
          <a:p>
            <a:r>
              <a:rPr lang="sv-SE" dirty="0"/>
              <a:t>Klicka här för att ändra mall för rubrikformat</a:t>
            </a:r>
          </a:p>
        </p:txBody>
      </p:sp>
    </p:spTree>
    <p:extLst>
      <p:ext uri="{BB962C8B-B14F-4D97-AF65-F5344CB8AC3E}">
        <p14:creationId xmlns:p14="http://schemas.microsoft.com/office/powerpoint/2010/main" val="1063562693"/>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65" r:id="rId5"/>
  </p:sldLayoutIdLst>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txStyles>
    <p:titleStyle>
      <a:lvl1pPr algn="ctr" defTabSz="685891" rtl="0" eaLnBrk="1" latinLnBrk="0" hangingPunct="1">
        <a:lnSpc>
          <a:spcPct val="90000"/>
        </a:lnSpc>
        <a:spcBef>
          <a:spcPct val="0"/>
        </a:spcBef>
        <a:buNone/>
        <a:defRPr sz="4501" kern="1200">
          <a:solidFill>
            <a:schemeClr val="tx1"/>
          </a:solidFill>
          <a:latin typeface="+mj-lt"/>
          <a:ea typeface="+mj-ea"/>
          <a:cs typeface="+mj-cs"/>
        </a:defRPr>
      </a:lvl1pPr>
    </p:titleStyle>
    <p:bodyStyle>
      <a:lvl1pPr marL="171473" indent="-171473" algn="l" defTabSz="685891"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419" indent="-171473" algn="l" defTabSz="685891"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364" indent="-171473" algn="l" defTabSz="685891"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310"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256"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6201"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9147"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093"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039" indent="-171473" algn="l" defTabSz="685891"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91" rtl="0" eaLnBrk="1" latinLnBrk="0" hangingPunct="1">
        <a:defRPr sz="1350" kern="1200">
          <a:solidFill>
            <a:schemeClr val="tx1"/>
          </a:solidFill>
          <a:latin typeface="+mn-lt"/>
          <a:ea typeface="+mn-ea"/>
          <a:cs typeface="+mn-cs"/>
        </a:defRPr>
      </a:lvl1pPr>
      <a:lvl2pPr marL="342946" algn="l" defTabSz="685891" rtl="0" eaLnBrk="1" latinLnBrk="0" hangingPunct="1">
        <a:defRPr sz="1350" kern="1200">
          <a:solidFill>
            <a:schemeClr val="tx1"/>
          </a:solidFill>
          <a:latin typeface="+mn-lt"/>
          <a:ea typeface="+mn-ea"/>
          <a:cs typeface="+mn-cs"/>
        </a:defRPr>
      </a:lvl2pPr>
      <a:lvl3pPr marL="685891" algn="l" defTabSz="685891" rtl="0" eaLnBrk="1" latinLnBrk="0" hangingPunct="1">
        <a:defRPr sz="1350" kern="1200">
          <a:solidFill>
            <a:schemeClr val="tx1"/>
          </a:solidFill>
          <a:latin typeface="+mn-lt"/>
          <a:ea typeface="+mn-ea"/>
          <a:cs typeface="+mn-cs"/>
        </a:defRPr>
      </a:lvl3pPr>
      <a:lvl4pPr marL="1028837" algn="l" defTabSz="685891" rtl="0" eaLnBrk="1" latinLnBrk="0" hangingPunct="1">
        <a:defRPr sz="1350" kern="1200">
          <a:solidFill>
            <a:schemeClr val="tx1"/>
          </a:solidFill>
          <a:latin typeface="+mn-lt"/>
          <a:ea typeface="+mn-ea"/>
          <a:cs typeface="+mn-cs"/>
        </a:defRPr>
      </a:lvl4pPr>
      <a:lvl5pPr marL="1371783" algn="l" defTabSz="685891" rtl="0" eaLnBrk="1" latinLnBrk="0" hangingPunct="1">
        <a:defRPr sz="1350" kern="1200">
          <a:solidFill>
            <a:schemeClr val="tx1"/>
          </a:solidFill>
          <a:latin typeface="+mn-lt"/>
          <a:ea typeface="+mn-ea"/>
          <a:cs typeface="+mn-cs"/>
        </a:defRPr>
      </a:lvl5pPr>
      <a:lvl6pPr marL="1714729" algn="l" defTabSz="685891" rtl="0" eaLnBrk="1" latinLnBrk="0" hangingPunct="1">
        <a:defRPr sz="1350" kern="1200">
          <a:solidFill>
            <a:schemeClr val="tx1"/>
          </a:solidFill>
          <a:latin typeface="+mn-lt"/>
          <a:ea typeface="+mn-ea"/>
          <a:cs typeface="+mn-cs"/>
        </a:defRPr>
      </a:lvl6pPr>
      <a:lvl7pPr marL="2057674" algn="l" defTabSz="685891" rtl="0" eaLnBrk="1" latinLnBrk="0" hangingPunct="1">
        <a:defRPr sz="1350" kern="1200">
          <a:solidFill>
            <a:schemeClr val="tx1"/>
          </a:solidFill>
          <a:latin typeface="+mn-lt"/>
          <a:ea typeface="+mn-ea"/>
          <a:cs typeface="+mn-cs"/>
        </a:defRPr>
      </a:lvl7pPr>
      <a:lvl8pPr marL="2400620" algn="l" defTabSz="685891" rtl="0" eaLnBrk="1" latinLnBrk="0" hangingPunct="1">
        <a:defRPr sz="1350" kern="1200">
          <a:solidFill>
            <a:schemeClr val="tx1"/>
          </a:solidFill>
          <a:latin typeface="+mn-lt"/>
          <a:ea typeface="+mn-ea"/>
          <a:cs typeface="+mn-cs"/>
        </a:defRPr>
      </a:lvl8pPr>
      <a:lvl9pPr marL="2743566" algn="l" defTabSz="685891"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81" userDrawn="1">
          <p15:clr>
            <a:srgbClr val="F26B43"/>
          </p15:clr>
        </p15:guide>
        <p15:guide id="3" pos="924" userDrawn="1">
          <p15:clr>
            <a:srgbClr val="F26B43"/>
          </p15:clr>
        </p15:guide>
        <p15:guide id="4" pos="6276" userDrawn="1">
          <p15:clr>
            <a:srgbClr val="F26B43"/>
          </p15:clr>
        </p15:guide>
        <p15:guide id="6" orient="horz" pos="308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media.goteborg.se/" TargetMode="External"/><Relationship Id="rId7" Type="http://schemas.openxmlformats.org/officeDocument/2006/relationships/hyperlink" Target="https://goteborgonline.sharepoint.com/sites/digitalanavet-service-support-och-stod-i-arbetet/_layouts/15/DocIdRedir.aspx?ID=NAVETSEET3-11977015-873" TargetMode="Externa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hyperlink" Target="https://goteborg.se/wps/myportal/enhetssida/grafisk-profil/tillampningar/sociala-medier" TargetMode="External"/><Relationship Id="rId5" Type="http://schemas.openxmlformats.org/officeDocument/2006/relationships/hyperlink" Target="http://www.goteborg.se/grafiskprofil" TargetMode="External"/><Relationship Id="rId4" Type="http://schemas.openxmlformats.org/officeDocument/2006/relationships/hyperlink" Target="https://goteborg.se/wps/myportal/enhetssida/grafisk-profil/mallbibliotek/mallar-for-offic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16="http://schemas.microsoft.com/office/drawing/2014/main" xmlns:a14="http://schemas.microsoft.com/office/drawing/2010/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Bildobjekt 19">
            <a:extLst>
              <a:ext uri="{FF2B5EF4-FFF2-40B4-BE49-F238E27FC236}">
                <a16:creationId xmlns:a16="http://schemas.microsoft.com/office/drawing/2014/main" id="{CDD58B95-A4DA-4DA3-ACA7-094EA39E5D99}"/>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5818262" y="336670"/>
            <a:ext cx="5006960" cy="2818156"/>
          </a:xfrm>
          <a:prstGeom prst="rect">
            <a:avLst/>
          </a:prstGeom>
        </p:spPr>
      </p:pic>
      <p:sp>
        <p:nvSpPr>
          <p:cNvPr id="11" name="textruta 10">
            <a:extLst>
              <a:ext uri="{FF2B5EF4-FFF2-40B4-BE49-F238E27FC236}">
                <a16:creationId xmlns:a16="http://schemas.microsoft.com/office/drawing/2014/main" id="{1815BC26-BD42-4B3A-9E75-53FDE3111331}"/>
              </a:ext>
            </a:extLst>
          </p:cNvPr>
          <p:cNvSpPr txBox="1"/>
          <p:nvPr/>
        </p:nvSpPr>
        <p:spPr>
          <a:xfrm>
            <a:off x="604779" y="312139"/>
            <a:ext cx="4958547" cy="4456824"/>
          </a:xfrm>
          <a:prstGeom prst="rect">
            <a:avLst/>
          </a:prstGeom>
          <a:noFill/>
        </p:spPr>
        <p:txBody>
          <a:bodyPr wrap="square">
            <a:spAutoFit/>
          </a:bodyPr>
          <a:lstStyle/>
          <a:p>
            <a:pPr>
              <a:spcAft>
                <a:spcPts val="1791"/>
              </a:spcAft>
            </a:pPr>
            <a:r>
              <a:rPr lang="sv-SE" sz="2787" b="1" dirty="0">
                <a:latin typeface="+mj-lt"/>
              </a:rPr>
              <a:t>Instruktion</a:t>
            </a:r>
            <a:endParaRPr lang="sv-SE" sz="1592" b="1" dirty="0">
              <a:latin typeface="+mj-lt"/>
            </a:endParaRPr>
          </a:p>
          <a:p>
            <a:pPr marL="254361" indent="-254361">
              <a:spcAft>
                <a:spcPts val="1194"/>
              </a:spcAft>
              <a:buFont typeface="Arial" panose="020B0604020202020204" pitchFamily="34" charset="0"/>
              <a:buChar char="•"/>
            </a:pPr>
            <a:r>
              <a:rPr lang="sv-SE" sz="1592" dirty="0"/>
              <a:t>Högerklicka på sidan för att byta layout.</a:t>
            </a:r>
          </a:p>
          <a:p>
            <a:pPr marL="254361" indent="-254361">
              <a:spcAft>
                <a:spcPts val="1194"/>
              </a:spcAft>
              <a:buFont typeface="Arial" panose="020B0604020202020204" pitchFamily="34" charset="0"/>
              <a:buChar char="•"/>
            </a:pPr>
            <a:r>
              <a:rPr lang="sv-SE" sz="1592" dirty="0"/>
              <a:t>Beskär bild utfallande. Det vill säga att foto eller illustration täcker hela ytan. Bocka i rutan Stödlinjer under fliken Visa för att se marginalerna (Alt+F9).</a:t>
            </a:r>
          </a:p>
          <a:p>
            <a:pPr marL="254361" indent="-254361">
              <a:spcAft>
                <a:spcPts val="1194"/>
              </a:spcAft>
              <a:buFont typeface="Arial" panose="020B0604020202020204" pitchFamily="34" charset="0"/>
              <a:buChar char="•"/>
            </a:pPr>
            <a:r>
              <a:rPr lang="sv-SE" sz="1592" dirty="0"/>
              <a:t>Foton, illustrationer och informationsgrafik hämtar du i Göteborgs Stads </a:t>
            </a:r>
            <a:r>
              <a:rPr lang="sv-SE" sz="1592" dirty="0">
                <a:hlinkClick r:id="rId3"/>
              </a:rPr>
              <a:t>Mediabank</a:t>
            </a:r>
            <a:r>
              <a:rPr lang="sv-SE" sz="1592" dirty="0"/>
              <a:t>.</a:t>
            </a:r>
          </a:p>
          <a:p>
            <a:pPr marL="254361" indent="-254361">
              <a:spcAft>
                <a:spcPts val="1194"/>
              </a:spcAft>
              <a:buFont typeface="Arial" panose="020B0604020202020204" pitchFamily="34" charset="0"/>
              <a:buChar char="•"/>
            </a:pPr>
            <a:r>
              <a:rPr lang="sv-SE" sz="1592" dirty="0"/>
              <a:t>Skriv inte text i bild.</a:t>
            </a:r>
          </a:p>
          <a:p>
            <a:pPr marL="254361" indent="-254361">
              <a:spcAft>
                <a:spcPts val="1194"/>
              </a:spcAft>
              <a:buFont typeface="Arial" panose="020B0604020202020204" pitchFamily="34" charset="0"/>
              <a:buChar char="•"/>
            </a:pPr>
            <a:r>
              <a:rPr lang="sv-SE" sz="1592" dirty="0"/>
              <a:t>Spara enstaka bilder som </a:t>
            </a:r>
            <a:r>
              <a:rPr lang="sv-SE" sz="1592" dirty="0" err="1"/>
              <a:t>png</a:t>
            </a:r>
            <a:r>
              <a:rPr lang="sv-SE" sz="1592" dirty="0"/>
              <a:t>.</a:t>
            </a:r>
          </a:p>
          <a:p>
            <a:pPr marL="254361" indent="-254361">
              <a:spcAft>
                <a:spcPts val="1194"/>
              </a:spcAft>
              <a:buFont typeface="Arial" panose="020B0604020202020204" pitchFamily="34" charset="0"/>
              <a:buChar char="•"/>
            </a:pPr>
            <a:r>
              <a:rPr lang="sv-SE" sz="1592" dirty="0"/>
              <a:t>Avsluta med logotyp om du gör en film (mp4). Mall i kvadratiskt format finns för film på sidan </a:t>
            </a:r>
            <a:r>
              <a:rPr lang="sv-SE" sz="1592" dirty="0">
                <a:hlinkClick r:id="rId4"/>
              </a:rPr>
              <a:t>Mallbibliotek</a:t>
            </a:r>
            <a:r>
              <a:rPr lang="sv-SE" sz="1592" dirty="0"/>
              <a:t>.</a:t>
            </a:r>
          </a:p>
        </p:txBody>
      </p:sp>
      <p:sp>
        <p:nvSpPr>
          <p:cNvPr id="12" name="Rektangel 11" descr="Rektangel som markerar Layout-val.">
            <a:extLst>
              <a:ext uri="{FF2B5EF4-FFF2-40B4-BE49-F238E27FC236}">
                <a16:creationId xmlns:a16="http://schemas.microsoft.com/office/drawing/2014/main" id="{29B3E28A-F9D6-4F20-B57E-CFCB429605AF}"/>
              </a:ext>
            </a:extLst>
          </p:cNvPr>
          <p:cNvSpPr/>
          <p:nvPr/>
        </p:nvSpPr>
        <p:spPr>
          <a:xfrm>
            <a:off x="7631024" y="2604539"/>
            <a:ext cx="1149061" cy="203577"/>
          </a:xfrm>
          <a:prstGeom prst="rect">
            <a:avLst/>
          </a:prstGeom>
          <a:noFill/>
          <a:ln w="38100">
            <a:solidFill>
              <a:schemeClr val="accent2"/>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638" dirty="0"/>
          </a:p>
        </p:txBody>
      </p:sp>
      <p:sp>
        <p:nvSpPr>
          <p:cNvPr id="14" name="Rektangel 13">
            <a:extLst>
              <a:ext uri="{FF2B5EF4-FFF2-40B4-BE49-F238E27FC236}">
                <a16:creationId xmlns:a16="http://schemas.microsoft.com/office/drawing/2014/main" id="{161F7D52-1D05-47DE-8F30-36E1A106F34A}"/>
              </a:ext>
            </a:extLst>
          </p:cNvPr>
          <p:cNvSpPr/>
          <p:nvPr/>
        </p:nvSpPr>
        <p:spPr>
          <a:xfrm>
            <a:off x="5818262" y="3477171"/>
            <a:ext cx="5006960" cy="1945523"/>
          </a:xfrm>
          <a:prstGeom prst="rect">
            <a:avLst/>
          </a:prstGeom>
          <a:solidFill>
            <a:srgbClr val="FFF2B0"/>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638" dirty="0"/>
          </a:p>
        </p:txBody>
      </p:sp>
      <p:sp>
        <p:nvSpPr>
          <p:cNvPr id="15" name="Platshållare för innehåll 2">
            <a:extLst>
              <a:ext uri="{FF2B5EF4-FFF2-40B4-BE49-F238E27FC236}">
                <a16:creationId xmlns:a16="http://schemas.microsoft.com/office/drawing/2014/main" id="{CDD3ACBD-5B71-4AE5-9515-A4A1AC1210E3}"/>
              </a:ext>
            </a:extLst>
          </p:cNvPr>
          <p:cNvSpPr txBox="1">
            <a:spLocks/>
          </p:cNvSpPr>
          <p:nvPr/>
        </p:nvSpPr>
        <p:spPr>
          <a:xfrm>
            <a:off x="6109775" y="3960201"/>
            <a:ext cx="4291961" cy="1256113"/>
          </a:xfrm>
          <a:prstGeom prst="rect">
            <a:avLst/>
          </a:prstGeom>
        </p:spPr>
        <p:txBody>
          <a:bodyPr vert="horz" lIns="0" tIns="0" rIns="0" bIns="0" rtlCol="0">
            <a:noAutofit/>
          </a:bodyPr>
          <a:lst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spcAft>
                <a:spcPts val="597"/>
              </a:spcAft>
            </a:pPr>
            <a:r>
              <a:rPr lang="sv-SE" sz="1194" dirty="0"/>
              <a:t>Information om logotyp, färg, typsnitt och bild finns på </a:t>
            </a:r>
            <a:r>
              <a:rPr lang="sv-SE" sz="1194" dirty="0">
                <a:hlinkClick r:id="rId5"/>
              </a:rPr>
              <a:t>Göteborgs Stads grafiska manual</a:t>
            </a:r>
            <a:r>
              <a:rPr lang="sv-SE" sz="1194" dirty="0"/>
              <a:t>. </a:t>
            </a:r>
          </a:p>
          <a:p>
            <a:pPr>
              <a:lnSpc>
                <a:spcPct val="100000"/>
              </a:lnSpc>
              <a:spcBef>
                <a:spcPts val="0"/>
              </a:spcBef>
              <a:spcAft>
                <a:spcPts val="597"/>
              </a:spcAft>
            </a:pPr>
            <a:r>
              <a:rPr lang="sv-SE" sz="1194" dirty="0"/>
              <a:t>Inspiration och exempel finns i Göteborgs Stads grafiska manual under avsnittet </a:t>
            </a:r>
            <a:r>
              <a:rPr lang="sv-SE" sz="1194" dirty="0">
                <a:hlinkClick r:id="rId6"/>
              </a:rPr>
              <a:t>Tillämpning i sociala medier</a:t>
            </a:r>
            <a:r>
              <a:rPr lang="sv-SE" sz="1194" dirty="0"/>
              <a:t>.</a:t>
            </a:r>
          </a:p>
          <a:p>
            <a:pPr>
              <a:lnSpc>
                <a:spcPct val="100000"/>
              </a:lnSpc>
              <a:spcBef>
                <a:spcPts val="0"/>
              </a:spcBef>
              <a:spcAft>
                <a:spcPts val="597"/>
              </a:spcAft>
            </a:pPr>
            <a:r>
              <a:rPr lang="sv-SE" sz="1194" dirty="0"/>
              <a:t>Information om klarspråk, normkritik och tillgänglighet finns på </a:t>
            </a:r>
            <a:r>
              <a:rPr lang="sv-SE" sz="1200" dirty="0">
                <a:hlinkClick r:id="rId7"/>
              </a:rPr>
              <a:t>Kommunikationsverktyg</a:t>
            </a:r>
            <a:r>
              <a:rPr lang="sv-SE" sz="1194" dirty="0"/>
              <a:t>.</a:t>
            </a:r>
          </a:p>
        </p:txBody>
      </p:sp>
      <p:sp>
        <p:nvSpPr>
          <p:cNvPr id="16" name="Platshållare för innehåll 2">
            <a:extLst>
              <a:ext uri="{FF2B5EF4-FFF2-40B4-BE49-F238E27FC236}">
                <a16:creationId xmlns:a16="http://schemas.microsoft.com/office/drawing/2014/main" id="{F78C22EB-EB3E-4F1D-948D-AC67117E0BE1}"/>
              </a:ext>
            </a:extLst>
          </p:cNvPr>
          <p:cNvSpPr txBox="1">
            <a:spLocks/>
          </p:cNvSpPr>
          <p:nvPr/>
        </p:nvSpPr>
        <p:spPr>
          <a:xfrm>
            <a:off x="6109774" y="3667176"/>
            <a:ext cx="4074879" cy="159326"/>
          </a:xfrm>
          <a:prstGeom prst="rect">
            <a:avLst/>
          </a:prstGeom>
        </p:spPr>
        <p:txBody>
          <a:bodyPr vert="horz" lIns="0" tIns="0" rIns="0" bIns="0" rtlCol="0">
            <a:noAutofit/>
          </a:bodyPr>
          <a:lst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v-SE" sz="1194" b="1" dirty="0"/>
              <a:t>Tänk på!</a:t>
            </a:r>
          </a:p>
        </p:txBody>
      </p:sp>
      <p:cxnSp>
        <p:nvCxnSpPr>
          <p:cNvPr id="13" name="Rak pilkoppling 12" descr="Pil som visar var Layout-valet finns i Powerpoints gränssnitt.">
            <a:extLst>
              <a:ext uri="{FF2B5EF4-FFF2-40B4-BE49-F238E27FC236}">
                <a16:creationId xmlns:a16="http://schemas.microsoft.com/office/drawing/2014/main" id="{AAD2BD99-2469-40D6-B2F9-0BDF06B9D3AB}"/>
              </a:ext>
            </a:extLst>
          </p:cNvPr>
          <p:cNvCxnSpPr>
            <a:cxnSpLocks/>
          </p:cNvCxnSpPr>
          <p:nvPr/>
        </p:nvCxnSpPr>
        <p:spPr>
          <a:xfrm>
            <a:off x="5332989" y="1122859"/>
            <a:ext cx="1036107" cy="0"/>
          </a:xfrm>
          <a:prstGeom prst="straightConnector1">
            <a:avLst/>
          </a:prstGeom>
          <a:ln w="38100" cap="rnd">
            <a:solidFill>
              <a:schemeClr val="tx1"/>
            </a:solidFill>
            <a:round/>
            <a:tailEnd type="arrow"/>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63773625"/>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2.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1598AD-D3AD-4081-8FE6-8F3CB674D380}"/>
              </a:ext>
            </a:extLst>
          </p:cNvPr>
          <p:cNvSpPr>
            <a:spLocks noGrp="1"/>
          </p:cNvSpPr>
          <p:nvPr>
            <p:ph type="ctrTitle"/>
          </p:nvPr>
        </p:nvSpPr>
        <p:spPr/>
        <p:txBody>
          <a:bodyPr/>
          <a:lstStyle/>
          <a:p>
            <a:r>
              <a:rPr lang="sv-SE" dirty="0"/>
              <a:t>Stor titel</a:t>
            </a:r>
          </a:p>
        </p:txBody>
      </p:sp>
    </p:spTree>
    <p:extLst>
      <p:ext uri="{BB962C8B-B14F-4D97-AF65-F5344CB8AC3E}">
        <p14:creationId xmlns:p14="http://schemas.microsoft.com/office/powerpoint/2010/main" val="327460384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3.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ECB5A13-5042-41EE-96FF-6FD821BD5D8C}"/>
              </a:ext>
            </a:extLst>
          </p:cNvPr>
          <p:cNvSpPr>
            <a:spLocks noGrp="1"/>
          </p:cNvSpPr>
          <p:nvPr>
            <p:ph type="ctrTitle"/>
          </p:nvPr>
        </p:nvSpPr>
        <p:spPr/>
        <p:txBody>
          <a:bodyPr/>
          <a:lstStyle/>
          <a:p>
            <a:r>
              <a:rPr lang="sv-SE" dirty="0"/>
              <a:t>Mindre titel</a:t>
            </a:r>
          </a:p>
        </p:txBody>
      </p:sp>
    </p:spTree>
    <p:extLst>
      <p:ext uri="{BB962C8B-B14F-4D97-AF65-F5344CB8AC3E}">
        <p14:creationId xmlns:p14="http://schemas.microsoft.com/office/powerpoint/2010/main" val="3752863277"/>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4.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B57A5EAC-F146-44BF-A059-4F25ED01271F}"/>
              </a:ext>
            </a:extLst>
          </p:cNvPr>
          <p:cNvSpPr>
            <a:spLocks noGrp="1"/>
          </p:cNvSpPr>
          <p:nvPr>
            <p:ph type="ctrTitle"/>
          </p:nvPr>
        </p:nvSpPr>
        <p:spPr/>
        <p:txBody>
          <a:bodyPr anchor="ctr" anchorCtr="0"/>
          <a:lstStyle/>
          <a:p>
            <a:pPr>
              <a:lnSpc>
                <a:spcPct val="100000"/>
              </a:lnSpc>
              <a:spcBef>
                <a:spcPts val="900"/>
              </a:spcBef>
            </a:pPr>
            <a:r>
              <a:rPr lang="sv-SE" dirty="0"/>
              <a:t>Text med budskap</a:t>
            </a:r>
            <a:br>
              <a:rPr lang="sv-SE" dirty="0"/>
            </a:br>
            <a:br>
              <a:rPr lang="sv-SE" sz="600" dirty="0"/>
            </a:br>
            <a:r>
              <a:rPr lang="sv-SE" dirty="0">
                <a:latin typeface="+mn-lt"/>
              </a:rPr>
              <a:t>goteborg.se/</a:t>
            </a:r>
            <a:r>
              <a:rPr lang="sv-SE" dirty="0" err="1">
                <a:latin typeface="+mn-lt"/>
              </a:rPr>
              <a:t>xxxxxxxxxxx</a:t>
            </a:r>
            <a:endParaRPr lang="sv-SE" dirty="0">
              <a:latin typeface="+mn-lt"/>
            </a:endParaRPr>
          </a:p>
        </p:txBody>
      </p:sp>
    </p:spTree>
    <p:extLst>
      <p:ext uri="{BB962C8B-B14F-4D97-AF65-F5344CB8AC3E}">
        <p14:creationId xmlns:p14="http://schemas.microsoft.com/office/powerpoint/2010/main" val="1883848426"/>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5.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6F1A6035-91D6-4EB1-8D16-F2CB493DFC6C}"/>
              </a:ext>
            </a:extLst>
          </p:cNvPr>
          <p:cNvSpPr txBox="1"/>
          <p:nvPr/>
        </p:nvSpPr>
        <p:spPr>
          <a:xfrm>
            <a:off x="1891982" y="1082675"/>
            <a:ext cx="7646035" cy="2001355"/>
          </a:xfrm>
          <a:prstGeom prst="rect">
            <a:avLst/>
          </a:prstGeom>
          <a:solidFill>
            <a:srgbClr val="FFF2B0"/>
          </a:solidFill>
        </p:spPr>
        <p:txBody>
          <a:bodyPr wrap="square" lIns="129600" tIns="226800" rIns="129600" bIns="129600" rtlCol="0">
            <a:spAutoFit/>
          </a:bodyPr>
          <a:lstStyle/>
          <a:p>
            <a:r>
              <a:rPr lang="sv-SE" sz="2000" b="1" u="sng" baseline="30000" dirty="0">
                <a:ea typeface="Open Sans Extrabold" panose="020B0906030804020204" pitchFamily="34" charset="0"/>
                <a:cs typeface="Open Sans Extrabold" panose="020B0906030804020204" pitchFamily="34" charset="0"/>
              </a:rPr>
              <a:t>Slutruta med logotyp</a:t>
            </a:r>
          </a:p>
          <a:p>
            <a:endParaRPr lang="sv-SE" sz="2000" baseline="30000" dirty="0"/>
          </a:p>
          <a:p>
            <a:r>
              <a:rPr lang="sv-SE" sz="2000" baseline="30000" dirty="0"/>
              <a:t>När du skapar bildspel som album behöver Göteborgs Stads logotyp inte finnas med som ”slutruta” i inlägget eller posten. </a:t>
            </a:r>
          </a:p>
          <a:p>
            <a:endParaRPr lang="sv-SE" sz="2000" baseline="30000" dirty="0"/>
          </a:p>
          <a:p>
            <a:r>
              <a:rPr lang="sv-SE" sz="2000" baseline="30000" dirty="0"/>
              <a:t>Om mallen däremot används till ett bildspel som för fram en berättelse, till exempel en kampanj, animation med budskap, illustration och stilla bild ska Göteborgs Stads logotyp användas som slutruta. Håll dig innanför textytans stödlinjer (använd kortkommando Alt+F9 för att se stödlinjer).</a:t>
            </a:r>
          </a:p>
        </p:txBody>
      </p:sp>
    </p:spTree>
    <p:extLst>
      <p:ext uri="{BB962C8B-B14F-4D97-AF65-F5344CB8AC3E}">
        <p14:creationId xmlns:p14="http://schemas.microsoft.com/office/powerpoint/2010/main" val="2263416270"/>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6.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 2">
            <a:extLst>
              <a:ext uri="{FF2B5EF4-FFF2-40B4-BE49-F238E27FC236}">
                <a16:creationId xmlns:a16="http://schemas.microsoft.com/office/drawing/2014/main" id="{BA62CB38-8593-7C37-8965-CE161A713DB3}"/>
              </a:ext>
            </a:extLst>
          </p:cNvPr>
          <p:cNvSpPr>
            <a:spLocks noGrp="1"/>
          </p:cNvSpPr>
          <p:nvPr>
            <p:ph type="pic" sz="quarter" idx="10"/>
          </p:nvPr>
        </p:nvSpPr>
        <p:spPr/>
      </p:sp>
      <p:sp>
        <p:nvSpPr>
          <p:cNvPr id="4" name="textruta 3">
            <a:extLst>
              <a:ext uri="{FF2B5EF4-FFF2-40B4-BE49-F238E27FC236}">
                <a16:creationId xmlns:a16="http://schemas.microsoft.com/office/drawing/2014/main" id="{D097BAA0-E387-0962-70D1-724B8863308B}"/>
              </a:ext>
            </a:extLst>
          </p:cNvPr>
          <p:cNvSpPr txBox="1"/>
          <p:nvPr/>
        </p:nvSpPr>
        <p:spPr>
          <a:xfrm>
            <a:off x="1891982" y="1082675"/>
            <a:ext cx="5279635" cy="1385802"/>
          </a:xfrm>
          <a:prstGeom prst="rect">
            <a:avLst/>
          </a:prstGeom>
          <a:solidFill>
            <a:srgbClr val="FFF2B0"/>
          </a:solidFill>
        </p:spPr>
        <p:txBody>
          <a:bodyPr wrap="square" lIns="129600" tIns="226800" rIns="129600" bIns="129600" rtlCol="0">
            <a:spAutoFit/>
          </a:bodyPr>
          <a:lstStyle/>
          <a:p>
            <a:r>
              <a:rPr lang="sv-SE" sz="2000" b="1" u="sng" baseline="30000" dirty="0">
                <a:ea typeface="Open Sans Extrabold" panose="020B0906030804020204" pitchFamily="34" charset="0"/>
                <a:cs typeface="Open Sans Extrabold" panose="020B0906030804020204" pitchFamily="34" charset="0"/>
              </a:rPr>
              <a:t>Inlägg med logotyp</a:t>
            </a:r>
          </a:p>
          <a:p>
            <a:endParaRPr lang="sv-SE" sz="2000" baseline="30000" dirty="0"/>
          </a:p>
          <a:p>
            <a:r>
              <a:rPr lang="sv-SE" sz="2000" baseline="30000" dirty="0"/>
              <a:t>Om du vill förtydliga avsändare ytterligare kan du använda denna layout med logotyp i botten. Dubbelkolla så att logotypen inte döljs av annat innehåll i kanalen du publicerar i.</a:t>
            </a:r>
          </a:p>
        </p:txBody>
      </p:sp>
    </p:spTree>
    <p:extLst>
      <p:ext uri="{BB962C8B-B14F-4D97-AF65-F5344CB8AC3E}">
        <p14:creationId xmlns:p14="http://schemas.microsoft.com/office/powerpoint/2010/main" val="2035405521"/>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7.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Platshållare för bild 1">
            <a:extLst>
              <a:ext uri="{FF2B5EF4-FFF2-40B4-BE49-F238E27FC236}">
                <a16:creationId xmlns:a16="http://schemas.microsoft.com/office/drawing/2014/main" id="{4A355A99-BF8E-3578-88AF-93A9E70B7DD7}"/>
              </a:ext>
            </a:extLst>
          </p:cNvPr>
          <p:cNvSpPr>
            <a:spLocks noGrp="1"/>
          </p:cNvSpPr>
          <p:nvPr>
            <p:ph type="pic" sz="quarter" idx="10"/>
          </p:nvPr>
        </p:nvSpPr>
        <p:spPr>
          <a:solidFill>
            <a:schemeClr val="tx1">
              <a:lumMod val="10000"/>
              <a:lumOff val="90000"/>
            </a:schemeClr>
          </a:solidFill>
        </p:spPr>
      </p:sp>
      <p:grpSp>
        <p:nvGrpSpPr>
          <p:cNvPr id="3" name="Grupp 2">
            <a:extLst>
              <a:ext uri="{FF2B5EF4-FFF2-40B4-BE49-F238E27FC236}">
                <a16:creationId xmlns:a16="http://schemas.microsoft.com/office/drawing/2014/main" id="{71394A8C-582C-47F1-7FDD-34FB137FFC80}"/>
              </a:ext>
            </a:extLst>
          </p:cNvPr>
          <p:cNvGrpSpPr/>
          <p:nvPr/>
        </p:nvGrpSpPr>
        <p:grpSpPr>
          <a:xfrm>
            <a:off x="8384508" y="5473975"/>
            <a:ext cx="3049034" cy="495468"/>
            <a:chOff x="1757698" y="6746785"/>
            <a:chExt cx="3810000" cy="619125"/>
          </a:xfrm>
        </p:grpSpPr>
        <p:sp>
          <p:nvSpPr>
            <p:cNvPr id="4" name="Frihandsfigur: Form 3">
              <a:extLst>
                <a:ext uri="{FF2B5EF4-FFF2-40B4-BE49-F238E27FC236}">
                  <a16:creationId xmlns:a16="http://schemas.microsoft.com/office/drawing/2014/main" id="{20BCE2AD-68BA-3F2A-BE51-6CB2D8117545}"/>
                </a:ext>
              </a:extLst>
            </p:cNvPr>
            <p:cNvSpPr/>
            <p:nvPr/>
          </p:nvSpPr>
          <p:spPr>
            <a:xfrm>
              <a:off x="1757698" y="6746785"/>
              <a:ext cx="3810000" cy="619125"/>
            </a:xfrm>
            <a:custGeom>
              <a:avLst/>
              <a:gdLst>
                <a:gd name="connsiteX0" fmla="*/ 0 w 3810000"/>
                <a:gd name="connsiteY0" fmla="*/ 0 h 619125"/>
                <a:gd name="connsiteX1" fmla="*/ 3810000 w 3810000"/>
                <a:gd name="connsiteY1" fmla="*/ 0 h 619125"/>
                <a:gd name="connsiteX2" fmla="*/ 3810000 w 3810000"/>
                <a:gd name="connsiteY2" fmla="*/ 619125 h 619125"/>
                <a:gd name="connsiteX3" fmla="*/ 0 w 3810000"/>
                <a:gd name="connsiteY3" fmla="*/ 619125 h 619125"/>
              </a:gdLst>
              <a:ahLst/>
              <a:cxnLst>
                <a:cxn ang="0">
                  <a:pos x="connsiteX0" y="connsiteY0"/>
                </a:cxn>
                <a:cxn ang="0">
                  <a:pos x="connsiteX1" y="connsiteY1"/>
                </a:cxn>
                <a:cxn ang="0">
                  <a:pos x="connsiteX2" y="connsiteY2"/>
                </a:cxn>
                <a:cxn ang="0">
                  <a:pos x="connsiteX3" y="connsiteY3"/>
                </a:cxn>
              </a:cxnLst>
              <a:rect l="l" t="t" r="r" b="b"/>
              <a:pathLst>
                <a:path w="3810000" h="619125">
                  <a:moveTo>
                    <a:pt x="0" y="0"/>
                  </a:moveTo>
                  <a:lnTo>
                    <a:pt x="3810000" y="0"/>
                  </a:lnTo>
                  <a:lnTo>
                    <a:pt x="3810000" y="619125"/>
                  </a:lnTo>
                  <a:lnTo>
                    <a:pt x="0" y="619125"/>
                  </a:lnTo>
                  <a:close/>
                </a:path>
              </a:pathLst>
            </a:custGeom>
            <a:solidFill>
              <a:srgbClr val="1F1F1F"/>
            </a:solidFill>
            <a:ln w="0" cap="flat">
              <a:noFill/>
              <a:prstDash val="solid"/>
              <a:miter/>
            </a:ln>
          </p:spPr>
          <p:txBody>
            <a:bodyPr rtlCol="0" anchor="ctr"/>
            <a:lstStyle/>
            <a:p>
              <a:endParaRPr lang="sv-SE"/>
            </a:p>
          </p:txBody>
        </p:sp>
        <p:grpSp>
          <p:nvGrpSpPr>
            <p:cNvPr id="5" name="Grupp 4">
              <a:extLst>
                <a:ext uri="{FF2B5EF4-FFF2-40B4-BE49-F238E27FC236}">
                  <a16:creationId xmlns:a16="http://schemas.microsoft.com/office/drawing/2014/main" id="{FBC7A0AB-8EEB-EA24-45B4-A71BBD87C957}"/>
                </a:ext>
              </a:extLst>
            </p:cNvPr>
            <p:cNvGrpSpPr/>
            <p:nvPr/>
          </p:nvGrpSpPr>
          <p:grpSpPr>
            <a:xfrm>
              <a:off x="1902287" y="6907948"/>
              <a:ext cx="3497103" cy="346423"/>
              <a:chOff x="1902287" y="6907948"/>
              <a:chExt cx="3497103" cy="346423"/>
            </a:xfrm>
          </p:grpSpPr>
          <p:sp>
            <p:nvSpPr>
              <p:cNvPr id="6" name="Frihandsfigur: Form 5">
                <a:extLst>
                  <a:ext uri="{FF2B5EF4-FFF2-40B4-BE49-F238E27FC236}">
                    <a16:creationId xmlns:a16="http://schemas.microsoft.com/office/drawing/2014/main" id="{5C16F6CB-CECB-F37F-3758-349A9D9D2E6A}"/>
                  </a:ext>
                </a:extLst>
              </p:cNvPr>
              <p:cNvSpPr/>
              <p:nvPr/>
            </p:nvSpPr>
            <p:spPr>
              <a:xfrm>
                <a:off x="1902287" y="6917663"/>
                <a:ext cx="283654" cy="273748"/>
              </a:xfrm>
              <a:custGeom>
                <a:avLst/>
                <a:gdLst>
                  <a:gd name="connsiteX0" fmla="*/ 119729 w 283654"/>
                  <a:gd name="connsiteY0" fmla="*/ 0 h 273748"/>
                  <a:gd name="connsiteX1" fmla="*/ 164021 w 283654"/>
                  <a:gd name="connsiteY1" fmla="*/ 0 h 273748"/>
                  <a:gd name="connsiteX2" fmla="*/ 283655 w 283654"/>
                  <a:gd name="connsiteY2" fmla="*/ 273749 h 273748"/>
                  <a:gd name="connsiteX3" fmla="*/ 233172 w 283654"/>
                  <a:gd name="connsiteY3" fmla="*/ 273749 h 273748"/>
                  <a:gd name="connsiteX4" fmla="*/ 205549 w 283654"/>
                  <a:gd name="connsiteY4" fmla="*/ 208121 h 273748"/>
                  <a:gd name="connsiteX5" fmla="*/ 76962 w 283654"/>
                  <a:gd name="connsiteY5" fmla="*/ 208121 h 273748"/>
                  <a:gd name="connsiteX6" fmla="*/ 48958 w 283654"/>
                  <a:gd name="connsiteY6" fmla="*/ 273749 h 273748"/>
                  <a:gd name="connsiteX7" fmla="*/ 0 w 283654"/>
                  <a:gd name="connsiteY7" fmla="*/ 273749 h 273748"/>
                  <a:gd name="connsiteX8" fmla="*/ 119634 w 283654"/>
                  <a:gd name="connsiteY8" fmla="*/ 0 h 273748"/>
                  <a:gd name="connsiteX9" fmla="*/ 188119 w 283654"/>
                  <a:gd name="connsiteY9" fmla="*/ 165830 h 273748"/>
                  <a:gd name="connsiteX10" fmla="*/ 141161 w 283654"/>
                  <a:gd name="connsiteY10" fmla="*/ 57055 h 273748"/>
                  <a:gd name="connsiteX11" fmla="*/ 94583 w 283654"/>
                  <a:gd name="connsiteY11" fmla="*/ 165830 h 273748"/>
                  <a:gd name="connsiteX12" fmla="*/ 188214 w 283654"/>
                  <a:gd name="connsiteY12" fmla="*/ 165830 h 27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3654" h="273748">
                    <a:moveTo>
                      <a:pt x="119729" y="0"/>
                    </a:moveTo>
                    <a:lnTo>
                      <a:pt x="164021" y="0"/>
                    </a:lnTo>
                    <a:lnTo>
                      <a:pt x="283655" y="273749"/>
                    </a:lnTo>
                    <a:lnTo>
                      <a:pt x="233172" y="273749"/>
                    </a:lnTo>
                    <a:lnTo>
                      <a:pt x="205549" y="208121"/>
                    </a:lnTo>
                    <a:lnTo>
                      <a:pt x="76962" y="208121"/>
                    </a:lnTo>
                    <a:lnTo>
                      <a:pt x="48958" y="273749"/>
                    </a:lnTo>
                    <a:lnTo>
                      <a:pt x="0" y="273749"/>
                    </a:lnTo>
                    <a:lnTo>
                      <a:pt x="119634" y="0"/>
                    </a:lnTo>
                    <a:close/>
                    <a:moveTo>
                      <a:pt x="188119" y="165830"/>
                    </a:moveTo>
                    <a:lnTo>
                      <a:pt x="141161" y="57055"/>
                    </a:lnTo>
                    <a:lnTo>
                      <a:pt x="94583" y="165830"/>
                    </a:lnTo>
                    <a:lnTo>
                      <a:pt x="188214" y="165830"/>
                    </a:lnTo>
                    <a:close/>
                  </a:path>
                </a:pathLst>
              </a:custGeom>
              <a:solidFill>
                <a:srgbClr val="FFFFFF"/>
              </a:solidFill>
              <a:ln w="0" cap="flat">
                <a:noFill/>
                <a:prstDash val="solid"/>
                <a:miter/>
              </a:ln>
            </p:spPr>
            <p:txBody>
              <a:bodyPr rtlCol="0" anchor="ctr"/>
              <a:lstStyle/>
              <a:p>
                <a:endParaRPr lang="sv-SE"/>
              </a:p>
            </p:txBody>
          </p:sp>
          <p:sp>
            <p:nvSpPr>
              <p:cNvPr id="7" name="Frihandsfigur: Form 6">
                <a:extLst>
                  <a:ext uri="{FF2B5EF4-FFF2-40B4-BE49-F238E27FC236}">
                    <a16:creationId xmlns:a16="http://schemas.microsoft.com/office/drawing/2014/main" id="{DA816026-BA21-A9F0-24E6-EA17BC977A3F}"/>
                  </a:ext>
                </a:extLst>
              </p:cNvPr>
              <p:cNvSpPr/>
              <p:nvPr/>
            </p:nvSpPr>
            <p:spPr>
              <a:xfrm>
                <a:off x="2240710" y="6919663"/>
                <a:ext cx="47815" cy="271843"/>
              </a:xfrm>
              <a:custGeom>
                <a:avLst/>
                <a:gdLst>
                  <a:gd name="connsiteX0" fmla="*/ 0 w 47815"/>
                  <a:gd name="connsiteY0" fmla="*/ 0 h 271843"/>
                  <a:gd name="connsiteX1" fmla="*/ 47816 w 47815"/>
                  <a:gd name="connsiteY1" fmla="*/ 0 h 271843"/>
                  <a:gd name="connsiteX2" fmla="*/ 47816 w 47815"/>
                  <a:gd name="connsiteY2" fmla="*/ 271844 h 271843"/>
                  <a:gd name="connsiteX3" fmla="*/ 0 w 47815"/>
                  <a:gd name="connsiteY3" fmla="*/ 271844 h 271843"/>
                  <a:gd name="connsiteX4" fmla="*/ 0 w 47815"/>
                  <a:gd name="connsiteY4" fmla="*/ 0 h 2718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5" h="271843">
                    <a:moveTo>
                      <a:pt x="0" y="0"/>
                    </a:moveTo>
                    <a:lnTo>
                      <a:pt x="47816" y="0"/>
                    </a:lnTo>
                    <a:lnTo>
                      <a:pt x="47816" y="271844"/>
                    </a:lnTo>
                    <a:lnTo>
                      <a:pt x="0" y="271844"/>
                    </a:lnTo>
                    <a:lnTo>
                      <a:pt x="0" y="0"/>
                    </a:lnTo>
                    <a:close/>
                  </a:path>
                </a:pathLst>
              </a:custGeom>
              <a:solidFill>
                <a:srgbClr val="FFFFFF"/>
              </a:solidFill>
              <a:ln w="0" cap="flat">
                <a:noFill/>
                <a:prstDash val="solid"/>
                <a:miter/>
              </a:ln>
            </p:spPr>
            <p:txBody>
              <a:bodyPr rtlCol="0" anchor="ctr"/>
              <a:lstStyle/>
              <a:p>
                <a:endParaRPr lang="sv-SE"/>
              </a:p>
            </p:txBody>
          </p:sp>
          <p:sp>
            <p:nvSpPr>
              <p:cNvPr id="8" name="Frihandsfigur: Form 7">
                <a:extLst>
                  <a:ext uri="{FF2B5EF4-FFF2-40B4-BE49-F238E27FC236}">
                    <a16:creationId xmlns:a16="http://schemas.microsoft.com/office/drawing/2014/main" id="{BE9B71D0-EDF9-AE14-77CE-223EECAC0C36}"/>
                  </a:ext>
                </a:extLst>
              </p:cNvPr>
              <p:cNvSpPr/>
              <p:nvPr/>
            </p:nvSpPr>
            <p:spPr>
              <a:xfrm>
                <a:off x="2353772" y="7049299"/>
                <a:ext cx="114966" cy="46196"/>
              </a:xfrm>
              <a:custGeom>
                <a:avLst/>
                <a:gdLst>
                  <a:gd name="connsiteX0" fmla="*/ 0 w 114966"/>
                  <a:gd name="connsiteY0" fmla="*/ 0 h 46196"/>
                  <a:gd name="connsiteX1" fmla="*/ 114967 w 114966"/>
                  <a:gd name="connsiteY1" fmla="*/ 0 h 46196"/>
                  <a:gd name="connsiteX2" fmla="*/ 114967 w 114966"/>
                  <a:gd name="connsiteY2" fmla="*/ 46196 h 46196"/>
                  <a:gd name="connsiteX3" fmla="*/ 0 w 114966"/>
                  <a:gd name="connsiteY3" fmla="*/ 46196 h 46196"/>
                  <a:gd name="connsiteX4" fmla="*/ 0 w 114966"/>
                  <a:gd name="connsiteY4" fmla="*/ 0 h 46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966" h="46196">
                    <a:moveTo>
                      <a:pt x="0" y="0"/>
                    </a:moveTo>
                    <a:lnTo>
                      <a:pt x="114967" y="0"/>
                    </a:lnTo>
                    <a:lnTo>
                      <a:pt x="114967" y="46196"/>
                    </a:lnTo>
                    <a:lnTo>
                      <a:pt x="0" y="46196"/>
                    </a:lnTo>
                    <a:lnTo>
                      <a:pt x="0" y="0"/>
                    </a:lnTo>
                    <a:close/>
                  </a:path>
                </a:pathLst>
              </a:custGeom>
              <a:solidFill>
                <a:srgbClr val="FFFFFF"/>
              </a:solidFill>
              <a:ln w="0" cap="flat">
                <a:noFill/>
                <a:prstDash val="solid"/>
                <a:miter/>
              </a:ln>
            </p:spPr>
            <p:txBody>
              <a:bodyPr rtlCol="0" anchor="ctr"/>
              <a:lstStyle/>
              <a:p>
                <a:endParaRPr lang="sv-SE"/>
              </a:p>
            </p:txBody>
          </p:sp>
          <p:sp>
            <p:nvSpPr>
              <p:cNvPr id="9" name="Frihandsfigur: Form 8">
                <a:extLst>
                  <a:ext uri="{FF2B5EF4-FFF2-40B4-BE49-F238E27FC236}">
                    <a16:creationId xmlns:a16="http://schemas.microsoft.com/office/drawing/2014/main" id="{DDC6EF02-ABCE-F767-E3EF-F7FBA858023E}"/>
                  </a:ext>
                </a:extLst>
              </p:cNvPr>
              <p:cNvSpPr/>
              <p:nvPr/>
            </p:nvSpPr>
            <p:spPr>
              <a:xfrm>
                <a:off x="2515316" y="6982147"/>
                <a:ext cx="212026" cy="272224"/>
              </a:xfrm>
              <a:custGeom>
                <a:avLst/>
                <a:gdLst>
                  <a:gd name="connsiteX0" fmla="*/ 10096 w 212026"/>
                  <a:gd name="connsiteY0" fmla="*/ 247745 h 272224"/>
                  <a:gd name="connsiteX1" fmla="*/ 27527 w 212026"/>
                  <a:gd name="connsiteY1" fmla="*/ 212408 h 272224"/>
                  <a:gd name="connsiteX2" fmla="*/ 100584 w 212026"/>
                  <a:gd name="connsiteY2" fmla="*/ 233744 h 272224"/>
                  <a:gd name="connsiteX3" fmla="*/ 165449 w 212026"/>
                  <a:gd name="connsiteY3" fmla="*/ 171260 h 272224"/>
                  <a:gd name="connsiteX4" fmla="*/ 165449 w 212026"/>
                  <a:gd name="connsiteY4" fmla="*/ 155734 h 272224"/>
                  <a:gd name="connsiteX5" fmla="*/ 93250 w 212026"/>
                  <a:gd name="connsiteY5" fmla="*/ 192977 h 272224"/>
                  <a:gd name="connsiteX6" fmla="*/ 0 w 212026"/>
                  <a:gd name="connsiteY6" fmla="*/ 97060 h 272224"/>
                  <a:gd name="connsiteX7" fmla="*/ 0 w 212026"/>
                  <a:gd name="connsiteY7" fmla="*/ 96298 h 272224"/>
                  <a:gd name="connsiteX8" fmla="*/ 93250 w 212026"/>
                  <a:gd name="connsiteY8" fmla="*/ 0 h 272224"/>
                  <a:gd name="connsiteX9" fmla="*/ 165068 w 212026"/>
                  <a:gd name="connsiteY9" fmla="*/ 34957 h 272224"/>
                  <a:gd name="connsiteX10" fmla="*/ 165068 w 212026"/>
                  <a:gd name="connsiteY10" fmla="*/ 4286 h 272224"/>
                  <a:gd name="connsiteX11" fmla="*/ 212027 w 212026"/>
                  <a:gd name="connsiteY11" fmla="*/ 4286 h 272224"/>
                  <a:gd name="connsiteX12" fmla="*/ 212027 w 212026"/>
                  <a:gd name="connsiteY12" fmla="*/ 167354 h 272224"/>
                  <a:gd name="connsiteX13" fmla="*/ 186023 w 212026"/>
                  <a:gd name="connsiteY13" fmla="*/ 244602 h 272224"/>
                  <a:gd name="connsiteX14" fmla="*/ 101727 w 212026"/>
                  <a:gd name="connsiteY14" fmla="*/ 272225 h 272224"/>
                  <a:gd name="connsiteX15" fmla="*/ 10096 w 212026"/>
                  <a:gd name="connsiteY15" fmla="*/ 247745 h 272224"/>
                  <a:gd name="connsiteX16" fmla="*/ 165830 w 212026"/>
                  <a:gd name="connsiteY16" fmla="*/ 96679 h 272224"/>
                  <a:gd name="connsiteX17" fmla="*/ 165830 w 212026"/>
                  <a:gd name="connsiteY17" fmla="*/ 95917 h 272224"/>
                  <a:gd name="connsiteX18" fmla="*/ 105632 w 212026"/>
                  <a:gd name="connsiteY18" fmla="*/ 40005 h 272224"/>
                  <a:gd name="connsiteX19" fmla="*/ 47339 w 212026"/>
                  <a:gd name="connsiteY19" fmla="*/ 95917 h 272224"/>
                  <a:gd name="connsiteX20" fmla="*/ 47339 w 212026"/>
                  <a:gd name="connsiteY20" fmla="*/ 96679 h 272224"/>
                  <a:gd name="connsiteX21" fmla="*/ 105632 w 212026"/>
                  <a:gd name="connsiteY21" fmla="*/ 152972 h 272224"/>
                  <a:gd name="connsiteX22" fmla="*/ 165830 w 212026"/>
                  <a:gd name="connsiteY22" fmla="*/ 96679 h 272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12026" h="272224">
                    <a:moveTo>
                      <a:pt x="10096" y="247745"/>
                    </a:moveTo>
                    <a:lnTo>
                      <a:pt x="27527" y="212408"/>
                    </a:lnTo>
                    <a:cubicBezTo>
                      <a:pt x="49625" y="226028"/>
                      <a:pt x="72581" y="233744"/>
                      <a:pt x="100584" y="233744"/>
                    </a:cubicBezTo>
                    <a:cubicBezTo>
                      <a:pt x="142494" y="233744"/>
                      <a:pt x="165449" y="212408"/>
                      <a:pt x="165449" y="171260"/>
                    </a:cubicBezTo>
                    <a:lnTo>
                      <a:pt x="165449" y="155734"/>
                    </a:lnTo>
                    <a:cubicBezTo>
                      <a:pt x="148400" y="177451"/>
                      <a:pt x="126968" y="192977"/>
                      <a:pt x="93250" y="192977"/>
                    </a:cubicBezTo>
                    <a:cubicBezTo>
                      <a:pt x="44672" y="192977"/>
                      <a:pt x="0" y="157258"/>
                      <a:pt x="0" y="97060"/>
                    </a:cubicBezTo>
                    <a:lnTo>
                      <a:pt x="0" y="96298"/>
                    </a:lnTo>
                    <a:cubicBezTo>
                      <a:pt x="0" y="35719"/>
                      <a:pt x="45434" y="0"/>
                      <a:pt x="93250" y="0"/>
                    </a:cubicBezTo>
                    <a:cubicBezTo>
                      <a:pt x="127825" y="0"/>
                      <a:pt x="149161" y="15907"/>
                      <a:pt x="165068" y="34957"/>
                    </a:cubicBezTo>
                    <a:lnTo>
                      <a:pt x="165068" y="4286"/>
                    </a:lnTo>
                    <a:lnTo>
                      <a:pt x="212027" y="4286"/>
                    </a:lnTo>
                    <a:lnTo>
                      <a:pt x="212027" y="167354"/>
                    </a:lnTo>
                    <a:cubicBezTo>
                      <a:pt x="212027" y="201930"/>
                      <a:pt x="203073" y="227552"/>
                      <a:pt x="186023" y="244602"/>
                    </a:cubicBezTo>
                    <a:cubicBezTo>
                      <a:pt x="167354" y="263271"/>
                      <a:pt x="138684" y="272225"/>
                      <a:pt x="101727" y="272225"/>
                    </a:cubicBezTo>
                    <a:cubicBezTo>
                      <a:pt x="67913" y="272225"/>
                      <a:pt x="36481" y="263652"/>
                      <a:pt x="10096" y="247745"/>
                    </a:cubicBezTo>
                    <a:close/>
                    <a:moveTo>
                      <a:pt x="165830" y="96679"/>
                    </a:moveTo>
                    <a:lnTo>
                      <a:pt x="165830" y="95917"/>
                    </a:lnTo>
                    <a:cubicBezTo>
                      <a:pt x="165830" y="62484"/>
                      <a:pt x="138303" y="40005"/>
                      <a:pt x="105632" y="40005"/>
                    </a:cubicBezTo>
                    <a:cubicBezTo>
                      <a:pt x="72961" y="40005"/>
                      <a:pt x="47339" y="62103"/>
                      <a:pt x="47339" y="95917"/>
                    </a:cubicBezTo>
                    <a:lnTo>
                      <a:pt x="47339" y="96679"/>
                    </a:lnTo>
                    <a:cubicBezTo>
                      <a:pt x="47339" y="130112"/>
                      <a:pt x="73342" y="152972"/>
                      <a:pt x="105632" y="152972"/>
                    </a:cubicBezTo>
                    <a:cubicBezTo>
                      <a:pt x="137922" y="152972"/>
                      <a:pt x="165830" y="130016"/>
                      <a:pt x="165830" y="96679"/>
                    </a:cubicBezTo>
                    <a:close/>
                  </a:path>
                </a:pathLst>
              </a:custGeom>
              <a:solidFill>
                <a:srgbClr val="FFFFFF"/>
              </a:solidFill>
              <a:ln w="0" cap="flat">
                <a:noFill/>
                <a:prstDash val="solid"/>
                <a:miter/>
              </a:ln>
            </p:spPr>
            <p:txBody>
              <a:bodyPr rtlCol="0" anchor="ctr"/>
              <a:lstStyle/>
              <a:p>
                <a:endParaRPr lang="sv-SE"/>
              </a:p>
            </p:txBody>
          </p:sp>
          <p:sp>
            <p:nvSpPr>
              <p:cNvPr id="10" name="Frihandsfigur: Form 9">
                <a:extLst>
                  <a:ext uri="{FF2B5EF4-FFF2-40B4-BE49-F238E27FC236}">
                    <a16:creationId xmlns:a16="http://schemas.microsoft.com/office/drawing/2014/main" id="{CDCF40A8-419C-ACB8-CB60-C1C01FD3C1BD}"/>
                  </a:ext>
                </a:extLst>
              </p:cNvPr>
              <p:cNvSpPr/>
              <p:nvPr/>
            </p:nvSpPr>
            <p:spPr>
              <a:xfrm>
                <a:off x="2780968" y="6982147"/>
                <a:ext cx="198405" cy="214026"/>
              </a:xfrm>
              <a:custGeom>
                <a:avLst/>
                <a:gdLst>
                  <a:gd name="connsiteX0" fmla="*/ 0 w 198405"/>
                  <a:gd name="connsiteY0" fmla="*/ 107537 h 214026"/>
                  <a:gd name="connsiteX1" fmla="*/ 0 w 198405"/>
                  <a:gd name="connsiteY1" fmla="*/ 106775 h 214026"/>
                  <a:gd name="connsiteX2" fmla="*/ 100203 w 198405"/>
                  <a:gd name="connsiteY2" fmla="*/ 0 h 214026"/>
                  <a:gd name="connsiteX3" fmla="*/ 198406 w 198405"/>
                  <a:gd name="connsiteY3" fmla="*/ 110300 h 214026"/>
                  <a:gd name="connsiteX4" fmla="*/ 197644 w 198405"/>
                  <a:gd name="connsiteY4" fmla="*/ 123539 h 214026"/>
                  <a:gd name="connsiteX5" fmla="*/ 46958 w 198405"/>
                  <a:gd name="connsiteY5" fmla="*/ 123539 h 214026"/>
                  <a:gd name="connsiteX6" fmla="*/ 106013 w 198405"/>
                  <a:gd name="connsiteY6" fmla="*/ 175546 h 214026"/>
                  <a:gd name="connsiteX7" fmla="*/ 161544 w 198405"/>
                  <a:gd name="connsiteY7" fmla="*/ 151067 h 214026"/>
                  <a:gd name="connsiteX8" fmla="*/ 189167 w 198405"/>
                  <a:gd name="connsiteY8" fmla="*/ 175546 h 214026"/>
                  <a:gd name="connsiteX9" fmla="*/ 105251 w 198405"/>
                  <a:gd name="connsiteY9" fmla="*/ 214027 h 214026"/>
                  <a:gd name="connsiteX10" fmla="*/ 0 w 198405"/>
                  <a:gd name="connsiteY10" fmla="*/ 107632 h 214026"/>
                  <a:gd name="connsiteX11" fmla="*/ 151829 w 198405"/>
                  <a:gd name="connsiteY11" fmla="*/ 92393 h 214026"/>
                  <a:gd name="connsiteX12" fmla="*/ 99822 w 198405"/>
                  <a:gd name="connsiteY12" fmla="*/ 38386 h 214026"/>
                  <a:gd name="connsiteX13" fmla="*/ 46577 w 198405"/>
                  <a:gd name="connsiteY13" fmla="*/ 92393 h 214026"/>
                  <a:gd name="connsiteX14" fmla="*/ 151829 w 198405"/>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405" h="214026">
                    <a:moveTo>
                      <a:pt x="0" y="107537"/>
                    </a:moveTo>
                    <a:lnTo>
                      <a:pt x="0" y="106775"/>
                    </a:lnTo>
                    <a:cubicBezTo>
                      <a:pt x="0" y="48101"/>
                      <a:pt x="41529" y="0"/>
                      <a:pt x="100203" y="0"/>
                    </a:cubicBezTo>
                    <a:cubicBezTo>
                      <a:pt x="165449" y="0"/>
                      <a:pt x="198406" y="51245"/>
                      <a:pt x="198406" y="110300"/>
                    </a:cubicBezTo>
                    <a:cubicBezTo>
                      <a:pt x="198406" y="114586"/>
                      <a:pt x="198025" y="118872"/>
                      <a:pt x="197644" y="123539"/>
                    </a:cubicBezTo>
                    <a:lnTo>
                      <a:pt x="46958" y="123539"/>
                    </a:lnTo>
                    <a:cubicBezTo>
                      <a:pt x="52006" y="156972"/>
                      <a:pt x="75724" y="175546"/>
                      <a:pt x="106013" y="175546"/>
                    </a:cubicBezTo>
                    <a:cubicBezTo>
                      <a:pt x="128969" y="175546"/>
                      <a:pt x="145256" y="166973"/>
                      <a:pt x="161544"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3" y="38386"/>
                      <a:pt x="99822" y="38386"/>
                    </a:cubicBezTo>
                    <a:cubicBezTo>
                      <a:pt x="71056" y="38386"/>
                      <a:pt x="50863" y="60484"/>
                      <a:pt x="46577" y="92393"/>
                    </a:cubicBezTo>
                    <a:lnTo>
                      <a:pt x="151829" y="92393"/>
                    </a:lnTo>
                    <a:close/>
                  </a:path>
                </a:pathLst>
              </a:custGeom>
              <a:solidFill>
                <a:srgbClr val="FFFFFF"/>
              </a:solidFill>
              <a:ln w="0" cap="flat">
                <a:noFill/>
                <a:prstDash val="solid"/>
                <a:miter/>
              </a:ln>
            </p:spPr>
            <p:txBody>
              <a:bodyPr rtlCol="0" anchor="ctr"/>
              <a:lstStyle/>
              <a:p>
                <a:endParaRPr lang="sv-SE"/>
              </a:p>
            </p:txBody>
          </p:sp>
          <p:sp>
            <p:nvSpPr>
              <p:cNvPr id="11" name="Frihandsfigur: Form 10">
                <a:extLst>
                  <a:ext uri="{FF2B5EF4-FFF2-40B4-BE49-F238E27FC236}">
                    <a16:creationId xmlns:a16="http://schemas.microsoft.com/office/drawing/2014/main" id="{0DAAA3F7-D0B4-2619-0600-BCD063C7665B}"/>
                  </a:ext>
                </a:extLst>
              </p:cNvPr>
              <p:cNvSpPr/>
              <p:nvPr/>
            </p:nvSpPr>
            <p:spPr>
              <a:xfrm>
                <a:off x="3032238" y="6982147"/>
                <a:ext cx="184499" cy="209359"/>
              </a:xfrm>
              <a:custGeom>
                <a:avLst/>
                <a:gdLst>
                  <a:gd name="connsiteX0" fmla="*/ 0 w 184499"/>
                  <a:gd name="connsiteY0" fmla="*/ 4286 h 209359"/>
                  <a:gd name="connsiteX1" fmla="*/ 47339 w 184499"/>
                  <a:gd name="connsiteY1" fmla="*/ 4286 h 209359"/>
                  <a:gd name="connsiteX2" fmla="*/ 47339 w 184499"/>
                  <a:gd name="connsiteY2" fmla="*/ 35719 h 209359"/>
                  <a:gd name="connsiteX3" fmla="*/ 111442 w 184499"/>
                  <a:gd name="connsiteY3" fmla="*/ 0 h 209359"/>
                  <a:gd name="connsiteX4" fmla="*/ 184499 w 184499"/>
                  <a:gd name="connsiteY4" fmla="*/ 78486 h 209359"/>
                  <a:gd name="connsiteX5" fmla="*/ 184499 w 184499"/>
                  <a:gd name="connsiteY5" fmla="*/ 209360 h 209359"/>
                  <a:gd name="connsiteX6" fmla="*/ 137541 w 184499"/>
                  <a:gd name="connsiteY6" fmla="*/ 209360 h 209359"/>
                  <a:gd name="connsiteX7" fmla="*/ 137541 w 184499"/>
                  <a:gd name="connsiteY7" fmla="*/ 92869 h 209359"/>
                  <a:gd name="connsiteX8" fmla="*/ 93631 w 184499"/>
                  <a:gd name="connsiteY8" fmla="*/ 42767 h 209359"/>
                  <a:gd name="connsiteX9" fmla="*/ 47434 w 184499"/>
                  <a:gd name="connsiteY9" fmla="*/ 93631 h 209359"/>
                  <a:gd name="connsiteX10" fmla="*/ 47434 w 184499"/>
                  <a:gd name="connsiteY10" fmla="*/ 209360 h 209359"/>
                  <a:gd name="connsiteX11" fmla="*/ 95 w 184499"/>
                  <a:gd name="connsiteY11" fmla="*/ 209360 h 209359"/>
                  <a:gd name="connsiteX12" fmla="*/ 95 w 184499"/>
                  <a:gd name="connsiteY12" fmla="*/ 4286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0" y="4286"/>
                    </a:moveTo>
                    <a:lnTo>
                      <a:pt x="47339" y="4286"/>
                    </a:lnTo>
                    <a:lnTo>
                      <a:pt x="47339" y="35719"/>
                    </a:lnTo>
                    <a:cubicBezTo>
                      <a:pt x="60579" y="16669"/>
                      <a:pt x="79534" y="0"/>
                      <a:pt x="111442" y="0"/>
                    </a:cubicBezTo>
                    <a:cubicBezTo>
                      <a:pt x="157639" y="0"/>
                      <a:pt x="184499" y="31052"/>
                      <a:pt x="184499" y="78486"/>
                    </a:cubicBezTo>
                    <a:lnTo>
                      <a:pt x="184499" y="209360"/>
                    </a:lnTo>
                    <a:lnTo>
                      <a:pt x="137541" y="209360"/>
                    </a:lnTo>
                    <a:lnTo>
                      <a:pt x="137541" y="92869"/>
                    </a:lnTo>
                    <a:cubicBezTo>
                      <a:pt x="137541" y="61055"/>
                      <a:pt x="121634" y="42767"/>
                      <a:pt x="93631" y="42767"/>
                    </a:cubicBezTo>
                    <a:cubicBezTo>
                      <a:pt x="65627" y="42767"/>
                      <a:pt x="47434" y="61817"/>
                      <a:pt x="47434" y="93631"/>
                    </a:cubicBezTo>
                    <a:lnTo>
                      <a:pt x="47434" y="209360"/>
                    </a:lnTo>
                    <a:lnTo>
                      <a:pt x="95" y="209360"/>
                    </a:lnTo>
                    <a:lnTo>
                      <a:pt x="95" y="4286"/>
                    </a:lnTo>
                    <a:close/>
                  </a:path>
                </a:pathLst>
              </a:custGeom>
              <a:solidFill>
                <a:srgbClr val="FFFFFF"/>
              </a:solidFill>
              <a:ln w="0"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5AC2072C-3C46-C723-0222-4527EEE5023A}"/>
                  </a:ext>
                </a:extLst>
              </p:cNvPr>
              <p:cNvSpPr/>
              <p:nvPr/>
            </p:nvSpPr>
            <p:spPr>
              <a:xfrm>
                <a:off x="3267601" y="6982147"/>
                <a:ext cx="198405" cy="214026"/>
              </a:xfrm>
              <a:custGeom>
                <a:avLst/>
                <a:gdLst>
                  <a:gd name="connsiteX0" fmla="*/ 0 w 198405"/>
                  <a:gd name="connsiteY0" fmla="*/ 107537 h 214026"/>
                  <a:gd name="connsiteX1" fmla="*/ 0 w 198405"/>
                  <a:gd name="connsiteY1" fmla="*/ 106775 h 214026"/>
                  <a:gd name="connsiteX2" fmla="*/ 100203 w 198405"/>
                  <a:gd name="connsiteY2" fmla="*/ 0 h 214026"/>
                  <a:gd name="connsiteX3" fmla="*/ 198406 w 198405"/>
                  <a:gd name="connsiteY3" fmla="*/ 110300 h 214026"/>
                  <a:gd name="connsiteX4" fmla="*/ 197644 w 198405"/>
                  <a:gd name="connsiteY4" fmla="*/ 123539 h 214026"/>
                  <a:gd name="connsiteX5" fmla="*/ 46958 w 198405"/>
                  <a:gd name="connsiteY5" fmla="*/ 123539 h 214026"/>
                  <a:gd name="connsiteX6" fmla="*/ 106013 w 198405"/>
                  <a:gd name="connsiteY6" fmla="*/ 175546 h 214026"/>
                  <a:gd name="connsiteX7" fmla="*/ 161544 w 198405"/>
                  <a:gd name="connsiteY7" fmla="*/ 151067 h 214026"/>
                  <a:gd name="connsiteX8" fmla="*/ 189167 w 198405"/>
                  <a:gd name="connsiteY8" fmla="*/ 175546 h 214026"/>
                  <a:gd name="connsiteX9" fmla="*/ 105251 w 198405"/>
                  <a:gd name="connsiteY9" fmla="*/ 214027 h 214026"/>
                  <a:gd name="connsiteX10" fmla="*/ 0 w 198405"/>
                  <a:gd name="connsiteY10" fmla="*/ 107632 h 214026"/>
                  <a:gd name="connsiteX11" fmla="*/ 151829 w 198405"/>
                  <a:gd name="connsiteY11" fmla="*/ 92393 h 214026"/>
                  <a:gd name="connsiteX12" fmla="*/ 99822 w 198405"/>
                  <a:gd name="connsiteY12" fmla="*/ 38386 h 214026"/>
                  <a:gd name="connsiteX13" fmla="*/ 46577 w 198405"/>
                  <a:gd name="connsiteY13" fmla="*/ 92393 h 214026"/>
                  <a:gd name="connsiteX14" fmla="*/ 151829 w 198405"/>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405" h="214026">
                    <a:moveTo>
                      <a:pt x="0" y="107537"/>
                    </a:moveTo>
                    <a:lnTo>
                      <a:pt x="0" y="106775"/>
                    </a:lnTo>
                    <a:cubicBezTo>
                      <a:pt x="0" y="48101"/>
                      <a:pt x="41529" y="0"/>
                      <a:pt x="100203" y="0"/>
                    </a:cubicBezTo>
                    <a:cubicBezTo>
                      <a:pt x="165449" y="0"/>
                      <a:pt x="198406" y="51245"/>
                      <a:pt x="198406" y="110300"/>
                    </a:cubicBezTo>
                    <a:cubicBezTo>
                      <a:pt x="198406" y="114586"/>
                      <a:pt x="198025" y="118872"/>
                      <a:pt x="197644" y="123539"/>
                    </a:cubicBezTo>
                    <a:lnTo>
                      <a:pt x="46958" y="123539"/>
                    </a:lnTo>
                    <a:cubicBezTo>
                      <a:pt x="52006" y="156972"/>
                      <a:pt x="75724" y="175546"/>
                      <a:pt x="106013" y="175546"/>
                    </a:cubicBezTo>
                    <a:cubicBezTo>
                      <a:pt x="128968" y="175546"/>
                      <a:pt x="145256" y="166973"/>
                      <a:pt x="161544" y="151067"/>
                    </a:cubicBezTo>
                    <a:lnTo>
                      <a:pt x="189167" y="175546"/>
                    </a:lnTo>
                    <a:cubicBezTo>
                      <a:pt x="169735" y="198882"/>
                      <a:pt x="142970" y="214027"/>
                      <a:pt x="105251" y="214027"/>
                    </a:cubicBezTo>
                    <a:cubicBezTo>
                      <a:pt x="45815" y="214027"/>
                      <a:pt x="0" y="170879"/>
                      <a:pt x="0" y="107632"/>
                    </a:cubicBezTo>
                    <a:close/>
                    <a:moveTo>
                      <a:pt x="151829" y="92393"/>
                    </a:moveTo>
                    <a:cubicBezTo>
                      <a:pt x="148685" y="62103"/>
                      <a:pt x="130873" y="38386"/>
                      <a:pt x="99822" y="38386"/>
                    </a:cubicBezTo>
                    <a:cubicBezTo>
                      <a:pt x="71056" y="38386"/>
                      <a:pt x="50863" y="60484"/>
                      <a:pt x="46577" y="92393"/>
                    </a:cubicBezTo>
                    <a:lnTo>
                      <a:pt x="151829" y="92393"/>
                    </a:lnTo>
                    <a:close/>
                  </a:path>
                </a:pathLst>
              </a:custGeom>
              <a:solidFill>
                <a:srgbClr val="FFFFFF"/>
              </a:solidFill>
              <a:ln w="0"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61EF79BB-6861-1022-E21F-532EF978FF61}"/>
                  </a:ext>
                </a:extLst>
              </p:cNvPr>
              <p:cNvSpPr/>
              <p:nvPr/>
            </p:nvSpPr>
            <p:spPr>
              <a:xfrm>
                <a:off x="3518775" y="6982450"/>
                <a:ext cx="120015" cy="209056"/>
              </a:xfrm>
              <a:custGeom>
                <a:avLst/>
                <a:gdLst>
                  <a:gd name="connsiteX0" fmla="*/ 95 w 120015"/>
                  <a:gd name="connsiteY0" fmla="*/ 3983 h 209056"/>
                  <a:gd name="connsiteX1" fmla="*/ 47434 w 120015"/>
                  <a:gd name="connsiteY1" fmla="*/ 3983 h 209056"/>
                  <a:gd name="connsiteX2" fmla="*/ 47434 w 120015"/>
                  <a:gd name="connsiteY2" fmla="*/ 50179 h 209056"/>
                  <a:gd name="connsiteX3" fmla="*/ 120015 w 120015"/>
                  <a:gd name="connsiteY3" fmla="*/ 78 h 209056"/>
                  <a:gd name="connsiteX4" fmla="*/ 120015 w 120015"/>
                  <a:gd name="connsiteY4" fmla="*/ 49798 h 209056"/>
                  <a:gd name="connsiteX5" fmla="*/ 117253 w 120015"/>
                  <a:gd name="connsiteY5" fmla="*/ 49798 h 209056"/>
                  <a:gd name="connsiteX6" fmla="*/ 47339 w 120015"/>
                  <a:gd name="connsiteY6" fmla="*/ 130952 h 209056"/>
                  <a:gd name="connsiteX7" fmla="*/ 47339 w 120015"/>
                  <a:gd name="connsiteY7" fmla="*/ 209056 h 209056"/>
                  <a:gd name="connsiteX8" fmla="*/ 0 w 120015"/>
                  <a:gd name="connsiteY8" fmla="*/ 209056 h 209056"/>
                  <a:gd name="connsiteX9" fmla="*/ 0 w 120015"/>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5" h="209056">
                    <a:moveTo>
                      <a:pt x="95" y="3983"/>
                    </a:moveTo>
                    <a:lnTo>
                      <a:pt x="47434" y="3983"/>
                    </a:lnTo>
                    <a:lnTo>
                      <a:pt x="47434"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solidFill>
                <a:srgbClr val="FFFFFF"/>
              </a:solidFill>
              <a:ln w="0"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F21CFCC5-86F6-F3BD-8322-2EEC94CA407C}"/>
                  </a:ext>
                </a:extLst>
              </p:cNvPr>
              <p:cNvSpPr/>
              <p:nvPr/>
            </p:nvSpPr>
            <p:spPr>
              <a:xfrm>
                <a:off x="3667269" y="6982147"/>
                <a:ext cx="198501" cy="214026"/>
              </a:xfrm>
              <a:custGeom>
                <a:avLst/>
                <a:gdLst>
                  <a:gd name="connsiteX0" fmla="*/ 0 w 198501"/>
                  <a:gd name="connsiteY0" fmla="*/ 107537 h 214026"/>
                  <a:gd name="connsiteX1" fmla="*/ 0 w 198501"/>
                  <a:gd name="connsiteY1" fmla="*/ 106775 h 214026"/>
                  <a:gd name="connsiteX2" fmla="*/ 100203 w 198501"/>
                  <a:gd name="connsiteY2" fmla="*/ 0 h 214026"/>
                  <a:gd name="connsiteX3" fmla="*/ 198501 w 198501"/>
                  <a:gd name="connsiteY3" fmla="*/ 110300 h 214026"/>
                  <a:gd name="connsiteX4" fmla="*/ 197739 w 198501"/>
                  <a:gd name="connsiteY4" fmla="*/ 123539 h 214026"/>
                  <a:gd name="connsiteX5" fmla="*/ 47054 w 198501"/>
                  <a:gd name="connsiteY5" fmla="*/ 123539 h 214026"/>
                  <a:gd name="connsiteX6" fmla="*/ 106108 w 198501"/>
                  <a:gd name="connsiteY6" fmla="*/ 175546 h 214026"/>
                  <a:gd name="connsiteX7" fmla="*/ 161639 w 198501"/>
                  <a:gd name="connsiteY7" fmla="*/ 151067 h 214026"/>
                  <a:gd name="connsiteX8" fmla="*/ 189167 w 198501"/>
                  <a:gd name="connsiteY8" fmla="*/ 175546 h 214026"/>
                  <a:gd name="connsiteX9" fmla="*/ 105251 w 198501"/>
                  <a:gd name="connsiteY9" fmla="*/ 214027 h 214026"/>
                  <a:gd name="connsiteX10" fmla="*/ 0 w 198501"/>
                  <a:gd name="connsiteY10" fmla="*/ 107632 h 214026"/>
                  <a:gd name="connsiteX11" fmla="*/ 151829 w 198501"/>
                  <a:gd name="connsiteY11" fmla="*/ 92393 h 214026"/>
                  <a:gd name="connsiteX12" fmla="*/ 99822 w 198501"/>
                  <a:gd name="connsiteY12" fmla="*/ 38386 h 214026"/>
                  <a:gd name="connsiteX13" fmla="*/ 46577 w 198501"/>
                  <a:gd name="connsiteY13" fmla="*/ 92393 h 214026"/>
                  <a:gd name="connsiteX14" fmla="*/ 151829 w 198501"/>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501" h="214026">
                    <a:moveTo>
                      <a:pt x="0" y="107537"/>
                    </a:moveTo>
                    <a:lnTo>
                      <a:pt x="0" y="106775"/>
                    </a:lnTo>
                    <a:cubicBezTo>
                      <a:pt x="0" y="48101"/>
                      <a:pt x="41529" y="0"/>
                      <a:pt x="100203" y="0"/>
                    </a:cubicBezTo>
                    <a:cubicBezTo>
                      <a:pt x="165449" y="0"/>
                      <a:pt x="198501" y="51245"/>
                      <a:pt x="198501" y="110300"/>
                    </a:cubicBezTo>
                    <a:cubicBezTo>
                      <a:pt x="198501" y="114586"/>
                      <a:pt x="198120" y="118872"/>
                      <a:pt x="197739" y="123539"/>
                    </a:cubicBezTo>
                    <a:lnTo>
                      <a:pt x="47054" y="123539"/>
                    </a:lnTo>
                    <a:cubicBezTo>
                      <a:pt x="52102" y="156972"/>
                      <a:pt x="75819" y="175546"/>
                      <a:pt x="106108" y="175546"/>
                    </a:cubicBezTo>
                    <a:cubicBezTo>
                      <a:pt x="129064" y="175546"/>
                      <a:pt x="145352" y="166973"/>
                      <a:pt x="161639"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4" y="38386"/>
                      <a:pt x="99822" y="38386"/>
                    </a:cubicBezTo>
                    <a:cubicBezTo>
                      <a:pt x="71057" y="38386"/>
                      <a:pt x="50864" y="60484"/>
                      <a:pt x="46577" y="92393"/>
                    </a:cubicBezTo>
                    <a:lnTo>
                      <a:pt x="151829" y="92393"/>
                    </a:lnTo>
                    <a:close/>
                  </a:path>
                </a:pathLst>
              </a:custGeom>
              <a:solidFill>
                <a:srgbClr val="FFFFFF"/>
              </a:solidFill>
              <a:ln w="0"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28C7052E-C46A-26FC-8B7D-F2EB0D890F2C}"/>
                  </a:ext>
                </a:extLst>
              </p:cNvPr>
              <p:cNvSpPr/>
              <p:nvPr/>
            </p:nvSpPr>
            <p:spPr>
              <a:xfrm>
                <a:off x="3918444" y="6982450"/>
                <a:ext cx="120014" cy="209056"/>
              </a:xfrm>
              <a:custGeom>
                <a:avLst/>
                <a:gdLst>
                  <a:gd name="connsiteX0" fmla="*/ 95 w 120014"/>
                  <a:gd name="connsiteY0" fmla="*/ 3983 h 209056"/>
                  <a:gd name="connsiteX1" fmla="*/ 47434 w 120014"/>
                  <a:gd name="connsiteY1" fmla="*/ 3983 h 209056"/>
                  <a:gd name="connsiteX2" fmla="*/ 47434 w 120014"/>
                  <a:gd name="connsiteY2" fmla="*/ 50179 h 209056"/>
                  <a:gd name="connsiteX3" fmla="*/ 120015 w 120014"/>
                  <a:gd name="connsiteY3" fmla="*/ 78 h 209056"/>
                  <a:gd name="connsiteX4" fmla="*/ 120015 w 120014"/>
                  <a:gd name="connsiteY4" fmla="*/ 49798 h 209056"/>
                  <a:gd name="connsiteX5" fmla="*/ 117253 w 120014"/>
                  <a:gd name="connsiteY5" fmla="*/ 49798 h 209056"/>
                  <a:gd name="connsiteX6" fmla="*/ 47339 w 120014"/>
                  <a:gd name="connsiteY6" fmla="*/ 130952 h 209056"/>
                  <a:gd name="connsiteX7" fmla="*/ 47339 w 120014"/>
                  <a:gd name="connsiteY7" fmla="*/ 209056 h 209056"/>
                  <a:gd name="connsiteX8" fmla="*/ 0 w 120014"/>
                  <a:gd name="connsiteY8" fmla="*/ 209056 h 209056"/>
                  <a:gd name="connsiteX9" fmla="*/ 0 w 120014"/>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4" h="209056">
                    <a:moveTo>
                      <a:pt x="95" y="3983"/>
                    </a:moveTo>
                    <a:lnTo>
                      <a:pt x="47434" y="3983"/>
                    </a:lnTo>
                    <a:lnTo>
                      <a:pt x="47434"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solidFill>
                <a:srgbClr val="FFFFFF"/>
              </a:solidFill>
              <a:ln w="0"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F43546B7-AD48-0A01-60F4-4B430403A28C}"/>
                  </a:ext>
                </a:extLst>
              </p:cNvPr>
              <p:cNvSpPr/>
              <p:nvPr/>
            </p:nvSpPr>
            <p:spPr>
              <a:xfrm>
                <a:off x="4061414" y="6983862"/>
                <a:ext cx="185642" cy="212121"/>
              </a:xfrm>
              <a:custGeom>
                <a:avLst/>
                <a:gdLst>
                  <a:gd name="connsiteX0" fmla="*/ 95 w 185642"/>
                  <a:gd name="connsiteY0" fmla="*/ 148590 h 212121"/>
                  <a:gd name="connsiteX1" fmla="*/ 95 w 185642"/>
                  <a:gd name="connsiteY1" fmla="*/ 147828 h 212121"/>
                  <a:gd name="connsiteX2" fmla="*/ 85154 w 185642"/>
                  <a:gd name="connsiteY2" fmla="*/ 81820 h 212121"/>
                  <a:gd name="connsiteX3" fmla="*/ 140303 w 185642"/>
                  <a:gd name="connsiteY3" fmla="*/ 90392 h 212121"/>
                  <a:gd name="connsiteX4" fmla="*/ 140303 w 185642"/>
                  <a:gd name="connsiteY4" fmla="*/ 85344 h 212121"/>
                  <a:gd name="connsiteX5" fmla="*/ 89440 w 185642"/>
                  <a:gd name="connsiteY5" fmla="*/ 40672 h 212121"/>
                  <a:gd name="connsiteX6" fmla="*/ 30766 w 185642"/>
                  <a:gd name="connsiteY6" fmla="*/ 53531 h 212121"/>
                  <a:gd name="connsiteX7" fmla="*/ 17907 w 185642"/>
                  <a:gd name="connsiteY7" fmla="*/ 16669 h 212121"/>
                  <a:gd name="connsiteX8" fmla="*/ 95536 w 185642"/>
                  <a:gd name="connsiteY8" fmla="*/ 0 h 212121"/>
                  <a:gd name="connsiteX9" fmla="*/ 163544 w 185642"/>
                  <a:gd name="connsiteY9" fmla="*/ 22955 h 212121"/>
                  <a:gd name="connsiteX10" fmla="*/ 185642 w 185642"/>
                  <a:gd name="connsiteY10" fmla="*/ 86297 h 212121"/>
                  <a:gd name="connsiteX11" fmla="*/ 185642 w 185642"/>
                  <a:gd name="connsiteY11" fmla="*/ 207836 h 212121"/>
                  <a:gd name="connsiteX12" fmla="*/ 139827 w 185642"/>
                  <a:gd name="connsiteY12" fmla="*/ 207836 h 212121"/>
                  <a:gd name="connsiteX13" fmla="*/ 139827 w 185642"/>
                  <a:gd name="connsiteY13" fmla="*/ 182213 h 212121"/>
                  <a:gd name="connsiteX14" fmla="*/ 73057 w 185642"/>
                  <a:gd name="connsiteY14" fmla="*/ 212122 h 212121"/>
                  <a:gd name="connsiteX15" fmla="*/ 0 w 185642"/>
                  <a:gd name="connsiteY15" fmla="*/ 148780 h 212121"/>
                  <a:gd name="connsiteX16" fmla="*/ 141065 w 185642"/>
                  <a:gd name="connsiteY16" fmla="*/ 133826 h 212121"/>
                  <a:gd name="connsiteX17" fmla="*/ 141065 w 185642"/>
                  <a:gd name="connsiteY17" fmla="*/ 119825 h 212121"/>
                  <a:gd name="connsiteX18" fmla="*/ 94488 w 185642"/>
                  <a:gd name="connsiteY18" fmla="*/ 111633 h 212121"/>
                  <a:gd name="connsiteX19" fmla="*/ 46292 w 185642"/>
                  <a:gd name="connsiteY19" fmla="*/ 145828 h 212121"/>
                  <a:gd name="connsiteX20" fmla="*/ 46292 w 185642"/>
                  <a:gd name="connsiteY20" fmla="*/ 146590 h 212121"/>
                  <a:gd name="connsiteX21" fmla="*/ 86296 w 185642"/>
                  <a:gd name="connsiteY21" fmla="*/ 177641 h 212121"/>
                  <a:gd name="connsiteX22" fmla="*/ 141065 w 185642"/>
                  <a:gd name="connsiteY22" fmla="*/ 133731 h 212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5642" h="212121">
                    <a:moveTo>
                      <a:pt x="95" y="148590"/>
                    </a:moveTo>
                    <a:lnTo>
                      <a:pt x="95" y="147828"/>
                    </a:lnTo>
                    <a:cubicBezTo>
                      <a:pt x="95" y="103537"/>
                      <a:pt x="35052" y="81820"/>
                      <a:pt x="85154" y="81820"/>
                    </a:cubicBezTo>
                    <a:cubicBezTo>
                      <a:pt x="108109" y="81820"/>
                      <a:pt x="124396" y="85344"/>
                      <a:pt x="140303" y="90392"/>
                    </a:cubicBezTo>
                    <a:lnTo>
                      <a:pt x="140303" y="85344"/>
                    </a:lnTo>
                    <a:cubicBezTo>
                      <a:pt x="140303" y="56198"/>
                      <a:pt x="122396" y="40672"/>
                      <a:pt x="89440" y="40672"/>
                    </a:cubicBezTo>
                    <a:cubicBezTo>
                      <a:pt x="66484" y="40672"/>
                      <a:pt x="49435" y="45720"/>
                      <a:pt x="30766" y="53531"/>
                    </a:cubicBezTo>
                    <a:lnTo>
                      <a:pt x="17907" y="16669"/>
                    </a:lnTo>
                    <a:cubicBezTo>
                      <a:pt x="40862" y="6572"/>
                      <a:pt x="62960" y="0"/>
                      <a:pt x="95536" y="0"/>
                    </a:cubicBezTo>
                    <a:cubicBezTo>
                      <a:pt x="126206" y="0"/>
                      <a:pt x="149161" y="8192"/>
                      <a:pt x="163544" y="22955"/>
                    </a:cubicBezTo>
                    <a:cubicBezTo>
                      <a:pt x="178689" y="37719"/>
                      <a:pt x="185642" y="59436"/>
                      <a:pt x="185642" y="86297"/>
                    </a:cubicBezTo>
                    <a:lnTo>
                      <a:pt x="185642" y="207836"/>
                    </a:lnTo>
                    <a:lnTo>
                      <a:pt x="139827" y="207836"/>
                    </a:lnTo>
                    <a:lnTo>
                      <a:pt x="139827" y="182213"/>
                    </a:lnTo>
                    <a:cubicBezTo>
                      <a:pt x="125825" y="198882"/>
                      <a:pt x="104489" y="212122"/>
                      <a:pt x="73057" y="212122"/>
                    </a:cubicBezTo>
                    <a:cubicBezTo>
                      <a:pt x="34576" y="212122"/>
                      <a:pt x="0" y="190024"/>
                      <a:pt x="0" y="148780"/>
                    </a:cubicBezTo>
                    <a:close/>
                    <a:moveTo>
                      <a:pt x="141065" y="133826"/>
                    </a:moveTo>
                    <a:lnTo>
                      <a:pt x="141065" y="119825"/>
                    </a:lnTo>
                    <a:cubicBezTo>
                      <a:pt x="129064" y="115157"/>
                      <a:pt x="113062" y="111633"/>
                      <a:pt x="94488" y="111633"/>
                    </a:cubicBezTo>
                    <a:cubicBezTo>
                      <a:pt x="64199" y="111633"/>
                      <a:pt x="46292" y="124492"/>
                      <a:pt x="46292" y="145828"/>
                    </a:cubicBezTo>
                    <a:lnTo>
                      <a:pt x="46292" y="146590"/>
                    </a:lnTo>
                    <a:cubicBezTo>
                      <a:pt x="46292" y="166402"/>
                      <a:pt x="63722" y="177641"/>
                      <a:pt x="86296" y="177641"/>
                    </a:cubicBezTo>
                    <a:cubicBezTo>
                      <a:pt x="117348" y="177641"/>
                      <a:pt x="141065" y="159734"/>
                      <a:pt x="141065" y="133731"/>
                    </a:cubicBezTo>
                    <a:close/>
                  </a:path>
                </a:pathLst>
              </a:custGeom>
              <a:solidFill>
                <a:srgbClr val="FFFFFF"/>
              </a:solidFill>
              <a:ln w="0"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70062932-EA25-356C-2E12-4AD689FAED60}"/>
                  </a:ext>
                </a:extLst>
              </p:cNvPr>
              <p:cNvSpPr/>
              <p:nvPr/>
            </p:nvSpPr>
            <p:spPr>
              <a:xfrm>
                <a:off x="4298777" y="6907948"/>
                <a:ext cx="212026" cy="287750"/>
              </a:xfrm>
              <a:custGeom>
                <a:avLst/>
                <a:gdLst>
                  <a:gd name="connsiteX0" fmla="*/ 0 w 212026"/>
                  <a:gd name="connsiteY0" fmla="*/ 181356 h 287750"/>
                  <a:gd name="connsiteX1" fmla="*/ 0 w 212026"/>
                  <a:gd name="connsiteY1" fmla="*/ 180594 h 287750"/>
                  <a:gd name="connsiteX2" fmla="*/ 95155 w 212026"/>
                  <a:gd name="connsiteY2" fmla="*/ 74200 h 287750"/>
                  <a:gd name="connsiteX3" fmla="*/ 165068 w 212026"/>
                  <a:gd name="connsiteY3" fmla="*/ 110300 h 287750"/>
                  <a:gd name="connsiteX4" fmla="*/ 165068 w 212026"/>
                  <a:gd name="connsiteY4" fmla="*/ 0 h 287750"/>
                  <a:gd name="connsiteX5" fmla="*/ 212027 w 212026"/>
                  <a:gd name="connsiteY5" fmla="*/ 0 h 287750"/>
                  <a:gd name="connsiteX6" fmla="*/ 212027 w 212026"/>
                  <a:gd name="connsiteY6" fmla="*/ 283464 h 287750"/>
                  <a:gd name="connsiteX7" fmla="*/ 165068 w 212026"/>
                  <a:gd name="connsiteY7" fmla="*/ 283464 h 287750"/>
                  <a:gd name="connsiteX8" fmla="*/ 165068 w 212026"/>
                  <a:gd name="connsiteY8" fmla="*/ 249269 h 287750"/>
                  <a:gd name="connsiteX9" fmla="*/ 95155 w 212026"/>
                  <a:gd name="connsiteY9" fmla="*/ 287750 h 287750"/>
                  <a:gd name="connsiteX10" fmla="*/ 0 w 212026"/>
                  <a:gd name="connsiteY10" fmla="*/ 181356 h 287750"/>
                  <a:gd name="connsiteX11" fmla="*/ 165830 w 212026"/>
                  <a:gd name="connsiteY11" fmla="*/ 181356 h 287750"/>
                  <a:gd name="connsiteX12" fmla="*/ 165830 w 212026"/>
                  <a:gd name="connsiteY12" fmla="*/ 180594 h 287750"/>
                  <a:gd name="connsiteX13" fmla="*/ 106394 w 212026"/>
                  <a:gd name="connsiteY13" fmla="*/ 114967 h 287750"/>
                  <a:gd name="connsiteX14" fmla="*/ 47339 w 212026"/>
                  <a:gd name="connsiteY14" fmla="*/ 180594 h 287750"/>
                  <a:gd name="connsiteX15" fmla="*/ 47339 w 212026"/>
                  <a:gd name="connsiteY15" fmla="*/ 181356 h 287750"/>
                  <a:gd name="connsiteX16" fmla="*/ 106394 w 212026"/>
                  <a:gd name="connsiteY16" fmla="*/ 246983 h 287750"/>
                  <a:gd name="connsiteX17" fmla="*/ 165830 w 212026"/>
                  <a:gd name="connsiteY17" fmla="*/ 181356 h 28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026" h="287750">
                    <a:moveTo>
                      <a:pt x="0" y="181356"/>
                    </a:moveTo>
                    <a:lnTo>
                      <a:pt x="0" y="180594"/>
                    </a:lnTo>
                    <a:cubicBezTo>
                      <a:pt x="0" y="112681"/>
                      <a:pt x="46196" y="74200"/>
                      <a:pt x="95155" y="74200"/>
                    </a:cubicBezTo>
                    <a:cubicBezTo>
                      <a:pt x="128969" y="74200"/>
                      <a:pt x="150304" y="90868"/>
                      <a:pt x="165068" y="110300"/>
                    </a:cubicBezTo>
                    <a:lnTo>
                      <a:pt x="165068" y="0"/>
                    </a:lnTo>
                    <a:lnTo>
                      <a:pt x="212027" y="0"/>
                    </a:lnTo>
                    <a:lnTo>
                      <a:pt x="212027" y="283464"/>
                    </a:lnTo>
                    <a:lnTo>
                      <a:pt x="165068" y="283464"/>
                    </a:lnTo>
                    <a:lnTo>
                      <a:pt x="165068" y="249269"/>
                    </a:lnTo>
                    <a:cubicBezTo>
                      <a:pt x="149923" y="270605"/>
                      <a:pt x="128588" y="287750"/>
                      <a:pt x="95155" y="287750"/>
                    </a:cubicBezTo>
                    <a:cubicBezTo>
                      <a:pt x="47054" y="287750"/>
                      <a:pt x="0" y="249269"/>
                      <a:pt x="0" y="181356"/>
                    </a:cubicBezTo>
                    <a:close/>
                    <a:moveTo>
                      <a:pt x="165830" y="181356"/>
                    </a:moveTo>
                    <a:lnTo>
                      <a:pt x="165830" y="180594"/>
                    </a:lnTo>
                    <a:cubicBezTo>
                      <a:pt x="165830" y="140970"/>
                      <a:pt x="137827" y="114967"/>
                      <a:pt x="106394" y="114967"/>
                    </a:cubicBezTo>
                    <a:cubicBezTo>
                      <a:pt x="74962" y="114967"/>
                      <a:pt x="47339" y="140208"/>
                      <a:pt x="47339" y="180594"/>
                    </a:cubicBezTo>
                    <a:lnTo>
                      <a:pt x="47339" y="181356"/>
                    </a:lnTo>
                    <a:cubicBezTo>
                      <a:pt x="47339" y="220980"/>
                      <a:pt x="74486" y="246983"/>
                      <a:pt x="106394" y="246983"/>
                    </a:cubicBezTo>
                    <a:cubicBezTo>
                      <a:pt x="138303" y="246983"/>
                      <a:pt x="165830" y="220599"/>
                      <a:pt x="165830" y="181356"/>
                    </a:cubicBezTo>
                    <a:close/>
                  </a:path>
                </a:pathLst>
              </a:custGeom>
              <a:solidFill>
                <a:srgbClr val="FFFFFF"/>
              </a:solidFill>
              <a:ln w="0" cap="flat">
                <a:noFill/>
                <a:prstDash val="solid"/>
                <a:miter/>
              </a:ln>
            </p:spPr>
            <p:txBody>
              <a:bodyPr rtlCol="0" anchor="ctr"/>
              <a:lstStyle/>
              <a:p>
                <a:endParaRPr lang="sv-SE"/>
              </a:p>
            </p:txBody>
          </p:sp>
          <p:sp>
            <p:nvSpPr>
              <p:cNvPr id="18" name="Frihandsfigur: Form 17">
                <a:extLst>
                  <a:ext uri="{FF2B5EF4-FFF2-40B4-BE49-F238E27FC236}">
                    <a16:creationId xmlns:a16="http://schemas.microsoft.com/office/drawing/2014/main" id="{CC349CB0-C50E-9CB3-EA00-20CD9B946FE9}"/>
                  </a:ext>
                </a:extLst>
              </p:cNvPr>
              <p:cNvSpPr/>
              <p:nvPr/>
            </p:nvSpPr>
            <p:spPr>
              <a:xfrm>
                <a:off x="4697684" y="6907948"/>
                <a:ext cx="212407" cy="287654"/>
              </a:xfrm>
              <a:custGeom>
                <a:avLst/>
                <a:gdLst>
                  <a:gd name="connsiteX0" fmla="*/ 47339 w 212407"/>
                  <a:gd name="connsiteY0" fmla="*/ 251651 h 287654"/>
                  <a:gd name="connsiteX1" fmla="*/ 47339 w 212407"/>
                  <a:gd name="connsiteY1" fmla="*/ 283464 h 287654"/>
                  <a:gd name="connsiteX2" fmla="*/ 0 w 212407"/>
                  <a:gd name="connsiteY2" fmla="*/ 283464 h 287654"/>
                  <a:gd name="connsiteX3" fmla="*/ 0 w 212407"/>
                  <a:gd name="connsiteY3" fmla="*/ 0 h 287654"/>
                  <a:gd name="connsiteX4" fmla="*/ 47339 w 212407"/>
                  <a:gd name="connsiteY4" fmla="*/ 0 h 287654"/>
                  <a:gd name="connsiteX5" fmla="*/ 47339 w 212407"/>
                  <a:gd name="connsiteY5" fmla="*/ 112586 h 287654"/>
                  <a:gd name="connsiteX6" fmla="*/ 117253 w 212407"/>
                  <a:gd name="connsiteY6" fmla="*/ 74105 h 287654"/>
                  <a:gd name="connsiteX7" fmla="*/ 212407 w 212407"/>
                  <a:gd name="connsiteY7" fmla="*/ 180499 h 287654"/>
                  <a:gd name="connsiteX8" fmla="*/ 212407 w 212407"/>
                  <a:gd name="connsiteY8" fmla="*/ 181261 h 287654"/>
                  <a:gd name="connsiteX9" fmla="*/ 117253 w 212407"/>
                  <a:gd name="connsiteY9" fmla="*/ 287655 h 287654"/>
                  <a:gd name="connsiteX10" fmla="*/ 47339 w 212407"/>
                  <a:gd name="connsiteY10" fmla="*/ 251555 h 287654"/>
                  <a:gd name="connsiteX11" fmla="*/ 164592 w 212407"/>
                  <a:gd name="connsiteY11" fmla="*/ 181356 h 287654"/>
                  <a:gd name="connsiteX12" fmla="*/ 164592 w 212407"/>
                  <a:gd name="connsiteY12" fmla="*/ 180594 h 287654"/>
                  <a:gd name="connsiteX13" fmla="*/ 105918 w 212407"/>
                  <a:gd name="connsiteY13" fmla="*/ 114967 h 287654"/>
                  <a:gd name="connsiteX14" fmla="*/ 46101 w 212407"/>
                  <a:gd name="connsiteY14" fmla="*/ 180594 h 287654"/>
                  <a:gd name="connsiteX15" fmla="*/ 46101 w 212407"/>
                  <a:gd name="connsiteY15" fmla="*/ 181356 h 287654"/>
                  <a:gd name="connsiteX16" fmla="*/ 105918 w 212407"/>
                  <a:gd name="connsiteY16" fmla="*/ 246983 h 287654"/>
                  <a:gd name="connsiteX17" fmla="*/ 164592 w 212407"/>
                  <a:gd name="connsiteY17" fmla="*/ 181356 h 287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407" h="287654">
                    <a:moveTo>
                      <a:pt x="47339" y="251651"/>
                    </a:moveTo>
                    <a:lnTo>
                      <a:pt x="47339" y="283464"/>
                    </a:lnTo>
                    <a:lnTo>
                      <a:pt x="0" y="283464"/>
                    </a:lnTo>
                    <a:lnTo>
                      <a:pt x="0" y="0"/>
                    </a:lnTo>
                    <a:lnTo>
                      <a:pt x="47339" y="0"/>
                    </a:lnTo>
                    <a:lnTo>
                      <a:pt x="47339" y="112586"/>
                    </a:lnTo>
                    <a:cubicBezTo>
                      <a:pt x="62484" y="91250"/>
                      <a:pt x="83820" y="74105"/>
                      <a:pt x="117253" y="74105"/>
                    </a:cubicBezTo>
                    <a:cubicBezTo>
                      <a:pt x="165449" y="74105"/>
                      <a:pt x="212407" y="112205"/>
                      <a:pt x="212407" y="180499"/>
                    </a:cubicBezTo>
                    <a:lnTo>
                      <a:pt x="212407" y="181261"/>
                    </a:lnTo>
                    <a:cubicBezTo>
                      <a:pt x="212407" y="249174"/>
                      <a:pt x="165830" y="287655"/>
                      <a:pt x="117253" y="287655"/>
                    </a:cubicBezTo>
                    <a:cubicBezTo>
                      <a:pt x="83058" y="287655"/>
                      <a:pt x="61722" y="270605"/>
                      <a:pt x="47339" y="251555"/>
                    </a:cubicBezTo>
                    <a:close/>
                    <a:moveTo>
                      <a:pt x="164592" y="181356"/>
                    </a:moveTo>
                    <a:lnTo>
                      <a:pt x="164592" y="180594"/>
                    </a:lnTo>
                    <a:cubicBezTo>
                      <a:pt x="164592" y="140970"/>
                      <a:pt x="137446" y="114967"/>
                      <a:pt x="105918" y="114967"/>
                    </a:cubicBezTo>
                    <a:cubicBezTo>
                      <a:pt x="74390" y="114967"/>
                      <a:pt x="46101" y="141351"/>
                      <a:pt x="46101" y="180594"/>
                    </a:cubicBezTo>
                    <a:lnTo>
                      <a:pt x="46101" y="181356"/>
                    </a:lnTo>
                    <a:cubicBezTo>
                      <a:pt x="46101" y="220599"/>
                      <a:pt x="74104" y="246983"/>
                      <a:pt x="105918" y="246983"/>
                    </a:cubicBezTo>
                    <a:cubicBezTo>
                      <a:pt x="137731" y="246983"/>
                      <a:pt x="164592" y="221742"/>
                      <a:pt x="164592" y="181356"/>
                    </a:cubicBezTo>
                    <a:close/>
                  </a:path>
                </a:pathLst>
              </a:custGeom>
              <a:solidFill>
                <a:srgbClr val="FFFFFF"/>
              </a:solidFill>
              <a:ln w="0" cap="flat">
                <a:noFill/>
                <a:prstDash val="solid"/>
                <a:miter/>
              </a:ln>
            </p:spPr>
            <p:txBody>
              <a:bodyPr rtlCol="0" anchor="ctr"/>
              <a:lstStyle/>
              <a:p>
                <a:endParaRPr lang="sv-SE"/>
              </a:p>
            </p:txBody>
          </p:sp>
          <p:sp>
            <p:nvSpPr>
              <p:cNvPr id="19" name="Frihandsfigur: Form 18">
                <a:extLst>
                  <a:ext uri="{FF2B5EF4-FFF2-40B4-BE49-F238E27FC236}">
                    <a16:creationId xmlns:a16="http://schemas.microsoft.com/office/drawing/2014/main" id="{D16A8DF8-7F3D-3DAF-6363-9C67BC823A72}"/>
                  </a:ext>
                </a:extLst>
              </p:cNvPr>
              <p:cNvSpPr/>
              <p:nvPr/>
            </p:nvSpPr>
            <p:spPr>
              <a:xfrm>
                <a:off x="4965241" y="691032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solidFill>
                <a:srgbClr val="FFFFFF"/>
              </a:solidFill>
              <a:ln w="0" cap="flat">
                <a:noFill/>
                <a:prstDash val="solid"/>
                <a:miter/>
              </a:ln>
            </p:spPr>
            <p:txBody>
              <a:bodyPr rtlCol="0" anchor="ctr"/>
              <a:lstStyle/>
              <a:p>
                <a:endParaRPr lang="sv-SE"/>
              </a:p>
            </p:txBody>
          </p:sp>
          <p:sp>
            <p:nvSpPr>
              <p:cNvPr id="20" name="Frihandsfigur: Form 19">
                <a:extLst>
                  <a:ext uri="{FF2B5EF4-FFF2-40B4-BE49-F238E27FC236}">
                    <a16:creationId xmlns:a16="http://schemas.microsoft.com/office/drawing/2014/main" id="{9AFA42E3-619C-719E-B4DE-F7A26F1F45B5}"/>
                  </a:ext>
                </a:extLst>
              </p:cNvPr>
              <p:cNvSpPr/>
              <p:nvPr/>
            </p:nvSpPr>
            <p:spPr>
              <a:xfrm>
                <a:off x="5083256" y="6907948"/>
                <a:ext cx="47338" cy="283464"/>
              </a:xfrm>
              <a:custGeom>
                <a:avLst/>
                <a:gdLst>
                  <a:gd name="connsiteX0" fmla="*/ 0 w 47338"/>
                  <a:gd name="connsiteY0" fmla="*/ 0 h 283464"/>
                  <a:gd name="connsiteX1" fmla="*/ 47339 w 47338"/>
                  <a:gd name="connsiteY1" fmla="*/ 0 h 283464"/>
                  <a:gd name="connsiteX2" fmla="*/ 47339 w 47338"/>
                  <a:gd name="connsiteY2" fmla="*/ 283464 h 283464"/>
                  <a:gd name="connsiteX3" fmla="*/ 0 w 47338"/>
                  <a:gd name="connsiteY3" fmla="*/ 283464 h 283464"/>
                  <a:gd name="connsiteX4" fmla="*/ 0 w 47338"/>
                  <a:gd name="connsiteY4" fmla="*/ 0 h 283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38" h="283464">
                    <a:moveTo>
                      <a:pt x="0" y="0"/>
                    </a:moveTo>
                    <a:lnTo>
                      <a:pt x="47339" y="0"/>
                    </a:lnTo>
                    <a:lnTo>
                      <a:pt x="47339" y="283464"/>
                    </a:lnTo>
                    <a:lnTo>
                      <a:pt x="0" y="283464"/>
                    </a:lnTo>
                    <a:lnTo>
                      <a:pt x="0" y="0"/>
                    </a:lnTo>
                    <a:close/>
                  </a:path>
                </a:pathLst>
              </a:custGeom>
              <a:solidFill>
                <a:srgbClr val="FFFFFF"/>
              </a:solidFill>
              <a:ln w="0" cap="flat">
                <a:noFill/>
                <a:prstDash val="solid"/>
                <a:miter/>
              </a:ln>
            </p:spPr>
            <p:txBody>
              <a:bodyPr rtlCol="0" anchor="ctr"/>
              <a:lstStyle/>
              <a:p>
                <a:endParaRPr lang="sv-SE"/>
              </a:p>
            </p:txBody>
          </p:sp>
          <p:sp>
            <p:nvSpPr>
              <p:cNvPr id="21" name="Frihandsfigur: Form 20">
                <a:extLst>
                  <a:ext uri="{FF2B5EF4-FFF2-40B4-BE49-F238E27FC236}">
                    <a16:creationId xmlns:a16="http://schemas.microsoft.com/office/drawing/2014/main" id="{123F2DEE-52CA-AEE0-15D5-40B2CA483D3B}"/>
                  </a:ext>
                </a:extLst>
              </p:cNvPr>
              <p:cNvSpPr/>
              <p:nvPr/>
            </p:nvSpPr>
            <p:spPr>
              <a:xfrm>
                <a:off x="5187364" y="6907948"/>
                <a:ext cx="212026" cy="287750"/>
              </a:xfrm>
              <a:custGeom>
                <a:avLst/>
                <a:gdLst>
                  <a:gd name="connsiteX0" fmla="*/ 0 w 212026"/>
                  <a:gd name="connsiteY0" fmla="*/ 181356 h 287750"/>
                  <a:gd name="connsiteX1" fmla="*/ 0 w 212026"/>
                  <a:gd name="connsiteY1" fmla="*/ 180594 h 287750"/>
                  <a:gd name="connsiteX2" fmla="*/ 95155 w 212026"/>
                  <a:gd name="connsiteY2" fmla="*/ 74200 h 287750"/>
                  <a:gd name="connsiteX3" fmla="*/ 165068 w 212026"/>
                  <a:gd name="connsiteY3" fmla="*/ 110300 h 287750"/>
                  <a:gd name="connsiteX4" fmla="*/ 165068 w 212026"/>
                  <a:gd name="connsiteY4" fmla="*/ 0 h 287750"/>
                  <a:gd name="connsiteX5" fmla="*/ 212026 w 212026"/>
                  <a:gd name="connsiteY5" fmla="*/ 0 h 287750"/>
                  <a:gd name="connsiteX6" fmla="*/ 212026 w 212026"/>
                  <a:gd name="connsiteY6" fmla="*/ 283464 h 287750"/>
                  <a:gd name="connsiteX7" fmla="*/ 165068 w 212026"/>
                  <a:gd name="connsiteY7" fmla="*/ 283464 h 287750"/>
                  <a:gd name="connsiteX8" fmla="*/ 165068 w 212026"/>
                  <a:gd name="connsiteY8" fmla="*/ 249269 h 287750"/>
                  <a:gd name="connsiteX9" fmla="*/ 95155 w 212026"/>
                  <a:gd name="connsiteY9" fmla="*/ 287750 h 287750"/>
                  <a:gd name="connsiteX10" fmla="*/ 0 w 212026"/>
                  <a:gd name="connsiteY10" fmla="*/ 181356 h 287750"/>
                  <a:gd name="connsiteX11" fmla="*/ 165830 w 212026"/>
                  <a:gd name="connsiteY11" fmla="*/ 181356 h 287750"/>
                  <a:gd name="connsiteX12" fmla="*/ 165830 w 212026"/>
                  <a:gd name="connsiteY12" fmla="*/ 180594 h 287750"/>
                  <a:gd name="connsiteX13" fmla="*/ 106394 w 212026"/>
                  <a:gd name="connsiteY13" fmla="*/ 114967 h 287750"/>
                  <a:gd name="connsiteX14" fmla="*/ 47339 w 212026"/>
                  <a:gd name="connsiteY14" fmla="*/ 180594 h 287750"/>
                  <a:gd name="connsiteX15" fmla="*/ 47339 w 212026"/>
                  <a:gd name="connsiteY15" fmla="*/ 181356 h 287750"/>
                  <a:gd name="connsiteX16" fmla="*/ 106394 w 212026"/>
                  <a:gd name="connsiteY16" fmla="*/ 246983 h 287750"/>
                  <a:gd name="connsiteX17" fmla="*/ 165830 w 212026"/>
                  <a:gd name="connsiteY17" fmla="*/ 181356 h 28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026" h="287750">
                    <a:moveTo>
                      <a:pt x="0" y="181356"/>
                    </a:moveTo>
                    <a:lnTo>
                      <a:pt x="0" y="180594"/>
                    </a:lnTo>
                    <a:cubicBezTo>
                      <a:pt x="0" y="112681"/>
                      <a:pt x="46196" y="74200"/>
                      <a:pt x="95155" y="74200"/>
                    </a:cubicBezTo>
                    <a:cubicBezTo>
                      <a:pt x="128968" y="74200"/>
                      <a:pt x="150304" y="90868"/>
                      <a:pt x="165068" y="110300"/>
                    </a:cubicBezTo>
                    <a:lnTo>
                      <a:pt x="165068" y="0"/>
                    </a:lnTo>
                    <a:lnTo>
                      <a:pt x="212026" y="0"/>
                    </a:lnTo>
                    <a:lnTo>
                      <a:pt x="212026" y="283464"/>
                    </a:lnTo>
                    <a:lnTo>
                      <a:pt x="165068" y="283464"/>
                    </a:lnTo>
                    <a:lnTo>
                      <a:pt x="165068" y="249269"/>
                    </a:lnTo>
                    <a:cubicBezTo>
                      <a:pt x="149923" y="270605"/>
                      <a:pt x="128588" y="287750"/>
                      <a:pt x="95155" y="287750"/>
                    </a:cubicBezTo>
                    <a:cubicBezTo>
                      <a:pt x="46958" y="287750"/>
                      <a:pt x="0" y="249269"/>
                      <a:pt x="0" y="181356"/>
                    </a:cubicBezTo>
                    <a:close/>
                    <a:moveTo>
                      <a:pt x="165830" y="181356"/>
                    </a:moveTo>
                    <a:lnTo>
                      <a:pt x="165830" y="180594"/>
                    </a:lnTo>
                    <a:cubicBezTo>
                      <a:pt x="165830" y="140970"/>
                      <a:pt x="137827" y="114967"/>
                      <a:pt x="106394" y="114967"/>
                    </a:cubicBezTo>
                    <a:cubicBezTo>
                      <a:pt x="74962" y="114967"/>
                      <a:pt x="47339" y="140208"/>
                      <a:pt x="47339" y="180594"/>
                    </a:cubicBezTo>
                    <a:lnTo>
                      <a:pt x="47339" y="181356"/>
                    </a:lnTo>
                    <a:cubicBezTo>
                      <a:pt x="47339" y="220980"/>
                      <a:pt x="74486" y="246983"/>
                      <a:pt x="106394" y="246983"/>
                    </a:cubicBezTo>
                    <a:cubicBezTo>
                      <a:pt x="138303" y="246983"/>
                      <a:pt x="165830" y="220599"/>
                      <a:pt x="165830" y="181356"/>
                    </a:cubicBezTo>
                    <a:close/>
                  </a:path>
                </a:pathLst>
              </a:custGeom>
              <a:solidFill>
                <a:srgbClr val="FFFFFF"/>
              </a:solidFill>
              <a:ln w="0" cap="flat">
                <a:noFill/>
                <a:prstDash val="solid"/>
                <a:miter/>
              </a:ln>
            </p:spPr>
            <p:txBody>
              <a:bodyPr rtlCol="0" anchor="ctr"/>
              <a:lstStyle/>
              <a:p>
                <a:endParaRPr lang="sv-SE"/>
              </a:p>
            </p:txBody>
          </p:sp>
        </p:grpSp>
      </p:grpSp>
      <p:sp>
        <p:nvSpPr>
          <p:cNvPr id="22" name="Platshållare för innehåll 2">
            <a:extLst>
              <a:ext uri="{FF2B5EF4-FFF2-40B4-BE49-F238E27FC236}">
                <a16:creationId xmlns:a16="http://schemas.microsoft.com/office/drawing/2014/main" id="{CE4ACEF5-31AC-1911-DC9E-1B1F9F301C79}"/>
              </a:ext>
            </a:extLst>
          </p:cNvPr>
          <p:cNvSpPr txBox="1">
            <a:spLocks/>
          </p:cNvSpPr>
          <p:nvPr/>
        </p:nvSpPr>
        <p:spPr>
          <a:xfrm>
            <a:off x="2396537" y="1867518"/>
            <a:ext cx="6614966" cy="2243137"/>
          </a:xfrm>
          <a:prstGeom prst="rect">
            <a:avLst/>
          </a:prstGeom>
          <a:solidFill>
            <a:srgbClr val="FFF3B0"/>
          </a:solidFill>
        </p:spPr>
        <p:txBody>
          <a:bodyPr vert="horz" lIns="144000" tIns="144000" rIns="144000" bIns="144000" rtlCol="0">
            <a:noAutofit/>
          </a:bodyPr>
          <a:lst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600"/>
              </a:spcAft>
              <a:buNone/>
            </a:pPr>
            <a:r>
              <a:rPr lang="sv-SE" sz="2400" b="1" dirty="0">
                <a:latin typeface="+mj-lt"/>
              </a:rPr>
              <a:t>AI-genererad bild</a:t>
            </a:r>
          </a:p>
          <a:p>
            <a:pPr marL="0" indent="0">
              <a:lnSpc>
                <a:spcPct val="100000"/>
              </a:lnSpc>
              <a:spcBef>
                <a:spcPts val="0"/>
              </a:spcBef>
              <a:spcAft>
                <a:spcPts val="1800"/>
              </a:spcAft>
              <a:buNone/>
            </a:pPr>
            <a:r>
              <a:rPr lang="sv-SE" dirty="0"/>
              <a:t>Om du använder en AI-genererad bild ska du visa det genom märkningen nedan. </a:t>
            </a:r>
            <a:r>
              <a:rPr lang="sv-SE" b="0" dirty="0">
                <a:solidFill>
                  <a:srgbClr val="000000"/>
                </a:solidFill>
                <a:effectLst/>
                <a:latin typeface="Open Sans" panose="020B0606030504020204" pitchFamily="34" charset="0"/>
              </a:rPr>
              <a:t>Placera grafiken i något av bildens hörn och där det har minst påverkan på bilden. Säkra kontrasten mot bilden genom att välja vit eller svart grafik. </a:t>
            </a:r>
            <a:endParaRPr lang="sv-SE" dirty="0"/>
          </a:p>
        </p:txBody>
      </p:sp>
      <p:grpSp>
        <p:nvGrpSpPr>
          <p:cNvPr id="23" name="Grupp 22">
            <a:extLst>
              <a:ext uri="{FF2B5EF4-FFF2-40B4-BE49-F238E27FC236}">
                <a16:creationId xmlns:a16="http://schemas.microsoft.com/office/drawing/2014/main" id="{2268F310-204E-DA9F-DB48-7305F998173D}"/>
              </a:ext>
            </a:extLst>
          </p:cNvPr>
          <p:cNvGrpSpPr/>
          <p:nvPr/>
        </p:nvGrpSpPr>
        <p:grpSpPr>
          <a:xfrm>
            <a:off x="0" y="5482705"/>
            <a:ext cx="3049034" cy="495468"/>
            <a:chOff x="0" y="9666288"/>
            <a:chExt cx="3810000" cy="619125"/>
          </a:xfrm>
        </p:grpSpPr>
        <p:sp>
          <p:nvSpPr>
            <p:cNvPr id="24" name="Frihandsfigur: Form 23">
              <a:extLst>
                <a:ext uri="{FF2B5EF4-FFF2-40B4-BE49-F238E27FC236}">
                  <a16:creationId xmlns:a16="http://schemas.microsoft.com/office/drawing/2014/main" id="{D482F241-C58E-D9A1-1E65-F6223C1C3A60}"/>
                </a:ext>
              </a:extLst>
            </p:cNvPr>
            <p:cNvSpPr/>
            <p:nvPr/>
          </p:nvSpPr>
          <p:spPr>
            <a:xfrm>
              <a:off x="0" y="9666288"/>
              <a:ext cx="3810000" cy="619125"/>
            </a:xfrm>
            <a:custGeom>
              <a:avLst/>
              <a:gdLst>
                <a:gd name="connsiteX0" fmla="*/ 0 w 3810000"/>
                <a:gd name="connsiteY0" fmla="*/ 0 h 619125"/>
                <a:gd name="connsiteX1" fmla="*/ 3810000 w 3810000"/>
                <a:gd name="connsiteY1" fmla="*/ 0 h 619125"/>
                <a:gd name="connsiteX2" fmla="*/ 3810000 w 3810000"/>
                <a:gd name="connsiteY2" fmla="*/ 619125 h 619125"/>
                <a:gd name="connsiteX3" fmla="*/ 0 w 3810000"/>
                <a:gd name="connsiteY3" fmla="*/ 619125 h 619125"/>
              </a:gdLst>
              <a:ahLst/>
              <a:cxnLst>
                <a:cxn ang="0">
                  <a:pos x="connsiteX0" y="connsiteY0"/>
                </a:cxn>
                <a:cxn ang="0">
                  <a:pos x="connsiteX1" y="connsiteY1"/>
                </a:cxn>
                <a:cxn ang="0">
                  <a:pos x="connsiteX2" y="connsiteY2"/>
                </a:cxn>
                <a:cxn ang="0">
                  <a:pos x="connsiteX3" y="connsiteY3"/>
                </a:cxn>
              </a:cxnLst>
              <a:rect l="l" t="t" r="r" b="b"/>
              <a:pathLst>
                <a:path w="3810000" h="619125">
                  <a:moveTo>
                    <a:pt x="0" y="0"/>
                  </a:moveTo>
                  <a:lnTo>
                    <a:pt x="3810000" y="0"/>
                  </a:lnTo>
                  <a:lnTo>
                    <a:pt x="3810000" y="619125"/>
                  </a:lnTo>
                  <a:lnTo>
                    <a:pt x="0" y="619125"/>
                  </a:lnTo>
                  <a:close/>
                </a:path>
              </a:pathLst>
            </a:custGeom>
            <a:solidFill>
              <a:schemeClr val="bg1"/>
            </a:solidFill>
            <a:ln w="0" cap="flat">
              <a:noFill/>
              <a:prstDash val="solid"/>
              <a:miter/>
            </a:ln>
          </p:spPr>
          <p:txBody>
            <a:bodyPr rtlCol="0" anchor="ctr"/>
            <a:lstStyle/>
            <a:p>
              <a:endParaRPr lang="sv-SE"/>
            </a:p>
          </p:txBody>
        </p:sp>
        <p:grpSp>
          <p:nvGrpSpPr>
            <p:cNvPr id="25" name="Grupp 24">
              <a:extLst>
                <a:ext uri="{FF2B5EF4-FFF2-40B4-BE49-F238E27FC236}">
                  <a16:creationId xmlns:a16="http://schemas.microsoft.com/office/drawing/2014/main" id="{3FFF72DF-14CA-652E-A91D-996F4760AA93}"/>
                </a:ext>
              </a:extLst>
            </p:cNvPr>
            <p:cNvGrpSpPr/>
            <p:nvPr/>
          </p:nvGrpSpPr>
          <p:grpSpPr>
            <a:xfrm>
              <a:off x="144589" y="9827451"/>
              <a:ext cx="3497103" cy="346423"/>
              <a:chOff x="1902287" y="6907948"/>
              <a:chExt cx="3497103" cy="346423"/>
            </a:xfrm>
            <a:solidFill>
              <a:schemeClr val="tx1"/>
            </a:solidFill>
          </p:grpSpPr>
          <p:sp>
            <p:nvSpPr>
              <p:cNvPr id="26" name="Frihandsfigur: Form 25">
                <a:extLst>
                  <a:ext uri="{FF2B5EF4-FFF2-40B4-BE49-F238E27FC236}">
                    <a16:creationId xmlns:a16="http://schemas.microsoft.com/office/drawing/2014/main" id="{132A01FA-BDA8-2366-7D46-D2DA0DFBFC29}"/>
                  </a:ext>
                </a:extLst>
              </p:cNvPr>
              <p:cNvSpPr/>
              <p:nvPr/>
            </p:nvSpPr>
            <p:spPr>
              <a:xfrm>
                <a:off x="1902287" y="6917663"/>
                <a:ext cx="283654" cy="273748"/>
              </a:xfrm>
              <a:custGeom>
                <a:avLst/>
                <a:gdLst>
                  <a:gd name="connsiteX0" fmla="*/ 119729 w 283654"/>
                  <a:gd name="connsiteY0" fmla="*/ 0 h 273748"/>
                  <a:gd name="connsiteX1" fmla="*/ 164021 w 283654"/>
                  <a:gd name="connsiteY1" fmla="*/ 0 h 273748"/>
                  <a:gd name="connsiteX2" fmla="*/ 283655 w 283654"/>
                  <a:gd name="connsiteY2" fmla="*/ 273749 h 273748"/>
                  <a:gd name="connsiteX3" fmla="*/ 233172 w 283654"/>
                  <a:gd name="connsiteY3" fmla="*/ 273749 h 273748"/>
                  <a:gd name="connsiteX4" fmla="*/ 205549 w 283654"/>
                  <a:gd name="connsiteY4" fmla="*/ 208121 h 273748"/>
                  <a:gd name="connsiteX5" fmla="*/ 76962 w 283654"/>
                  <a:gd name="connsiteY5" fmla="*/ 208121 h 273748"/>
                  <a:gd name="connsiteX6" fmla="*/ 48958 w 283654"/>
                  <a:gd name="connsiteY6" fmla="*/ 273749 h 273748"/>
                  <a:gd name="connsiteX7" fmla="*/ 0 w 283654"/>
                  <a:gd name="connsiteY7" fmla="*/ 273749 h 273748"/>
                  <a:gd name="connsiteX8" fmla="*/ 119634 w 283654"/>
                  <a:gd name="connsiteY8" fmla="*/ 0 h 273748"/>
                  <a:gd name="connsiteX9" fmla="*/ 188119 w 283654"/>
                  <a:gd name="connsiteY9" fmla="*/ 165830 h 273748"/>
                  <a:gd name="connsiteX10" fmla="*/ 141161 w 283654"/>
                  <a:gd name="connsiteY10" fmla="*/ 57055 h 273748"/>
                  <a:gd name="connsiteX11" fmla="*/ 94583 w 283654"/>
                  <a:gd name="connsiteY11" fmla="*/ 165830 h 273748"/>
                  <a:gd name="connsiteX12" fmla="*/ 188214 w 283654"/>
                  <a:gd name="connsiteY12" fmla="*/ 165830 h 27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3654" h="273748">
                    <a:moveTo>
                      <a:pt x="119729" y="0"/>
                    </a:moveTo>
                    <a:lnTo>
                      <a:pt x="164021" y="0"/>
                    </a:lnTo>
                    <a:lnTo>
                      <a:pt x="283655" y="273749"/>
                    </a:lnTo>
                    <a:lnTo>
                      <a:pt x="233172" y="273749"/>
                    </a:lnTo>
                    <a:lnTo>
                      <a:pt x="205549" y="208121"/>
                    </a:lnTo>
                    <a:lnTo>
                      <a:pt x="76962" y="208121"/>
                    </a:lnTo>
                    <a:lnTo>
                      <a:pt x="48958" y="273749"/>
                    </a:lnTo>
                    <a:lnTo>
                      <a:pt x="0" y="273749"/>
                    </a:lnTo>
                    <a:lnTo>
                      <a:pt x="119634" y="0"/>
                    </a:lnTo>
                    <a:close/>
                    <a:moveTo>
                      <a:pt x="188119" y="165830"/>
                    </a:moveTo>
                    <a:lnTo>
                      <a:pt x="141161" y="57055"/>
                    </a:lnTo>
                    <a:lnTo>
                      <a:pt x="94583" y="165830"/>
                    </a:lnTo>
                    <a:lnTo>
                      <a:pt x="188214" y="165830"/>
                    </a:lnTo>
                    <a:close/>
                  </a:path>
                </a:pathLst>
              </a:custGeom>
              <a:grpFill/>
              <a:ln w="0" cap="flat">
                <a:noFill/>
                <a:prstDash val="solid"/>
                <a:miter/>
              </a:ln>
            </p:spPr>
            <p:txBody>
              <a:bodyPr rtlCol="0" anchor="ctr"/>
              <a:lstStyle/>
              <a:p>
                <a:endParaRPr lang="sv-SE"/>
              </a:p>
            </p:txBody>
          </p:sp>
          <p:sp>
            <p:nvSpPr>
              <p:cNvPr id="27" name="Frihandsfigur: Form 26">
                <a:extLst>
                  <a:ext uri="{FF2B5EF4-FFF2-40B4-BE49-F238E27FC236}">
                    <a16:creationId xmlns:a16="http://schemas.microsoft.com/office/drawing/2014/main" id="{DEFF85D6-E12C-E475-A208-BA8F8C428243}"/>
                  </a:ext>
                </a:extLst>
              </p:cNvPr>
              <p:cNvSpPr/>
              <p:nvPr/>
            </p:nvSpPr>
            <p:spPr>
              <a:xfrm>
                <a:off x="2240710" y="6919663"/>
                <a:ext cx="47815" cy="271843"/>
              </a:xfrm>
              <a:custGeom>
                <a:avLst/>
                <a:gdLst>
                  <a:gd name="connsiteX0" fmla="*/ 0 w 47815"/>
                  <a:gd name="connsiteY0" fmla="*/ 0 h 271843"/>
                  <a:gd name="connsiteX1" fmla="*/ 47816 w 47815"/>
                  <a:gd name="connsiteY1" fmla="*/ 0 h 271843"/>
                  <a:gd name="connsiteX2" fmla="*/ 47816 w 47815"/>
                  <a:gd name="connsiteY2" fmla="*/ 271844 h 271843"/>
                  <a:gd name="connsiteX3" fmla="*/ 0 w 47815"/>
                  <a:gd name="connsiteY3" fmla="*/ 271844 h 271843"/>
                  <a:gd name="connsiteX4" fmla="*/ 0 w 47815"/>
                  <a:gd name="connsiteY4" fmla="*/ 0 h 2718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815" h="271843">
                    <a:moveTo>
                      <a:pt x="0" y="0"/>
                    </a:moveTo>
                    <a:lnTo>
                      <a:pt x="47816" y="0"/>
                    </a:lnTo>
                    <a:lnTo>
                      <a:pt x="47816" y="271844"/>
                    </a:lnTo>
                    <a:lnTo>
                      <a:pt x="0" y="271844"/>
                    </a:lnTo>
                    <a:lnTo>
                      <a:pt x="0" y="0"/>
                    </a:lnTo>
                    <a:close/>
                  </a:path>
                </a:pathLst>
              </a:custGeom>
              <a:grpFill/>
              <a:ln w="0" cap="flat">
                <a:noFill/>
                <a:prstDash val="solid"/>
                <a:miter/>
              </a:ln>
            </p:spPr>
            <p:txBody>
              <a:bodyPr rtlCol="0" anchor="ctr"/>
              <a:lstStyle/>
              <a:p>
                <a:endParaRPr lang="sv-SE"/>
              </a:p>
            </p:txBody>
          </p:sp>
          <p:sp>
            <p:nvSpPr>
              <p:cNvPr id="28" name="Frihandsfigur: Form 27">
                <a:extLst>
                  <a:ext uri="{FF2B5EF4-FFF2-40B4-BE49-F238E27FC236}">
                    <a16:creationId xmlns:a16="http://schemas.microsoft.com/office/drawing/2014/main" id="{0365A1F4-1186-309A-3201-8E87665A029E}"/>
                  </a:ext>
                </a:extLst>
              </p:cNvPr>
              <p:cNvSpPr/>
              <p:nvPr/>
            </p:nvSpPr>
            <p:spPr>
              <a:xfrm>
                <a:off x="2353772" y="7049299"/>
                <a:ext cx="114966" cy="46196"/>
              </a:xfrm>
              <a:custGeom>
                <a:avLst/>
                <a:gdLst>
                  <a:gd name="connsiteX0" fmla="*/ 0 w 114966"/>
                  <a:gd name="connsiteY0" fmla="*/ 0 h 46196"/>
                  <a:gd name="connsiteX1" fmla="*/ 114967 w 114966"/>
                  <a:gd name="connsiteY1" fmla="*/ 0 h 46196"/>
                  <a:gd name="connsiteX2" fmla="*/ 114967 w 114966"/>
                  <a:gd name="connsiteY2" fmla="*/ 46196 h 46196"/>
                  <a:gd name="connsiteX3" fmla="*/ 0 w 114966"/>
                  <a:gd name="connsiteY3" fmla="*/ 46196 h 46196"/>
                  <a:gd name="connsiteX4" fmla="*/ 0 w 114966"/>
                  <a:gd name="connsiteY4" fmla="*/ 0 h 461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966" h="46196">
                    <a:moveTo>
                      <a:pt x="0" y="0"/>
                    </a:moveTo>
                    <a:lnTo>
                      <a:pt x="114967" y="0"/>
                    </a:lnTo>
                    <a:lnTo>
                      <a:pt x="114967" y="46196"/>
                    </a:lnTo>
                    <a:lnTo>
                      <a:pt x="0" y="46196"/>
                    </a:lnTo>
                    <a:lnTo>
                      <a:pt x="0" y="0"/>
                    </a:lnTo>
                    <a:close/>
                  </a:path>
                </a:pathLst>
              </a:custGeom>
              <a:grpFill/>
              <a:ln w="0" cap="flat">
                <a:noFill/>
                <a:prstDash val="solid"/>
                <a:miter/>
              </a:ln>
            </p:spPr>
            <p:txBody>
              <a:bodyPr rtlCol="0" anchor="ctr"/>
              <a:lstStyle/>
              <a:p>
                <a:endParaRPr lang="sv-SE"/>
              </a:p>
            </p:txBody>
          </p:sp>
          <p:sp>
            <p:nvSpPr>
              <p:cNvPr id="29" name="Frihandsfigur: Form 28">
                <a:extLst>
                  <a:ext uri="{FF2B5EF4-FFF2-40B4-BE49-F238E27FC236}">
                    <a16:creationId xmlns:a16="http://schemas.microsoft.com/office/drawing/2014/main" id="{C25F9664-AECA-669F-5784-6D5AA355CEDA}"/>
                  </a:ext>
                </a:extLst>
              </p:cNvPr>
              <p:cNvSpPr/>
              <p:nvPr/>
            </p:nvSpPr>
            <p:spPr>
              <a:xfrm>
                <a:off x="2515316" y="6982147"/>
                <a:ext cx="212026" cy="272224"/>
              </a:xfrm>
              <a:custGeom>
                <a:avLst/>
                <a:gdLst>
                  <a:gd name="connsiteX0" fmla="*/ 10096 w 212026"/>
                  <a:gd name="connsiteY0" fmla="*/ 247745 h 272224"/>
                  <a:gd name="connsiteX1" fmla="*/ 27527 w 212026"/>
                  <a:gd name="connsiteY1" fmla="*/ 212408 h 272224"/>
                  <a:gd name="connsiteX2" fmla="*/ 100584 w 212026"/>
                  <a:gd name="connsiteY2" fmla="*/ 233744 h 272224"/>
                  <a:gd name="connsiteX3" fmla="*/ 165449 w 212026"/>
                  <a:gd name="connsiteY3" fmla="*/ 171260 h 272224"/>
                  <a:gd name="connsiteX4" fmla="*/ 165449 w 212026"/>
                  <a:gd name="connsiteY4" fmla="*/ 155734 h 272224"/>
                  <a:gd name="connsiteX5" fmla="*/ 93250 w 212026"/>
                  <a:gd name="connsiteY5" fmla="*/ 192977 h 272224"/>
                  <a:gd name="connsiteX6" fmla="*/ 0 w 212026"/>
                  <a:gd name="connsiteY6" fmla="*/ 97060 h 272224"/>
                  <a:gd name="connsiteX7" fmla="*/ 0 w 212026"/>
                  <a:gd name="connsiteY7" fmla="*/ 96298 h 272224"/>
                  <a:gd name="connsiteX8" fmla="*/ 93250 w 212026"/>
                  <a:gd name="connsiteY8" fmla="*/ 0 h 272224"/>
                  <a:gd name="connsiteX9" fmla="*/ 165068 w 212026"/>
                  <a:gd name="connsiteY9" fmla="*/ 34957 h 272224"/>
                  <a:gd name="connsiteX10" fmla="*/ 165068 w 212026"/>
                  <a:gd name="connsiteY10" fmla="*/ 4286 h 272224"/>
                  <a:gd name="connsiteX11" fmla="*/ 212027 w 212026"/>
                  <a:gd name="connsiteY11" fmla="*/ 4286 h 272224"/>
                  <a:gd name="connsiteX12" fmla="*/ 212027 w 212026"/>
                  <a:gd name="connsiteY12" fmla="*/ 167354 h 272224"/>
                  <a:gd name="connsiteX13" fmla="*/ 186023 w 212026"/>
                  <a:gd name="connsiteY13" fmla="*/ 244602 h 272224"/>
                  <a:gd name="connsiteX14" fmla="*/ 101727 w 212026"/>
                  <a:gd name="connsiteY14" fmla="*/ 272225 h 272224"/>
                  <a:gd name="connsiteX15" fmla="*/ 10096 w 212026"/>
                  <a:gd name="connsiteY15" fmla="*/ 247745 h 272224"/>
                  <a:gd name="connsiteX16" fmla="*/ 165830 w 212026"/>
                  <a:gd name="connsiteY16" fmla="*/ 96679 h 272224"/>
                  <a:gd name="connsiteX17" fmla="*/ 165830 w 212026"/>
                  <a:gd name="connsiteY17" fmla="*/ 95917 h 272224"/>
                  <a:gd name="connsiteX18" fmla="*/ 105632 w 212026"/>
                  <a:gd name="connsiteY18" fmla="*/ 40005 h 272224"/>
                  <a:gd name="connsiteX19" fmla="*/ 47339 w 212026"/>
                  <a:gd name="connsiteY19" fmla="*/ 95917 h 272224"/>
                  <a:gd name="connsiteX20" fmla="*/ 47339 w 212026"/>
                  <a:gd name="connsiteY20" fmla="*/ 96679 h 272224"/>
                  <a:gd name="connsiteX21" fmla="*/ 105632 w 212026"/>
                  <a:gd name="connsiteY21" fmla="*/ 152972 h 272224"/>
                  <a:gd name="connsiteX22" fmla="*/ 165830 w 212026"/>
                  <a:gd name="connsiteY22" fmla="*/ 96679 h 272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12026" h="272224">
                    <a:moveTo>
                      <a:pt x="10096" y="247745"/>
                    </a:moveTo>
                    <a:lnTo>
                      <a:pt x="27527" y="212408"/>
                    </a:lnTo>
                    <a:cubicBezTo>
                      <a:pt x="49625" y="226028"/>
                      <a:pt x="72581" y="233744"/>
                      <a:pt x="100584" y="233744"/>
                    </a:cubicBezTo>
                    <a:cubicBezTo>
                      <a:pt x="142494" y="233744"/>
                      <a:pt x="165449" y="212408"/>
                      <a:pt x="165449" y="171260"/>
                    </a:cubicBezTo>
                    <a:lnTo>
                      <a:pt x="165449" y="155734"/>
                    </a:lnTo>
                    <a:cubicBezTo>
                      <a:pt x="148400" y="177451"/>
                      <a:pt x="126968" y="192977"/>
                      <a:pt x="93250" y="192977"/>
                    </a:cubicBezTo>
                    <a:cubicBezTo>
                      <a:pt x="44672" y="192977"/>
                      <a:pt x="0" y="157258"/>
                      <a:pt x="0" y="97060"/>
                    </a:cubicBezTo>
                    <a:lnTo>
                      <a:pt x="0" y="96298"/>
                    </a:lnTo>
                    <a:cubicBezTo>
                      <a:pt x="0" y="35719"/>
                      <a:pt x="45434" y="0"/>
                      <a:pt x="93250" y="0"/>
                    </a:cubicBezTo>
                    <a:cubicBezTo>
                      <a:pt x="127825" y="0"/>
                      <a:pt x="149161" y="15907"/>
                      <a:pt x="165068" y="34957"/>
                    </a:cubicBezTo>
                    <a:lnTo>
                      <a:pt x="165068" y="4286"/>
                    </a:lnTo>
                    <a:lnTo>
                      <a:pt x="212027" y="4286"/>
                    </a:lnTo>
                    <a:lnTo>
                      <a:pt x="212027" y="167354"/>
                    </a:lnTo>
                    <a:cubicBezTo>
                      <a:pt x="212027" y="201930"/>
                      <a:pt x="203073" y="227552"/>
                      <a:pt x="186023" y="244602"/>
                    </a:cubicBezTo>
                    <a:cubicBezTo>
                      <a:pt x="167354" y="263271"/>
                      <a:pt x="138684" y="272225"/>
                      <a:pt x="101727" y="272225"/>
                    </a:cubicBezTo>
                    <a:cubicBezTo>
                      <a:pt x="67913" y="272225"/>
                      <a:pt x="36481" y="263652"/>
                      <a:pt x="10096" y="247745"/>
                    </a:cubicBezTo>
                    <a:close/>
                    <a:moveTo>
                      <a:pt x="165830" y="96679"/>
                    </a:moveTo>
                    <a:lnTo>
                      <a:pt x="165830" y="95917"/>
                    </a:lnTo>
                    <a:cubicBezTo>
                      <a:pt x="165830" y="62484"/>
                      <a:pt x="138303" y="40005"/>
                      <a:pt x="105632" y="40005"/>
                    </a:cubicBezTo>
                    <a:cubicBezTo>
                      <a:pt x="72961" y="40005"/>
                      <a:pt x="47339" y="62103"/>
                      <a:pt x="47339" y="95917"/>
                    </a:cubicBezTo>
                    <a:lnTo>
                      <a:pt x="47339" y="96679"/>
                    </a:lnTo>
                    <a:cubicBezTo>
                      <a:pt x="47339" y="130112"/>
                      <a:pt x="73342" y="152972"/>
                      <a:pt x="105632" y="152972"/>
                    </a:cubicBezTo>
                    <a:cubicBezTo>
                      <a:pt x="137922" y="152972"/>
                      <a:pt x="165830" y="130016"/>
                      <a:pt x="165830" y="96679"/>
                    </a:cubicBezTo>
                    <a:close/>
                  </a:path>
                </a:pathLst>
              </a:custGeom>
              <a:grpFill/>
              <a:ln w="0" cap="flat">
                <a:noFill/>
                <a:prstDash val="solid"/>
                <a:miter/>
              </a:ln>
            </p:spPr>
            <p:txBody>
              <a:bodyPr rtlCol="0" anchor="ctr"/>
              <a:lstStyle/>
              <a:p>
                <a:endParaRPr lang="sv-SE"/>
              </a:p>
            </p:txBody>
          </p:sp>
          <p:sp>
            <p:nvSpPr>
              <p:cNvPr id="30" name="Frihandsfigur: Form 29">
                <a:extLst>
                  <a:ext uri="{FF2B5EF4-FFF2-40B4-BE49-F238E27FC236}">
                    <a16:creationId xmlns:a16="http://schemas.microsoft.com/office/drawing/2014/main" id="{8138BB4E-771E-88E0-28DA-EEDB7101B431}"/>
                  </a:ext>
                </a:extLst>
              </p:cNvPr>
              <p:cNvSpPr/>
              <p:nvPr/>
            </p:nvSpPr>
            <p:spPr>
              <a:xfrm>
                <a:off x="2780968" y="6982147"/>
                <a:ext cx="198405" cy="214026"/>
              </a:xfrm>
              <a:custGeom>
                <a:avLst/>
                <a:gdLst>
                  <a:gd name="connsiteX0" fmla="*/ 0 w 198405"/>
                  <a:gd name="connsiteY0" fmla="*/ 107537 h 214026"/>
                  <a:gd name="connsiteX1" fmla="*/ 0 w 198405"/>
                  <a:gd name="connsiteY1" fmla="*/ 106775 h 214026"/>
                  <a:gd name="connsiteX2" fmla="*/ 100203 w 198405"/>
                  <a:gd name="connsiteY2" fmla="*/ 0 h 214026"/>
                  <a:gd name="connsiteX3" fmla="*/ 198406 w 198405"/>
                  <a:gd name="connsiteY3" fmla="*/ 110300 h 214026"/>
                  <a:gd name="connsiteX4" fmla="*/ 197644 w 198405"/>
                  <a:gd name="connsiteY4" fmla="*/ 123539 h 214026"/>
                  <a:gd name="connsiteX5" fmla="*/ 46958 w 198405"/>
                  <a:gd name="connsiteY5" fmla="*/ 123539 h 214026"/>
                  <a:gd name="connsiteX6" fmla="*/ 106013 w 198405"/>
                  <a:gd name="connsiteY6" fmla="*/ 175546 h 214026"/>
                  <a:gd name="connsiteX7" fmla="*/ 161544 w 198405"/>
                  <a:gd name="connsiteY7" fmla="*/ 151067 h 214026"/>
                  <a:gd name="connsiteX8" fmla="*/ 189167 w 198405"/>
                  <a:gd name="connsiteY8" fmla="*/ 175546 h 214026"/>
                  <a:gd name="connsiteX9" fmla="*/ 105251 w 198405"/>
                  <a:gd name="connsiteY9" fmla="*/ 214027 h 214026"/>
                  <a:gd name="connsiteX10" fmla="*/ 0 w 198405"/>
                  <a:gd name="connsiteY10" fmla="*/ 107632 h 214026"/>
                  <a:gd name="connsiteX11" fmla="*/ 151829 w 198405"/>
                  <a:gd name="connsiteY11" fmla="*/ 92393 h 214026"/>
                  <a:gd name="connsiteX12" fmla="*/ 99822 w 198405"/>
                  <a:gd name="connsiteY12" fmla="*/ 38386 h 214026"/>
                  <a:gd name="connsiteX13" fmla="*/ 46577 w 198405"/>
                  <a:gd name="connsiteY13" fmla="*/ 92393 h 214026"/>
                  <a:gd name="connsiteX14" fmla="*/ 151829 w 198405"/>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405" h="214026">
                    <a:moveTo>
                      <a:pt x="0" y="107537"/>
                    </a:moveTo>
                    <a:lnTo>
                      <a:pt x="0" y="106775"/>
                    </a:lnTo>
                    <a:cubicBezTo>
                      <a:pt x="0" y="48101"/>
                      <a:pt x="41529" y="0"/>
                      <a:pt x="100203" y="0"/>
                    </a:cubicBezTo>
                    <a:cubicBezTo>
                      <a:pt x="165449" y="0"/>
                      <a:pt x="198406" y="51245"/>
                      <a:pt x="198406" y="110300"/>
                    </a:cubicBezTo>
                    <a:cubicBezTo>
                      <a:pt x="198406" y="114586"/>
                      <a:pt x="198025" y="118872"/>
                      <a:pt x="197644" y="123539"/>
                    </a:cubicBezTo>
                    <a:lnTo>
                      <a:pt x="46958" y="123539"/>
                    </a:lnTo>
                    <a:cubicBezTo>
                      <a:pt x="52006" y="156972"/>
                      <a:pt x="75724" y="175546"/>
                      <a:pt x="106013" y="175546"/>
                    </a:cubicBezTo>
                    <a:cubicBezTo>
                      <a:pt x="128969" y="175546"/>
                      <a:pt x="145256" y="166973"/>
                      <a:pt x="161544"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3" y="38386"/>
                      <a:pt x="99822" y="38386"/>
                    </a:cubicBezTo>
                    <a:cubicBezTo>
                      <a:pt x="71056" y="38386"/>
                      <a:pt x="50863" y="60484"/>
                      <a:pt x="46577" y="92393"/>
                    </a:cubicBezTo>
                    <a:lnTo>
                      <a:pt x="151829" y="92393"/>
                    </a:lnTo>
                    <a:close/>
                  </a:path>
                </a:pathLst>
              </a:custGeom>
              <a:grpFill/>
              <a:ln w="0" cap="flat">
                <a:noFill/>
                <a:prstDash val="solid"/>
                <a:miter/>
              </a:ln>
            </p:spPr>
            <p:txBody>
              <a:bodyPr rtlCol="0" anchor="ctr"/>
              <a:lstStyle/>
              <a:p>
                <a:endParaRPr lang="sv-SE"/>
              </a:p>
            </p:txBody>
          </p:sp>
          <p:sp>
            <p:nvSpPr>
              <p:cNvPr id="31" name="Frihandsfigur: Form 30">
                <a:extLst>
                  <a:ext uri="{FF2B5EF4-FFF2-40B4-BE49-F238E27FC236}">
                    <a16:creationId xmlns:a16="http://schemas.microsoft.com/office/drawing/2014/main" id="{5C839E06-6A8C-5E7F-CC0B-879C5B0D7CC6}"/>
                  </a:ext>
                </a:extLst>
              </p:cNvPr>
              <p:cNvSpPr/>
              <p:nvPr/>
            </p:nvSpPr>
            <p:spPr>
              <a:xfrm>
                <a:off x="3032238" y="6982147"/>
                <a:ext cx="184499" cy="209359"/>
              </a:xfrm>
              <a:custGeom>
                <a:avLst/>
                <a:gdLst>
                  <a:gd name="connsiteX0" fmla="*/ 0 w 184499"/>
                  <a:gd name="connsiteY0" fmla="*/ 4286 h 209359"/>
                  <a:gd name="connsiteX1" fmla="*/ 47339 w 184499"/>
                  <a:gd name="connsiteY1" fmla="*/ 4286 h 209359"/>
                  <a:gd name="connsiteX2" fmla="*/ 47339 w 184499"/>
                  <a:gd name="connsiteY2" fmla="*/ 35719 h 209359"/>
                  <a:gd name="connsiteX3" fmla="*/ 111442 w 184499"/>
                  <a:gd name="connsiteY3" fmla="*/ 0 h 209359"/>
                  <a:gd name="connsiteX4" fmla="*/ 184499 w 184499"/>
                  <a:gd name="connsiteY4" fmla="*/ 78486 h 209359"/>
                  <a:gd name="connsiteX5" fmla="*/ 184499 w 184499"/>
                  <a:gd name="connsiteY5" fmla="*/ 209360 h 209359"/>
                  <a:gd name="connsiteX6" fmla="*/ 137541 w 184499"/>
                  <a:gd name="connsiteY6" fmla="*/ 209360 h 209359"/>
                  <a:gd name="connsiteX7" fmla="*/ 137541 w 184499"/>
                  <a:gd name="connsiteY7" fmla="*/ 92869 h 209359"/>
                  <a:gd name="connsiteX8" fmla="*/ 93631 w 184499"/>
                  <a:gd name="connsiteY8" fmla="*/ 42767 h 209359"/>
                  <a:gd name="connsiteX9" fmla="*/ 47434 w 184499"/>
                  <a:gd name="connsiteY9" fmla="*/ 93631 h 209359"/>
                  <a:gd name="connsiteX10" fmla="*/ 47434 w 184499"/>
                  <a:gd name="connsiteY10" fmla="*/ 209360 h 209359"/>
                  <a:gd name="connsiteX11" fmla="*/ 95 w 184499"/>
                  <a:gd name="connsiteY11" fmla="*/ 209360 h 209359"/>
                  <a:gd name="connsiteX12" fmla="*/ 95 w 184499"/>
                  <a:gd name="connsiteY12" fmla="*/ 4286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0" y="4286"/>
                    </a:moveTo>
                    <a:lnTo>
                      <a:pt x="47339" y="4286"/>
                    </a:lnTo>
                    <a:lnTo>
                      <a:pt x="47339" y="35719"/>
                    </a:lnTo>
                    <a:cubicBezTo>
                      <a:pt x="60579" y="16669"/>
                      <a:pt x="79534" y="0"/>
                      <a:pt x="111442" y="0"/>
                    </a:cubicBezTo>
                    <a:cubicBezTo>
                      <a:pt x="157639" y="0"/>
                      <a:pt x="184499" y="31052"/>
                      <a:pt x="184499" y="78486"/>
                    </a:cubicBezTo>
                    <a:lnTo>
                      <a:pt x="184499" y="209360"/>
                    </a:lnTo>
                    <a:lnTo>
                      <a:pt x="137541" y="209360"/>
                    </a:lnTo>
                    <a:lnTo>
                      <a:pt x="137541" y="92869"/>
                    </a:lnTo>
                    <a:cubicBezTo>
                      <a:pt x="137541" y="61055"/>
                      <a:pt x="121634" y="42767"/>
                      <a:pt x="93631" y="42767"/>
                    </a:cubicBezTo>
                    <a:cubicBezTo>
                      <a:pt x="65627" y="42767"/>
                      <a:pt x="47434" y="61817"/>
                      <a:pt x="47434" y="93631"/>
                    </a:cubicBezTo>
                    <a:lnTo>
                      <a:pt x="47434" y="209360"/>
                    </a:lnTo>
                    <a:lnTo>
                      <a:pt x="95" y="209360"/>
                    </a:lnTo>
                    <a:lnTo>
                      <a:pt x="95" y="4286"/>
                    </a:lnTo>
                    <a:close/>
                  </a:path>
                </a:pathLst>
              </a:custGeom>
              <a:grpFill/>
              <a:ln w="0" cap="flat">
                <a:noFill/>
                <a:prstDash val="solid"/>
                <a:miter/>
              </a:ln>
            </p:spPr>
            <p:txBody>
              <a:bodyPr rtlCol="0" anchor="ctr"/>
              <a:lstStyle/>
              <a:p>
                <a:endParaRPr lang="sv-SE"/>
              </a:p>
            </p:txBody>
          </p:sp>
          <p:sp>
            <p:nvSpPr>
              <p:cNvPr id="32" name="Frihandsfigur: Form 31">
                <a:extLst>
                  <a:ext uri="{FF2B5EF4-FFF2-40B4-BE49-F238E27FC236}">
                    <a16:creationId xmlns:a16="http://schemas.microsoft.com/office/drawing/2014/main" id="{9568C9E6-82C9-5132-055D-686FDACBDF89}"/>
                  </a:ext>
                </a:extLst>
              </p:cNvPr>
              <p:cNvSpPr/>
              <p:nvPr/>
            </p:nvSpPr>
            <p:spPr>
              <a:xfrm>
                <a:off x="3267601" y="6982147"/>
                <a:ext cx="198405" cy="214026"/>
              </a:xfrm>
              <a:custGeom>
                <a:avLst/>
                <a:gdLst>
                  <a:gd name="connsiteX0" fmla="*/ 0 w 198405"/>
                  <a:gd name="connsiteY0" fmla="*/ 107537 h 214026"/>
                  <a:gd name="connsiteX1" fmla="*/ 0 w 198405"/>
                  <a:gd name="connsiteY1" fmla="*/ 106775 h 214026"/>
                  <a:gd name="connsiteX2" fmla="*/ 100203 w 198405"/>
                  <a:gd name="connsiteY2" fmla="*/ 0 h 214026"/>
                  <a:gd name="connsiteX3" fmla="*/ 198406 w 198405"/>
                  <a:gd name="connsiteY3" fmla="*/ 110300 h 214026"/>
                  <a:gd name="connsiteX4" fmla="*/ 197644 w 198405"/>
                  <a:gd name="connsiteY4" fmla="*/ 123539 h 214026"/>
                  <a:gd name="connsiteX5" fmla="*/ 46958 w 198405"/>
                  <a:gd name="connsiteY5" fmla="*/ 123539 h 214026"/>
                  <a:gd name="connsiteX6" fmla="*/ 106013 w 198405"/>
                  <a:gd name="connsiteY6" fmla="*/ 175546 h 214026"/>
                  <a:gd name="connsiteX7" fmla="*/ 161544 w 198405"/>
                  <a:gd name="connsiteY7" fmla="*/ 151067 h 214026"/>
                  <a:gd name="connsiteX8" fmla="*/ 189167 w 198405"/>
                  <a:gd name="connsiteY8" fmla="*/ 175546 h 214026"/>
                  <a:gd name="connsiteX9" fmla="*/ 105251 w 198405"/>
                  <a:gd name="connsiteY9" fmla="*/ 214027 h 214026"/>
                  <a:gd name="connsiteX10" fmla="*/ 0 w 198405"/>
                  <a:gd name="connsiteY10" fmla="*/ 107632 h 214026"/>
                  <a:gd name="connsiteX11" fmla="*/ 151829 w 198405"/>
                  <a:gd name="connsiteY11" fmla="*/ 92393 h 214026"/>
                  <a:gd name="connsiteX12" fmla="*/ 99822 w 198405"/>
                  <a:gd name="connsiteY12" fmla="*/ 38386 h 214026"/>
                  <a:gd name="connsiteX13" fmla="*/ 46577 w 198405"/>
                  <a:gd name="connsiteY13" fmla="*/ 92393 h 214026"/>
                  <a:gd name="connsiteX14" fmla="*/ 151829 w 198405"/>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405" h="214026">
                    <a:moveTo>
                      <a:pt x="0" y="107537"/>
                    </a:moveTo>
                    <a:lnTo>
                      <a:pt x="0" y="106775"/>
                    </a:lnTo>
                    <a:cubicBezTo>
                      <a:pt x="0" y="48101"/>
                      <a:pt x="41529" y="0"/>
                      <a:pt x="100203" y="0"/>
                    </a:cubicBezTo>
                    <a:cubicBezTo>
                      <a:pt x="165449" y="0"/>
                      <a:pt x="198406" y="51245"/>
                      <a:pt x="198406" y="110300"/>
                    </a:cubicBezTo>
                    <a:cubicBezTo>
                      <a:pt x="198406" y="114586"/>
                      <a:pt x="198025" y="118872"/>
                      <a:pt x="197644" y="123539"/>
                    </a:cubicBezTo>
                    <a:lnTo>
                      <a:pt x="46958" y="123539"/>
                    </a:lnTo>
                    <a:cubicBezTo>
                      <a:pt x="52006" y="156972"/>
                      <a:pt x="75724" y="175546"/>
                      <a:pt x="106013" y="175546"/>
                    </a:cubicBezTo>
                    <a:cubicBezTo>
                      <a:pt x="128968" y="175546"/>
                      <a:pt x="145256" y="166973"/>
                      <a:pt x="161544" y="151067"/>
                    </a:cubicBezTo>
                    <a:lnTo>
                      <a:pt x="189167" y="175546"/>
                    </a:lnTo>
                    <a:cubicBezTo>
                      <a:pt x="169735" y="198882"/>
                      <a:pt x="142970" y="214027"/>
                      <a:pt x="105251" y="214027"/>
                    </a:cubicBezTo>
                    <a:cubicBezTo>
                      <a:pt x="45815" y="214027"/>
                      <a:pt x="0" y="170879"/>
                      <a:pt x="0" y="107632"/>
                    </a:cubicBezTo>
                    <a:close/>
                    <a:moveTo>
                      <a:pt x="151829" y="92393"/>
                    </a:moveTo>
                    <a:cubicBezTo>
                      <a:pt x="148685" y="62103"/>
                      <a:pt x="130873" y="38386"/>
                      <a:pt x="99822" y="38386"/>
                    </a:cubicBezTo>
                    <a:cubicBezTo>
                      <a:pt x="71056" y="38386"/>
                      <a:pt x="50863" y="60484"/>
                      <a:pt x="46577" y="92393"/>
                    </a:cubicBezTo>
                    <a:lnTo>
                      <a:pt x="151829" y="92393"/>
                    </a:lnTo>
                    <a:close/>
                  </a:path>
                </a:pathLst>
              </a:custGeom>
              <a:grpFill/>
              <a:ln w="0" cap="flat">
                <a:noFill/>
                <a:prstDash val="solid"/>
                <a:miter/>
              </a:ln>
            </p:spPr>
            <p:txBody>
              <a:bodyPr rtlCol="0" anchor="ctr"/>
              <a:lstStyle/>
              <a:p>
                <a:endParaRPr lang="sv-SE"/>
              </a:p>
            </p:txBody>
          </p:sp>
          <p:sp>
            <p:nvSpPr>
              <p:cNvPr id="33" name="Frihandsfigur: Form 32">
                <a:extLst>
                  <a:ext uri="{FF2B5EF4-FFF2-40B4-BE49-F238E27FC236}">
                    <a16:creationId xmlns:a16="http://schemas.microsoft.com/office/drawing/2014/main" id="{3E2E42D1-8A7A-9BF4-8FD9-A4621D08CA36}"/>
                  </a:ext>
                </a:extLst>
              </p:cNvPr>
              <p:cNvSpPr/>
              <p:nvPr/>
            </p:nvSpPr>
            <p:spPr>
              <a:xfrm>
                <a:off x="3518775" y="6982450"/>
                <a:ext cx="120015" cy="209056"/>
              </a:xfrm>
              <a:custGeom>
                <a:avLst/>
                <a:gdLst>
                  <a:gd name="connsiteX0" fmla="*/ 95 w 120015"/>
                  <a:gd name="connsiteY0" fmla="*/ 3983 h 209056"/>
                  <a:gd name="connsiteX1" fmla="*/ 47434 w 120015"/>
                  <a:gd name="connsiteY1" fmla="*/ 3983 h 209056"/>
                  <a:gd name="connsiteX2" fmla="*/ 47434 w 120015"/>
                  <a:gd name="connsiteY2" fmla="*/ 50179 h 209056"/>
                  <a:gd name="connsiteX3" fmla="*/ 120015 w 120015"/>
                  <a:gd name="connsiteY3" fmla="*/ 78 h 209056"/>
                  <a:gd name="connsiteX4" fmla="*/ 120015 w 120015"/>
                  <a:gd name="connsiteY4" fmla="*/ 49798 h 209056"/>
                  <a:gd name="connsiteX5" fmla="*/ 117253 w 120015"/>
                  <a:gd name="connsiteY5" fmla="*/ 49798 h 209056"/>
                  <a:gd name="connsiteX6" fmla="*/ 47339 w 120015"/>
                  <a:gd name="connsiteY6" fmla="*/ 130952 h 209056"/>
                  <a:gd name="connsiteX7" fmla="*/ 47339 w 120015"/>
                  <a:gd name="connsiteY7" fmla="*/ 209056 h 209056"/>
                  <a:gd name="connsiteX8" fmla="*/ 0 w 120015"/>
                  <a:gd name="connsiteY8" fmla="*/ 209056 h 209056"/>
                  <a:gd name="connsiteX9" fmla="*/ 0 w 120015"/>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5" h="209056">
                    <a:moveTo>
                      <a:pt x="95" y="3983"/>
                    </a:moveTo>
                    <a:lnTo>
                      <a:pt x="47434" y="3983"/>
                    </a:lnTo>
                    <a:lnTo>
                      <a:pt x="47434"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grpFill/>
              <a:ln w="0" cap="flat">
                <a:noFill/>
                <a:prstDash val="solid"/>
                <a:miter/>
              </a:ln>
            </p:spPr>
            <p:txBody>
              <a:bodyPr rtlCol="0" anchor="ctr"/>
              <a:lstStyle/>
              <a:p>
                <a:endParaRPr lang="sv-SE"/>
              </a:p>
            </p:txBody>
          </p:sp>
          <p:sp>
            <p:nvSpPr>
              <p:cNvPr id="34" name="Frihandsfigur: Form 33">
                <a:extLst>
                  <a:ext uri="{FF2B5EF4-FFF2-40B4-BE49-F238E27FC236}">
                    <a16:creationId xmlns:a16="http://schemas.microsoft.com/office/drawing/2014/main" id="{9C38DD76-4F5B-52BB-0F23-1BE56920B347}"/>
                  </a:ext>
                </a:extLst>
              </p:cNvPr>
              <p:cNvSpPr/>
              <p:nvPr/>
            </p:nvSpPr>
            <p:spPr>
              <a:xfrm>
                <a:off x="3667269" y="6982147"/>
                <a:ext cx="198501" cy="214026"/>
              </a:xfrm>
              <a:custGeom>
                <a:avLst/>
                <a:gdLst>
                  <a:gd name="connsiteX0" fmla="*/ 0 w 198501"/>
                  <a:gd name="connsiteY0" fmla="*/ 107537 h 214026"/>
                  <a:gd name="connsiteX1" fmla="*/ 0 w 198501"/>
                  <a:gd name="connsiteY1" fmla="*/ 106775 h 214026"/>
                  <a:gd name="connsiteX2" fmla="*/ 100203 w 198501"/>
                  <a:gd name="connsiteY2" fmla="*/ 0 h 214026"/>
                  <a:gd name="connsiteX3" fmla="*/ 198501 w 198501"/>
                  <a:gd name="connsiteY3" fmla="*/ 110300 h 214026"/>
                  <a:gd name="connsiteX4" fmla="*/ 197739 w 198501"/>
                  <a:gd name="connsiteY4" fmla="*/ 123539 h 214026"/>
                  <a:gd name="connsiteX5" fmla="*/ 47054 w 198501"/>
                  <a:gd name="connsiteY5" fmla="*/ 123539 h 214026"/>
                  <a:gd name="connsiteX6" fmla="*/ 106108 w 198501"/>
                  <a:gd name="connsiteY6" fmla="*/ 175546 h 214026"/>
                  <a:gd name="connsiteX7" fmla="*/ 161639 w 198501"/>
                  <a:gd name="connsiteY7" fmla="*/ 151067 h 214026"/>
                  <a:gd name="connsiteX8" fmla="*/ 189167 w 198501"/>
                  <a:gd name="connsiteY8" fmla="*/ 175546 h 214026"/>
                  <a:gd name="connsiteX9" fmla="*/ 105251 w 198501"/>
                  <a:gd name="connsiteY9" fmla="*/ 214027 h 214026"/>
                  <a:gd name="connsiteX10" fmla="*/ 0 w 198501"/>
                  <a:gd name="connsiteY10" fmla="*/ 107632 h 214026"/>
                  <a:gd name="connsiteX11" fmla="*/ 151829 w 198501"/>
                  <a:gd name="connsiteY11" fmla="*/ 92393 h 214026"/>
                  <a:gd name="connsiteX12" fmla="*/ 99822 w 198501"/>
                  <a:gd name="connsiteY12" fmla="*/ 38386 h 214026"/>
                  <a:gd name="connsiteX13" fmla="*/ 46577 w 198501"/>
                  <a:gd name="connsiteY13" fmla="*/ 92393 h 214026"/>
                  <a:gd name="connsiteX14" fmla="*/ 151829 w 198501"/>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501" h="214026">
                    <a:moveTo>
                      <a:pt x="0" y="107537"/>
                    </a:moveTo>
                    <a:lnTo>
                      <a:pt x="0" y="106775"/>
                    </a:lnTo>
                    <a:cubicBezTo>
                      <a:pt x="0" y="48101"/>
                      <a:pt x="41529" y="0"/>
                      <a:pt x="100203" y="0"/>
                    </a:cubicBezTo>
                    <a:cubicBezTo>
                      <a:pt x="165449" y="0"/>
                      <a:pt x="198501" y="51245"/>
                      <a:pt x="198501" y="110300"/>
                    </a:cubicBezTo>
                    <a:cubicBezTo>
                      <a:pt x="198501" y="114586"/>
                      <a:pt x="198120" y="118872"/>
                      <a:pt x="197739" y="123539"/>
                    </a:cubicBezTo>
                    <a:lnTo>
                      <a:pt x="47054" y="123539"/>
                    </a:lnTo>
                    <a:cubicBezTo>
                      <a:pt x="52102" y="156972"/>
                      <a:pt x="75819" y="175546"/>
                      <a:pt x="106108" y="175546"/>
                    </a:cubicBezTo>
                    <a:cubicBezTo>
                      <a:pt x="129064" y="175546"/>
                      <a:pt x="145352" y="166973"/>
                      <a:pt x="161639"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4" y="38386"/>
                      <a:pt x="99822" y="38386"/>
                    </a:cubicBezTo>
                    <a:cubicBezTo>
                      <a:pt x="71057" y="38386"/>
                      <a:pt x="50864" y="60484"/>
                      <a:pt x="46577" y="92393"/>
                    </a:cubicBezTo>
                    <a:lnTo>
                      <a:pt x="151829" y="92393"/>
                    </a:lnTo>
                    <a:close/>
                  </a:path>
                </a:pathLst>
              </a:custGeom>
              <a:grpFill/>
              <a:ln w="0" cap="flat">
                <a:noFill/>
                <a:prstDash val="solid"/>
                <a:miter/>
              </a:ln>
            </p:spPr>
            <p:txBody>
              <a:bodyPr rtlCol="0" anchor="ctr"/>
              <a:lstStyle/>
              <a:p>
                <a:endParaRPr lang="sv-SE"/>
              </a:p>
            </p:txBody>
          </p:sp>
          <p:sp>
            <p:nvSpPr>
              <p:cNvPr id="35" name="Frihandsfigur: Form 34">
                <a:extLst>
                  <a:ext uri="{FF2B5EF4-FFF2-40B4-BE49-F238E27FC236}">
                    <a16:creationId xmlns:a16="http://schemas.microsoft.com/office/drawing/2014/main" id="{9714E1F4-DB70-8212-C803-6896F7FE5391}"/>
                  </a:ext>
                </a:extLst>
              </p:cNvPr>
              <p:cNvSpPr/>
              <p:nvPr/>
            </p:nvSpPr>
            <p:spPr>
              <a:xfrm>
                <a:off x="3918444" y="6982450"/>
                <a:ext cx="120014" cy="209056"/>
              </a:xfrm>
              <a:custGeom>
                <a:avLst/>
                <a:gdLst>
                  <a:gd name="connsiteX0" fmla="*/ 95 w 120014"/>
                  <a:gd name="connsiteY0" fmla="*/ 3983 h 209056"/>
                  <a:gd name="connsiteX1" fmla="*/ 47434 w 120014"/>
                  <a:gd name="connsiteY1" fmla="*/ 3983 h 209056"/>
                  <a:gd name="connsiteX2" fmla="*/ 47434 w 120014"/>
                  <a:gd name="connsiteY2" fmla="*/ 50179 h 209056"/>
                  <a:gd name="connsiteX3" fmla="*/ 120015 w 120014"/>
                  <a:gd name="connsiteY3" fmla="*/ 78 h 209056"/>
                  <a:gd name="connsiteX4" fmla="*/ 120015 w 120014"/>
                  <a:gd name="connsiteY4" fmla="*/ 49798 h 209056"/>
                  <a:gd name="connsiteX5" fmla="*/ 117253 w 120014"/>
                  <a:gd name="connsiteY5" fmla="*/ 49798 h 209056"/>
                  <a:gd name="connsiteX6" fmla="*/ 47339 w 120014"/>
                  <a:gd name="connsiteY6" fmla="*/ 130952 h 209056"/>
                  <a:gd name="connsiteX7" fmla="*/ 47339 w 120014"/>
                  <a:gd name="connsiteY7" fmla="*/ 209056 h 209056"/>
                  <a:gd name="connsiteX8" fmla="*/ 0 w 120014"/>
                  <a:gd name="connsiteY8" fmla="*/ 209056 h 209056"/>
                  <a:gd name="connsiteX9" fmla="*/ 0 w 120014"/>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4" h="209056">
                    <a:moveTo>
                      <a:pt x="95" y="3983"/>
                    </a:moveTo>
                    <a:lnTo>
                      <a:pt x="47434" y="3983"/>
                    </a:lnTo>
                    <a:lnTo>
                      <a:pt x="47434"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grpFill/>
              <a:ln w="0" cap="flat">
                <a:noFill/>
                <a:prstDash val="solid"/>
                <a:miter/>
              </a:ln>
            </p:spPr>
            <p:txBody>
              <a:bodyPr rtlCol="0" anchor="ctr"/>
              <a:lstStyle/>
              <a:p>
                <a:endParaRPr lang="sv-SE"/>
              </a:p>
            </p:txBody>
          </p:sp>
          <p:sp>
            <p:nvSpPr>
              <p:cNvPr id="36" name="Frihandsfigur: Form 35">
                <a:extLst>
                  <a:ext uri="{FF2B5EF4-FFF2-40B4-BE49-F238E27FC236}">
                    <a16:creationId xmlns:a16="http://schemas.microsoft.com/office/drawing/2014/main" id="{F5DFB206-D18C-3F26-1DC2-F26A55C33899}"/>
                  </a:ext>
                </a:extLst>
              </p:cNvPr>
              <p:cNvSpPr/>
              <p:nvPr/>
            </p:nvSpPr>
            <p:spPr>
              <a:xfrm>
                <a:off x="4061414" y="6983862"/>
                <a:ext cx="185642" cy="212121"/>
              </a:xfrm>
              <a:custGeom>
                <a:avLst/>
                <a:gdLst>
                  <a:gd name="connsiteX0" fmla="*/ 95 w 185642"/>
                  <a:gd name="connsiteY0" fmla="*/ 148590 h 212121"/>
                  <a:gd name="connsiteX1" fmla="*/ 95 w 185642"/>
                  <a:gd name="connsiteY1" fmla="*/ 147828 h 212121"/>
                  <a:gd name="connsiteX2" fmla="*/ 85154 w 185642"/>
                  <a:gd name="connsiteY2" fmla="*/ 81820 h 212121"/>
                  <a:gd name="connsiteX3" fmla="*/ 140303 w 185642"/>
                  <a:gd name="connsiteY3" fmla="*/ 90392 h 212121"/>
                  <a:gd name="connsiteX4" fmla="*/ 140303 w 185642"/>
                  <a:gd name="connsiteY4" fmla="*/ 85344 h 212121"/>
                  <a:gd name="connsiteX5" fmla="*/ 89440 w 185642"/>
                  <a:gd name="connsiteY5" fmla="*/ 40672 h 212121"/>
                  <a:gd name="connsiteX6" fmla="*/ 30766 w 185642"/>
                  <a:gd name="connsiteY6" fmla="*/ 53531 h 212121"/>
                  <a:gd name="connsiteX7" fmla="*/ 17907 w 185642"/>
                  <a:gd name="connsiteY7" fmla="*/ 16669 h 212121"/>
                  <a:gd name="connsiteX8" fmla="*/ 95536 w 185642"/>
                  <a:gd name="connsiteY8" fmla="*/ 0 h 212121"/>
                  <a:gd name="connsiteX9" fmla="*/ 163544 w 185642"/>
                  <a:gd name="connsiteY9" fmla="*/ 22955 h 212121"/>
                  <a:gd name="connsiteX10" fmla="*/ 185642 w 185642"/>
                  <a:gd name="connsiteY10" fmla="*/ 86297 h 212121"/>
                  <a:gd name="connsiteX11" fmla="*/ 185642 w 185642"/>
                  <a:gd name="connsiteY11" fmla="*/ 207836 h 212121"/>
                  <a:gd name="connsiteX12" fmla="*/ 139827 w 185642"/>
                  <a:gd name="connsiteY12" fmla="*/ 207836 h 212121"/>
                  <a:gd name="connsiteX13" fmla="*/ 139827 w 185642"/>
                  <a:gd name="connsiteY13" fmla="*/ 182213 h 212121"/>
                  <a:gd name="connsiteX14" fmla="*/ 73057 w 185642"/>
                  <a:gd name="connsiteY14" fmla="*/ 212122 h 212121"/>
                  <a:gd name="connsiteX15" fmla="*/ 0 w 185642"/>
                  <a:gd name="connsiteY15" fmla="*/ 148780 h 212121"/>
                  <a:gd name="connsiteX16" fmla="*/ 141065 w 185642"/>
                  <a:gd name="connsiteY16" fmla="*/ 133826 h 212121"/>
                  <a:gd name="connsiteX17" fmla="*/ 141065 w 185642"/>
                  <a:gd name="connsiteY17" fmla="*/ 119825 h 212121"/>
                  <a:gd name="connsiteX18" fmla="*/ 94488 w 185642"/>
                  <a:gd name="connsiteY18" fmla="*/ 111633 h 212121"/>
                  <a:gd name="connsiteX19" fmla="*/ 46292 w 185642"/>
                  <a:gd name="connsiteY19" fmla="*/ 145828 h 212121"/>
                  <a:gd name="connsiteX20" fmla="*/ 46292 w 185642"/>
                  <a:gd name="connsiteY20" fmla="*/ 146590 h 212121"/>
                  <a:gd name="connsiteX21" fmla="*/ 86296 w 185642"/>
                  <a:gd name="connsiteY21" fmla="*/ 177641 h 212121"/>
                  <a:gd name="connsiteX22" fmla="*/ 141065 w 185642"/>
                  <a:gd name="connsiteY22" fmla="*/ 133731 h 212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5642" h="212121">
                    <a:moveTo>
                      <a:pt x="95" y="148590"/>
                    </a:moveTo>
                    <a:lnTo>
                      <a:pt x="95" y="147828"/>
                    </a:lnTo>
                    <a:cubicBezTo>
                      <a:pt x="95" y="103537"/>
                      <a:pt x="35052" y="81820"/>
                      <a:pt x="85154" y="81820"/>
                    </a:cubicBezTo>
                    <a:cubicBezTo>
                      <a:pt x="108109" y="81820"/>
                      <a:pt x="124396" y="85344"/>
                      <a:pt x="140303" y="90392"/>
                    </a:cubicBezTo>
                    <a:lnTo>
                      <a:pt x="140303" y="85344"/>
                    </a:lnTo>
                    <a:cubicBezTo>
                      <a:pt x="140303" y="56198"/>
                      <a:pt x="122396" y="40672"/>
                      <a:pt x="89440" y="40672"/>
                    </a:cubicBezTo>
                    <a:cubicBezTo>
                      <a:pt x="66484" y="40672"/>
                      <a:pt x="49435" y="45720"/>
                      <a:pt x="30766" y="53531"/>
                    </a:cubicBezTo>
                    <a:lnTo>
                      <a:pt x="17907" y="16669"/>
                    </a:lnTo>
                    <a:cubicBezTo>
                      <a:pt x="40862" y="6572"/>
                      <a:pt x="62960" y="0"/>
                      <a:pt x="95536" y="0"/>
                    </a:cubicBezTo>
                    <a:cubicBezTo>
                      <a:pt x="126206" y="0"/>
                      <a:pt x="149161" y="8192"/>
                      <a:pt x="163544" y="22955"/>
                    </a:cubicBezTo>
                    <a:cubicBezTo>
                      <a:pt x="178689" y="37719"/>
                      <a:pt x="185642" y="59436"/>
                      <a:pt x="185642" y="86297"/>
                    </a:cubicBezTo>
                    <a:lnTo>
                      <a:pt x="185642" y="207836"/>
                    </a:lnTo>
                    <a:lnTo>
                      <a:pt x="139827" y="207836"/>
                    </a:lnTo>
                    <a:lnTo>
                      <a:pt x="139827" y="182213"/>
                    </a:lnTo>
                    <a:cubicBezTo>
                      <a:pt x="125825" y="198882"/>
                      <a:pt x="104489" y="212122"/>
                      <a:pt x="73057" y="212122"/>
                    </a:cubicBezTo>
                    <a:cubicBezTo>
                      <a:pt x="34576" y="212122"/>
                      <a:pt x="0" y="190024"/>
                      <a:pt x="0" y="148780"/>
                    </a:cubicBezTo>
                    <a:close/>
                    <a:moveTo>
                      <a:pt x="141065" y="133826"/>
                    </a:moveTo>
                    <a:lnTo>
                      <a:pt x="141065" y="119825"/>
                    </a:lnTo>
                    <a:cubicBezTo>
                      <a:pt x="129064" y="115157"/>
                      <a:pt x="113062" y="111633"/>
                      <a:pt x="94488" y="111633"/>
                    </a:cubicBezTo>
                    <a:cubicBezTo>
                      <a:pt x="64199" y="111633"/>
                      <a:pt x="46292" y="124492"/>
                      <a:pt x="46292" y="145828"/>
                    </a:cubicBezTo>
                    <a:lnTo>
                      <a:pt x="46292" y="146590"/>
                    </a:lnTo>
                    <a:cubicBezTo>
                      <a:pt x="46292" y="166402"/>
                      <a:pt x="63722" y="177641"/>
                      <a:pt x="86296" y="177641"/>
                    </a:cubicBezTo>
                    <a:cubicBezTo>
                      <a:pt x="117348" y="177641"/>
                      <a:pt x="141065" y="159734"/>
                      <a:pt x="141065" y="133731"/>
                    </a:cubicBezTo>
                    <a:close/>
                  </a:path>
                </a:pathLst>
              </a:custGeom>
              <a:grpFill/>
              <a:ln w="0" cap="flat">
                <a:noFill/>
                <a:prstDash val="solid"/>
                <a:miter/>
              </a:ln>
            </p:spPr>
            <p:txBody>
              <a:bodyPr rtlCol="0" anchor="ctr"/>
              <a:lstStyle/>
              <a:p>
                <a:endParaRPr lang="sv-SE"/>
              </a:p>
            </p:txBody>
          </p:sp>
          <p:sp>
            <p:nvSpPr>
              <p:cNvPr id="37" name="Frihandsfigur: Form 36">
                <a:extLst>
                  <a:ext uri="{FF2B5EF4-FFF2-40B4-BE49-F238E27FC236}">
                    <a16:creationId xmlns:a16="http://schemas.microsoft.com/office/drawing/2014/main" id="{BA2512E4-504B-7358-D7F4-740E2505B909}"/>
                  </a:ext>
                </a:extLst>
              </p:cNvPr>
              <p:cNvSpPr/>
              <p:nvPr/>
            </p:nvSpPr>
            <p:spPr>
              <a:xfrm>
                <a:off x="4298777" y="6907948"/>
                <a:ext cx="212026" cy="287750"/>
              </a:xfrm>
              <a:custGeom>
                <a:avLst/>
                <a:gdLst>
                  <a:gd name="connsiteX0" fmla="*/ 0 w 212026"/>
                  <a:gd name="connsiteY0" fmla="*/ 181356 h 287750"/>
                  <a:gd name="connsiteX1" fmla="*/ 0 w 212026"/>
                  <a:gd name="connsiteY1" fmla="*/ 180594 h 287750"/>
                  <a:gd name="connsiteX2" fmla="*/ 95155 w 212026"/>
                  <a:gd name="connsiteY2" fmla="*/ 74200 h 287750"/>
                  <a:gd name="connsiteX3" fmla="*/ 165068 w 212026"/>
                  <a:gd name="connsiteY3" fmla="*/ 110300 h 287750"/>
                  <a:gd name="connsiteX4" fmla="*/ 165068 w 212026"/>
                  <a:gd name="connsiteY4" fmla="*/ 0 h 287750"/>
                  <a:gd name="connsiteX5" fmla="*/ 212027 w 212026"/>
                  <a:gd name="connsiteY5" fmla="*/ 0 h 287750"/>
                  <a:gd name="connsiteX6" fmla="*/ 212027 w 212026"/>
                  <a:gd name="connsiteY6" fmla="*/ 283464 h 287750"/>
                  <a:gd name="connsiteX7" fmla="*/ 165068 w 212026"/>
                  <a:gd name="connsiteY7" fmla="*/ 283464 h 287750"/>
                  <a:gd name="connsiteX8" fmla="*/ 165068 w 212026"/>
                  <a:gd name="connsiteY8" fmla="*/ 249269 h 287750"/>
                  <a:gd name="connsiteX9" fmla="*/ 95155 w 212026"/>
                  <a:gd name="connsiteY9" fmla="*/ 287750 h 287750"/>
                  <a:gd name="connsiteX10" fmla="*/ 0 w 212026"/>
                  <a:gd name="connsiteY10" fmla="*/ 181356 h 287750"/>
                  <a:gd name="connsiteX11" fmla="*/ 165830 w 212026"/>
                  <a:gd name="connsiteY11" fmla="*/ 181356 h 287750"/>
                  <a:gd name="connsiteX12" fmla="*/ 165830 w 212026"/>
                  <a:gd name="connsiteY12" fmla="*/ 180594 h 287750"/>
                  <a:gd name="connsiteX13" fmla="*/ 106394 w 212026"/>
                  <a:gd name="connsiteY13" fmla="*/ 114967 h 287750"/>
                  <a:gd name="connsiteX14" fmla="*/ 47339 w 212026"/>
                  <a:gd name="connsiteY14" fmla="*/ 180594 h 287750"/>
                  <a:gd name="connsiteX15" fmla="*/ 47339 w 212026"/>
                  <a:gd name="connsiteY15" fmla="*/ 181356 h 287750"/>
                  <a:gd name="connsiteX16" fmla="*/ 106394 w 212026"/>
                  <a:gd name="connsiteY16" fmla="*/ 246983 h 287750"/>
                  <a:gd name="connsiteX17" fmla="*/ 165830 w 212026"/>
                  <a:gd name="connsiteY17" fmla="*/ 181356 h 28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026" h="287750">
                    <a:moveTo>
                      <a:pt x="0" y="181356"/>
                    </a:moveTo>
                    <a:lnTo>
                      <a:pt x="0" y="180594"/>
                    </a:lnTo>
                    <a:cubicBezTo>
                      <a:pt x="0" y="112681"/>
                      <a:pt x="46196" y="74200"/>
                      <a:pt x="95155" y="74200"/>
                    </a:cubicBezTo>
                    <a:cubicBezTo>
                      <a:pt x="128969" y="74200"/>
                      <a:pt x="150304" y="90868"/>
                      <a:pt x="165068" y="110300"/>
                    </a:cubicBezTo>
                    <a:lnTo>
                      <a:pt x="165068" y="0"/>
                    </a:lnTo>
                    <a:lnTo>
                      <a:pt x="212027" y="0"/>
                    </a:lnTo>
                    <a:lnTo>
                      <a:pt x="212027" y="283464"/>
                    </a:lnTo>
                    <a:lnTo>
                      <a:pt x="165068" y="283464"/>
                    </a:lnTo>
                    <a:lnTo>
                      <a:pt x="165068" y="249269"/>
                    </a:lnTo>
                    <a:cubicBezTo>
                      <a:pt x="149923" y="270605"/>
                      <a:pt x="128588" y="287750"/>
                      <a:pt x="95155" y="287750"/>
                    </a:cubicBezTo>
                    <a:cubicBezTo>
                      <a:pt x="47054" y="287750"/>
                      <a:pt x="0" y="249269"/>
                      <a:pt x="0" y="181356"/>
                    </a:cubicBezTo>
                    <a:close/>
                    <a:moveTo>
                      <a:pt x="165830" y="181356"/>
                    </a:moveTo>
                    <a:lnTo>
                      <a:pt x="165830" y="180594"/>
                    </a:lnTo>
                    <a:cubicBezTo>
                      <a:pt x="165830" y="140970"/>
                      <a:pt x="137827" y="114967"/>
                      <a:pt x="106394" y="114967"/>
                    </a:cubicBezTo>
                    <a:cubicBezTo>
                      <a:pt x="74962" y="114967"/>
                      <a:pt x="47339" y="140208"/>
                      <a:pt x="47339" y="180594"/>
                    </a:cubicBezTo>
                    <a:lnTo>
                      <a:pt x="47339" y="181356"/>
                    </a:lnTo>
                    <a:cubicBezTo>
                      <a:pt x="47339" y="220980"/>
                      <a:pt x="74486" y="246983"/>
                      <a:pt x="106394" y="246983"/>
                    </a:cubicBezTo>
                    <a:cubicBezTo>
                      <a:pt x="138303" y="246983"/>
                      <a:pt x="165830" y="220599"/>
                      <a:pt x="165830" y="181356"/>
                    </a:cubicBezTo>
                    <a:close/>
                  </a:path>
                </a:pathLst>
              </a:custGeom>
              <a:grpFill/>
              <a:ln w="0" cap="flat">
                <a:noFill/>
                <a:prstDash val="solid"/>
                <a:miter/>
              </a:ln>
            </p:spPr>
            <p:txBody>
              <a:bodyPr rtlCol="0" anchor="ctr"/>
              <a:lstStyle/>
              <a:p>
                <a:endParaRPr lang="sv-SE"/>
              </a:p>
            </p:txBody>
          </p:sp>
          <p:sp>
            <p:nvSpPr>
              <p:cNvPr id="38" name="Frihandsfigur: Form 37">
                <a:extLst>
                  <a:ext uri="{FF2B5EF4-FFF2-40B4-BE49-F238E27FC236}">
                    <a16:creationId xmlns:a16="http://schemas.microsoft.com/office/drawing/2014/main" id="{5BF74246-33C7-5B71-4AC0-2FC116127F4F}"/>
                  </a:ext>
                </a:extLst>
              </p:cNvPr>
              <p:cNvSpPr/>
              <p:nvPr/>
            </p:nvSpPr>
            <p:spPr>
              <a:xfrm>
                <a:off x="4697684" y="6907948"/>
                <a:ext cx="212407" cy="287654"/>
              </a:xfrm>
              <a:custGeom>
                <a:avLst/>
                <a:gdLst>
                  <a:gd name="connsiteX0" fmla="*/ 47339 w 212407"/>
                  <a:gd name="connsiteY0" fmla="*/ 251651 h 287654"/>
                  <a:gd name="connsiteX1" fmla="*/ 47339 w 212407"/>
                  <a:gd name="connsiteY1" fmla="*/ 283464 h 287654"/>
                  <a:gd name="connsiteX2" fmla="*/ 0 w 212407"/>
                  <a:gd name="connsiteY2" fmla="*/ 283464 h 287654"/>
                  <a:gd name="connsiteX3" fmla="*/ 0 w 212407"/>
                  <a:gd name="connsiteY3" fmla="*/ 0 h 287654"/>
                  <a:gd name="connsiteX4" fmla="*/ 47339 w 212407"/>
                  <a:gd name="connsiteY4" fmla="*/ 0 h 287654"/>
                  <a:gd name="connsiteX5" fmla="*/ 47339 w 212407"/>
                  <a:gd name="connsiteY5" fmla="*/ 112586 h 287654"/>
                  <a:gd name="connsiteX6" fmla="*/ 117253 w 212407"/>
                  <a:gd name="connsiteY6" fmla="*/ 74105 h 287654"/>
                  <a:gd name="connsiteX7" fmla="*/ 212407 w 212407"/>
                  <a:gd name="connsiteY7" fmla="*/ 180499 h 287654"/>
                  <a:gd name="connsiteX8" fmla="*/ 212407 w 212407"/>
                  <a:gd name="connsiteY8" fmla="*/ 181261 h 287654"/>
                  <a:gd name="connsiteX9" fmla="*/ 117253 w 212407"/>
                  <a:gd name="connsiteY9" fmla="*/ 287655 h 287654"/>
                  <a:gd name="connsiteX10" fmla="*/ 47339 w 212407"/>
                  <a:gd name="connsiteY10" fmla="*/ 251555 h 287654"/>
                  <a:gd name="connsiteX11" fmla="*/ 164592 w 212407"/>
                  <a:gd name="connsiteY11" fmla="*/ 181356 h 287654"/>
                  <a:gd name="connsiteX12" fmla="*/ 164592 w 212407"/>
                  <a:gd name="connsiteY12" fmla="*/ 180594 h 287654"/>
                  <a:gd name="connsiteX13" fmla="*/ 105918 w 212407"/>
                  <a:gd name="connsiteY13" fmla="*/ 114967 h 287654"/>
                  <a:gd name="connsiteX14" fmla="*/ 46101 w 212407"/>
                  <a:gd name="connsiteY14" fmla="*/ 180594 h 287654"/>
                  <a:gd name="connsiteX15" fmla="*/ 46101 w 212407"/>
                  <a:gd name="connsiteY15" fmla="*/ 181356 h 287654"/>
                  <a:gd name="connsiteX16" fmla="*/ 105918 w 212407"/>
                  <a:gd name="connsiteY16" fmla="*/ 246983 h 287654"/>
                  <a:gd name="connsiteX17" fmla="*/ 164592 w 212407"/>
                  <a:gd name="connsiteY17" fmla="*/ 181356 h 2876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407" h="287654">
                    <a:moveTo>
                      <a:pt x="47339" y="251651"/>
                    </a:moveTo>
                    <a:lnTo>
                      <a:pt x="47339" y="283464"/>
                    </a:lnTo>
                    <a:lnTo>
                      <a:pt x="0" y="283464"/>
                    </a:lnTo>
                    <a:lnTo>
                      <a:pt x="0" y="0"/>
                    </a:lnTo>
                    <a:lnTo>
                      <a:pt x="47339" y="0"/>
                    </a:lnTo>
                    <a:lnTo>
                      <a:pt x="47339" y="112586"/>
                    </a:lnTo>
                    <a:cubicBezTo>
                      <a:pt x="62484" y="91250"/>
                      <a:pt x="83820" y="74105"/>
                      <a:pt x="117253" y="74105"/>
                    </a:cubicBezTo>
                    <a:cubicBezTo>
                      <a:pt x="165449" y="74105"/>
                      <a:pt x="212407" y="112205"/>
                      <a:pt x="212407" y="180499"/>
                    </a:cubicBezTo>
                    <a:lnTo>
                      <a:pt x="212407" y="181261"/>
                    </a:lnTo>
                    <a:cubicBezTo>
                      <a:pt x="212407" y="249174"/>
                      <a:pt x="165830" y="287655"/>
                      <a:pt x="117253" y="287655"/>
                    </a:cubicBezTo>
                    <a:cubicBezTo>
                      <a:pt x="83058" y="287655"/>
                      <a:pt x="61722" y="270605"/>
                      <a:pt x="47339" y="251555"/>
                    </a:cubicBezTo>
                    <a:close/>
                    <a:moveTo>
                      <a:pt x="164592" y="181356"/>
                    </a:moveTo>
                    <a:lnTo>
                      <a:pt x="164592" y="180594"/>
                    </a:lnTo>
                    <a:cubicBezTo>
                      <a:pt x="164592" y="140970"/>
                      <a:pt x="137446" y="114967"/>
                      <a:pt x="105918" y="114967"/>
                    </a:cubicBezTo>
                    <a:cubicBezTo>
                      <a:pt x="74390" y="114967"/>
                      <a:pt x="46101" y="141351"/>
                      <a:pt x="46101" y="180594"/>
                    </a:cubicBezTo>
                    <a:lnTo>
                      <a:pt x="46101" y="181356"/>
                    </a:lnTo>
                    <a:cubicBezTo>
                      <a:pt x="46101" y="220599"/>
                      <a:pt x="74104" y="246983"/>
                      <a:pt x="105918" y="246983"/>
                    </a:cubicBezTo>
                    <a:cubicBezTo>
                      <a:pt x="137731" y="246983"/>
                      <a:pt x="164592" y="221742"/>
                      <a:pt x="164592" y="181356"/>
                    </a:cubicBezTo>
                    <a:close/>
                  </a:path>
                </a:pathLst>
              </a:custGeom>
              <a:grpFill/>
              <a:ln w="0" cap="flat">
                <a:noFill/>
                <a:prstDash val="solid"/>
                <a:miter/>
              </a:ln>
            </p:spPr>
            <p:txBody>
              <a:bodyPr rtlCol="0" anchor="ctr"/>
              <a:lstStyle/>
              <a:p>
                <a:endParaRPr lang="sv-SE"/>
              </a:p>
            </p:txBody>
          </p:sp>
          <p:sp>
            <p:nvSpPr>
              <p:cNvPr id="39" name="Frihandsfigur: Form 38">
                <a:extLst>
                  <a:ext uri="{FF2B5EF4-FFF2-40B4-BE49-F238E27FC236}">
                    <a16:creationId xmlns:a16="http://schemas.microsoft.com/office/drawing/2014/main" id="{0E750B84-9308-CB47-B6E9-7FF772A17BB0}"/>
                  </a:ext>
                </a:extLst>
              </p:cNvPr>
              <p:cNvSpPr/>
              <p:nvPr/>
            </p:nvSpPr>
            <p:spPr>
              <a:xfrm>
                <a:off x="4965241" y="691032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grpFill/>
              <a:ln w="0" cap="flat">
                <a:noFill/>
                <a:prstDash val="solid"/>
                <a:miter/>
              </a:ln>
            </p:spPr>
            <p:txBody>
              <a:bodyPr rtlCol="0" anchor="ctr"/>
              <a:lstStyle/>
              <a:p>
                <a:endParaRPr lang="sv-SE"/>
              </a:p>
            </p:txBody>
          </p:sp>
          <p:sp>
            <p:nvSpPr>
              <p:cNvPr id="40" name="Frihandsfigur: Form 39">
                <a:extLst>
                  <a:ext uri="{FF2B5EF4-FFF2-40B4-BE49-F238E27FC236}">
                    <a16:creationId xmlns:a16="http://schemas.microsoft.com/office/drawing/2014/main" id="{59D16C4F-2320-6ED9-0DF0-DB2749295D89}"/>
                  </a:ext>
                </a:extLst>
              </p:cNvPr>
              <p:cNvSpPr/>
              <p:nvPr/>
            </p:nvSpPr>
            <p:spPr>
              <a:xfrm>
                <a:off x="5083256" y="6907948"/>
                <a:ext cx="47338" cy="283464"/>
              </a:xfrm>
              <a:custGeom>
                <a:avLst/>
                <a:gdLst>
                  <a:gd name="connsiteX0" fmla="*/ 0 w 47338"/>
                  <a:gd name="connsiteY0" fmla="*/ 0 h 283464"/>
                  <a:gd name="connsiteX1" fmla="*/ 47339 w 47338"/>
                  <a:gd name="connsiteY1" fmla="*/ 0 h 283464"/>
                  <a:gd name="connsiteX2" fmla="*/ 47339 w 47338"/>
                  <a:gd name="connsiteY2" fmla="*/ 283464 h 283464"/>
                  <a:gd name="connsiteX3" fmla="*/ 0 w 47338"/>
                  <a:gd name="connsiteY3" fmla="*/ 283464 h 283464"/>
                  <a:gd name="connsiteX4" fmla="*/ 0 w 47338"/>
                  <a:gd name="connsiteY4" fmla="*/ 0 h 283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38" h="283464">
                    <a:moveTo>
                      <a:pt x="0" y="0"/>
                    </a:moveTo>
                    <a:lnTo>
                      <a:pt x="47339" y="0"/>
                    </a:lnTo>
                    <a:lnTo>
                      <a:pt x="47339" y="283464"/>
                    </a:lnTo>
                    <a:lnTo>
                      <a:pt x="0" y="283464"/>
                    </a:lnTo>
                    <a:lnTo>
                      <a:pt x="0" y="0"/>
                    </a:lnTo>
                    <a:close/>
                  </a:path>
                </a:pathLst>
              </a:custGeom>
              <a:grpFill/>
              <a:ln w="0" cap="flat">
                <a:noFill/>
                <a:prstDash val="solid"/>
                <a:miter/>
              </a:ln>
            </p:spPr>
            <p:txBody>
              <a:bodyPr rtlCol="0" anchor="ctr"/>
              <a:lstStyle/>
              <a:p>
                <a:endParaRPr lang="sv-SE"/>
              </a:p>
            </p:txBody>
          </p:sp>
          <p:sp>
            <p:nvSpPr>
              <p:cNvPr id="41" name="Frihandsfigur: Form 40">
                <a:extLst>
                  <a:ext uri="{FF2B5EF4-FFF2-40B4-BE49-F238E27FC236}">
                    <a16:creationId xmlns:a16="http://schemas.microsoft.com/office/drawing/2014/main" id="{C46E40BF-F31A-D29F-9453-AD19B779658F}"/>
                  </a:ext>
                </a:extLst>
              </p:cNvPr>
              <p:cNvSpPr/>
              <p:nvPr/>
            </p:nvSpPr>
            <p:spPr>
              <a:xfrm>
                <a:off x="5187364" y="6907948"/>
                <a:ext cx="212026" cy="287750"/>
              </a:xfrm>
              <a:custGeom>
                <a:avLst/>
                <a:gdLst>
                  <a:gd name="connsiteX0" fmla="*/ 0 w 212026"/>
                  <a:gd name="connsiteY0" fmla="*/ 181356 h 287750"/>
                  <a:gd name="connsiteX1" fmla="*/ 0 w 212026"/>
                  <a:gd name="connsiteY1" fmla="*/ 180594 h 287750"/>
                  <a:gd name="connsiteX2" fmla="*/ 95155 w 212026"/>
                  <a:gd name="connsiteY2" fmla="*/ 74200 h 287750"/>
                  <a:gd name="connsiteX3" fmla="*/ 165068 w 212026"/>
                  <a:gd name="connsiteY3" fmla="*/ 110300 h 287750"/>
                  <a:gd name="connsiteX4" fmla="*/ 165068 w 212026"/>
                  <a:gd name="connsiteY4" fmla="*/ 0 h 287750"/>
                  <a:gd name="connsiteX5" fmla="*/ 212026 w 212026"/>
                  <a:gd name="connsiteY5" fmla="*/ 0 h 287750"/>
                  <a:gd name="connsiteX6" fmla="*/ 212026 w 212026"/>
                  <a:gd name="connsiteY6" fmla="*/ 283464 h 287750"/>
                  <a:gd name="connsiteX7" fmla="*/ 165068 w 212026"/>
                  <a:gd name="connsiteY7" fmla="*/ 283464 h 287750"/>
                  <a:gd name="connsiteX8" fmla="*/ 165068 w 212026"/>
                  <a:gd name="connsiteY8" fmla="*/ 249269 h 287750"/>
                  <a:gd name="connsiteX9" fmla="*/ 95155 w 212026"/>
                  <a:gd name="connsiteY9" fmla="*/ 287750 h 287750"/>
                  <a:gd name="connsiteX10" fmla="*/ 0 w 212026"/>
                  <a:gd name="connsiteY10" fmla="*/ 181356 h 287750"/>
                  <a:gd name="connsiteX11" fmla="*/ 165830 w 212026"/>
                  <a:gd name="connsiteY11" fmla="*/ 181356 h 287750"/>
                  <a:gd name="connsiteX12" fmla="*/ 165830 w 212026"/>
                  <a:gd name="connsiteY12" fmla="*/ 180594 h 287750"/>
                  <a:gd name="connsiteX13" fmla="*/ 106394 w 212026"/>
                  <a:gd name="connsiteY13" fmla="*/ 114967 h 287750"/>
                  <a:gd name="connsiteX14" fmla="*/ 47339 w 212026"/>
                  <a:gd name="connsiteY14" fmla="*/ 180594 h 287750"/>
                  <a:gd name="connsiteX15" fmla="*/ 47339 w 212026"/>
                  <a:gd name="connsiteY15" fmla="*/ 181356 h 287750"/>
                  <a:gd name="connsiteX16" fmla="*/ 106394 w 212026"/>
                  <a:gd name="connsiteY16" fmla="*/ 246983 h 287750"/>
                  <a:gd name="connsiteX17" fmla="*/ 165830 w 212026"/>
                  <a:gd name="connsiteY17" fmla="*/ 181356 h 287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2026" h="287750">
                    <a:moveTo>
                      <a:pt x="0" y="181356"/>
                    </a:moveTo>
                    <a:lnTo>
                      <a:pt x="0" y="180594"/>
                    </a:lnTo>
                    <a:cubicBezTo>
                      <a:pt x="0" y="112681"/>
                      <a:pt x="46196" y="74200"/>
                      <a:pt x="95155" y="74200"/>
                    </a:cubicBezTo>
                    <a:cubicBezTo>
                      <a:pt x="128968" y="74200"/>
                      <a:pt x="150304" y="90868"/>
                      <a:pt x="165068" y="110300"/>
                    </a:cubicBezTo>
                    <a:lnTo>
                      <a:pt x="165068" y="0"/>
                    </a:lnTo>
                    <a:lnTo>
                      <a:pt x="212026" y="0"/>
                    </a:lnTo>
                    <a:lnTo>
                      <a:pt x="212026" y="283464"/>
                    </a:lnTo>
                    <a:lnTo>
                      <a:pt x="165068" y="283464"/>
                    </a:lnTo>
                    <a:lnTo>
                      <a:pt x="165068" y="249269"/>
                    </a:lnTo>
                    <a:cubicBezTo>
                      <a:pt x="149923" y="270605"/>
                      <a:pt x="128588" y="287750"/>
                      <a:pt x="95155" y="287750"/>
                    </a:cubicBezTo>
                    <a:cubicBezTo>
                      <a:pt x="46958" y="287750"/>
                      <a:pt x="0" y="249269"/>
                      <a:pt x="0" y="181356"/>
                    </a:cubicBezTo>
                    <a:close/>
                    <a:moveTo>
                      <a:pt x="165830" y="181356"/>
                    </a:moveTo>
                    <a:lnTo>
                      <a:pt x="165830" y="180594"/>
                    </a:lnTo>
                    <a:cubicBezTo>
                      <a:pt x="165830" y="140970"/>
                      <a:pt x="137827" y="114967"/>
                      <a:pt x="106394" y="114967"/>
                    </a:cubicBezTo>
                    <a:cubicBezTo>
                      <a:pt x="74962" y="114967"/>
                      <a:pt x="47339" y="140208"/>
                      <a:pt x="47339" y="180594"/>
                    </a:cubicBezTo>
                    <a:lnTo>
                      <a:pt x="47339" y="181356"/>
                    </a:lnTo>
                    <a:cubicBezTo>
                      <a:pt x="47339" y="220980"/>
                      <a:pt x="74486" y="246983"/>
                      <a:pt x="106394" y="246983"/>
                    </a:cubicBezTo>
                    <a:cubicBezTo>
                      <a:pt x="138303" y="246983"/>
                      <a:pt x="165830" y="220599"/>
                      <a:pt x="165830" y="181356"/>
                    </a:cubicBezTo>
                    <a:close/>
                  </a:path>
                </a:pathLst>
              </a:custGeom>
              <a:grpFill/>
              <a:ln w="0" cap="flat">
                <a:noFill/>
                <a:prstDash val="solid"/>
                <a:miter/>
              </a:ln>
            </p:spPr>
            <p:txBody>
              <a:bodyPr rtlCol="0" anchor="ctr"/>
              <a:lstStyle/>
              <a:p>
                <a:endParaRPr lang="sv-SE"/>
              </a:p>
            </p:txBody>
          </p:sp>
        </p:grpSp>
      </p:grpSp>
    </p:spTree>
    <p:extLst>
      <p:ext uri="{BB962C8B-B14F-4D97-AF65-F5344CB8AC3E}">
        <p14:creationId xmlns:p14="http://schemas.microsoft.com/office/powerpoint/2010/main" val="4175530749"/>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slides/slide8.xml><?xml version="1.0" encoding="utf-8"?>
<p:sld xmlns:a16="http://schemas.microsoft.com/office/drawing/2014/main" xmlns:p14="http://schemas.microsoft.com/office/powerpoint/2010/main" xmlns:mc="http://schemas.openxmlformats.org/markup-compatibility/2006"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Platshållare för bild 1">
            <a:extLst>
              <a:ext uri="{FF2B5EF4-FFF2-40B4-BE49-F238E27FC236}">
                <a16:creationId xmlns:a16="http://schemas.microsoft.com/office/drawing/2014/main" id="{DE37E609-701A-D939-6DDA-831522C5A92F}"/>
              </a:ext>
            </a:extLst>
          </p:cNvPr>
          <p:cNvSpPr>
            <a:spLocks noGrp="1"/>
          </p:cNvSpPr>
          <p:nvPr>
            <p:ph type="pic" sz="quarter" idx="10"/>
          </p:nvPr>
        </p:nvSpPr>
        <p:spPr>
          <a:solidFill>
            <a:schemeClr val="tx1">
              <a:lumMod val="10000"/>
              <a:lumOff val="90000"/>
            </a:schemeClr>
          </a:solidFill>
        </p:spPr>
      </p:sp>
      <p:sp>
        <p:nvSpPr>
          <p:cNvPr id="3" name="Platshållare för innehåll 2">
            <a:extLst>
              <a:ext uri="{FF2B5EF4-FFF2-40B4-BE49-F238E27FC236}">
                <a16:creationId xmlns:a16="http://schemas.microsoft.com/office/drawing/2014/main" id="{081745E9-5283-4B64-C124-F84A78A9848E}"/>
              </a:ext>
            </a:extLst>
          </p:cNvPr>
          <p:cNvSpPr txBox="1">
            <a:spLocks/>
          </p:cNvSpPr>
          <p:nvPr/>
        </p:nvSpPr>
        <p:spPr>
          <a:xfrm>
            <a:off x="2407517" y="1867518"/>
            <a:ext cx="6614966" cy="2243137"/>
          </a:xfrm>
          <a:prstGeom prst="rect">
            <a:avLst/>
          </a:prstGeom>
          <a:solidFill>
            <a:srgbClr val="FFF3B0"/>
          </a:solidFill>
        </p:spPr>
        <p:txBody>
          <a:bodyPr vert="horz" lIns="144000" tIns="144000" rIns="144000" bIns="144000" rtlCol="0">
            <a:noAutofit/>
          </a:bodyPr>
          <a:lst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spcAft>
                <a:spcPts val="600"/>
              </a:spcAft>
              <a:buNone/>
            </a:pPr>
            <a:r>
              <a:rPr lang="sv-SE" sz="2400" b="1" dirty="0">
                <a:latin typeface="+mj-lt"/>
              </a:rPr>
              <a:t>Visualisering</a:t>
            </a:r>
          </a:p>
          <a:p>
            <a:pPr marL="0" indent="0">
              <a:lnSpc>
                <a:spcPct val="100000"/>
              </a:lnSpc>
              <a:spcBef>
                <a:spcPts val="0"/>
              </a:spcBef>
              <a:spcAft>
                <a:spcPts val="1800"/>
              </a:spcAft>
              <a:buNone/>
            </a:pPr>
            <a:r>
              <a:rPr lang="sv-SE" dirty="0"/>
              <a:t>Om du använder en visualisering ska du visa det genom märkningen nedan. </a:t>
            </a:r>
            <a:r>
              <a:rPr lang="sv-SE" b="0" dirty="0">
                <a:solidFill>
                  <a:srgbClr val="000000"/>
                </a:solidFill>
                <a:effectLst/>
                <a:latin typeface="Open Sans" panose="020B0606030504020204" pitchFamily="34" charset="0"/>
              </a:rPr>
              <a:t>Placera grafiken i något av bildens hörn och där det har minst påverkan på bilden. Säkra kontrasten mot bilden genom att välja vit eller svart grafik. </a:t>
            </a:r>
            <a:endParaRPr lang="sv-SE" dirty="0"/>
          </a:p>
        </p:txBody>
      </p:sp>
      <p:grpSp>
        <p:nvGrpSpPr>
          <p:cNvPr id="4" name="Grupp 3">
            <a:extLst>
              <a:ext uri="{FF2B5EF4-FFF2-40B4-BE49-F238E27FC236}">
                <a16:creationId xmlns:a16="http://schemas.microsoft.com/office/drawing/2014/main" id="{2756B5E7-B1E3-15AC-0D67-2700F5C9609D}"/>
              </a:ext>
            </a:extLst>
          </p:cNvPr>
          <p:cNvGrpSpPr/>
          <p:nvPr/>
        </p:nvGrpSpPr>
        <p:grpSpPr>
          <a:xfrm>
            <a:off x="9125145" y="5480979"/>
            <a:ext cx="2304855" cy="499385"/>
            <a:chOff x="3819107" y="1752050"/>
            <a:chExt cx="2857500" cy="619125"/>
          </a:xfrm>
        </p:grpSpPr>
        <p:sp>
          <p:nvSpPr>
            <p:cNvPr id="5" name="Frihandsfigur: Form 4">
              <a:extLst>
                <a:ext uri="{FF2B5EF4-FFF2-40B4-BE49-F238E27FC236}">
                  <a16:creationId xmlns:a16="http://schemas.microsoft.com/office/drawing/2014/main" id="{C909668A-9D9E-5186-0D25-83AA9165FD6E}"/>
                </a:ext>
              </a:extLst>
            </p:cNvPr>
            <p:cNvSpPr/>
            <p:nvPr/>
          </p:nvSpPr>
          <p:spPr>
            <a:xfrm>
              <a:off x="3819107" y="1752050"/>
              <a:ext cx="2857500" cy="619125"/>
            </a:xfrm>
            <a:custGeom>
              <a:avLst/>
              <a:gdLst>
                <a:gd name="connsiteX0" fmla="*/ 0 w 2857500"/>
                <a:gd name="connsiteY0" fmla="*/ 0 h 619125"/>
                <a:gd name="connsiteX1" fmla="*/ 2857500 w 2857500"/>
                <a:gd name="connsiteY1" fmla="*/ 0 h 619125"/>
                <a:gd name="connsiteX2" fmla="*/ 2857500 w 2857500"/>
                <a:gd name="connsiteY2" fmla="*/ 619125 h 619125"/>
                <a:gd name="connsiteX3" fmla="*/ 0 w 2857500"/>
                <a:gd name="connsiteY3" fmla="*/ 619125 h 619125"/>
              </a:gdLst>
              <a:ahLst/>
              <a:cxnLst>
                <a:cxn ang="0">
                  <a:pos x="connsiteX0" y="connsiteY0"/>
                </a:cxn>
                <a:cxn ang="0">
                  <a:pos x="connsiteX1" y="connsiteY1"/>
                </a:cxn>
                <a:cxn ang="0">
                  <a:pos x="connsiteX2" y="connsiteY2"/>
                </a:cxn>
                <a:cxn ang="0">
                  <a:pos x="connsiteX3" y="connsiteY3"/>
                </a:cxn>
              </a:cxnLst>
              <a:rect l="l" t="t" r="r" b="b"/>
              <a:pathLst>
                <a:path w="2857500" h="619125">
                  <a:moveTo>
                    <a:pt x="0" y="0"/>
                  </a:moveTo>
                  <a:lnTo>
                    <a:pt x="2857500" y="0"/>
                  </a:lnTo>
                  <a:lnTo>
                    <a:pt x="2857500" y="619125"/>
                  </a:lnTo>
                  <a:lnTo>
                    <a:pt x="0" y="619125"/>
                  </a:lnTo>
                  <a:close/>
                </a:path>
              </a:pathLst>
            </a:custGeom>
            <a:solidFill>
              <a:srgbClr val="1F1F1F"/>
            </a:solidFill>
            <a:ln w="0" cap="flat">
              <a:noFill/>
              <a:prstDash val="solid"/>
              <a:miter/>
            </a:ln>
          </p:spPr>
          <p:txBody>
            <a:bodyPr rtlCol="0" anchor="ctr"/>
            <a:lstStyle/>
            <a:p>
              <a:endParaRPr lang="sv-SE"/>
            </a:p>
          </p:txBody>
        </p:sp>
        <p:grpSp>
          <p:nvGrpSpPr>
            <p:cNvPr id="6" name="Grupp 5">
              <a:extLst>
                <a:ext uri="{FF2B5EF4-FFF2-40B4-BE49-F238E27FC236}">
                  <a16:creationId xmlns:a16="http://schemas.microsoft.com/office/drawing/2014/main" id="{923BCB0F-8603-26CA-9E1C-48ACB3E110E9}"/>
                </a:ext>
              </a:extLst>
            </p:cNvPr>
            <p:cNvGrpSpPr/>
            <p:nvPr/>
          </p:nvGrpSpPr>
          <p:grpSpPr>
            <a:xfrm>
              <a:off x="3983699" y="1922738"/>
              <a:ext cx="2513932" cy="346423"/>
              <a:chOff x="3983699" y="1922738"/>
              <a:chExt cx="2513932" cy="346423"/>
            </a:xfrm>
          </p:grpSpPr>
          <p:sp>
            <p:nvSpPr>
              <p:cNvPr id="7" name="Frihandsfigur: Form 6">
                <a:extLst>
                  <a:ext uri="{FF2B5EF4-FFF2-40B4-BE49-F238E27FC236}">
                    <a16:creationId xmlns:a16="http://schemas.microsoft.com/office/drawing/2014/main" id="{74E92E0D-6011-9E20-AAC3-D6A172E654B7}"/>
                  </a:ext>
                </a:extLst>
              </p:cNvPr>
              <p:cNvSpPr/>
              <p:nvPr/>
            </p:nvSpPr>
            <p:spPr>
              <a:xfrm>
                <a:off x="3983699" y="1934453"/>
                <a:ext cx="267843" cy="273748"/>
              </a:xfrm>
              <a:custGeom>
                <a:avLst/>
                <a:gdLst>
                  <a:gd name="connsiteX0" fmla="*/ 0 w 267843"/>
                  <a:gd name="connsiteY0" fmla="*/ 0 h 273748"/>
                  <a:gd name="connsiteX1" fmla="*/ 52768 w 267843"/>
                  <a:gd name="connsiteY1" fmla="*/ 0 h 273748"/>
                  <a:gd name="connsiteX2" fmla="*/ 134684 w 267843"/>
                  <a:gd name="connsiteY2" fmla="*/ 208979 h 273748"/>
                  <a:gd name="connsiteX3" fmla="*/ 216217 w 267843"/>
                  <a:gd name="connsiteY3" fmla="*/ 0 h 273748"/>
                  <a:gd name="connsiteX4" fmla="*/ 267843 w 267843"/>
                  <a:gd name="connsiteY4" fmla="*/ 0 h 273748"/>
                  <a:gd name="connsiteX5" fmla="*/ 155258 w 267843"/>
                  <a:gd name="connsiteY5" fmla="*/ 273749 h 273748"/>
                  <a:gd name="connsiteX6" fmla="*/ 112586 w 267843"/>
                  <a:gd name="connsiteY6" fmla="*/ 273749 h 273748"/>
                  <a:gd name="connsiteX7" fmla="*/ 0 w 267843"/>
                  <a:gd name="connsiteY7" fmla="*/ 0 h 27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7843" h="273748">
                    <a:moveTo>
                      <a:pt x="0" y="0"/>
                    </a:moveTo>
                    <a:lnTo>
                      <a:pt x="52768" y="0"/>
                    </a:lnTo>
                    <a:lnTo>
                      <a:pt x="134684" y="208979"/>
                    </a:lnTo>
                    <a:lnTo>
                      <a:pt x="216217" y="0"/>
                    </a:lnTo>
                    <a:lnTo>
                      <a:pt x="267843" y="0"/>
                    </a:lnTo>
                    <a:lnTo>
                      <a:pt x="155258" y="273749"/>
                    </a:lnTo>
                    <a:lnTo>
                      <a:pt x="112586" y="273749"/>
                    </a:lnTo>
                    <a:lnTo>
                      <a:pt x="0" y="0"/>
                    </a:lnTo>
                    <a:close/>
                  </a:path>
                </a:pathLst>
              </a:custGeom>
              <a:solidFill>
                <a:srgbClr val="FFFFFF"/>
              </a:solidFill>
              <a:ln w="0" cap="flat">
                <a:noFill/>
                <a:prstDash val="solid"/>
                <a:miter/>
              </a:ln>
            </p:spPr>
            <p:txBody>
              <a:bodyPr rtlCol="0" anchor="ctr"/>
              <a:lstStyle/>
              <a:p>
                <a:endParaRPr lang="sv-SE"/>
              </a:p>
            </p:txBody>
          </p:sp>
          <p:sp>
            <p:nvSpPr>
              <p:cNvPr id="8" name="Frihandsfigur: Form 7">
                <a:extLst>
                  <a:ext uri="{FF2B5EF4-FFF2-40B4-BE49-F238E27FC236}">
                    <a16:creationId xmlns:a16="http://schemas.microsoft.com/office/drawing/2014/main" id="{9A00DCED-2E96-0F4E-E1DB-171AAF3EE8F7}"/>
                  </a:ext>
                </a:extLst>
              </p:cNvPr>
              <p:cNvSpPr/>
              <p:nvPr/>
            </p:nvSpPr>
            <p:spPr>
              <a:xfrm>
                <a:off x="4299071" y="192511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solidFill>
                <a:srgbClr val="FFFFFF"/>
              </a:solidFill>
              <a:ln w="0" cap="flat">
                <a:noFill/>
                <a:prstDash val="solid"/>
                <a:miter/>
              </a:ln>
            </p:spPr>
            <p:txBody>
              <a:bodyPr rtlCol="0" anchor="ctr"/>
              <a:lstStyle/>
              <a:p>
                <a:endParaRPr lang="sv-SE"/>
              </a:p>
            </p:txBody>
          </p:sp>
          <p:sp>
            <p:nvSpPr>
              <p:cNvPr id="9" name="Frihandsfigur: Form 8">
                <a:extLst>
                  <a:ext uri="{FF2B5EF4-FFF2-40B4-BE49-F238E27FC236}">
                    <a16:creationId xmlns:a16="http://schemas.microsoft.com/office/drawing/2014/main" id="{A4538E90-621B-5A85-3B09-DEEE0DD4B9DE}"/>
                  </a:ext>
                </a:extLst>
              </p:cNvPr>
              <p:cNvSpPr/>
              <p:nvPr/>
            </p:nvSpPr>
            <p:spPr>
              <a:xfrm>
                <a:off x="4398131" y="1997699"/>
                <a:ext cx="163068" cy="212502"/>
              </a:xfrm>
              <a:custGeom>
                <a:avLst/>
                <a:gdLst>
                  <a:gd name="connsiteX0" fmla="*/ 0 w 163068"/>
                  <a:gd name="connsiteY0" fmla="*/ 181737 h 212502"/>
                  <a:gd name="connsiteX1" fmla="*/ 20955 w 163068"/>
                  <a:gd name="connsiteY1" fmla="*/ 149923 h 212502"/>
                  <a:gd name="connsiteX2" fmla="*/ 88106 w 163068"/>
                  <a:gd name="connsiteY2" fmla="*/ 175165 h 212502"/>
                  <a:gd name="connsiteX3" fmla="*/ 119920 w 163068"/>
                  <a:gd name="connsiteY3" fmla="*/ 153067 h 212502"/>
                  <a:gd name="connsiteX4" fmla="*/ 119920 w 163068"/>
                  <a:gd name="connsiteY4" fmla="*/ 152305 h 212502"/>
                  <a:gd name="connsiteX5" fmla="*/ 74104 w 163068"/>
                  <a:gd name="connsiteY5" fmla="*/ 123539 h 212502"/>
                  <a:gd name="connsiteX6" fmla="*/ 10001 w 163068"/>
                  <a:gd name="connsiteY6" fmla="*/ 63722 h 212502"/>
                  <a:gd name="connsiteX7" fmla="*/ 10001 w 163068"/>
                  <a:gd name="connsiteY7" fmla="*/ 62960 h 212502"/>
                  <a:gd name="connsiteX8" fmla="*/ 83058 w 163068"/>
                  <a:gd name="connsiteY8" fmla="*/ 0 h 212502"/>
                  <a:gd name="connsiteX9" fmla="*/ 158401 w 163068"/>
                  <a:gd name="connsiteY9" fmla="*/ 23336 h 212502"/>
                  <a:gd name="connsiteX10" fmla="*/ 139732 w 163068"/>
                  <a:gd name="connsiteY10" fmla="*/ 56769 h 212502"/>
                  <a:gd name="connsiteX11" fmla="*/ 81915 w 163068"/>
                  <a:gd name="connsiteY11" fmla="*/ 37338 h 212502"/>
                  <a:gd name="connsiteX12" fmla="*/ 53150 w 163068"/>
                  <a:gd name="connsiteY12" fmla="*/ 57531 h 212502"/>
                  <a:gd name="connsiteX13" fmla="*/ 53150 w 163068"/>
                  <a:gd name="connsiteY13" fmla="*/ 58293 h 212502"/>
                  <a:gd name="connsiteX14" fmla="*/ 99346 w 163068"/>
                  <a:gd name="connsiteY14" fmla="*/ 87440 h 212502"/>
                  <a:gd name="connsiteX15" fmla="*/ 163068 w 163068"/>
                  <a:gd name="connsiteY15" fmla="*/ 147256 h 212502"/>
                  <a:gd name="connsiteX16" fmla="*/ 163068 w 163068"/>
                  <a:gd name="connsiteY16" fmla="*/ 148019 h 212502"/>
                  <a:gd name="connsiteX17" fmla="*/ 86963 w 163068"/>
                  <a:gd name="connsiteY17" fmla="*/ 212503 h 212502"/>
                  <a:gd name="connsiteX18" fmla="*/ 0 w 163068"/>
                  <a:gd name="connsiteY18" fmla="*/ 181832 h 21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3068" h="212502">
                    <a:moveTo>
                      <a:pt x="0" y="181737"/>
                    </a:moveTo>
                    <a:lnTo>
                      <a:pt x="20955" y="149923"/>
                    </a:lnTo>
                    <a:cubicBezTo>
                      <a:pt x="43434" y="166592"/>
                      <a:pt x="67151" y="175165"/>
                      <a:pt x="88106" y="175165"/>
                    </a:cubicBezTo>
                    <a:cubicBezTo>
                      <a:pt x="109061" y="175165"/>
                      <a:pt x="119920" y="166592"/>
                      <a:pt x="119920" y="153067"/>
                    </a:cubicBezTo>
                    <a:lnTo>
                      <a:pt x="119920" y="152305"/>
                    </a:lnTo>
                    <a:cubicBezTo>
                      <a:pt x="119920" y="136398"/>
                      <a:pt x="98203" y="130969"/>
                      <a:pt x="74104" y="123539"/>
                    </a:cubicBezTo>
                    <a:cubicBezTo>
                      <a:pt x="43815" y="114967"/>
                      <a:pt x="10001" y="102584"/>
                      <a:pt x="10001" y="63722"/>
                    </a:cubicBezTo>
                    <a:lnTo>
                      <a:pt x="10001" y="62960"/>
                    </a:lnTo>
                    <a:cubicBezTo>
                      <a:pt x="10001" y="23717"/>
                      <a:pt x="42196" y="0"/>
                      <a:pt x="83058" y="0"/>
                    </a:cubicBezTo>
                    <a:cubicBezTo>
                      <a:pt x="108680" y="0"/>
                      <a:pt x="136684" y="8953"/>
                      <a:pt x="158401" y="23336"/>
                    </a:cubicBezTo>
                    <a:lnTo>
                      <a:pt x="139732" y="56769"/>
                    </a:lnTo>
                    <a:cubicBezTo>
                      <a:pt x="119920" y="44767"/>
                      <a:pt x="98965" y="37338"/>
                      <a:pt x="81915" y="37338"/>
                    </a:cubicBezTo>
                    <a:cubicBezTo>
                      <a:pt x="63627" y="37338"/>
                      <a:pt x="53150" y="46291"/>
                      <a:pt x="53150" y="57531"/>
                    </a:cubicBezTo>
                    <a:lnTo>
                      <a:pt x="53150" y="58293"/>
                    </a:lnTo>
                    <a:cubicBezTo>
                      <a:pt x="53150" y="73438"/>
                      <a:pt x="75248" y="79629"/>
                      <a:pt x="99346" y="87440"/>
                    </a:cubicBezTo>
                    <a:cubicBezTo>
                      <a:pt x="129254" y="96774"/>
                      <a:pt x="163068" y="110395"/>
                      <a:pt x="163068" y="147256"/>
                    </a:cubicBezTo>
                    <a:lnTo>
                      <a:pt x="163068" y="148019"/>
                    </a:lnTo>
                    <a:cubicBezTo>
                      <a:pt x="163068" y="191167"/>
                      <a:pt x="129635" y="212503"/>
                      <a:pt x="86963" y="212503"/>
                    </a:cubicBezTo>
                    <a:cubicBezTo>
                      <a:pt x="57817" y="212503"/>
                      <a:pt x="25622" y="202406"/>
                      <a:pt x="0" y="181832"/>
                    </a:cubicBezTo>
                    <a:close/>
                  </a:path>
                </a:pathLst>
              </a:custGeom>
              <a:solidFill>
                <a:srgbClr val="FFFFFF"/>
              </a:solidFill>
              <a:ln w="0" cap="flat">
                <a:noFill/>
                <a:prstDash val="solid"/>
                <a:miter/>
              </a:ln>
            </p:spPr>
            <p:txBody>
              <a:bodyPr rtlCol="0" anchor="ctr"/>
              <a:lstStyle/>
              <a:p>
                <a:endParaRPr lang="sv-SE"/>
              </a:p>
            </p:txBody>
          </p:sp>
          <p:sp>
            <p:nvSpPr>
              <p:cNvPr id="10" name="Frihandsfigur: Form 9">
                <a:extLst>
                  <a:ext uri="{FF2B5EF4-FFF2-40B4-BE49-F238E27FC236}">
                    <a16:creationId xmlns:a16="http://schemas.microsoft.com/office/drawing/2014/main" id="{D82E4DBA-6CC2-0B9C-65F4-CBDAA24F1406}"/>
                  </a:ext>
                </a:extLst>
              </p:cNvPr>
              <p:cNvSpPr/>
              <p:nvPr/>
            </p:nvSpPr>
            <p:spPr>
              <a:xfrm>
                <a:off x="4612348" y="2001223"/>
                <a:ext cx="184499" cy="209359"/>
              </a:xfrm>
              <a:custGeom>
                <a:avLst/>
                <a:gdLst>
                  <a:gd name="connsiteX0" fmla="*/ 95 w 184499"/>
                  <a:gd name="connsiteY0" fmla="*/ 130493 h 209359"/>
                  <a:gd name="connsiteX1" fmla="*/ 95 w 184499"/>
                  <a:gd name="connsiteY1" fmla="*/ 0 h 209359"/>
                  <a:gd name="connsiteX2" fmla="*/ 47054 w 184499"/>
                  <a:gd name="connsiteY2" fmla="*/ 0 h 209359"/>
                  <a:gd name="connsiteX3" fmla="*/ 47054 w 184499"/>
                  <a:gd name="connsiteY3" fmla="*/ 116491 h 209359"/>
                  <a:gd name="connsiteX4" fmla="*/ 90964 w 184499"/>
                  <a:gd name="connsiteY4" fmla="*/ 166211 h 209359"/>
                  <a:gd name="connsiteX5" fmla="*/ 137160 w 184499"/>
                  <a:gd name="connsiteY5" fmla="*/ 115729 h 209359"/>
                  <a:gd name="connsiteX6" fmla="*/ 137160 w 184499"/>
                  <a:gd name="connsiteY6" fmla="*/ 0 h 209359"/>
                  <a:gd name="connsiteX7" fmla="*/ 184499 w 184499"/>
                  <a:gd name="connsiteY7" fmla="*/ 0 h 209359"/>
                  <a:gd name="connsiteX8" fmla="*/ 184499 w 184499"/>
                  <a:gd name="connsiteY8" fmla="*/ 205073 h 209359"/>
                  <a:gd name="connsiteX9" fmla="*/ 137160 w 184499"/>
                  <a:gd name="connsiteY9" fmla="*/ 205073 h 209359"/>
                  <a:gd name="connsiteX10" fmla="*/ 137160 w 184499"/>
                  <a:gd name="connsiteY10" fmla="*/ 173260 h 209359"/>
                  <a:gd name="connsiteX11" fmla="*/ 73057 w 184499"/>
                  <a:gd name="connsiteY11" fmla="*/ 209360 h 209359"/>
                  <a:gd name="connsiteX12" fmla="*/ 0 w 184499"/>
                  <a:gd name="connsiteY12" fmla="*/ 130493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95" y="130493"/>
                    </a:moveTo>
                    <a:lnTo>
                      <a:pt x="95" y="0"/>
                    </a:lnTo>
                    <a:lnTo>
                      <a:pt x="47054" y="0"/>
                    </a:lnTo>
                    <a:lnTo>
                      <a:pt x="47054" y="116491"/>
                    </a:lnTo>
                    <a:cubicBezTo>
                      <a:pt x="47054" y="148304"/>
                      <a:pt x="62960" y="166211"/>
                      <a:pt x="90964" y="166211"/>
                    </a:cubicBezTo>
                    <a:cubicBezTo>
                      <a:pt x="118967" y="166211"/>
                      <a:pt x="137160" y="147542"/>
                      <a:pt x="137160" y="115729"/>
                    </a:cubicBezTo>
                    <a:lnTo>
                      <a:pt x="137160" y="0"/>
                    </a:lnTo>
                    <a:lnTo>
                      <a:pt x="184499" y="0"/>
                    </a:lnTo>
                    <a:lnTo>
                      <a:pt x="184499" y="205073"/>
                    </a:lnTo>
                    <a:lnTo>
                      <a:pt x="137160" y="205073"/>
                    </a:lnTo>
                    <a:lnTo>
                      <a:pt x="137160" y="173260"/>
                    </a:lnTo>
                    <a:cubicBezTo>
                      <a:pt x="123920" y="192691"/>
                      <a:pt x="104966" y="209360"/>
                      <a:pt x="73057" y="209360"/>
                    </a:cubicBezTo>
                    <a:cubicBezTo>
                      <a:pt x="26860" y="209360"/>
                      <a:pt x="0" y="178308"/>
                      <a:pt x="0" y="130493"/>
                    </a:cubicBezTo>
                    <a:close/>
                  </a:path>
                </a:pathLst>
              </a:custGeom>
              <a:solidFill>
                <a:srgbClr val="FFFFFF"/>
              </a:solidFill>
              <a:ln w="0" cap="flat">
                <a:noFill/>
                <a:prstDash val="solid"/>
                <a:miter/>
              </a:ln>
            </p:spPr>
            <p:txBody>
              <a:bodyPr rtlCol="0" anchor="ctr"/>
              <a:lstStyle/>
              <a:p>
                <a:endParaRPr lang="sv-SE"/>
              </a:p>
            </p:txBody>
          </p:sp>
          <p:sp>
            <p:nvSpPr>
              <p:cNvPr id="11" name="Frihandsfigur: Form 10">
                <a:extLst>
                  <a:ext uri="{FF2B5EF4-FFF2-40B4-BE49-F238E27FC236}">
                    <a16:creationId xmlns:a16="http://schemas.microsoft.com/office/drawing/2014/main" id="{C3E241B5-E8AA-8961-AD9C-42FBA1BFC4D8}"/>
                  </a:ext>
                </a:extLst>
              </p:cNvPr>
              <p:cNvSpPr/>
              <p:nvPr/>
            </p:nvSpPr>
            <p:spPr>
              <a:xfrm>
                <a:off x="4846949" y="1998652"/>
                <a:ext cx="185642" cy="212121"/>
              </a:xfrm>
              <a:custGeom>
                <a:avLst/>
                <a:gdLst>
                  <a:gd name="connsiteX0" fmla="*/ 95 w 185642"/>
                  <a:gd name="connsiteY0" fmla="*/ 148590 h 212121"/>
                  <a:gd name="connsiteX1" fmla="*/ 95 w 185642"/>
                  <a:gd name="connsiteY1" fmla="*/ 147828 h 212121"/>
                  <a:gd name="connsiteX2" fmla="*/ 85153 w 185642"/>
                  <a:gd name="connsiteY2" fmla="*/ 81820 h 212121"/>
                  <a:gd name="connsiteX3" fmla="*/ 140303 w 185642"/>
                  <a:gd name="connsiteY3" fmla="*/ 90392 h 212121"/>
                  <a:gd name="connsiteX4" fmla="*/ 140303 w 185642"/>
                  <a:gd name="connsiteY4" fmla="*/ 85344 h 212121"/>
                  <a:gd name="connsiteX5" fmla="*/ 89440 w 185642"/>
                  <a:gd name="connsiteY5" fmla="*/ 40672 h 212121"/>
                  <a:gd name="connsiteX6" fmla="*/ 30766 w 185642"/>
                  <a:gd name="connsiteY6" fmla="*/ 53531 h 212121"/>
                  <a:gd name="connsiteX7" fmla="*/ 17907 w 185642"/>
                  <a:gd name="connsiteY7" fmla="*/ 16669 h 212121"/>
                  <a:gd name="connsiteX8" fmla="*/ 95536 w 185642"/>
                  <a:gd name="connsiteY8" fmla="*/ 0 h 212121"/>
                  <a:gd name="connsiteX9" fmla="*/ 163544 w 185642"/>
                  <a:gd name="connsiteY9" fmla="*/ 22955 h 212121"/>
                  <a:gd name="connsiteX10" fmla="*/ 185642 w 185642"/>
                  <a:gd name="connsiteY10" fmla="*/ 86297 h 212121"/>
                  <a:gd name="connsiteX11" fmla="*/ 185642 w 185642"/>
                  <a:gd name="connsiteY11" fmla="*/ 207836 h 212121"/>
                  <a:gd name="connsiteX12" fmla="*/ 139827 w 185642"/>
                  <a:gd name="connsiteY12" fmla="*/ 207836 h 212121"/>
                  <a:gd name="connsiteX13" fmla="*/ 139827 w 185642"/>
                  <a:gd name="connsiteY13" fmla="*/ 182213 h 212121"/>
                  <a:gd name="connsiteX14" fmla="*/ 73057 w 185642"/>
                  <a:gd name="connsiteY14" fmla="*/ 212122 h 212121"/>
                  <a:gd name="connsiteX15" fmla="*/ 0 w 185642"/>
                  <a:gd name="connsiteY15" fmla="*/ 148780 h 212121"/>
                  <a:gd name="connsiteX16" fmla="*/ 141065 w 185642"/>
                  <a:gd name="connsiteY16" fmla="*/ 133826 h 212121"/>
                  <a:gd name="connsiteX17" fmla="*/ 141065 w 185642"/>
                  <a:gd name="connsiteY17" fmla="*/ 119825 h 212121"/>
                  <a:gd name="connsiteX18" fmla="*/ 94488 w 185642"/>
                  <a:gd name="connsiteY18" fmla="*/ 111633 h 212121"/>
                  <a:gd name="connsiteX19" fmla="*/ 46291 w 185642"/>
                  <a:gd name="connsiteY19" fmla="*/ 145828 h 212121"/>
                  <a:gd name="connsiteX20" fmla="*/ 46291 w 185642"/>
                  <a:gd name="connsiteY20" fmla="*/ 146590 h 212121"/>
                  <a:gd name="connsiteX21" fmla="*/ 86296 w 185642"/>
                  <a:gd name="connsiteY21" fmla="*/ 177641 h 212121"/>
                  <a:gd name="connsiteX22" fmla="*/ 141065 w 185642"/>
                  <a:gd name="connsiteY22" fmla="*/ 133731 h 212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5642" h="212121">
                    <a:moveTo>
                      <a:pt x="95" y="148590"/>
                    </a:moveTo>
                    <a:lnTo>
                      <a:pt x="95" y="147828"/>
                    </a:lnTo>
                    <a:cubicBezTo>
                      <a:pt x="95" y="103537"/>
                      <a:pt x="35052" y="81820"/>
                      <a:pt x="85153" y="81820"/>
                    </a:cubicBezTo>
                    <a:cubicBezTo>
                      <a:pt x="108109" y="81820"/>
                      <a:pt x="124396" y="85344"/>
                      <a:pt x="140303" y="90392"/>
                    </a:cubicBezTo>
                    <a:lnTo>
                      <a:pt x="140303" y="85344"/>
                    </a:lnTo>
                    <a:cubicBezTo>
                      <a:pt x="140303" y="56198"/>
                      <a:pt x="122396" y="40672"/>
                      <a:pt x="89440" y="40672"/>
                    </a:cubicBezTo>
                    <a:cubicBezTo>
                      <a:pt x="66484" y="40672"/>
                      <a:pt x="49435" y="45720"/>
                      <a:pt x="30766" y="53531"/>
                    </a:cubicBezTo>
                    <a:lnTo>
                      <a:pt x="17907" y="16669"/>
                    </a:lnTo>
                    <a:cubicBezTo>
                      <a:pt x="40862" y="6572"/>
                      <a:pt x="62960" y="0"/>
                      <a:pt x="95536" y="0"/>
                    </a:cubicBezTo>
                    <a:cubicBezTo>
                      <a:pt x="126206" y="0"/>
                      <a:pt x="149161" y="8192"/>
                      <a:pt x="163544" y="22955"/>
                    </a:cubicBezTo>
                    <a:cubicBezTo>
                      <a:pt x="178689" y="37719"/>
                      <a:pt x="185642" y="59436"/>
                      <a:pt x="185642" y="86297"/>
                    </a:cubicBezTo>
                    <a:lnTo>
                      <a:pt x="185642" y="207836"/>
                    </a:lnTo>
                    <a:lnTo>
                      <a:pt x="139827" y="207836"/>
                    </a:lnTo>
                    <a:lnTo>
                      <a:pt x="139827" y="182213"/>
                    </a:lnTo>
                    <a:cubicBezTo>
                      <a:pt x="125825" y="198882"/>
                      <a:pt x="104489" y="212122"/>
                      <a:pt x="73057" y="212122"/>
                    </a:cubicBezTo>
                    <a:cubicBezTo>
                      <a:pt x="34576" y="212122"/>
                      <a:pt x="0" y="190024"/>
                      <a:pt x="0" y="148780"/>
                    </a:cubicBezTo>
                    <a:close/>
                    <a:moveTo>
                      <a:pt x="141065" y="133826"/>
                    </a:moveTo>
                    <a:lnTo>
                      <a:pt x="141065" y="119825"/>
                    </a:lnTo>
                    <a:cubicBezTo>
                      <a:pt x="129064" y="115157"/>
                      <a:pt x="113062" y="111633"/>
                      <a:pt x="94488" y="111633"/>
                    </a:cubicBezTo>
                    <a:cubicBezTo>
                      <a:pt x="64198" y="111633"/>
                      <a:pt x="46291" y="124492"/>
                      <a:pt x="46291" y="145828"/>
                    </a:cubicBezTo>
                    <a:lnTo>
                      <a:pt x="46291" y="146590"/>
                    </a:lnTo>
                    <a:cubicBezTo>
                      <a:pt x="46291" y="166402"/>
                      <a:pt x="63722" y="177641"/>
                      <a:pt x="86296" y="177641"/>
                    </a:cubicBezTo>
                    <a:cubicBezTo>
                      <a:pt x="117348" y="177641"/>
                      <a:pt x="141065" y="159734"/>
                      <a:pt x="141065" y="133731"/>
                    </a:cubicBezTo>
                    <a:close/>
                  </a:path>
                </a:pathLst>
              </a:custGeom>
              <a:solidFill>
                <a:srgbClr val="FFFFFF"/>
              </a:solidFill>
              <a:ln w="0" cap="flat">
                <a:no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AD2403C6-AFB9-22D3-86F0-115B48BD0372}"/>
                  </a:ext>
                </a:extLst>
              </p:cNvPr>
              <p:cNvSpPr/>
              <p:nvPr/>
            </p:nvSpPr>
            <p:spPr>
              <a:xfrm>
                <a:off x="5096790" y="1922738"/>
                <a:ext cx="47339" cy="283464"/>
              </a:xfrm>
              <a:custGeom>
                <a:avLst/>
                <a:gdLst>
                  <a:gd name="connsiteX0" fmla="*/ 0 w 47339"/>
                  <a:gd name="connsiteY0" fmla="*/ 0 h 283464"/>
                  <a:gd name="connsiteX1" fmla="*/ 47339 w 47339"/>
                  <a:gd name="connsiteY1" fmla="*/ 0 h 283464"/>
                  <a:gd name="connsiteX2" fmla="*/ 47339 w 47339"/>
                  <a:gd name="connsiteY2" fmla="*/ 283464 h 283464"/>
                  <a:gd name="connsiteX3" fmla="*/ 0 w 47339"/>
                  <a:gd name="connsiteY3" fmla="*/ 283464 h 283464"/>
                  <a:gd name="connsiteX4" fmla="*/ 0 w 47339"/>
                  <a:gd name="connsiteY4" fmla="*/ 0 h 283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39" h="283464">
                    <a:moveTo>
                      <a:pt x="0" y="0"/>
                    </a:moveTo>
                    <a:lnTo>
                      <a:pt x="47339" y="0"/>
                    </a:lnTo>
                    <a:lnTo>
                      <a:pt x="47339" y="283464"/>
                    </a:lnTo>
                    <a:lnTo>
                      <a:pt x="0" y="283464"/>
                    </a:lnTo>
                    <a:lnTo>
                      <a:pt x="0" y="0"/>
                    </a:lnTo>
                    <a:close/>
                  </a:path>
                </a:pathLst>
              </a:custGeom>
              <a:solidFill>
                <a:srgbClr val="FFFFFF"/>
              </a:solidFill>
              <a:ln w="0" cap="flat">
                <a:noFill/>
                <a:prstDash val="solid"/>
                <a:miter/>
              </a:ln>
            </p:spPr>
            <p:txBody>
              <a:bodyPr rtlCol="0" anchor="ctr"/>
              <a:lstStyle/>
              <a:p>
                <a:endParaRPr lang="sv-SE"/>
              </a:p>
            </p:txBody>
          </p:sp>
          <p:sp>
            <p:nvSpPr>
              <p:cNvPr id="13" name="Frihandsfigur: Form 12">
                <a:extLst>
                  <a:ext uri="{FF2B5EF4-FFF2-40B4-BE49-F238E27FC236}">
                    <a16:creationId xmlns:a16="http://schemas.microsoft.com/office/drawing/2014/main" id="{CD1E9F3F-8B56-C1AE-9973-F0B4E5C68EF3}"/>
                  </a:ext>
                </a:extLst>
              </p:cNvPr>
              <p:cNvSpPr/>
              <p:nvPr/>
            </p:nvSpPr>
            <p:spPr>
              <a:xfrm>
                <a:off x="5211757" y="192511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solidFill>
                <a:srgbClr val="FFFFFF"/>
              </a:solidFill>
              <a:ln w="0" cap="flat">
                <a:noFill/>
                <a:prstDash val="solid"/>
                <a:miter/>
              </a:ln>
            </p:spPr>
            <p:txBody>
              <a:bodyPr rtlCol="0" anchor="ctr"/>
              <a:lstStyle/>
              <a:p>
                <a:endParaRPr lang="sv-SE"/>
              </a:p>
            </p:txBody>
          </p:sp>
          <p:sp>
            <p:nvSpPr>
              <p:cNvPr id="14" name="Frihandsfigur: Form 13">
                <a:extLst>
                  <a:ext uri="{FF2B5EF4-FFF2-40B4-BE49-F238E27FC236}">
                    <a16:creationId xmlns:a16="http://schemas.microsoft.com/office/drawing/2014/main" id="{548916A8-1E51-D921-C312-D802C91ACC79}"/>
                  </a:ext>
                </a:extLst>
              </p:cNvPr>
              <p:cNvSpPr/>
              <p:nvPr/>
            </p:nvSpPr>
            <p:spPr>
              <a:xfrm>
                <a:off x="5310817" y="1997699"/>
                <a:ext cx="163067" cy="212502"/>
              </a:xfrm>
              <a:custGeom>
                <a:avLst/>
                <a:gdLst>
                  <a:gd name="connsiteX0" fmla="*/ 0 w 163067"/>
                  <a:gd name="connsiteY0" fmla="*/ 181737 h 212502"/>
                  <a:gd name="connsiteX1" fmla="*/ 20955 w 163067"/>
                  <a:gd name="connsiteY1" fmla="*/ 149923 h 212502"/>
                  <a:gd name="connsiteX2" fmla="*/ 88106 w 163067"/>
                  <a:gd name="connsiteY2" fmla="*/ 175165 h 212502"/>
                  <a:gd name="connsiteX3" fmla="*/ 119920 w 163067"/>
                  <a:gd name="connsiteY3" fmla="*/ 153067 h 212502"/>
                  <a:gd name="connsiteX4" fmla="*/ 119920 w 163067"/>
                  <a:gd name="connsiteY4" fmla="*/ 152305 h 212502"/>
                  <a:gd name="connsiteX5" fmla="*/ 74104 w 163067"/>
                  <a:gd name="connsiteY5" fmla="*/ 123539 h 212502"/>
                  <a:gd name="connsiteX6" fmla="*/ 10001 w 163067"/>
                  <a:gd name="connsiteY6" fmla="*/ 63722 h 212502"/>
                  <a:gd name="connsiteX7" fmla="*/ 10001 w 163067"/>
                  <a:gd name="connsiteY7" fmla="*/ 62960 h 212502"/>
                  <a:gd name="connsiteX8" fmla="*/ 83058 w 163067"/>
                  <a:gd name="connsiteY8" fmla="*/ 0 h 212502"/>
                  <a:gd name="connsiteX9" fmla="*/ 158401 w 163067"/>
                  <a:gd name="connsiteY9" fmla="*/ 23336 h 212502"/>
                  <a:gd name="connsiteX10" fmla="*/ 139732 w 163067"/>
                  <a:gd name="connsiteY10" fmla="*/ 56769 h 212502"/>
                  <a:gd name="connsiteX11" fmla="*/ 81915 w 163067"/>
                  <a:gd name="connsiteY11" fmla="*/ 37338 h 212502"/>
                  <a:gd name="connsiteX12" fmla="*/ 53150 w 163067"/>
                  <a:gd name="connsiteY12" fmla="*/ 57531 h 212502"/>
                  <a:gd name="connsiteX13" fmla="*/ 53150 w 163067"/>
                  <a:gd name="connsiteY13" fmla="*/ 58293 h 212502"/>
                  <a:gd name="connsiteX14" fmla="*/ 99346 w 163067"/>
                  <a:gd name="connsiteY14" fmla="*/ 87440 h 212502"/>
                  <a:gd name="connsiteX15" fmla="*/ 163068 w 163067"/>
                  <a:gd name="connsiteY15" fmla="*/ 147256 h 212502"/>
                  <a:gd name="connsiteX16" fmla="*/ 163068 w 163067"/>
                  <a:gd name="connsiteY16" fmla="*/ 148019 h 212502"/>
                  <a:gd name="connsiteX17" fmla="*/ 86963 w 163067"/>
                  <a:gd name="connsiteY17" fmla="*/ 212503 h 212502"/>
                  <a:gd name="connsiteX18" fmla="*/ 0 w 163067"/>
                  <a:gd name="connsiteY18" fmla="*/ 181832 h 21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3067" h="212502">
                    <a:moveTo>
                      <a:pt x="0" y="181737"/>
                    </a:moveTo>
                    <a:lnTo>
                      <a:pt x="20955" y="149923"/>
                    </a:lnTo>
                    <a:cubicBezTo>
                      <a:pt x="43434" y="166592"/>
                      <a:pt x="67151" y="175165"/>
                      <a:pt x="88106" y="175165"/>
                    </a:cubicBezTo>
                    <a:cubicBezTo>
                      <a:pt x="109061" y="175165"/>
                      <a:pt x="119920" y="166592"/>
                      <a:pt x="119920" y="153067"/>
                    </a:cubicBezTo>
                    <a:lnTo>
                      <a:pt x="119920" y="152305"/>
                    </a:lnTo>
                    <a:cubicBezTo>
                      <a:pt x="119920" y="136398"/>
                      <a:pt x="98203" y="130969"/>
                      <a:pt x="74104" y="123539"/>
                    </a:cubicBezTo>
                    <a:cubicBezTo>
                      <a:pt x="43815" y="114967"/>
                      <a:pt x="10001" y="102584"/>
                      <a:pt x="10001" y="63722"/>
                    </a:cubicBezTo>
                    <a:lnTo>
                      <a:pt x="10001" y="62960"/>
                    </a:lnTo>
                    <a:cubicBezTo>
                      <a:pt x="10001" y="23717"/>
                      <a:pt x="42196" y="0"/>
                      <a:pt x="83058" y="0"/>
                    </a:cubicBezTo>
                    <a:cubicBezTo>
                      <a:pt x="108680" y="0"/>
                      <a:pt x="136684" y="8953"/>
                      <a:pt x="158401" y="23336"/>
                    </a:cubicBezTo>
                    <a:lnTo>
                      <a:pt x="139732" y="56769"/>
                    </a:lnTo>
                    <a:cubicBezTo>
                      <a:pt x="119920" y="44767"/>
                      <a:pt x="98965" y="37338"/>
                      <a:pt x="81915" y="37338"/>
                    </a:cubicBezTo>
                    <a:cubicBezTo>
                      <a:pt x="63627" y="37338"/>
                      <a:pt x="53150" y="46291"/>
                      <a:pt x="53150" y="57531"/>
                    </a:cubicBezTo>
                    <a:lnTo>
                      <a:pt x="53150" y="58293"/>
                    </a:lnTo>
                    <a:cubicBezTo>
                      <a:pt x="53150" y="73438"/>
                      <a:pt x="75247" y="79629"/>
                      <a:pt x="99346" y="87440"/>
                    </a:cubicBezTo>
                    <a:cubicBezTo>
                      <a:pt x="129254" y="96774"/>
                      <a:pt x="163068" y="110395"/>
                      <a:pt x="163068" y="147256"/>
                    </a:cubicBezTo>
                    <a:lnTo>
                      <a:pt x="163068" y="148019"/>
                    </a:lnTo>
                    <a:cubicBezTo>
                      <a:pt x="163068" y="191167"/>
                      <a:pt x="129635" y="212503"/>
                      <a:pt x="86963" y="212503"/>
                    </a:cubicBezTo>
                    <a:cubicBezTo>
                      <a:pt x="57817" y="212503"/>
                      <a:pt x="25622" y="202406"/>
                      <a:pt x="0" y="181832"/>
                    </a:cubicBezTo>
                    <a:close/>
                  </a:path>
                </a:pathLst>
              </a:custGeom>
              <a:solidFill>
                <a:srgbClr val="FFFFFF"/>
              </a:solidFill>
              <a:ln w="0" cap="flat">
                <a:no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F585E07C-22D6-08CC-C089-6A670E2C8CE0}"/>
                  </a:ext>
                </a:extLst>
              </p:cNvPr>
              <p:cNvSpPr/>
              <p:nvPr/>
            </p:nvSpPr>
            <p:spPr>
              <a:xfrm>
                <a:off x="5516271" y="1996937"/>
                <a:ext cx="198501" cy="214026"/>
              </a:xfrm>
              <a:custGeom>
                <a:avLst/>
                <a:gdLst>
                  <a:gd name="connsiteX0" fmla="*/ 0 w 198501"/>
                  <a:gd name="connsiteY0" fmla="*/ 107537 h 214026"/>
                  <a:gd name="connsiteX1" fmla="*/ 0 w 198501"/>
                  <a:gd name="connsiteY1" fmla="*/ 106775 h 214026"/>
                  <a:gd name="connsiteX2" fmla="*/ 100203 w 198501"/>
                  <a:gd name="connsiteY2" fmla="*/ 0 h 214026"/>
                  <a:gd name="connsiteX3" fmla="*/ 198501 w 198501"/>
                  <a:gd name="connsiteY3" fmla="*/ 110300 h 214026"/>
                  <a:gd name="connsiteX4" fmla="*/ 197739 w 198501"/>
                  <a:gd name="connsiteY4" fmla="*/ 123539 h 214026"/>
                  <a:gd name="connsiteX5" fmla="*/ 47054 w 198501"/>
                  <a:gd name="connsiteY5" fmla="*/ 123539 h 214026"/>
                  <a:gd name="connsiteX6" fmla="*/ 106109 w 198501"/>
                  <a:gd name="connsiteY6" fmla="*/ 175546 h 214026"/>
                  <a:gd name="connsiteX7" fmla="*/ 161639 w 198501"/>
                  <a:gd name="connsiteY7" fmla="*/ 151067 h 214026"/>
                  <a:gd name="connsiteX8" fmla="*/ 189167 w 198501"/>
                  <a:gd name="connsiteY8" fmla="*/ 175546 h 214026"/>
                  <a:gd name="connsiteX9" fmla="*/ 105251 w 198501"/>
                  <a:gd name="connsiteY9" fmla="*/ 214027 h 214026"/>
                  <a:gd name="connsiteX10" fmla="*/ 0 w 198501"/>
                  <a:gd name="connsiteY10" fmla="*/ 107632 h 214026"/>
                  <a:gd name="connsiteX11" fmla="*/ 151829 w 198501"/>
                  <a:gd name="connsiteY11" fmla="*/ 92393 h 214026"/>
                  <a:gd name="connsiteX12" fmla="*/ 99822 w 198501"/>
                  <a:gd name="connsiteY12" fmla="*/ 38386 h 214026"/>
                  <a:gd name="connsiteX13" fmla="*/ 46577 w 198501"/>
                  <a:gd name="connsiteY13" fmla="*/ 92393 h 214026"/>
                  <a:gd name="connsiteX14" fmla="*/ 151829 w 198501"/>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501" h="214026">
                    <a:moveTo>
                      <a:pt x="0" y="107537"/>
                    </a:moveTo>
                    <a:lnTo>
                      <a:pt x="0" y="106775"/>
                    </a:lnTo>
                    <a:cubicBezTo>
                      <a:pt x="0" y="48101"/>
                      <a:pt x="41529" y="0"/>
                      <a:pt x="100203" y="0"/>
                    </a:cubicBezTo>
                    <a:cubicBezTo>
                      <a:pt x="165449" y="0"/>
                      <a:pt x="198501" y="51245"/>
                      <a:pt x="198501" y="110300"/>
                    </a:cubicBezTo>
                    <a:cubicBezTo>
                      <a:pt x="198501" y="114586"/>
                      <a:pt x="198120" y="118872"/>
                      <a:pt x="197739" y="123539"/>
                    </a:cubicBezTo>
                    <a:lnTo>
                      <a:pt x="47054" y="123539"/>
                    </a:lnTo>
                    <a:cubicBezTo>
                      <a:pt x="52102" y="156972"/>
                      <a:pt x="75819" y="175546"/>
                      <a:pt x="106109" y="175546"/>
                    </a:cubicBezTo>
                    <a:cubicBezTo>
                      <a:pt x="129064" y="175546"/>
                      <a:pt x="145352" y="166973"/>
                      <a:pt x="161639"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4" y="38386"/>
                      <a:pt x="99822" y="38386"/>
                    </a:cubicBezTo>
                    <a:cubicBezTo>
                      <a:pt x="71057" y="38386"/>
                      <a:pt x="50864" y="60484"/>
                      <a:pt x="46577" y="92393"/>
                    </a:cubicBezTo>
                    <a:lnTo>
                      <a:pt x="151829" y="92393"/>
                    </a:lnTo>
                    <a:close/>
                  </a:path>
                </a:pathLst>
              </a:custGeom>
              <a:solidFill>
                <a:srgbClr val="FFFFFF"/>
              </a:solidFill>
              <a:ln w="0" cap="flat">
                <a:noFill/>
                <a:prstDash val="solid"/>
                <a:miter/>
              </a:ln>
            </p:spPr>
            <p:txBody>
              <a:bodyPr rtlCol="0" anchor="ctr"/>
              <a:lstStyle/>
              <a:p>
                <a:endParaRPr lang="sv-SE"/>
              </a:p>
            </p:txBody>
          </p:sp>
          <p:sp>
            <p:nvSpPr>
              <p:cNvPr id="16" name="Frihandsfigur: Form 15">
                <a:extLst>
                  <a:ext uri="{FF2B5EF4-FFF2-40B4-BE49-F238E27FC236}">
                    <a16:creationId xmlns:a16="http://schemas.microsoft.com/office/drawing/2014/main" id="{D43F4B4A-7878-79CA-6729-668B1F79F69B}"/>
                  </a:ext>
                </a:extLst>
              </p:cNvPr>
              <p:cNvSpPr/>
              <p:nvPr/>
            </p:nvSpPr>
            <p:spPr>
              <a:xfrm>
                <a:off x="5767064" y="1997240"/>
                <a:ext cx="120015" cy="209056"/>
              </a:xfrm>
              <a:custGeom>
                <a:avLst/>
                <a:gdLst>
                  <a:gd name="connsiteX0" fmla="*/ 95 w 120015"/>
                  <a:gd name="connsiteY0" fmla="*/ 3983 h 209056"/>
                  <a:gd name="connsiteX1" fmla="*/ 47435 w 120015"/>
                  <a:gd name="connsiteY1" fmla="*/ 3983 h 209056"/>
                  <a:gd name="connsiteX2" fmla="*/ 47435 w 120015"/>
                  <a:gd name="connsiteY2" fmla="*/ 50179 h 209056"/>
                  <a:gd name="connsiteX3" fmla="*/ 120015 w 120015"/>
                  <a:gd name="connsiteY3" fmla="*/ 78 h 209056"/>
                  <a:gd name="connsiteX4" fmla="*/ 120015 w 120015"/>
                  <a:gd name="connsiteY4" fmla="*/ 49798 h 209056"/>
                  <a:gd name="connsiteX5" fmla="*/ 117253 w 120015"/>
                  <a:gd name="connsiteY5" fmla="*/ 49798 h 209056"/>
                  <a:gd name="connsiteX6" fmla="*/ 47339 w 120015"/>
                  <a:gd name="connsiteY6" fmla="*/ 130952 h 209056"/>
                  <a:gd name="connsiteX7" fmla="*/ 47339 w 120015"/>
                  <a:gd name="connsiteY7" fmla="*/ 209056 h 209056"/>
                  <a:gd name="connsiteX8" fmla="*/ 0 w 120015"/>
                  <a:gd name="connsiteY8" fmla="*/ 209056 h 209056"/>
                  <a:gd name="connsiteX9" fmla="*/ 0 w 120015"/>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5" h="209056">
                    <a:moveTo>
                      <a:pt x="95" y="3983"/>
                    </a:moveTo>
                    <a:lnTo>
                      <a:pt x="47435" y="3983"/>
                    </a:lnTo>
                    <a:lnTo>
                      <a:pt x="47435"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solidFill>
                <a:srgbClr val="FFFFFF"/>
              </a:solidFill>
              <a:ln w="0" cap="flat">
                <a:noFill/>
                <a:prstDash val="solid"/>
                <a:miter/>
              </a:ln>
            </p:spPr>
            <p:txBody>
              <a:bodyPr rtlCol="0" anchor="ctr"/>
              <a:lstStyle/>
              <a:p>
                <a:endParaRPr lang="sv-SE"/>
              </a:p>
            </p:txBody>
          </p:sp>
          <p:sp>
            <p:nvSpPr>
              <p:cNvPr id="17" name="Frihandsfigur: Form 16">
                <a:extLst>
                  <a:ext uri="{FF2B5EF4-FFF2-40B4-BE49-F238E27FC236}">
                    <a16:creationId xmlns:a16="http://schemas.microsoft.com/office/drawing/2014/main" id="{C6B2B590-1F81-6B1A-0827-8C8667D77441}"/>
                  </a:ext>
                </a:extLst>
              </p:cNvPr>
              <p:cNvSpPr/>
              <p:nvPr/>
            </p:nvSpPr>
            <p:spPr>
              <a:xfrm>
                <a:off x="5934133" y="1925119"/>
                <a:ext cx="50482" cy="281177"/>
              </a:xfrm>
              <a:custGeom>
                <a:avLst/>
                <a:gdLst>
                  <a:gd name="connsiteX0" fmla="*/ 0 w 50482"/>
                  <a:gd name="connsiteY0" fmla="*/ 0 h 281177"/>
                  <a:gd name="connsiteX1" fmla="*/ 50483 w 50482"/>
                  <a:gd name="connsiteY1" fmla="*/ 0 h 281177"/>
                  <a:gd name="connsiteX2" fmla="*/ 50483 w 50482"/>
                  <a:gd name="connsiteY2" fmla="*/ 44672 h 281177"/>
                  <a:gd name="connsiteX3" fmla="*/ 0 w 50482"/>
                  <a:gd name="connsiteY3" fmla="*/ 44672 h 281177"/>
                  <a:gd name="connsiteX4" fmla="*/ 0 w 50482"/>
                  <a:gd name="connsiteY4" fmla="*/ 0 h 281177"/>
                  <a:gd name="connsiteX5" fmla="*/ 1619 w 50482"/>
                  <a:gd name="connsiteY5" fmla="*/ 76105 h 281177"/>
                  <a:gd name="connsiteX6" fmla="*/ 48958 w 50482"/>
                  <a:gd name="connsiteY6" fmla="*/ 76105 h 281177"/>
                  <a:gd name="connsiteX7" fmla="*/ 48958 w 50482"/>
                  <a:gd name="connsiteY7" fmla="*/ 281178 h 281177"/>
                  <a:gd name="connsiteX8" fmla="*/ 1619 w 50482"/>
                  <a:gd name="connsiteY8" fmla="*/ 281178 h 281177"/>
                  <a:gd name="connsiteX9" fmla="*/ 1619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3" y="0"/>
                    </a:lnTo>
                    <a:lnTo>
                      <a:pt x="50483" y="44672"/>
                    </a:lnTo>
                    <a:lnTo>
                      <a:pt x="0" y="44672"/>
                    </a:lnTo>
                    <a:lnTo>
                      <a:pt x="0" y="0"/>
                    </a:lnTo>
                    <a:close/>
                    <a:moveTo>
                      <a:pt x="1619" y="76105"/>
                    </a:moveTo>
                    <a:lnTo>
                      <a:pt x="48958" y="76105"/>
                    </a:lnTo>
                    <a:lnTo>
                      <a:pt x="48958" y="281178"/>
                    </a:lnTo>
                    <a:lnTo>
                      <a:pt x="1619" y="281178"/>
                    </a:lnTo>
                    <a:lnTo>
                      <a:pt x="1619" y="76105"/>
                    </a:lnTo>
                    <a:close/>
                  </a:path>
                </a:pathLst>
              </a:custGeom>
              <a:solidFill>
                <a:srgbClr val="FFFFFF"/>
              </a:solidFill>
              <a:ln w="0" cap="flat">
                <a:noFill/>
                <a:prstDash val="solid"/>
                <a:miter/>
              </a:ln>
            </p:spPr>
            <p:txBody>
              <a:bodyPr rtlCol="0" anchor="ctr"/>
              <a:lstStyle/>
              <a:p>
                <a:endParaRPr lang="sv-SE"/>
              </a:p>
            </p:txBody>
          </p:sp>
          <p:sp>
            <p:nvSpPr>
              <p:cNvPr id="18" name="Frihandsfigur: Form 17">
                <a:extLst>
                  <a:ext uri="{FF2B5EF4-FFF2-40B4-BE49-F238E27FC236}">
                    <a16:creationId xmlns:a16="http://schemas.microsoft.com/office/drawing/2014/main" id="{A6ACF044-AB50-A90A-F252-1207F784E029}"/>
                  </a:ext>
                </a:extLst>
              </p:cNvPr>
              <p:cNvSpPr/>
              <p:nvPr/>
            </p:nvSpPr>
            <p:spPr>
              <a:xfrm>
                <a:off x="6049481" y="1996937"/>
                <a:ext cx="184499" cy="209359"/>
              </a:xfrm>
              <a:custGeom>
                <a:avLst/>
                <a:gdLst>
                  <a:gd name="connsiteX0" fmla="*/ 0 w 184499"/>
                  <a:gd name="connsiteY0" fmla="*/ 4286 h 209359"/>
                  <a:gd name="connsiteX1" fmla="*/ 47339 w 184499"/>
                  <a:gd name="connsiteY1" fmla="*/ 4286 h 209359"/>
                  <a:gd name="connsiteX2" fmla="*/ 47339 w 184499"/>
                  <a:gd name="connsiteY2" fmla="*/ 35719 h 209359"/>
                  <a:gd name="connsiteX3" fmla="*/ 111442 w 184499"/>
                  <a:gd name="connsiteY3" fmla="*/ 0 h 209359"/>
                  <a:gd name="connsiteX4" fmla="*/ 184499 w 184499"/>
                  <a:gd name="connsiteY4" fmla="*/ 78486 h 209359"/>
                  <a:gd name="connsiteX5" fmla="*/ 184499 w 184499"/>
                  <a:gd name="connsiteY5" fmla="*/ 209360 h 209359"/>
                  <a:gd name="connsiteX6" fmla="*/ 137541 w 184499"/>
                  <a:gd name="connsiteY6" fmla="*/ 209360 h 209359"/>
                  <a:gd name="connsiteX7" fmla="*/ 137541 w 184499"/>
                  <a:gd name="connsiteY7" fmla="*/ 92869 h 209359"/>
                  <a:gd name="connsiteX8" fmla="*/ 93631 w 184499"/>
                  <a:gd name="connsiteY8" fmla="*/ 42767 h 209359"/>
                  <a:gd name="connsiteX9" fmla="*/ 47434 w 184499"/>
                  <a:gd name="connsiteY9" fmla="*/ 93631 h 209359"/>
                  <a:gd name="connsiteX10" fmla="*/ 47434 w 184499"/>
                  <a:gd name="connsiteY10" fmla="*/ 209360 h 209359"/>
                  <a:gd name="connsiteX11" fmla="*/ 95 w 184499"/>
                  <a:gd name="connsiteY11" fmla="*/ 209360 h 209359"/>
                  <a:gd name="connsiteX12" fmla="*/ 95 w 184499"/>
                  <a:gd name="connsiteY12" fmla="*/ 4286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0" y="4286"/>
                    </a:moveTo>
                    <a:lnTo>
                      <a:pt x="47339" y="4286"/>
                    </a:lnTo>
                    <a:lnTo>
                      <a:pt x="47339" y="35719"/>
                    </a:lnTo>
                    <a:cubicBezTo>
                      <a:pt x="60579" y="16669"/>
                      <a:pt x="79534" y="0"/>
                      <a:pt x="111442" y="0"/>
                    </a:cubicBezTo>
                    <a:cubicBezTo>
                      <a:pt x="157639" y="0"/>
                      <a:pt x="184499" y="31052"/>
                      <a:pt x="184499" y="78486"/>
                    </a:cubicBezTo>
                    <a:lnTo>
                      <a:pt x="184499" y="209360"/>
                    </a:lnTo>
                    <a:lnTo>
                      <a:pt x="137541" y="209360"/>
                    </a:lnTo>
                    <a:lnTo>
                      <a:pt x="137541" y="92869"/>
                    </a:lnTo>
                    <a:cubicBezTo>
                      <a:pt x="137541" y="61055"/>
                      <a:pt x="121634" y="42767"/>
                      <a:pt x="93631" y="42767"/>
                    </a:cubicBezTo>
                    <a:cubicBezTo>
                      <a:pt x="65627" y="42767"/>
                      <a:pt x="47434" y="61817"/>
                      <a:pt x="47434" y="93631"/>
                    </a:cubicBezTo>
                    <a:lnTo>
                      <a:pt x="47434" y="209360"/>
                    </a:lnTo>
                    <a:lnTo>
                      <a:pt x="95" y="209360"/>
                    </a:lnTo>
                    <a:lnTo>
                      <a:pt x="95" y="4286"/>
                    </a:lnTo>
                    <a:close/>
                  </a:path>
                </a:pathLst>
              </a:custGeom>
              <a:solidFill>
                <a:srgbClr val="FFFFFF"/>
              </a:solidFill>
              <a:ln w="0" cap="flat">
                <a:noFill/>
                <a:prstDash val="solid"/>
                <a:miter/>
              </a:ln>
            </p:spPr>
            <p:txBody>
              <a:bodyPr rtlCol="0" anchor="ctr"/>
              <a:lstStyle/>
              <a:p>
                <a:endParaRPr lang="sv-SE"/>
              </a:p>
            </p:txBody>
          </p:sp>
          <p:sp>
            <p:nvSpPr>
              <p:cNvPr id="19" name="Frihandsfigur: Form 18">
                <a:extLst>
                  <a:ext uri="{FF2B5EF4-FFF2-40B4-BE49-F238E27FC236}">
                    <a16:creationId xmlns:a16="http://schemas.microsoft.com/office/drawing/2014/main" id="{2EA904F5-2EA8-6ABE-3A7F-12355EF8697C}"/>
                  </a:ext>
                </a:extLst>
              </p:cNvPr>
              <p:cNvSpPr/>
              <p:nvPr/>
            </p:nvSpPr>
            <p:spPr>
              <a:xfrm>
                <a:off x="6285605" y="1996937"/>
                <a:ext cx="212026" cy="272224"/>
              </a:xfrm>
              <a:custGeom>
                <a:avLst/>
                <a:gdLst>
                  <a:gd name="connsiteX0" fmla="*/ 10096 w 212026"/>
                  <a:gd name="connsiteY0" fmla="*/ 247745 h 272224"/>
                  <a:gd name="connsiteX1" fmla="*/ 27527 w 212026"/>
                  <a:gd name="connsiteY1" fmla="*/ 212408 h 272224"/>
                  <a:gd name="connsiteX2" fmla="*/ 100584 w 212026"/>
                  <a:gd name="connsiteY2" fmla="*/ 233744 h 272224"/>
                  <a:gd name="connsiteX3" fmla="*/ 165449 w 212026"/>
                  <a:gd name="connsiteY3" fmla="*/ 171260 h 272224"/>
                  <a:gd name="connsiteX4" fmla="*/ 165449 w 212026"/>
                  <a:gd name="connsiteY4" fmla="*/ 155734 h 272224"/>
                  <a:gd name="connsiteX5" fmla="*/ 93250 w 212026"/>
                  <a:gd name="connsiteY5" fmla="*/ 192977 h 272224"/>
                  <a:gd name="connsiteX6" fmla="*/ 0 w 212026"/>
                  <a:gd name="connsiteY6" fmla="*/ 97060 h 272224"/>
                  <a:gd name="connsiteX7" fmla="*/ 0 w 212026"/>
                  <a:gd name="connsiteY7" fmla="*/ 96298 h 272224"/>
                  <a:gd name="connsiteX8" fmla="*/ 93250 w 212026"/>
                  <a:gd name="connsiteY8" fmla="*/ 0 h 272224"/>
                  <a:gd name="connsiteX9" fmla="*/ 165068 w 212026"/>
                  <a:gd name="connsiteY9" fmla="*/ 34957 h 272224"/>
                  <a:gd name="connsiteX10" fmla="*/ 165068 w 212026"/>
                  <a:gd name="connsiteY10" fmla="*/ 4286 h 272224"/>
                  <a:gd name="connsiteX11" fmla="*/ 212026 w 212026"/>
                  <a:gd name="connsiteY11" fmla="*/ 4286 h 272224"/>
                  <a:gd name="connsiteX12" fmla="*/ 212026 w 212026"/>
                  <a:gd name="connsiteY12" fmla="*/ 167354 h 272224"/>
                  <a:gd name="connsiteX13" fmla="*/ 186023 w 212026"/>
                  <a:gd name="connsiteY13" fmla="*/ 244602 h 272224"/>
                  <a:gd name="connsiteX14" fmla="*/ 101727 w 212026"/>
                  <a:gd name="connsiteY14" fmla="*/ 272225 h 272224"/>
                  <a:gd name="connsiteX15" fmla="*/ 10096 w 212026"/>
                  <a:gd name="connsiteY15" fmla="*/ 247745 h 272224"/>
                  <a:gd name="connsiteX16" fmla="*/ 165830 w 212026"/>
                  <a:gd name="connsiteY16" fmla="*/ 96679 h 272224"/>
                  <a:gd name="connsiteX17" fmla="*/ 165830 w 212026"/>
                  <a:gd name="connsiteY17" fmla="*/ 95917 h 272224"/>
                  <a:gd name="connsiteX18" fmla="*/ 105632 w 212026"/>
                  <a:gd name="connsiteY18" fmla="*/ 40005 h 272224"/>
                  <a:gd name="connsiteX19" fmla="*/ 47339 w 212026"/>
                  <a:gd name="connsiteY19" fmla="*/ 95917 h 272224"/>
                  <a:gd name="connsiteX20" fmla="*/ 47339 w 212026"/>
                  <a:gd name="connsiteY20" fmla="*/ 96679 h 272224"/>
                  <a:gd name="connsiteX21" fmla="*/ 105632 w 212026"/>
                  <a:gd name="connsiteY21" fmla="*/ 152972 h 272224"/>
                  <a:gd name="connsiteX22" fmla="*/ 165830 w 212026"/>
                  <a:gd name="connsiteY22" fmla="*/ 96679 h 272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12026" h="272224">
                    <a:moveTo>
                      <a:pt x="10096" y="247745"/>
                    </a:moveTo>
                    <a:lnTo>
                      <a:pt x="27527" y="212408"/>
                    </a:lnTo>
                    <a:cubicBezTo>
                      <a:pt x="49625" y="226028"/>
                      <a:pt x="72580" y="233744"/>
                      <a:pt x="100584" y="233744"/>
                    </a:cubicBezTo>
                    <a:cubicBezTo>
                      <a:pt x="142494" y="233744"/>
                      <a:pt x="165449" y="212408"/>
                      <a:pt x="165449" y="171260"/>
                    </a:cubicBezTo>
                    <a:lnTo>
                      <a:pt x="165449" y="155734"/>
                    </a:lnTo>
                    <a:cubicBezTo>
                      <a:pt x="148399" y="177451"/>
                      <a:pt x="126968" y="192977"/>
                      <a:pt x="93250" y="192977"/>
                    </a:cubicBezTo>
                    <a:cubicBezTo>
                      <a:pt x="44672" y="192977"/>
                      <a:pt x="0" y="157258"/>
                      <a:pt x="0" y="97060"/>
                    </a:cubicBezTo>
                    <a:lnTo>
                      <a:pt x="0" y="96298"/>
                    </a:lnTo>
                    <a:cubicBezTo>
                      <a:pt x="0" y="35719"/>
                      <a:pt x="45434" y="0"/>
                      <a:pt x="93250" y="0"/>
                    </a:cubicBezTo>
                    <a:cubicBezTo>
                      <a:pt x="127825" y="0"/>
                      <a:pt x="149161" y="15907"/>
                      <a:pt x="165068" y="34957"/>
                    </a:cubicBezTo>
                    <a:lnTo>
                      <a:pt x="165068" y="4286"/>
                    </a:lnTo>
                    <a:lnTo>
                      <a:pt x="212026" y="4286"/>
                    </a:lnTo>
                    <a:lnTo>
                      <a:pt x="212026" y="167354"/>
                    </a:lnTo>
                    <a:cubicBezTo>
                      <a:pt x="212026" y="201930"/>
                      <a:pt x="203073" y="227552"/>
                      <a:pt x="186023" y="244602"/>
                    </a:cubicBezTo>
                    <a:cubicBezTo>
                      <a:pt x="167354" y="263271"/>
                      <a:pt x="138684" y="272225"/>
                      <a:pt x="101727" y="272225"/>
                    </a:cubicBezTo>
                    <a:cubicBezTo>
                      <a:pt x="67913" y="272225"/>
                      <a:pt x="36481" y="263652"/>
                      <a:pt x="10096" y="247745"/>
                    </a:cubicBezTo>
                    <a:close/>
                    <a:moveTo>
                      <a:pt x="165830" y="96679"/>
                    </a:moveTo>
                    <a:lnTo>
                      <a:pt x="165830" y="95917"/>
                    </a:lnTo>
                    <a:cubicBezTo>
                      <a:pt x="165830" y="62484"/>
                      <a:pt x="138303" y="40005"/>
                      <a:pt x="105632" y="40005"/>
                    </a:cubicBezTo>
                    <a:cubicBezTo>
                      <a:pt x="72961" y="40005"/>
                      <a:pt x="47339" y="62103"/>
                      <a:pt x="47339" y="95917"/>
                    </a:cubicBezTo>
                    <a:lnTo>
                      <a:pt x="47339" y="96679"/>
                    </a:lnTo>
                    <a:cubicBezTo>
                      <a:pt x="47339" y="130112"/>
                      <a:pt x="73342" y="152972"/>
                      <a:pt x="105632" y="152972"/>
                    </a:cubicBezTo>
                    <a:cubicBezTo>
                      <a:pt x="137922" y="152972"/>
                      <a:pt x="165830" y="130016"/>
                      <a:pt x="165830" y="96679"/>
                    </a:cubicBezTo>
                    <a:close/>
                  </a:path>
                </a:pathLst>
              </a:custGeom>
              <a:solidFill>
                <a:srgbClr val="FFFFFF"/>
              </a:solidFill>
              <a:ln w="0" cap="flat">
                <a:noFill/>
                <a:prstDash val="solid"/>
                <a:miter/>
              </a:ln>
            </p:spPr>
            <p:txBody>
              <a:bodyPr rtlCol="0" anchor="ctr"/>
              <a:lstStyle/>
              <a:p>
                <a:endParaRPr lang="sv-SE"/>
              </a:p>
            </p:txBody>
          </p:sp>
        </p:grpSp>
      </p:grpSp>
      <p:grpSp>
        <p:nvGrpSpPr>
          <p:cNvPr id="20" name="Grupp 19">
            <a:extLst>
              <a:ext uri="{FF2B5EF4-FFF2-40B4-BE49-F238E27FC236}">
                <a16:creationId xmlns:a16="http://schemas.microsoft.com/office/drawing/2014/main" id="{CF987641-5F3C-2E3C-2189-3EFCD7B5418A}"/>
              </a:ext>
            </a:extLst>
          </p:cNvPr>
          <p:cNvGrpSpPr/>
          <p:nvPr/>
        </p:nvGrpSpPr>
        <p:grpSpPr>
          <a:xfrm>
            <a:off x="0" y="5477062"/>
            <a:ext cx="2304855" cy="499385"/>
            <a:chOff x="3814884" y="2545423"/>
            <a:chExt cx="2857500" cy="619125"/>
          </a:xfrm>
        </p:grpSpPr>
        <p:sp>
          <p:nvSpPr>
            <p:cNvPr id="21" name="Frihandsfigur: Form 20">
              <a:extLst>
                <a:ext uri="{FF2B5EF4-FFF2-40B4-BE49-F238E27FC236}">
                  <a16:creationId xmlns:a16="http://schemas.microsoft.com/office/drawing/2014/main" id="{CE034455-E328-D664-C979-4AB44E79B1B9}"/>
                </a:ext>
              </a:extLst>
            </p:cNvPr>
            <p:cNvSpPr/>
            <p:nvPr/>
          </p:nvSpPr>
          <p:spPr>
            <a:xfrm>
              <a:off x="3814884" y="2545423"/>
              <a:ext cx="2857500" cy="619125"/>
            </a:xfrm>
            <a:custGeom>
              <a:avLst/>
              <a:gdLst>
                <a:gd name="connsiteX0" fmla="*/ 0 w 2857500"/>
                <a:gd name="connsiteY0" fmla="*/ 0 h 619125"/>
                <a:gd name="connsiteX1" fmla="*/ 2857500 w 2857500"/>
                <a:gd name="connsiteY1" fmla="*/ 0 h 619125"/>
                <a:gd name="connsiteX2" fmla="*/ 2857500 w 2857500"/>
                <a:gd name="connsiteY2" fmla="*/ 619125 h 619125"/>
                <a:gd name="connsiteX3" fmla="*/ 0 w 2857500"/>
                <a:gd name="connsiteY3" fmla="*/ 619125 h 619125"/>
              </a:gdLst>
              <a:ahLst/>
              <a:cxnLst>
                <a:cxn ang="0">
                  <a:pos x="connsiteX0" y="connsiteY0"/>
                </a:cxn>
                <a:cxn ang="0">
                  <a:pos x="connsiteX1" y="connsiteY1"/>
                </a:cxn>
                <a:cxn ang="0">
                  <a:pos x="connsiteX2" y="connsiteY2"/>
                </a:cxn>
                <a:cxn ang="0">
                  <a:pos x="connsiteX3" y="connsiteY3"/>
                </a:cxn>
              </a:cxnLst>
              <a:rect l="l" t="t" r="r" b="b"/>
              <a:pathLst>
                <a:path w="2857500" h="619125">
                  <a:moveTo>
                    <a:pt x="0" y="0"/>
                  </a:moveTo>
                  <a:lnTo>
                    <a:pt x="2857500" y="0"/>
                  </a:lnTo>
                  <a:lnTo>
                    <a:pt x="2857500" y="619125"/>
                  </a:lnTo>
                  <a:lnTo>
                    <a:pt x="0" y="619125"/>
                  </a:lnTo>
                  <a:close/>
                </a:path>
              </a:pathLst>
            </a:custGeom>
            <a:solidFill>
              <a:schemeClr val="bg1"/>
            </a:solidFill>
            <a:ln w="0" cap="flat">
              <a:noFill/>
              <a:prstDash val="solid"/>
              <a:miter/>
            </a:ln>
          </p:spPr>
          <p:txBody>
            <a:bodyPr rtlCol="0" anchor="ctr"/>
            <a:lstStyle/>
            <a:p>
              <a:endParaRPr lang="sv-SE"/>
            </a:p>
          </p:txBody>
        </p:sp>
        <p:grpSp>
          <p:nvGrpSpPr>
            <p:cNvPr id="22" name="Grupp 21">
              <a:extLst>
                <a:ext uri="{FF2B5EF4-FFF2-40B4-BE49-F238E27FC236}">
                  <a16:creationId xmlns:a16="http://schemas.microsoft.com/office/drawing/2014/main" id="{1C0DADB6-6F8F-98C5-CB72-93BA704125CB}"/>
                </a:ext>
              </a:extLst>
            </p:cNvPr>
            <p:cNvGrpSpPr/>
            <p:nvPr/>
          </p:nvGrpSpPr>
          <p:grpSpPr>
            <a:xfrm>
              <a:off x="3979476" y="2716111"/>
              <a:ext cx="2513932" cy="346423"/>
              <a:chOff x="3983699" y="1922738"/>
              <a:chExt cx="2513932" cy="346423"/>
            </a:xfrm>
            <a:solidFill>
              <a:schemeClr val="tx1"/>
            </a:solidFill>
          </p:grpSpPr>
          <p:sp>
            <p:nvSpPr>
              <p:cNvPr id="23" name="Frihandsfigur: Form 22">
                <a:extLst>
                  <a:ext uri="{FF2B5EF4-FFF2-40B4-BE49-F238E27FC236}">
                    <a16:creationId xmlns:a16="http://schemas.microsoft.com/office/drawing/2014/main" id="{E29CEB6F-43E0-D750-FD0C-AC1C11CEE256}"/>
                  </a:ext>
                </a:extLst>
              </p:cNvPr>
              <p:cNvSpPr/>
              <p:nvPr/>
            </p:nvSpPr>
            <p:spPr>
              <a:xfrm>
                <a:off x="3983699" y="1934453"/>
                <a:ext cx="267843" cy="273748"/>
              </a:xfrm>
              <a:custGeom>
                <a:avLst/>
                <a:gdLst>
                  <a:gd name="connsiteX0" fmla="*/ 0 w 267843"/>
                  <a:gd name="connsiteY0" fmla="*/ 0 h 273748"/>
                  <a:gd name="connsiteX1" fmla="*/ 52768 w 267843"/>
                  <a:gd name="connsiteY1" fmla="*/ 0 h 273748"/>
                  <a:gd name="connsiteX2" fmla="*/ 134684 w 267843"/>
                  <a:gd name="connsiteY2" fmla="*/ 208979 h 273748"/>
                  <a:gd name="connsiteX3" fmla="*/ 216217 w 267843"/>
                  <a:gd name="connsiteY3" fmla="*/ 0 h 273748"/>
                  <a:gd name="connsiteX4" fmla="*/ 267843 w 267843"/>
                  <a:gd name="connsiteY4" fmla="*/ 0 h 273748"/>
                  <a:gd name="connsiteX5" fmla="*/ 155258 w 267843"/>
                  <a:gd name="connsiteY5" fmla="*/ 273749 h 273748"/>
                  <a:gd name="connsiteX6" fmla="*/ 112586 w 267843"/>
                  <a:gd name="connsiteY6" fmla="*/ 273749 h 273748"/>
                  <a:gd name="connsiteX7" fmla="*/ 0 w 267843"/>
                  <a:gd name="connsiteY7" fmla="*/ 0 h 273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7843" h="273748">
                    <a:moveTo>
                      <a:pt x="0" y="0"/>
                    </a:moveTo>
                    <a:lnTo>
                      <a:pt x="52768" y="0"/>
                    </a:lnTo>
                    <a:lnTo>
                      <a:pt x="134684" y="208979"/>
                    </a:lnTo>
                    <a:lnTo>
                      <a:pt x="216217" y="0"/>
                    </a:lnTo>
                    <a:lnTo>
                      <a:pt x="267843" y="0"/>
                    </a:lnTo>
                    <a:lnTo>
                      <a:pt x="155258" y="273749"/>
                    </a:lnTo>
                    <a:lnTo>
                      <a:pt x="112586" y="273749"/>
                    </a:lnTo>
                    <a:lnTo>
                      <a:pt x="0" y="0"/>
                    </a:lnTo>
                    <a:close/>
                  </a:path>
                </a:pathLst>
              </a:custGeom>
              <a:grpFill/>
              <a:ln w="0" cap="flat">
                <a:noFill/>
                <a:prstDash val="solid"/>
                <a:miter/>
              </a:ln>
            </p:spPr>
            <p:txBody>
              <a:bodyPr rtlCol="0" anchor="ctr"/>
              <a:lstStyle/>
              <a:p>
                <a:endParaRPr lang="sv-SE"/>
              </a:p>
            </p:txBody>
          </p:sp>
          <p:sp>
            <p:nvSpPr>
              <p:cNvPr id="24" name="Frihandsfigur: Form 23">
                <a:extLst>
                  <a:ext uri="{FF2B5EF4-FFF2-40B4-BE49-F238E27FC236}">
                    <a16:creationId xmlns:a16="http://schemas.microsoft.com/office/drawing/2014/main" id="{52D5A679-ECFA-C740-955E-D81AF2B44C3E}"/>
                  </a:ext>
                </a:extLst>
              </p:cNvPr>
              <p:cNvSpPr/>
              <p:nvPr/>
            </p:nvSpPr>
            <p:spPr>
              <a:xfrm>
                <a:off x="4299071" y="192511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grpFill/>
              <a:ln w="0" cap="flat">
                <a:noFill/>
                <a:prstDash val="solid"/>
                <a:miter/>
              </a:ln>
            </p:spPr>
            <p:txBody>
              <a:bodyPr rtlCol="0" anchor="ctr"/>
              <a:lstStyle/>
              <a:p>
                <a:endParaRPr lang="sv-SE"/>
              </a:p>
            </p:txBody>
          </p:sp>
          <p:sp>
            <p:nvSpPr>
              <p:cNvPr id="25" name="Frihandsfigur: Form 24">
                <a:extLst>
                  <a:ext uri="{FF2B5EF4-FFF2-40B4-BE49-F238E27FC236}">
                    <a16:creationId xmlns:a16="http://schemas.microsoft.com/office/drawing/2014/main" id="{311DA260-C7DD-2D48-6296-C63970D74848}"/>
                  </a:ext>
                </a:extLst>
              </p:cNvPr>
              <p:cNvSpPr/>
              <p:nvPr/>
            </p:nvSpPr>
            <p:spPr>
              <a:xfrm>
                <a:off x="4398131" y="1997699"/>
                <a:ext cx="163068" cy="212502"/>
              </a:xfrm>
              <a:custGeom>
                <a:avLst/>
                <a:gdLst>
                  <a:gd name="connsiteX0" fmla="*/ 0 w 163068"/>
                  <a:gd name="connsiteY0" fmla="*/ 181737 h 212502"/>
                  <a:gd name="connsiteX1" fmla="*/ 20955 w 163068"/>
                  <a:gd name="connsiteY1" fmla="*/ 149923 h 212502"/>
                  <a:gd name="connsiteX2" fmla="*/ 88106 w 163068"/>
                  <a:gd name="connsiteY2" fmla="*/ 175165 h 212502"/>
                  <a:gd name="connsiteX3" fmla="*/ 119920 w 163068"/>
                  <a:gd name="connsiteY3" fmla="*/ 153067 h 212502"/>
                  <a:gd name="connsiteX4" fmla="*/ 119920 w 163068"/>
                  <a:gd name="connsiteY4" fmla="*/ 152305 h 212502"/>
                  <a:gd name="connsiteX5" fmla="*/ 74104 w 163068"/>
                  <a:gd name="connsiteY5" fmla="*/ 123539 h 212502"/>
                  <a:gd name="connsiteX6" fmla="*/ 10001 w 163068"/>
                  <a:gd name="connsiteY6" fmla="*/ 63722 h 212502"/>
                  <a:gd name="connsiteX7" fmla="*/ 10001 w 163068"/>
                  <a:gd name="connsiteY7" fmla="*/ 62960 h 212502"/>
                  <a:gd name="connsiteX8" fmla="*/ 83058 w 163068"/>
                  <a:gd name="connsiteY8" fmla="*/ 0 h 212502"/>
                  <a:gd name="connsiteX9" fmla="*/ 158401 w 163068"/>
                  <a:gd name="connsiteY9" fmla="*/ 23336 h 212502"/>
                  <a:gd name="connsiteX10" fmla="*/ 139732 w 163068"/>
                  <a:gd name="connsiteY10" fmla="*/ 56769 h 212502"/>
                  <a:gd name="connsiteX11" fmla="*/ 81915 w 163068"/>
                  <a:gd name="connsiteY11" fmla="*/ 37338 h 212502"/>
                  <a:gd name="connsiteX12" fmla="*/ 53150 w 163068"/>
                  <a:gd name="connsiteY12" fmla="*/ 57531 h 212502"/>
                  <a:gd name="connsiteX13" fmla="*/ 53150 w 163068"/>
                  <a:gd name="connsiteY13" fmla="*/ 58293 h 212502"/>
                  <a:gd name="connsiteX14" fmla="*/ 99346 w 163068"/>
                  <a:gd name="connsiteY14" fmla="*/ 87440 h 212502"/>
                  <a:gd name="connsiteX15" fmla="*/ 163068 w 163068"/>
                  <a:gd name="connsiteY15" fmla="*/ 147256 h 212502"/>
                  <a:gd name="connsiteX16" fmla="*/ 163068 w 163068"/>
                  <a:gd name="connsiteY16" fmla="*/ 148019 h 212502"/>
                  <a:gd name="connsiteX17" fmla="*/ 86963 w 163068"/>
                  <a:gd name="connsiteY17" fmla="*/ 212503 h 212502"/>
                  <a:gd name="connsiteX18" fmla="*/ 0 w 163068"/>
                  <a:gd name="connsiteY18" fmla="*/ 181832 h 21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3068" h="212502">
                    <a:moveTo>
                      <a:pt x="0" y="181737"/>
                    </a:moveTo>
                    <a:lnTo>
                      <a:pt x="20955" y="149923"/>
                    </a:lnTo>
                    <a:cubicBezTo>
                      <a:pt x="43434" y="166592"/>
                      <a:pt x="67151" y="175165"/>
                      <a:pt x="88106" y="175165"/>
                    </a:cubicBezTo>
                    <a:cubicBezTo>
                      <a:pt x="109061" y="175165"/>
                      <a:pt x="119920" y="166592"/>
                      <a:pt x="119920" y="153067"/>
                    </a:cubicBezTo>
                    <a:lnTo>
                      <a:pt x="119920" y="152305"/>
                    </a:lnTo>
                    <a:cubicBezTo>
                      <a:pt x="119920" y="136398"/>
                      <a:pt x="98203" y="130969"/>
                      <a:pt x="74104" y="123539"/>
                    </a:cubicBezTo>
                    <a:cubicBezTo>
                      <a:pt x="43815" y="114967"/>
                      <a:pt x="10001" y="102584"/>
                      <a:pt x="10001" y="63722"/>
                    </a:cubicBezTo>
                    <a:lnTo>
                      <a:pt x="10001" y="62960"/>
                    </a:lnTo>
                    <a:cubicBezTo>
                      <a:pt x="10001" y="23717"/>
                      <a:pt x="42196" y="0"/>
                      <a:pt x="83058" y="0"/>
                    </a:cubicBezTo>
                    <a:cubicBezTo>
                      <a:pt x="108680" y="0"/>
                      <a:pt x="136684" y="8953"/>
                      <a:pt x="158401" y="23336"/>
                    </a:cubicBezTo>
                    <a:lnTo>
                      <a:pt x="139732" y="56769"/>
                    </a:lnTo>
                    <a:cubicBezTo>
                      <a:pt x="119920" y="44767"/>
                      <a:pt x="98965" y="37338"/>
                      <a:pt x="81915" y="37338"/>
                    </a:cubicBezTo>
                    <a:cubicBezTo>
                      <a:pt x="63627" y="37338"/>
                      <a:pt x="53150" y="46291"/>
                      <a:pt x="53150" y="57531"/>
                    </a:cubicBezTo>
                    <a:lnTo>
                      <a:pt x="53150" y="58293"/>
                    </a:lnTo>
                    <a:cubicBezTo>
                      <a:pt x="53150" y="73438"/>
                      <a:pt x="75248" y="79629"/>
                      <a:pt x="99346" y="87440"/>
                    </a:cubicBezTo>
                    <a:cubicBezTo>
                      <a:pt x="129254" y="96774"/>
                      <a:pt x="163068" y="110395"/>
                      <a:pt x="163068" y="147256"/>
                    </a:cubicBezTo>
                    <a:lnTo>
                      <a:pt x="163068" y="148019"/>
                    </a:lnTo>
                    <a:cubicBezTo>
                      <a:pt x="163068" y="191167"/>
                      <a:pt x="129635" y="212503"/>
                      <a:pt x="86963" y="212503"/>
                    </a:cubicBezTo>
                    <a:cubicBezTo>
                      <a:pt x="57817" y="212503"/>
                      <a:pt x="25622" y="202406"/>
                      <a:pt x="0" y="181832"/>
                    </a:cubicBezTo>
                    <a:close/>
                  </a:path>
                </a:pathLst>
              </a:custGeom>
              <a:grpFill/>
              <a:ln w="0" cap="flat">
                <a:noFill/>
                <a:prstDash val="solid"/>
                <a:miter/>
              </a:ln>
            </p:spPr>
            <p:txBody>
              <a:bodyPr rtlCol="0" anchor="ctr"/>
              <a:lstStyle/>
              <a:p>
                <a:endParaRPr lang="sv-SE"/>
              </a:p>
            </p:txBody>
          </p:sp>
          <p:sp>
            <p:nvSpPr>
              <p:cNvPr id="26" name="Frihandsfigur: Form 25">
                <a:extLst>
                  <a:ext uri="{FF2B5EF4-FFF2-40B4-BE49-F238E27FC236}">
                    <a16:creationId xmlns:a16="http://schemas.microsoft.com/office/drawing/2014/main" id="{2DD05F0B-73D4-6E27-9267-0BB1212BE3D4}"/>
                  </a:ext>
                </a:extLst>
              </p:cNvPr>
              <p:cNvSpPr/>
              <p:nvPr/>
            </p:nvSpPr>
            <p:spPr>
              <a:xfrm>
                <a:off x="4612348" y="2001223"/>
                <a:ext cx="184499" cy="209359"/>
              </a:xfrm>
              <a:custGeom>
                <a:avLst/>
                <a:gdLst>
                  <a:gd name="connsiteX0" fmla="*/ 95 w 184499"/>
                  <a:gd name="connsiteY0" fmla="*/ 130493 h 209359"/>
                  <a:gd name="connsiteX1" fmla="*/ 95 w 184499"/>
                  <a:gd name="connsiteY1" fmla="*/ 0 h 209359"/>
                  <a:gd name="connsiteX2" fmla="*/ 47054 w 184499"/>
                  <a:gd name="connsiteY2" fmla="*/ 0 h 209359"/>
                  <a:gd name="connsiteX3" fmla="*/ 47054 w 184499"/>
                  <a:gd name="connsiteY3" fmla="*/ 116491 h 209359"/>
                  <a:gd name="connsiteX4" fmla="*/ 90964 w 184499"/>
                  <a:gd name="connsiteY4" fmla="*/ 166211 h 209359"/>
                  <a:gd name="connsiteX5" fmla="*/ 137160 w 184499"/>
                  <a:gd name="connsiteY5" fmla="*/ 115729 h 209359"/>
                  <a:gd name="connsiteX6" fmla="*/ 137160 w 184499"/>
                  <a:gd name="connsiteY6" fmla="*/ 0 h 209359"/>
                  <a:gd name="connsiteX7" fmla="*/ 184499 w 184499"/>
                  <a:gd name="connsiteY7" fmla="*/ 0 h 209359"/>
                  <a:gd name="connsiteX8" fmla="*/ 184499 w 184499"/>
                  <a:gd name="connsiteY8" fmla="*/ 205073 h 209359"/>
                  <a:gd name="connsiteX9" fmla="*/ 137160 w 184499"/>
                  <a:gd name="connsiteY9" fmla="*/ 205073 h 209359"/>
                  <a:gd name="connsiteX10" fmla="*/ 137160 w 184499"/>
                  <a:gd name="connsiteY10" fmla="*/ 173260 h 209359"/>
                  <a:gd name="connsiteX11" fmla="*/ 73057 w 184499"/>
                  <a:gd name="connsiteY11" fmla="*/ 209360 h 209359"/>
                  <a:gd name="connsiteX12" fmla="*/ 0 w 184499"/>
                  <a:gd name="connsiteY12" fmla="*/ 130493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95" y="130493"/>
                    </a:moveTo>
                    <a:lnTo>
                      <a:pt x="95" y="0"/>
                    </a:lnTo>
                    <a:lnTo>
                      <a:pt x="47054" y="0"/>
                    </a:lnTo>
                    <a:lnTo>
                      <a:pt x="47054" y="116491"/>
                    </a:lnTo>
                    <a:cubicBezTo>
                      <a:pt x="47054" y="148304"/>
                      <a:pt x="62960" y="166211"/>
                      <a:pt x="90964" y="166211"/>
                    </a:cubicBezTo>
                    <a:cubicBezTo>
                      <a:pt x="118967" y="166211"/>
                      <a:pt x="137160" y="147542"/>
                      <a:pt x="137160" y="115729"/>
                    </a:cubicBezTo>
                    <a:lnTo>
                      <a:pt x="137160" y="0"/>
                    </a:lnTo>
                    <a:lnTo>
                      <a:pt x="184499" y="0"/>
                    </a:lnTo>
                    <a:lnTo>
                      <a:pt x="184499" y="205073"/>
                    </a:lnTo>
                    <a:lnTo>
                      <a:pt x="137160" y="205073"/>
                    </a:lnTo>
                    <a:lnTo>
                      <a:pt x="137160" y="173260"/>
                    </a:lnTo>
                    <a:cubicBezTo>
                      <a:pt x="123920" y="192691"/>
                      <a:pt x="104966" y="209360"/>
                      <a:pt x="73057" y="209360"/>
                    </a:cubicBezTo>
                    <a:cubicBezTo>
                      <a:pt x="26860" y="209360"/>
                      <a:pt x="0" y="178308"/>
                      <a:pt x="0" y="130493"/>
                    </a:cubicBezTo>
                    <a:close/>
                  </a:path>
                </a:pathLst>
              </a:custGeom>
              <a:grpFill/>
              <a:ln w="0" cap="flat">
                <a:noFill/>
                <a:prstDash val="solid"/>
                <a:miter/>
              </a:ln>
            </p:spPr>
            <p:txBody>
              <a:bodyPr rtlCol="0" anchor="ctr"/>
              <a:lstStyle/>
              <a:p>
                <a:endParaRPr lang="sv-SE"/>
              </a:p>
            </p:txBody>
          </p:sp>
          <p:sp>
            <p:nvSpPr>
              <p:cNvPr id="27" name="Frihandsfigur: Form 26">
                <a:extLst>
                  <a:ext uri="{FF2B5EF4-FFF2-40B4-BE49-F238E27FC236}">
                    <a16:creationId xmlns:a16="http://schemas.microsoft.com/office/drawing/2014/main" id="{7C772D4B-4150-30C5-84BE-F645EE1380EB}"/>
                  </a:ext>
                </a:extLst>
              </p:cNvPr>
              <p:cNvSpPr/>
              <p:nvPr/>
            </p:nvSpPr>
            <p:spPr>
              <a:xfrm>
                <a:off x="4846949" y="1998652"/>
                <a:ext cx="185642" cy="212121"/>
              </a:xfrm>
              <a:custGeom>
                <a:avLst/>
                <a:gdLst>
                  <a:gd name="connsiteX0" fmla="*/ 95 w 185642"/>
                  <a:gd name="connsiteY0" fmla="*/ 148590 h 212121"/>
                  <a:gd name="connsiteX1" fmla="*/ 95 w 185642"/>
                  <a:gd name="connsiteY1" fmla="*/ 147828 h 212121"/>
                  <a:gd name="connsiteX2" fmla="*/ 85153 w 185642"/>
                  <a:gd name="connsiteY2" fmla="*/ 81820 h 212121"/>
                  <a:gd name="connsiteX3" fmla="*/ 140303 w 185642"/>
                  <a:gd name="connsiteY3" fmla="*/ 90392 h 212121"/>
                  <a:gd name="connsiteX4" fmla="*/ 140303 w 185642"/>
                  <a:gd name="connsiteY4" fmla="*/ 85344 h 212121"/>
                  <a:gd name="connsiteX5" fmla="*/ 89440 w 185642"/>
                  <a:gd name="connsiteY5" fmla="*/ 40672 h 212121"/>
                  <a:gd name="connsiteX6" fmla="*/ 30766 w 185642"/>
                  <a:gd name="connsiteY6" fmla="*/ 53531 h 212121"/>
                  <a:gd name="connsiteX7" fmla="*/ 17907 w 185642"/>
                  <a:gd name="connsiteY7" fmla="*/ 16669 h 212121"/>
                  <a:gd name="connsiteX8" fmla="*/ 95536 w 185642"/>
                  <a:gd name="connsiteY8" fmla="*/ 0 h 212121"/>
                  <a:gd name="connsiteX9" fmla="*/ 163544 w 185642"/>
                  <a:gd name="connsiteY9" fmla="*/ 22955 h 212121"/>
                  <a:gd name="connsiteX10" fmla="*/ 185642 w 185642"/>
                  <a:gd name="connsiteY10" fmla="*/ 86297 h 212121"/>
                  <a:gd name="connsiteX11" fmla="*/ 185642 w 185642"/>
                  <a:gd name="connsiteY11" fmla="*/ 207836 h 212121"/>
                  <a:gd name="connsiteX12" fmla="*/ 139827 w 185642"/>
                  <a:gd name="connsiteY12" fmla="*/ 207836 h 212121"/>
                  <a:gd name="connsiteX13" fmla="*/ 139827 w 185642"/>
                  <a:gd name="connsiteY13" fmla="*/ 182213 h 212121"/>
                  <a:gd name="connsiteX14" fmla="*/ 73057 w 185642"/>
                  <a:gd name="connsiteY14" fmla="*/ 212122 h 212121"/>
                  <a:gd name="connsiteX15" fmla="*/ 0 w 185642"/>
                  <a:gd name="connsiteY15" fmla="*/ 148780 h 212121"/>
                  <a:gd name="connsiteX16" fmla="*/ 141065 w 185642"/>
                  <a:gd name="connsiteY16" fmla="*/ 133826 h 212121"/>
                  <a:gd name="connsiteX17" fmla="*/ 141065 w 185642"/>
                  <a:gd name="connsiteY17" fmla="*/ 119825 h 212121"/>
                  <a:gd name="connsiteX18" fmla="*/ 94488 w 185642"/>
                  <a:gd name="connsiteY18" fmla="*/ 111633 h 212121"/>
                  <a:gd name="connsiteX19" fmla="*/ 46291 w 185642"/>
                  <a:gd name="connsiteY19" fmla="*/ 145828 h 212121"/>
                  <a:gd name="connsiteX20" fmla="*/ 46291 w 185642"/>
                  <a:gd name="connsiteY20" fmla="*/ 146590 h 212121"/>
                  <a:gd name="connsiteX21" fmla="*/ 86296 w 185642"/>
                  <a:gd name="connsiteY21" fmla="*/ 177641 h 212121"/>
                  <a:gd name="connsiteX22" fmla="*/ 141065 w 185642"/>
                  <a:gd name="connsiteY22" fmla="*/ 133731 h 212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85642" h="212121">
                    <a:moveTo>
                      <a:pt x="95" y="148590"/>
                    </a:moveTo>
                    <a:lnTo>
                      <a:pt x="95" y="147828"/>
                    </a:lnTo>
                    <a:cubicBezTo>
                      <a:pt x="95" y="103537"/>
                      <a:pt x="35052" y="81820"/>
                      <a:pt x="85153" y="81820"/>
                    </a:cubicBezTo>
                    <a:cubicBezTo>
                      <a:pt x="108109" y="81820"/>
                      <a:pt x="124396" y="85344"/>
                      <a:pt x="140303" y="90392"/>
                    </a:cubicBezTo>
                    <a:lnTo>
                      <a:pt x="140303" y="85344"/>
                    </a:lnTo>
                    <a:cubicBezTo>
                      <a:pt x="140303" y="56198"/>
                      <a:pt x="122396" y="40672"/>
                      <a:pt x="89440" y="40672"/>
                    </a:cubicBezTo>
                    <a:cubicBezTo>
                      <a:pt x="66484" y="40672"/>
                      <a:pt x="49435" y="45720"/>
                      <a:pt x="30766" y="53531"/>
                    </a:cubicBezTo>
                    <a:lnTo>
                      <a:pt x="17907" y="16669"/>
                    </a:lnTo>
                    <a:cubicBezTo>
                      <a:pt x="40862" y="6572"/>
                      <a:pt x="62960" y="0"/>
                      <a:pt x="95536" y="0"/>
                    </a:cubicBezTo>
                    <a:cubicBezTo>
                      <a:pt x="126206" y="0"/>
                      <a:pt x="149161" y="8192"/>
                      <a:pt x="163544" y="22955"/>
                    </a:cubicBezTo>
                    <a:cubicBezTo>
                      <a:pt x="178689" y="37719"/>
                      <a:pt x="185642" y="59436"/>
                      <a:pt x="185642" y="86297"/>
                    </a:cubicBezTo>
                    <a:lnTo>
                      <a:pt x="185642" y="207836"/>
                    </a:lnTo>
                    <a:lnTo>
                      <a:pt x="139827" y="207836"/>
                    </a:lnTo>
                    <a:lnTo>
                      <a:pt x="139827" y="182213"/>
                    </a:lnTo>
                    <a:cubicBezTo>
                      <a:pt x="125825" y="198882"/>
                      <a:pt x="104489" y="212122"/>
                      <a:pt x="73057" y="212122"/>
                    </a:cubicBezTo>
                    <a:cubicBezTo>
                      <a:pt x="34576" y="212122"/>
                      <a:pt x="0" y="190024"/>
                      <a:pt x="0" y="148780"/>
                    </a:cubicBezTo>
                    <a:close/>
                    <a:moveTo>
                      <a:pt x="141065" y="133826"/>
                    </a:moveTo>
                    <a:lnTo>
                      <a:pt x="141065" y="119825"/>
                    </a:lnTo>
                    <a:cubicBezTo>
                      <a:pt x="129064" y="115157"/>
                      <a:pt x="113062" y="111633"/>
                      <a:pt x="94488" y="111633"/>
                    </a:cubicBezTo>
                    <a:cubicBezTo>
                      <a:pt x="64198" y="111633"/>
                      <a:pt x="46291" y="124492"/>
                      <a:pt x="46291" y="145828"/>
                    </a:cubicBezTo>
                    <a:lnTo>
                      <a:pt x="46291" y="146590"/>
                    </a:lnTo>
                    <a:cubicBezTo>
                      <a:pt x="46291" y="166402"/>
                      <a:pt x="63722" y="177641"/>
                      <a:pt x="86296" y="177641"/>
                    </a:cubicBezTo>
                    <a:cubicBezTo>
                      <a:pt x="117348" y="177641"/>
                      <a:pt x="141065" y="159734"/>
                      <a:pt x="141065" y="133731"/>
                    </a:cubicBezTo>
                    <a:close/>
                  </a:path>
                </a:pathLst>
              </a:custGeom>
              <a:grpFill/>
              <a:ln w="0" cap="flat">
                <a:noFill/>
                <a:prstDash val="solid"/>
                <a:miter/>
              </a:ln>
            </p:spPr>
            <p:txBody>
              <a:bodyPr rtlCol="0" anchor="ctr"/>
              <a:lstStyle/>
              <a:p>
                <a:endParaRPr lang="sv-SE"/>
              </a:p>
            </p:txBody>
          </p:sp>
          <p:sp>
            <p:nvSpPr>
              <p:cNvPr id="28" name="Frihandsfigur: Form 27">
                <a:extLst>
                  <a:ext uri="{FF2B5EF4-FFF2-40B4-BE49-F238E27FC236}">
                    <a16:creationId xmlns:a16="http://schemas.microsoft.com/office/drawing/2014/main" id="{10793F60-ABB6-8181-8D33-D4A287D7B115}"/>
                  </a:ext>
                </a:extLst>
              </p:cNvPr>
              <p:cNvSpPr/>
              <p:nvPr/>
            </p:nvSpPr>
            <p:spPr>
              <a:xfrm>
                <a:off x="5096790" y="1922738"/>
                <a:ext cx="47339" cy="283464"/>
              </a:xfrm>
              <a:custGeom>
                <a:avLst/>
                <a:gdLst>
                  <a:gd name="connsiteX0" fmla="*/ 0 w 47339"/>
                  <a:gd name="connsiteY0" fmla="*/ 0 h 283464"/>
                  <a:gd name="connsiteX1" fmla="*/ 47339 w 47339"/>
                  <a:gd name="connsiteY1" fmla="*/ 0 h 283464"/>
                  <a:gd name="connsiteX2" fmla="*/ 47339 w 47339"/>
                  <a:gd name="connsiteY2" fmla="*/ 283464 h 283464"/>
                  <a:gd name="connsiteX3" fmla="*/ 0 w 47339"/>
                  <a:gd name="connsiteY3" fmla="*/ 283464 h 283464"/>
                  <a:gd name="connsiteX4" fmla="*/ 0 w 47339"/>
                  <a:gd name="connsiteY4" fmla="*/ 0 h 2834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39" h="283464">
                    <a:moveTo>
                      <a:pt x="0" y="0"/>
                    </a:moveTo>
                    <a:lnTo>
                      <a:pt x="47339" y="0"/>
                    </a:lnTo>
                    <a:lnTo>
                      <a:pt x="47339" y="283464"/>
                    </a:lnTo>
                    <a:lnTo>
                      <a:pt x="0" y="283464"/>
                    </a:lnTo>
                    <a:lnTo>
                      <a:pt x="0" y="0"/>
                    </a:lnTo>
                    <a:close/>
                  </a:path>
                </a:pathLst>
              </a:custGeom>
              <a:grpFill/>
              <a:ln w="0" cap="flat">
                <a:noFill/>
                <a:prstDash val="solid"/>
                <a:miter/>
              </a:ln>
            </p:spPr>
            <p:txBody>
              <a:bodyPr rtlCol="0" anchor="ctr"/>
              <a:lstStyle/>
              <a:p>
                <a:endParaRPr lang="sv-SE"/>
              </a:p>
            </p:txBody>
          </p:sp>
          <p:sp>
            <p:nvSpPr>
              <p:cNvPr id="29" name="Frihandsfigur: Form 28">
                <a:extLst>
                  <a:ext uri="{FF2B5EF4-FFF2-40B4-BE49-F238E27FC236}">
                    <a16:creationId xmlns:a16="http://schemas.microsoft.com/office/drawing/2014/main" id="{A028CC94-5B91-6E71-E03F-19C0EEA2F2A5}"/>
                  </a:ext>
                </a:extLst>
              </p:cNvPr>
              <p:cNvSpPr/>
              <p:nvPr/>
            </p:nvSpPr>
            <p:spPr>
              <a:xfrm>
                <a:off x="5211757" y="1925119"/>
                <a:ext cx="50482" cy="281177"/>
              </a:xfrm>
              <a:custGeom>
                <a:avLst/>
                <a:gdLst>
                  <a:gd name="connsiteX0" fmla="*/ 0 w 50482"/>
                  <a:gd name="connsiteY0" fmla="*/ 0 h 281177"/>
                  <a:gd name="connsiteX1" fmla="*/ 50482 w 50482"/>
                  <a:gd name="connsiteY1" fmla="*/ 0 h 281177"/>
                  <a:gd name="connsiteX2" fmla="*/ 50482 w 50482"/>
                  <a:gd name="connsiteY2" fmla="*/ 44672 h 281177"/>
                  <a:gd name="connsiteX3" fmla="*/ 0 w 50482"/>
                  <a:gd name="connsiteY3" fmla="*/ 44672 h 281177"/>
                  <a:gd name="connsiteX4" fmla="*/ 0 w 50482"/>
                  <a:gd name="connsiteY4" fmla="*/ 0 h 281177"/>
                  <a:gd name="connsiteX5" fmla="*/ 1524 w 50482"/>
                  <a:gd name="connsiteY5" fmla="*/ 76105 h 281177"/>
                  <a:gd name="connsiteX6" fmla="*/ 48863 w 50482"/>
                  <a:gd name="connsiteY6" fmla="*/ 76105 h 281177"/>
                  <a:gd name="connsiteX7" fmla="*/ 48863 w 50482"/>
                  <a:gd name="connsiteY7" fmla="*/ 281178 h 281177"/>
                  <a:gd name="connsiteX8" fmla="*/ 1524 w 50482"/>
                  <a:gd name="connsiteY8" fmla="*/ 281178 h 281177"/>
                  <a:gd name="connsiteX9" fmla="*/ 1524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2" y="0"/>
                    </a:lnTo>
                    <a:lnTo>
                      <a:pt x="50482" y="44672"/>
                    </a:lnTo>
                    <a:lnTo>
                      <a:pt x="0" y="44672"/>
                    </a:lnTo>
                    <a:lnTo>
                      <a:pt x="0" y="0"/>
                    </a:lnTo>
                    <a:close/>
                    <a:moveTo>
                      <a:pt x="1524" y="76105"/>
                    </a:moveTo>
                    <a:lnTo>
                      <a:pt x="48863" y="76105"/>
                    </a:lnTo>
                    <a:lnTo>
                      <a:pt x="48863" y="281178"/>
                    </a:lnTo>
                    <a:lnTo>
                      <a:pt x="1524" y="281178"/>
                    </a:lnTo>
                    <a:lnTo>
                      <a:pt x="1524" y="76105"/>
                    </a:lnTo>
                    <a:close/>
                  </a:path>
                </a:pathLst>
              </a:custGeom>
              <a:grpFill/>
              <a:ln w="0" cap="flat">
                <a:noFill/>
                <a:prstDash val="solid"/>
                <a:miter/>
              </a:ln>
            </p:spPr>
            <p:txBody>
              <a:bodyPr rtlCol="0" anchor="ctr"/>
              <a:lstStyle/>
              <a:p>
                <a:endParaRPr lang="sv-SE"/>
              </a:p>
            </p:txBody>
          </p:sp>
          <p:sp>
            <p:nvSpPr>
              <p:cNvPr id="30" name="Frihandsfigur: Form 29">
                <a:extLst>
                  <a:ext uri="{FF2B5EF4-FFF2-40B4-BE49-F238E27FC236}">
                    <a16:creationId xmlns:a16="http://schemas.microsoft.com/office/drawing/2014/main" id="{6D9A3E84-B94B-7380-AB26-84320F7A46D0}"/>
                  </a:ext>
                </a:extLst>
              </p:cNvPr>
              <p:cNvSpPr/>
              <p:nvPr/>
            </p:nvSpPr>
            <p:spPr>
              <a:xfrm>
                <a:off x="5310817" y="1997699"/>
                <a:ext cx="163067" cy="212502"/>
              </a:xfrm>
              <a:custGeom>
                <a:avLst/>
                <a:gdLst>
                  <a:gd name="connsiteX0" fmla="*/ 0 w 163067"/>
                  <a:gd name="connsiteY0" fmla="*/ 181737 h 212502"/>
                  <a:gd name="connsiteX1" fmla="*/ 20955 w 163067"/>
                  <a:gd name="connsiteY1" fmla="*/ 149923 h 212502"/>
                  <a:gd name="connsiteX2" fmla="*/ 88106 w 163067"/>
                  <a:gd name="connsiteY2" fmla="*/ 175165 h 212502"/>
                  <a:gd name="connsiteX3" fmla="*/ 119920 w 163067"/>
                  <a:gd name="connsiteY3" fmla="*/ 153067 h 212502"/>
                  <a:gd name="connsiteX4" fmla="*/ 119920 w 163067"/>
                  <a:gd name="connsiteY4" fmla="*/ 152305 h 212502"/>
                  <a:gd name="connsiteX5" fmla="*/ 74104 w 163067"/>
                  <a:gd name="connsiteY5" fmla="*/ 123539 h 212502"/>
                  <a:gd name="connsiteX6" fmla="*/ 10001 w 163067"/>
                  <a:gd name="connsiteY6" fmla="*/ 63722 h 212502"/>
                  <a:gd name="connsiteX7" fmla="*/ 10001 w 163067"/>
                  <a:gd name="connsiteY7" fmla="*/ 62960 h 212502"/>
                  <a:gd name="connsiteX8" fmla="*/ 83058 w 163067"/>
                  <a:gd name="connsiteY8" fmla="*/ 0 h 212502"/>
                  <a:gd name="connsiteX9" fmla="*/ 158401 w 163067"/>
                  <a:gd name="connsiteY9" fmla="*/ 23336 h 212502"/>
                  <a:gd name="connsiteX10" fmla="*/ 139732 w 163067"/>
                  <a:gd name="connsiteY10" fmla="*/ 56769 h 212502"/>
                  <a:gd name="connsiteX11" fmla="*/ 81915 w 163067"/>
                  <a:gd name="connsiteY11" fmla="*/ 37338 h 212502"/>
                  <a:gd name="connsiteX12" fmla="*/ 53150 w 163067"/>
                  <a:gd name="connsiteY12" fmla="*/ 57531 h 212502"/>
                  <a:gd name="connsiteX13" fmla="*/ 53150 w 163067"/>
                  <a:gd name="connsiteY13" fmla="*/ 58293 h 212502"/>
                  <a:gd name="connsiteX14" fmla="*/ 99346 w 163067"/>
                  <a:gd name="connsiteY14" fmla="*/ 87440 h 212502"/>
                  <a:gd name="connsiteX15" fmla="*/ 163068 w 163067"/>
                  <a:gd name="connsiteY15" fmla="*/ 147256 h 212502"/>
                  <a:gd name="connsiteX16" fmla="*/ 163068 w 163067"/>
                  <a:gd name="connsiteY16" fmla="*/ 148019 h 212502"/>
                  <a:gd name="connsiteX17" fmla="*/ 86963 w 163067"/>
                  <a:gd name="connsiteY17" fmla="*/ 212503 h 212502"/>
                  <a:gd name="connsiteX18" fmla="*/ 0 w 163067"/>
                  <a:gd name="connsiteY18" fmla="*/ 181832 h 21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3067" h="212502">
                    <a:moveTo>
                      <a:pt x="0" y="181737"/>
                    </a:moveTo>
                    <a:lnTo>
                      <a:pt x="20955" y="149923"/>
                    </a:lnTo>
                    <a:cubicBezTo>
                      <a:pt x="43434" y="166592"/>
                      <a:pt x="67151" y="175165"/>
                      <a:pt x="88106" y="175165"/>
                    </a:cubicBezTo>
                    <a:cubicBezTo>
                      <a:pt x="109061" y="175165"/>
                      <a:pt x="119920" y="166592"/>
                      <a:pt x="119920" y="153067"/>
                    </a:cubicBezTo>
                    <a:lnTo>
                      <a:pt x="119920" y="152305"/>
                    </a:lnTo>
                    <a:cubicBezTo>
                      <a:pt x="119920" y="136398"/>
                      <a:pt x="98203" y="130969"/>
                      <a:pt x="74104" y="123539"/>
                    </a:cubicBezTo>
                    <a:cubicBezTo>
                      <a:pt x="43815" y="114967"/>
                      <a:pt x="10001" y="102584"/>
                      <a:pt x="10001" y="63722"/>
                    </a:cubicBezTo>
                    <a:lnTo>
                      <a:pt x="10001" y="62960"/>
                    </a:lnTo>
                    <a:cubicBezTo>
                      <a:pt x="10001" y="23717"/>
                      <a:pt x="42196" y="0"/>
                      <a:pt x="83058" y="0"/>
                    </a:cubicBezTo>
                    <a:cubicBezTo>
                      <a:pt x="108680" y="0"/>
                      <a:pt x="136684" y="8953"/>
                      <a:pt x="158401" y="23336"/>
                    </a:cubicBezTo>
                    <a:lnTo>
                      <a:pt x="139732" y="56769"/>
                    </a:lnTo>
                    <a:cubicBezTo>
                      <a:pt x="119920" y="44767"/>
                      <a:pt x="98965" y="37338"/>
                      <a:pt x="81915" y="37338"/>
                    </a:cubicBezTo>
                    <a:cubicBezTo>
                      <a:pt x="63627" y="37338"/>
                      <a:pt x="53150" y="46291"/>
                      <a:pt x="53150" y="57531"/>
                    </a:cubicBezTo>
                    <a:lnTo>
                      <a:pt x="53150" y="58293"/>
                    </a:lnTo>
                    <a:cubicBezTo>
                      <a:pt x="53150" y="73438"/>
                      <a:pt x="75247" y="79629"/>
                      <a:pt x="99346" y="87440"/>
                    </a:cubicBezTo>
                    <a:cubicBezTo>
                      <a:pt x="129254" y="96774"/>
                      <a:pt x="163068" y="110395"/>
                      <a:pt x="163068" y="147256"/>
                    </a:cubicBezTo>
                    <a:lnTo>
                      <a:pt x="163068" y="148019"/>
                    </a:lnTo>
                    <a:cubicBezTo>
                      <a:pt x="163068" y="191167"/>
                      <a:pt x="129635" y="212503"/>
                      <a:pt x="86963" y="212503"/>
                    </a:cubicBezTo>
                    <a:cubicBezTo>
                      <a:pt x="57817" y="212503"/>
                      <a:pt x="25622" y="202406"/>
                      <a:pt x="0" y="181832"/>
                    </a:cubicBezTo>
                    <a:close/>
                  </a:path>
                </a:pathLst>
              </a:custGeom>
              <a:grpFill/>
              <a:ln w="0" cap="flat">
                <a:noFill/>
                <a:prstDash val="solid"/>
                <a:miter/>
              </a:ln>
            </p:spPr>
            <p:txBody>
              <a:bodyPr rtlCol="0" anchor="ctr"/>
              <a:lstStyle/>
              <a:p>
                <a:endParaRPr lang="sv-SE"/>
              </a:p>
            </p:txBody>
          </p:sp>
          <p:sp>
            <p:nvSpPr>
              <p:cNvPr id="31" name="Frihandsfigur: Form 30">
                <a:extLst>
                  <a:ext uri="{FF2B5EF4-FFF2-40B4-BE49-F238E27FC236}">
                    <a16:creationId xmlns:a16="http://schemas.microsoft.com/office/drawing/2014/main" id="{39B24112-4E53-BB88-2BCE-7CEEAE390162}"/>
                  </a:ext>
                </a:extLst>
              </p:cNvPr>
              <p:cNvSpPr/>
              <p:nvPr/>
            </p:nvSpPr>
            <p:spPr>
              <a:xfrm>
                <a:off x="5516271" y="1996937"/>
                <a:ext cx="198501" cy="214026"/>
              </a:xfrm>
              <a:custGeom>
                <a:avLst/>
                <a:gdLst>
                  <a:gd name="connsiteX0" fmla="*/ 0 w 198501"/>
                  <a:gd name="connsiteY0" fmla="*/ 107537 h 214026"/>
                  <a:gd name="connsiteX1" fmla="*/ 0 w 198501"/>
                  <a:gd name="connsiteY1" fmla="*/ 106775 h 214026"/>
                  <a:gd name="connsiteX2" fmla="*/ 100203 w 198501"/>
                  <a:gd name="connsiteY2" fmla="*/ 0 h 214026"/>
                  <a:gd name="connsiteX3" fmla="*/ 198501 w 198501"/>
                  <a:gd name="connsiteY3" fmla="*/ 110300 h 214026"/>
                  <a:gd name="connsiteX4" fmla="*/ 197739 w 198501"/>
                  <a:gd name="connsiteY4" fmla="*/ 123539 h 214026"/>
                  <a:gd name="connsiteX5" fmla="*/ 47054 w 198501"/>
                  <a:gd name="connsiteY5" fmla="*/ 123539 h 214026"/>
                  <a:gd name="connsiteX6" fmla="*/ 106109 w 198501"/>
                  <a:gd name="connsiteY6" fmla="*/ 175546 h 214026"/>
                  <a:gd name="connsiteX7" fmla="*/ 161639 w 198501"/>
                  <a:gd name="connsiteY7" fmla="*/ 151067 h 214026"/>
                  <a:gd name="connsiteX8" fmla="*/ 189167 w 198501"/>
                  <a:gd name="connsiteY8" fmla="*/ 175546 h 214026"/>
                  <a:gd name="connsiteX9" fmla="*/ 105251 w 198501"/>
                  <a:gd name="connsiteY9" fmla="*/ 214027 h 214026"/>
                  <a:gd name="connsiteX10" fmla="*/ 0 w 198501"/>
                  <a:gd name="connsiteY10" fmla="*/ 107632 h 214026"/>
                  <a:gd name="connsiteX11" fmla="*/ 151829 w 198501"/>
                  <a:gd name="connsiteY11" fmla="*/ 92393 h 214026"/>
                  <a:gd name="connsiteX12" fmla="*/ 99822 w 198501"/>
                  <a:gd name="connsiteY12" fmla="*/ 38386 h 214026"/>
                  <a:gd name="connsiteX13" fmla="*/ 46577 w 198501"/>
                  <a:gd name="connsiteY13" fmla="*/ 92393 h 214026"/>
                  <a:gd name="connsiteX14" fmla="*/ 151829 w 198501"/>
                  <a:gd name="connsiteY14" fmla="*/ 92393 h 21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98501" h="214026">
                    <a:moveTo>
                      <a:pt x="0" y="107537"/>
                    </a:moveTo>
                    <a:lnTo>
                      <a:pt x="0" y="106775"/>
                    </a:lnTo>
                    <a:cubicBezTo>
                      <a:pt x="0" y="48101"/>
                      <a:pt x="41529" y="0"/>
                      <a:pt x="100203" y="0"/>
                    </a:cubicBezTo>
                    <a:cubicBezTo>
                      <a:pt x="165449" y="0"/>
                      <a:pt x="198501" y="51245"/>
                      <a:pt x="198501" y="110300"/>
                    </a:cubicBezTo>
                    <a:cubicBezTo>
                      <a:pt x="198501" y="114586"/>
                      <a:pt x="198120" y="118872"/>
                      <a:pt x="197739" y="123539"/>
                    </a:cubicBezTo>
                    <a:lnTo>
                      <a:pt x="47054" y="123539"/>
                    </a:lnTo>
                    <a:cubicBezTo>
                      <a:pt x="52102" y="156972"/>
                      <a:pt x="75819" y="175546"/>
                      <a:pt x="106109" y="175546"/>
                    </a:cubicBezTo>
                    <a:cubicBezTo>
                      <a:pt x="129064" y="175546"/>
                      <a:pt x="145352" y="166973"/>
                      <a:pt x="161639" y="151067"/>
                    </a:cubicBezTo>
                    <a:lnTo>
                      <a:pt x="189167" y="175546"/>
                    </a:lnTo>
                    <a:cubicBezTo>
                      <a:pt x="169736" y="198882"/>
                      <a:pt x="142970" y="214027"/>
                      <a:pt x="105251" y="214027"/>
                    </a:cubicBezTo>
                    <a:cubicBezTo>
                      <a:pt x="45815" y="214027"/>
                      <a:pt x="0" y="170879"/>
                      <a:pt x="0" y="107632"/>
                    </a:cubicBezTo>
                    <a:close/>
                    <a:moveTo>
                      <a:pt x="151829" y="92393"/>
                    </a:moveTo>
                    <a:cubicBezTo>
                      <a:pt x="148685" y="62103"/>
                      <a:pt x="130874" y="38386"/>
                      <a:pt x="99822" y="38386"/>
                    </a:cubicBezTo>
                    <a:cubicBezTo>
                      <a:pt x="71057" y="38386"/>
                      <a:pt x="50864" y="60484"/>
                      <a:pt x="46577" y="92393"/>
                    </a:cubicBezTo>
                    <a:lnTo>
                      <a:pt x="151829" y="92393"/>
                    </a:lnTo>
                    <a:close/>
                  </a:path>
                </a:pathLst>
              </a:custGeom>
              <a:grpFill/>
              <a:ln w="0" cap="flat">
                <a:noFill/>
                <a:prstDash val="solid"/>
                <a:miter/>
              </a:ln>
            </p:spPr>
            <p:txBody>
              <a:bodyPr rtlCol="0" anchor="ctr"/>
              <a:lstStyle/>
              <a:p>
                <a:endParaRPr lang="sv-SE"/>
              </a:p>
            </p:txBody>
          </p:sp>
          <p:sp>
            <p:nvSpPr>
              <p:cNvPr id="32" name="Frihandsfigur: Form 31">
                <a:extLst>
                  <a:ext uri="{FF2B5EF4-FFF2-40B4-BE49-F238E27FC236}">
                    <a16:creationId xmlns:a16="http://schemas.microsoft.com/office/drawing/2014/main" id="{F5FDE209-BE41-0321-8914-83EE3A105666}"/>
                  </a:ext>
                </a:extLst>
              </p:cNvPr>
              <p:cNvSpPr/>
              <p:nvPr/>
            </p:nvSpPr>
            <p:spPr>
              <a:xfrm>
                <a:off x="5767064" y="1997240"/>
                <a:ext cx="120015" cy="209056"/>
              </a:xfrm>
              <a:custGeom>
                <a:avLst/>
                <a:gdLst>
                  <a:gd name="connsiteX0" fmla="*/ 95 w 120015"/>
                  <a:gd name="connsiteY0" fmla="*/ 3983 h 209056"/>
                  <a:gd name="connsiteX1" fmla="*/ 47435 w 120015"/>
                  <a:gd name="connsiteY1" fmla="*/ 3983 h 209056"/>
                  <a:gd name="connsiteX2" fmla="*/ 47435 w 120015"/>
                  <a:gd name="connsiteY2" fmla="*/ 50179 h 209056"/>
                  <a:gd name="connsiteX3" fmla="*/ 120015 w 120015"/>
                  <a:gd name="connsiteY3" fmla="*/ 78 h 209056"/>
                  <a:gd name="connsiteX4" fmla="*/ 120015 w 120015"/>
                  <a:gd name="connsiteY4" fmla="*/ 49798 h 209056"/>
                  <a:gd name="connsiteX5" fmla="*/ 117253 w 120015"/>
                  <a:gd name="connsiteY5" fmla="*/ 49798 h 209056"/>
                  <a:gd name="connsiteX6" fmla="*/ 47339 w 120015"/>
                  <a:gd name="connsiteY6" fmla="*/ 130952 h 209056"/>
                  <a:gd name="connsiteX7" fmla="*/ 47339 w 120015"/>
                  <a:gd name="connsiteY7" fmla="*/ 209056 h 209056"/>
                  <a:gd name="connsiteX8" fmla="*/ 0 w 120015"/>
                  <a:gd name="connsiteY8" fmla="*/ 209056 h 209056"/>
                  <a:gd name="connsiteX9" fmla="*/ 0 w 120015"/>
                  <a:gd name="connsiteY9" fmla="*/ 3983 h 2090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0015" h="209056">
                    <a:moveTo>
                      <a:pt x="95" y="3983"/>
                    </a:moveTo>
                    <a:lnTo>
                      <a:pt x="47435" y="3983"/>
                    </a:lnTo>
                    <a:lnTo>
                      <a:pt x="47435" y="50179"/>
                    </a:lnTo>
                    <a:cubicBezTo>
                      <a:pt x="60293" y="19509"/>
                      <a:pt x="83915" y="-1446"/>
                      <a:pt x="120015" y="78"/>
                    </a:cubicBezTo>
                    <a:lnTo>
                      <a:pt x="120015" y="49798"/>
                    </a:lnTo>
                    <a:lnTo>
                      <a:pt x="117253" y="49798"/>
                    </a:lnTo>
                    <a:cubicBezTo>
                      <a:pt x="76105" y="49798"/>
                      <a:pt x="47339" y="76564"/>
                      <a:pt x="47339" y="130952"/>
                    </a:cubicBezTo>
                    <a:lnTo>
                      <a:pt x="47339" y="209056"/>
                    </a:lnTo>
                    <a:lnTo>
                      <a:pt x="0" y="209056"/>
                    </a:lnTo>
                    <a:lnTo>
                      <a:pt x="0" y="3983"/>
                    </a:lnTo>
                    <a:close/>
                  </a:path>
                </a:pathLst>
              </a:custGeom>
              <a:grpFill/>
              <a:ln w="0" cap="flat">
                <a:noFill/>
                <a:prstDash val="solid"/>
                <a:miter/>
              </a:ln>
            </p:spPr>
            <p:txBody>
              <a:bodyPr rtlCol="0" anchor="ctr"/>
              <a:lstStyle/>
              <a:p>
                <a:endParaRPr lang="sv-SE"/>
              </a:p>
            </p:txBody>
          </p:sp>
          <p:sp>
            <p:nvSpPr>
              <p:cNvPr id="33" name="Frihandsfigur: Form 32">
                <a:extLst>
                  <a:ext uri="{FF2B5EF4-FFF2-40B4-BE49-F238E27FC236}">
                    <a16:creationId xmlns:a16="http://schemas.microsoft.com/office/drawing/2014/main" id="{D104CE1C-B2C4-D227-1A60-F8AADD0A24C9}"/>
                  </a:ext>
                </a:extLst>
              </p:cNvPr>
              <p:cNvSpPr/>
              <p:nvPr/>
            </p:nvSpPr>
            <p:spPr>
              <a:xfrm>
                <a:off x="5934133" y="1925119"/>
                <a:ext cx="50482" cy="281177"/>
              </a:xfrm>
              <a:custGeom>
                <a:avLst/>
                <a:gdLst>
                  <a:gd name="connsiteX0" fmla="*/ 0 w 50482"/>
                  <a:gd name="connsiteY0" fmla="*/ 0 h 281177"/>
                  <a:gd name="connsiteX1" fmla="*/ 50483 w 50482"/>
                  <a:gd name="connsiteY1" fmla="*/ 0 h 281177"/>
                  <a:gd name="connsiteX2" fmla="*/ 50483 w 50482"/>
                  <a:gd name="connsiteY2" fmla="*/ 44672 h 281177"/>
                  <a:gd name="connsiteX3" fmla="*/ 0 w 50482"/>
                  <a:gd name="connsiteY3" fmla="*/ 44672 h 281177"/>
                  <a:gd name="connsiteX4" fmla="*/ 0 w 50482"/>
                  <a:gd name="connsiteY4" fmla="*/ 0 h 281177"/>
                  <a:gd name="connsiteX5" fmla="*/ 1619 w 50482"/>
                  <a:gd name="connsiteY5" fmla="*/ 76105 h 281177"/>
                  <a:gd name="connsiteX6" fmla="*/ 48958 w 50482"/>
                  <a:gd name="connsiteY6" fmla="*/ 76105 h 281177"/>
                  <a:gd name="connsiteX7" fmla="*/ 48958 w 50482"/>
                  <a:gd name="connsiteY7" fmla="*/ 281178 h 281177"/>
                  <a:gd name="connsiteX8" fmla="*/ 1619 w 50482"/>
                  <a:gd name="connsiteY8" fmla="*/ 281178 h 281177"/>
                  <a:gd name="connsiteX9" fmla="*/ 1619 w 50482"/>
                  <a:gd name="connsiteY9" fmla="*/ 76105 h 281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82" h="281177">
                    <a:moveTo>
                      <a:pt x="0" y="0"/>
                    </a:moveTo>
                    <a:lnTo>
                      <a:pt x="50483" y="0"/>
                    </a:lnTo>
                    <a:lnTo>
                      <a:pt x="50483" y="44672"/>
                    </a:lnTo>
                    <a:lnTo>
                      <a:pt x="0" y="44672"/>
                    </a:lnTo>
                    <a:lnTo>
                      <a:pt x="0" y="0"/>
                    </a:lnTo>
                    <a:close/>
                    <a:moveTo>
                      <a:pt x="1619" y="76105"/>
                    </a:moveTo>
                    <a:lnTo>
                      <a:pt x="48958" y="76105"/>
                    </a:lnTo>
                    <a:lnTo>
                      <a:pt x="48958" y="281178"/>
                    </a:lnTo>
                    <a:lnTo>
                      <a:pt x="1619" y="281178"/>
                    </a:lnTo>
                    <a:lnTo>
                      <a:pt x="1619" y="76105"/>
                    </a:lnTo>
                    <a:close/>
                  </a:path>
                </a:pathLst>
              </a:custGeom>
              <a:grpFill/>
              <a:ln w="0" cap="flat">
                <a:noFill/>
                <a:prstDash val="solid"/>
                <a:miter/>
              </a:ln>
            </p:spPr>
            <p:txBody>
              <a:bodyPr rtlCol="0" anchor="ctr"/>
              <a:lstStyle/>
              <a:p>
                <a:endParaRPr lang="sv-SE"/>
              </a:p>
            </p:txBody>
          </p:sp>
          <p:sp>
            <p:nvSpPr>
              <p:cNvPr id="34" name="Frihandsfigur: Form 33">
                <a:extLst>
                  <a:ext uri="{FF2B5EF4-FFF2-40B4-BE49-F238E27FC236}">
                    <a16:creationId xmlns:a16="http://schemas.microsoft.com/office/drawing/2014/main" id="{8382F6DB-F615-B300-BE28-AA143245B76E}"/>
                  </a:ext>
                </a:extLst>
              </p:cNvPr>
              <p:cNvSpPr/>
              <p:nvPr/>
            </p:nvSpPr>
            <p:spPr>
              <a:xfrm>
                <a:off x="6049481" y="1996937"/>
                <a:ext cx="184499" cy="209359"/>
              </a:xfrm>
              <a:custGeom>
                <a:avLst/>
                <a:gdLst>
                  <a:gd name="connsiteX0" fmla="*/ 0 w 184499"/>
                  <a:gd name="connsiteY0" fmla="*/ 4286 h 209359"/>
                  <a:gd name="connsiteX1" fmla="*/ 47339 w 184499"/>
                  <a:gd name="connsiteY1" fmla="*/ 4286 h 209359"/>
                  <a:gd name="connsiteX2" fmla="*/ 47339 w 184499"/>
                  <a:gd name="connsiteY2" fmla="*/ 35719 h 209359"/>
                  <a:gd name="connsiteX3" fmla="*/ 111442 w 184499"/>
                  <a:gd name="connsiteY3" fmla="*/ 0 h 209359"/>
                  <a:gd name="connsiteX4" fmla="*/ 184499 w 184499"/>
                  <a:gd name="connsiteY4" fmla="*/ 78486 h 209359"/>
                  <a:gd name="connsiteX5" fmla="*/ 184499 w 184499"/>
                  <a:gd name="connsiteY5" fmla="*/ 209360 h 209359"/>
                  <a:gd name="connsiteX6" fmla="*/ 137541 w 184499"/>
                  <a:gd name="connsiteY6" fmla="*/ 209360 h 209359"/>
                  <a:gd name="connsiteX7" fmla="*/ 137541 w 184499"/>
                  <a:gd name="connsiteY7" fmla="*/ 92869 h 209359"/>
                  <a:gd name="connsiteX8" fmla="*/ 93631 w 184499"/>
                  <a:gd name="connsiteY8" fmla="*/ 42767 h 209359"/>
                  <a:gd name="connsiteX9" fmla="*/ 47434 w 184499"/>
                  <a:gd name="connsiteY9" fmla="*/ 93631 h 209359"/>
                  <a:gd name="connsiteX10" fmla="*/ 47434 w 184499"/>
                  <a:gd name="connsiteY10" fmla="*/ 209360 h 209359"/>
                  <a:gd name="connsiteX11" fmla="*/ 95 w 184499"/>
                  <a:gd name="connsiteY11" fmla="*/ 209360 h 209359"/>
                  <a:gd name="connsiteX12" fmla="*/ 95 w 184499"/>
                  <a:gd name="connsiteY12" fmla="*/ 4286 h 209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4499" h="209359">
                    <a:moveTo>
                      <a:pt x="0" y="4286"/>
                    </a:moveTo>
                    <a:lnTo>
                      <a:pt x="47339" y="4286"/>
                    </a:lnTo>
                    <a:lnTo>
                      <a:pt x="47339" y="35719"/>
                    </a:lnTo>
                    <a:cubicBezTo>
                      <a:pt x="60579" y="16669"/>
                      <a:pt x="79534" y="0"/>
                      <a:pt x="111442" y="0"/>
                    </a:cubicBezTo>
                    <a:cubicBezTo>
                      <a:pt x="157639" y="0"/>
                      <a:pt x="184499" y="31052"/>
                      <a:pt x="184499" y="78486"/>
                    </a:cubicBezTo>
                    <a:lnTo>
                      <a:pt x="184499" y="209360"/>
                    </a:lnTo>
                    <a:lnTo>
                      <a:pt x="137541" y="209360"/>
                    </a:lnTo>
                    <a:lnTo>
                      <a:pt x="137541" y="92869"/>
                    </a:lnTo>
                    <a:cubicBezTo>
                      <a:pt x="137541" y="61055"/>
                      <a:pt x="121634" y="42767"/>
                      <a:pt x="93631" y="42767"/>
                    </a:cubicBezTo>
                    <a:cubicBezTo>
                      <a:pt x="65627" y="42767"/>
                      <a:pt x="47434" y="61817"/>
                      <a:pt x="47434" y="93631"/>
                    </a:cubicBezTo>
                    <a:lnTo>
                      <a:pt x="47434" y="209360"/>
                    </a:lnTo>
                    <a:lnTo>
                      <a:pt x="95" y="209360"/>
                    </a:lnTo>
                    <a:lnTo>
                      <a:pt x="95" y="4286"/>
                    </a:lnTo>
                    <a:close/>
                  </a:path>
                </a:pathLst>
              </a:custGeom>
              <a:grpFill/>
              <a:ln w="0" cap="flat">
                <a:noFill/>
                <a:prstDash val="solid"/>
                <a:miter/>
              </a:ln>
            </p:spPr>
            <p:txBody>
              <a:bodyPr rtlCol="0" anchor="ctr"/>
              <a:lstStyle/>
              <a:p>
                <a:endParaRPr lang="sv-SE"/>
              </a:p>
            </p:txBody>
          </p:sp>
          <p:sp>
            <p:nvSpPr>
              <p:cNvPr id="35" name="Frihandsfigur: Form 34">
                <a:extLst>
                  <a:ext uri="{FF2B5EF4-FFF2-40B4-BE49-F238E27FC236}">
                    <a16:creationId xmlns:a16="http://schemas.microsoft.com/office/drawing/2014/main" id="{3C9B8A5B-FA10-8EF8-0E8E-595236D99267}"/>
                  </a:ext>
                </a:extLst>
              </p:cNvPr>
              <p:cNvSpPr/>
              <p:nvPr/>
            </p:nvSpPr>
            <p:spPr>
              <a:xfrm>
                <a:off x="6285605" y="1996937"/>
                <a:ext cx="212026" cy="272224"/>
              </a:xfrm>
              <a:custGeom>
                <a:avLst/>
                <a:gdLst>
                  <a:gd name="connsiteX0" fmla="*/ 10096 w 212026"/>
                  <a:gd name="connsiteY0" fmla="*/ 247745 h 272224"/>
                  <a:gd name="connsiteX1" fmla="*/ 27527 w 212026"/>
                  <a:gd name="connsiteY1" fmla="*/ 212408 h 272224"/>
                  <a:gd name="connsiteX2" fmla="*/ 100584 w 212026"/>
                  <a:gd name="connsiteY2" fmla="*/ 233744 h 272224"/>
                  <a:gd name="connsiteX3" fmla="*/ 165449 w 212026"/>
                  <a:gd name="connsiteY3" fmla="*/ 171260 h 272224"/>
                  <a:gd name="connsiteX4" fmla="*/ 165449 w 212026"/>
                  <a:gd name="connsiteY4" fmla="*/ 155734 h 272224"/>
                  <a:gd name="connsiteX5" fmla="*/ 93250 w 212026"/>
                  <a:gd name="connsiteY5" fmla="*/ 192977 h 272224"/>
                  <a:gd name="connsiteX6" fmla="*/ 0 w 212026"/>
                  <a:gd name="connsiteY6" fmla="*/ 97060 h 272224"/>
                  <a:gd name="connsiteX7" fmla="*/ 0 w 212026"/>
                  <a:gd name="connsiteY7" fmla="*/ 96298 h 272224"/>
                  <a:gd name="connsiteX8" fmla="*/ 93250 w 212026"/>
                  <a:gd name="connsiteY8" fmla="*/ 0 h 272224"/>
                  <a:gd name="connsiteX9" fmla="*/ 165068 w 212026"/>
                  <a:gd name="connsiteY9" fmla="*/ 34957 h 272224"/>
                  <a:gd name="connsiteX10" fmla="*/ 165068 w 212026"/>
                  <a:gd name="connsiteY10" fmla="*/ 4286 h 272224"/>
                  <a:gd name="connsiteX11" fmla="*/ 212026 w 212026"/>
                  <a:gd name="connsiteY11" fmla="*/ 4286 h 272224"/>
                  <a:gd name="connsiteX12" fmla="*/ 212026 w 212026"/>
                  <a:gd name="connsiteY12" fmla="*/ 167354 h 272224"/>
                  <a:gd name="connsiteX13" fmla="*/ 186023 w 212026"/>
                  <a:gd name="connsiteY13" fmla="*/ 244602 h 272224"/>
                  <a:gd name="connsiteX14" fmla="*/ 101727 w 212026"/>
                  <a:gd name="connsiteY14" fmla="*/ 272225 h 272224"/>
                  <a:gd name="connsiteX15" fmla="*/ 10096 w 212026"/>
                  <a:gd name="connsiteY15" fmla="*/ 247745 h 272224"/>
                  <a:gd name="connsiteX16" fmla="*/ 165830 w 212026"/>
                  <a:gd name="connsiteY16" fmla="*/ 96679 h 272224"/>
                  <a:gd name="connsiteX17" fmla="*/ 165830 w 212026"/>
                  <a:gd name="connsiteY17" fmla="*/ 95917 h 272224"/>
                  <a:gd name="connsiteX18" fmla="*/ 105632 w 212026"/>
                  <a:gd name="connsiteY18" fmla="*/ 40005 h 272224"/>
                  <a:gd name="connsiteX19" fmla="*/ 47339 w 212026"/>
                  <a:gd name="connsiteY19" fmla="*/ 95917 h 272224"/>
                  <a:gd name="connsiteX20" fmla="*/ 47339 w 212026"/>
                  <a:gd name="connsiteY20" fmla="*/ 96679 h 272224"/>
                  <a:gd name="connsiteX21" fmla="*/ 105632 w 212026"/>
                  <a:gd name="connsiteY21" fmla="*/ 152972 h 272224"/>
                  <a:gd name="connsiteX22" fmla="*/ 165830 w 212026"/>
                  <a:gd name="connsiteY22" fmla="*/ 96679 h 272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212026" h="272224">
                    <a:moveTo>
                      <a:pt x="10096" y="247745"/>
                    </a:moveTo>
                    <a:lnTo>
                      <a:pt x="27527" y="212408"/>
                    </a:lnTo>
                    <a:cubicBezTo>
                      <a:pt x="49625" y="226028"/>
                      <a:pt x="72580" y="233744"/>
                      <a:pt x="100584" y="233744"/>
                    </a:cubicBezTo>
                    <a:cubicBezTo>
                      <a:pt x="142494" y="233744"/>
                      <a:pt x="165449" y="212408"/>
                      <a:pt x="165449" y="171260"/>
                    </a:cubicBezTo>
                    <a:lnTo>
                      <a:pt x="165449" y="155734"/>
                    </a:lnTo>
                    <a:cubicBezTo>
                      <a:pt x="148399" y="177451"/>
                      <a:pt x="126968" y="192977"/>
                      <a:pt x="93250" y="192977"/>
                    </a:cubicBezTo>
                    <a:cubicBezTo>
                      <a:pt x="44672" y="192977"/>
                      <a:pt x="0" y="157258"/>
                      <a:pt x="0" y="97060"/>
                    </a:cubicBezTo>
                    <a:lnTo>
                      <a:pt x="0" y="96298"/>
                    </a:lnTo>
                    <a:cubicBezTo>
                      <a:pt x="0" y="35719"/>
                      <a:pt x="45434" y="0"/>
                      <a:pt x="93250" y="0"/>
                    </a:cubicBezTo>
                    <a:cubicBezTo>
                      <a:pt x="127825" y="0"/>
                      <a:pt x="149161" y="15907"/>
                      <a:pt x="165068" y="34957"/>
                    </a:cubicBezTo>
                    <a:lnTo>
                      <a:pt x="165068" y="4286"/>
                    </a:lnTo>
                    <a:lnTo>
                      <a:pt x="212026" y="4286"/>
                    </a:lnTo>
                    <a:lnTo>
                      <a:pt x="212026" y="167354"/>
                    </a:lnTo>
                    <a:cubicBezTo>
                      <a:pt x="212026" y="201930"/>
                      <a:pt x="203073" y="227552"/>
                      <a:pt x="186023" y="244602"/>
                    </a:cubicBezTo>
                    <a:cubicBezTo>
                      <a:pt x="167354" y="263271"/>
                      <a:pt x="138684" y="272225"/>
                      <a:pt x="101727" y="272225"/>
                    </a:cubicBezTo>
                    <a:cubicBezTo>
                      <a:pt x="67913" y="272225"/>
                      <a:pt x="36481" y="263652"/>
                      <a:pt x="10096" y="247745"/>
                    </a:cubicBezTo>
                    <a:close/>
                    <a:moveTo>
                      <a:pt x="165830" y="96679"/>
                    </a:moveTo>
                    <a:lnTo>
                      <a:pt x="165830" y="95917"/>
                    </a:lnTo>
                    <a:cubicBezTo>
                      <a:pt x="165830" y="62484"/>
                      <a:pt x="138303" y="40005"/>
                      <a:pt x="105632" y="40005"/>
                    </a:cubicBezTo>
                    <a:cubicBezTo>
                      <a:pt x="72961" y="40005"/>
                      <a:pt x="47339" y="62103"/>
                      <a:pt x="47339" y="95917"/>
                    </a:cubicBezTo>
                    <a:lnTo>
                      <a:pt x="47339" y="96679"/>
                    </a:lnTo>
                    <a:cubicBezTo>
                      <a:pt x="47339" y="130112"/>
                      <a:pt x="73342" y="152972"/>
                      <a:pt x="105632" y="152972"/>
                    </a:cubicBezTo>
                    <a:cubicBezTo>
                      <a:pt x="137922" y="152972"/>
                      <a:pt x="165830" y="130016"/>
                      <a:pt x="165830" y="96679"/>
                    </a:cubicBezTo>
                    <a:close/>
                  </a:path>
                </a:pathLst>
              </a:custGeom>
              <a:grpFill/>
              <a:ln w="0" cap="flat">
                <a:noFill/>
                <a:prstDash val="solid"/>
                <a:miter/>
              </a:ln>
            </p:spPr>
            <p:txBody>
              <a:bodyPr rtlCol="0" anchor="ctr"/>
              <a:lstStyle/>
              <a:p>
                <a:endParaRPr lang="sv-SE"/>
              </a:p>
            </p:txBody>
          </p:sp>
        </p:grpSp>
      </p:grpSp>
    </p:spTree>
    <p:extLst>
      <p:ext uri="{BB962C8B-B14F-4D97-AF65-F5344CB8AC3E}">
        <p14:creationId xmlns:p14="http://schemas.microsoft.com/office/powerpoint/2010/main" val="2363637314"/>
      </p:ext>
    </p:extLst>
  </p:cSld>
  <p:clrMapOvr>
    <a:masterClrMapping/>
  </p:clrMapOvr>
  <mc:AlternateContent xmlns:mc="http://schemas.openxmlformats.org/markup-compatibility/2006" xmlns:p14="http://schemas.microsoft.com/office/powerpoint/2010/main">
    <mc:Choice Requires="p14">
      <p:transition spd="slow" p14:dur="3000" advClick="0" advTm="3000"/>
    </mc:Choice>
    <mc:Fallback>
      <p:transition spd="slow" advClick="0" advTm="3000"/>
    </mc:Fallback>
  </mc:AlternateContent>
</p:sld>
</file>

<file path=ppt/theme/theme1.xml><?xml version="1.0" encoding="utf-8"?>
<a:theme xmlns:a="http://schemas.openxmlformats.org/drawingml/2006/main" name="Linkedin-inlägg - vit">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07798074-CF23-4B29-962A-BD0E3B354591}"/>
    </a:ext>
  </a:extLst>
</a:theme>
</file>

<file path=ppt/theme/theme10.xml><?xml version="1.0" encoding="utf-8"?>
<a:theme xmlns:a="http://schemas.openxmlformats.org/drawingml/2006/main" name="Linkedin-inlägg - ljusblå">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0608C805-CCFD-4EF5-B4FD-34BE1EBE6448}"/>
    </a:ext>
  </a:extLst>
</a:theme>
</file>

<file path=ppt/theme/theme11.xml><?xml version="1.0" encoding="utf-8"?>
<a:theme xmlns:a="http://schemas.openxmlformats.org/drawingml/2006/main" name="Linkedin-inlägg - ljusgrön">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EB2170EB-5C97-452C-B065-DAAAEE648161}"/>
    </a:ext>
  </a:extLst>
</a:theme>
</file>

<file path=ppt/theme/theme12.xml><?xml version="1.0" encoding="utf-8"?>
<a:theme xmlns:a="http://schemas.openxmlformats.org/drawingml/2006/main" name="Linkedin-inlägg - ljusrosa">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E172E4D2-EB6E-4A5D-A947-585BA90B10B0}"/>
    </a:ext>
  </a:extLst>
</a:theme>
</file>

<file path=ppt/theme/theme13.xml><?xml version="1.0" encoding="utf-8"?>
<a:theme xmlns:a="http://schemas.openxmlformats.org/drawingml/2006/main" name="Linkedin-inlägg - aprikos">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7D5D0140-3BFA-4804-8721-5D646E2C7B5D}"/>
    </a:ext>
  </a:extLst>
</a:theme>
</file>

<file path=ppt/theme/theme14.xml><?xml version="1.0" encoding="utf-8"?>
<a:theme xmlns:a="http://schemas.openxmlformats.org/drawingml/2006/main" name="Linkedin-inlägg - violett">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E7F7AFFD-B6CB-449F-8129-64D6C13B7A45}"/>
    </a:ext>
  </a:extLst>
</a:theme>
</file>

<file path=ppt/theme/theme15.xml><?xml version="1.0" encoding="utf-8"?>
<a:theme xmlns:a="http://schemas.openxmlformats.org/drawingml/2006/main" name="Linkedin-inlägg - ljusgul">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7065E353-4256-439C-821F-47C3FB196BFC}"/>
    </a:ext>
  </a:extLst>
</a:theme>
</file>

<file path=ppt/theme/theme2.xml><?xml version="1.0" encoding="utf-8"?>
<a:theme xmlns:a="http://schemas.openxmlformats.org/drawingml/2006/main" name="Linkedin-inlägg - mörkblå">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22CA4097-39B5-4979-93D7-DC3F10565D88}"/>
    </a:ext>
  </a:extLst>
</a:theme>
</file>

<file path=ppt/theme/theme3.xml><?xml version="1.0" encoding="utf-8"?>
<a:theme xmlns:a="http://schemas.openxmlformats.org/drawingml/2006/main" name="Linkedin-inlägg - röd">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474E023D-C910-40A6-AFD2-400C03E0A323}"/>
    </a:ext>
  </a:extLst>
</a:theme>
</file>

<file path=ppt/theme/theme4.xml><?xml version="1.0" encoding="utf-8"?>
<a:theme xmlns:a="http://schemas.openxmlformats.org/drawingml/2006/main" name="Linkedin-inlägg - turkos">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8395B4AD-6166-4575-B88F-FCFA7E6CDC5F}"/>
    </a:ext>
  </a:extLst>
</a:theme>
</file>

<file path=ppt/theme/theme5.xml><?xml version="1.0" encoding="utf-8"?>
<a:theme xmlns:a="http://schemas.openxmlformats.org/drawingml/2006/main" name="Linkedin-inlägg - rosa">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908919AB-571B-4812-B0E6-88F602585934}"/>
    </a:ext>
  </a:extLst>
</a:theme>
</file>

<file path=ppt/theme/theme6.xml><?xml version="1.0" encoding="utf-8"?>
<a:theme xmlns:a="http://schemas.openxmlformats.org/drawingml/2006/main" name="Linkedin-inlägg - grön">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E43E37ED-0D0D-40B3-9743-F19DDBAC17D7}"/>
    </a:ext>
  </a:extLst>
</a:theme>
</file>

<file path=ppt/theme/theme7.xml><?xml version="1.0" encoding="utf-8"?>
<a:theme xmlns:a="http://schemas.openxmlformats.org/drawingml/2006/main" name="Linkedin-inlägg - lila">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4BDA1F61-EC0A-4F8D-9F17-E850CCAE703D}"/>
    </a:ext>
  </a:extLst>
</a:theme>
</file>

<file path=ppt/theme/theme8.xml><?xml version="1.0" encoding="utf-8"?>
<a:theme xmlns:a="http://schemas.openxmlformats.org/drawingml/2006/main" name="Linkedin-inlägg - gul">
  <a:themeElements>
    <a:clrScheme name="Göteborgs Stad mörka">
      <a:dk1>
        <a:srgbClr val="1F1F1F"/>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DDA3E4B8-0674-485F-AB4B-6AF05345E7C3}"/>
    </a:ext>
  </a:extLst>
</a:theme>
</file>

<file path=ppt/theme/theme9.xml><?xml version="1.0" encoding="utf-8"?>
<a:theme xmlns:a="http://schemas.openxmlformats.org/drawingml/2006/main" name="Linkedin-inlägg - ljusgrå">
  <a:themeElements>
    <a:clrScheme name="Göteborgs Stads ljusa">
      <a:dk1>
        <a:srgbClr val="1F1F1F"/>
      </a:dk1>
      <a:lt1>
        <a:sysClr val="window" lastClr="FFFFFF"/>
      </a:lt1>
      <a:dk2>
        <a:srgbClr val="555555"/>
      </a:dk2>
      <a:lt2>
        <a:srgbClr val="FFF3B0"/>
      </a:lt2>
      <a:accent1>
        <a:srgbClr val="D1D9DC"/>
      </a:accent1>
      <a:accent2>
        <a:srgbClr val="C0E4F2"/>
      </a:accent2>
      <a:accent3>
        <a:srgbClr val="B8E1C8"/>
      </a:accent3>
      <a:accent4>
        <a:srgbClr val="FBCFB9"/>
      </a:accent4>
      <a:accent5>
        <a:srgbClr val="F8CCDC"/>
      </a:accent5>
      <a:accent6>
        <a:srgbClr val="E1D1E8"/>
      </a:accent6>
      <a:hlink>
        <a:srgbClr val="0563C1"/>
      </a:hlink>
      <a:folHlink>
        <a:srgbClr val="954F72"/>
      </a:folHlink>
    </a:clrScheme>
    <a:fontScheme name="Anpassat 3">
      <a:majorFont>
        <a:latin typeface="Open Sans Extrabol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inkedin_inlägg_1200x627.potx" id="{7F079E45-4486-4757-AFB8-FF12F3F191E2}" vid="{77C9FBC9-A2CE-423F-9DFC-860D2A6BEF74}"/>
    </a:ext>
  </a:extLst>
</a:theme>
</file>

<file path=docProps/app.xml><?xml version="1.0" encoding="utf-8"?>
<ap:Properties xmlns:vt="http://schemas.openxmlformats.org/officeDocument/2006/docPropsVTypes" xmlns:ap="http://schemas.openxmlformats.org/officeDocument/2006/extended-properties">
  <ap:Template/>
  <ap:TotalTime>0</ap:TotalTime>
  <ap:Words>341</ap:Words>
  <ap:Application>Microsoft Office PowerPoint</ap:Application>
  <ap:PresentationFormat>Anpassad</ap:PresentationFormat>
  <ap:Paragraphs>26</ap:Paragraphs>
  <ap:Slides>8</ap:Slides>
  <ap:Notes>0</ap:Notes>
  <ap:HiddenSlides>2</ap:HiddenSlides>
  <ap:MMClips>0</ap:MMClips>
  <ap:ScaleCrop>false</ap:ScaleCrop>
  <ap:HeadingPairs>
    <vt:vector baseType="variant" size="6">
      <vt:variant>
        <vt:lpstr>Använt teckensnitt</vt:lpstr>
      </vt:variant>
      <vt:variant>
        <vt:i4>3</vt:i4>
      </vt:variant>
      <vt:variant>
        <vt:lpstr>Tema</vt:lpstr>
      </vt:variant>
      <vt:variant>
        <vt:i4>15</vt:i4>
      </vt:variant>
      <vt:variant>
        <vt:lpstr>Bildrubriker</vt:lpstr>
      </vt:variant>
      <vt:variant>
        <vt:i4>8</vt:i4>
      </vt:variant>
    </vt:vector>
  </ap:HeadingPairs>
  <ap:TitlesOfParts>
    <vt:vector baseType="lpstr" size="26">
      <vt:lpstr>Arial</vt:lpstr>
      <vt:lpstr>Open Sans Extrabold</vt:lpstr>
      <vt:lpstr>Open Sans</vt:lpstr>
      <vt:lpstr>Linkedin-inlägg - vit</vt:lpstr>
      <vt:lpstr>Linkedin-inlägg - mörkblå</vt:lpstr>
      <vt:lpstr>Linkedin-inlägg - röd</vt:lpstr>
      <vt:lpstr>Linkedin-inlägg - turkos</vt:lpstr>
      <vt:lpstr>Linkedin-inlägg - rosa</vt:lpstr>
      <vt:lpstr>Linkedin-inlägg - grön</vt:lpstr>
      <vt:lpstr>Linkedin-inlägg - lila</vt:lpstr>
      <vt:lpstr>Linkedin-inlägg - gul</vt:lpstr>
      <vt:lpstr>Linkedin-inlägg - ljusgrå</vt:lpstr>
      <vt:lpstr>Linkedin-inlägg - ljusblå</vt:lpstr>
      <vt:lpstr>Linkedin-inlägg - ljusgrön</vt:lpstr>
      <vt:lpstr>Linkedin-inlägg - ljusrosa</vt:lpstr>
      <vt:lpstr>Linkedin-inlägg - aprikos</vt:lpstr>
      <vt:lpstr>Linkedin-inlägg - violett</vt:lpstr>
      <vt:lpstr>Linkedin-inlägg - ljusgul</vt:lpstr>
      <vt:lpstr>PowerPoint-presentation</vt:lpstr>
      <vt:lpstr>Stor titel</vt:lpstr>
      <vt:lpstr>Mindre titel</vt:lpstr>
      <vt:lpstr>Text med budskap  goteborg.se/xxxxxxxxxxx</vt:lpstr>
      <vt:lpstr>PowerPoint-presentation</vt:lpstr>
      <vt:lpstr>PowerPoint-presentation</vt:lpstr>
      <vt:lpstr>PowerPoint-presentation</vt:lpstr>
      <vt:lpstr>PowerPoint-presentation</vt:lpstr>
    </vt:vector>
  </ap:TitlesOfParts>
  <ap:Company/>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Linkedin inlägg 1200x627</dc:title>
  <dc:creator>Förvaltning</dc:creator>
  <lastModifiedBy>Cazuma Mori</lastModifiedBy>
  <revision>4</revision>
  <dcterms:created xsi:type="dcterms:W3CDTF">2024-06-27T10:12:32.0000000Z</dcterms:created>
  <dcterms:modified xsi:type="dcterms:W3CDTF">2024-08-15T13:58:55.0000000Z</dcterms:modified>
</coreProperties>
</file>