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3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4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5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6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7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8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theme/theme9.xml" ContentType="application/vnd.openxmlformats-officedocument.theme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theme/theme10.xml" ContentType="application/vnd.openxmlformats-officedocument.theme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1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theme/theme12.xml" ContentType="application/vnd.openxmlformats-officedocument.theme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theme/theme13.xml" ContentType="application/vnd.openxmlformats-officedocument.theme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theme/theme14.xml" ContentType="application/vnd.openxmlformats-officedocument.theme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  <p:sldMasterId id="2147484410" r:id="rId2"/>
    <p:sldMasterId id="2147484427" r:id="rId3"/>
    <p:sldMasterId id="2147484444" r:id="rId4"/>
    <p:sldMasterId id="2147484461" r:id="rId5"/>
    <p:sldMasterId id="2147484478" r:id="rId6"/>
    <p:sldMasterId id="2147484495" r:id="rId7"/>
    <p:sldMasterId id="2147484512" r:id="rId8"/>
    <p:sldMasterId id="2147484670" r:id="rId9"/>
    <p:sldMasterId id="2147484690" r:id="rId10"/>
    <p:sldMasterId id="2147484710" r:id="rId11"/>
    <p:sldMasterId id="2147484730" r:id="rId12"/>
    <p:sldMasterId id="2147484750" r:id="rId13"/>
    <p:sldMasterId id="2147484770" r:id="rId14"/>
    <p:sldMasterId id="2147484790" r:id="rId15"/>
  </p:sldMasterIdLst>
  <p:notesMasterIdLst>
    <p:notesMasterId r:id="rId20"/>
  </p:notesMasterIdLst>
  <p:handoutMasterIdLst>
    <p:handoutMasterId r:id="rId21"/>
  </p:handoutMasterIdLst>
  <p:sldIdLst>
    <p:sldId id="264" r:id="rId16"/>
    <p:sldId id="263" r:id="rId17"/>
    <p:sldId id="265" r:id="rId18"/>
    <p:sldId id="26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10" autoAdjust="0"/>
    <p:restoredTop sz="96807" autoAdjust="0"/>
  </p:normalViewPr>
  <p:slideViewPr>
    <p:cSldViewPr snapToGrid="0">
      <p:cViewPr varScale="1">
        <p:scale>
          <a:sx n="151" d="100"/>
          <a:sy n="151" d="100"/>
        </p:scale>
        <p:origin x="186" y="2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Master" Target="/ppt/slideMasters/slideMaster8.xml" Id="rId8" /><Relationship Type="http://schemas.openxmlformats.org/officeDocument/2006/relationships/slideMaster" Target="/ppt/slideMasters/slideMaster13.xml" Id="rId13" /><Relationship Type="http://schemas.openxmlformats.org/officeDocument/2006/relationships/slide" Target="/ppt/slides/slide3.xml" Id="rId18" /><Relationship Type="http://schemas.openxmlformats.org/officeDocument/2006/relationships/slideMaster" Target="/ppt/slideMasters/slideMaster3.xml" Id="rId3" /><Relationship Type="http://schemas.openxmlformats.org/officeDocument/2006/relationships/handoutMaster" Target="/ppt/handoutMasters/handoutMaster1.xml" Id="rId21" /><Relationship Type="http://schemas.openxmlformats.org/officeDocument/2006/relationships/slideMaster" Target="/ppt/slideMasters/slideMaster7.xml" Id="rId7" /><Relationship Type="http://schemas.openxmlformats.org/officeDocument/2006/relationships/slideMaster" Target="/ppt/slideMasters/slideMaster12.xml" Id="rId12" /><Relationship Type="http://schemas.openxmlformats.org/officeDocument/2006/relationships/slide" Target="/ppt/slides/slide2.xml" Id="rId17" /><Relationship Type="http://schemas.openxmlformats.org/officeDocument/2006/relationships/tableStyles" Target="/ppt/tableStyles.xml" Id="rId25" /><Relationship Type="http://schemas.openxmlformats.org/officeDocument/2006/relationships/slideMaster" Target="/ppt/slideMasters/slideMaster2.xml" Id="rId2" /><Relationship Type="http://schemas.openxmlformats.org/officeDocument/2006/relationships/slide" Target="/ppt/slides/slide1.xml" Id="rId16" /><Relationship Type="http://schemas.openxmlformats.org/officeDocument/2006/relationships/notesMaster" Target="/ppt/notesMasters/notesMaster1.xml" Id="rId20" /><Relationship Type="http://schemas.openxmlformats.org/officeDocument/2006/relationships/slideMaster" Target="/ppt/slideMasters/slideMaster1.xml" Id="rId1" /><Relationship Type="http://schemas.openxmlformats.org/officeDocument/2006/relationships/slideMaster" Target="/ppt/slideMasters/slideMaster6.xml" Id="rId6" /><Relationship Type="http://schemas.openxmlformats.org/officeDocument/2006/relationships/slideMaster" Target="/ppt/slideMasters/slideMaster11.xml" Id="rId11" /><Relationship Type="http://schemas.openxmlformats.org/officeDocument/2006/relationships/theme" Target="/ppt/theme/theme1.xml" Id="rId24" /><Relationship Type="http://schemas.openxmlformats.org/officeDocument/2006/relationships/slideMaster" Target="/ppt/slideMasters/slideMaster5.xml" Id="rId5" /><Relationship Type="http://schemas.openxmlformats.org/officeDocument/2006/relationships/slideMaster" Target="/ppt/slideMasters/slideMaster15.xml" Id="rId15" /><Relationship Type="http://schemas.openxmlformats.org/officeDocument/2006/relationships/viewProps" Target="/ppt/viewProps.xml" Id="rId23" /><Relationship Type="http://schemas.openxmlformats.org/officeDocument/2006/relationships/slideMaster" Target="/ppt/slideMasters/slideMaster10.xml" Id="rId10" /><Relationship Type="http://schemas.openxmlformats.org/officeDocument/2006/relationships/slide" Target="/ppt/slides/slide4.xml" Id="rId19" /><Relationship Type="http://schemas.openxmlformats.org/officeDocument/2006/relationships/slideMaster" Target="/ppt/slideMasters/slideMaster4.xml" Id="rId4" /><Relationship Type="http://schemas.openxmlformats.org/officeDocument/2006/relationships/slideMaster" Target="/ppt/slideMasters/slideMaster9.xml" Id="rId9" /><Relationship Type="http://schemas.openxmlformats.org/officeDocument/2006/relationships/slideMaster" Target="/ppt/slideMasters/slideMaster14.xml" Id="rId14" /><Relationship Type="http://schemas.openxmlformats.org/officeDocument/2006/relationships/presProps" Target="/ppt/presProps.xml" Id="rId22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2025-09-17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2025-09-17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2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2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2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2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2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4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5.xml"/></Relationships>
</file>

<file path=ppt/slideLayouts/_rels/slideLayout2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5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EBB7FCF-4C2F-3629-7441-D1AD4E1FB80D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050450"/>
      </p:ext>
    </p:extLst>
  </p:cSld>
  <p:clrMapOvr>
    <a:masterClrMapping/>
  </p:clrMapOvr>
</p:sldLayout>
</file>

<file path=ppt/slideLayouts/slideLayout10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4926220"/>
      </p:ext>
    </p:extLst>
  </p:cSld>
  <p:clrMapOvr>
    <a:masterClrMapping/>
  </p:clrMapOvr>
</p:sldLayout>
</file>

<file path=ppt/slideLayouts/slideLayout10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6812775"/>
      </p:ext>
    </p:extLst>
  </p:cSld>
  <p:clrMapOvr>
    <a:masterClrMapping/>
  </p:clrMapOvr>
</p:sldLayout>
</file>

<file path=ppt/slideLayouts/slideLayout10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0930058"/>
      </p:ext>
    </p:extLst>
  </p:cSld>
  <p:clrMapOvr>
    <a:masterClrMapping/>
  </p:clrMapOvr>
</p:sldLayout>
</file>

<file path=ppt/slideLayouts/slideLayout10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5860889"/>
      </p:ext>
    </p:extLst>
  </p:cSld>
  <p:clrMapOvr>
    <a:masterClrMapping/>
  </p:clrMapOvr>
</p:sldLayout>
</file>

<file path=ppt/slideLayouts/slideLayout10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8918887"/>
      </p:ext>
    </p:extLst>
  </p:cSld>
  <p:clrMapOvr>
    <a:masterClrMapping/>
  </p:clrMapOvr>
</p:sldLayout>
</file>

<file path=ppt/slideLayouts/slideLayout10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6201508"/>
      </p:ext>
    </p:extLst>
  </p:cSld>
  <p:clrMapOvr>
    <a:masterClrMapping/>
  </p:clrMapOvr>
</p:sldLayout>
</file>

<file path=ppt/slideLayouts/slideLayout106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17213"/>
      </p:ext>
    </p:extLst>
  </p:cSld>
  <p:clrMapOvr>
    <a:masterClrMapping/>
  </p:clrMapOvr>
</p:sldLayout>
</file>

<file path=ppt/slideLayouts/slideLayout10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5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2153"/>
      </p:ext>
    </p:extLst>
  </p:cSld>
  <p:clrMapOvr>
    <a:masterClrMapping/>
  </p:clrMapOvr>
</p:sldLayout>
</file>

<file path=ppt/slideLayouts/slideLayout10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0448640"/>
      </p:ext>
    </p:extLst>
  </p:cSld>
  <p:clrMapOvr>
    <a:masterClrMapping/>
  </p:clrMapOvr>
</p:sldLayout>
</file>

<file path=ppt/slideLayouts/slideLayout10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4404716"/>
      </p:ext>
    </p:extLst>
  </p:cSld>
  <p:clrMapOvr>
    <a:masterClrMapping/>
  </p:clrMapOvr>
</p:sldLayout>
</file>

<file path=ppt/slideLayouts/slideLayout1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73710"/>
      </p:ext>
    </p:extLst>
  </p:cSld>
  <p:clrMapOvr>
    <a:masterClrMapping/>
  </p:clrMapOvr>
</p:sldLayout>
</file>

<file path=ppt/slideLayouts/slideLayout1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96981"/>
      </p:ext>
    </p:extLst>
  </p:cSld>
  <p:clrMapOvr>
    <a:masterClrMapping/>
  </p:clrMapOvr>
</p:sldLayout>
</file>

<file path=ppt/slideLayouts/slideLayout1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858342"/>
      </p:ext>
    </p:extLst>
  </p:cSld>
  <p:clrMapOvr>
    <a:masterClrMapping/>
  </p:clrMapOvr>
</p:sldLayout>
</file>

<file path=ppt/slideLayouts/slideLayout1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1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F75068A3-1A23-D7A8-E32B-9930CB95DD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33F7A81-5FEC-7002-D826-9AD112CF1C0D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1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1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D9BD15A-E6AE-B041-FBDF-530061B00806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1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3295551"/>
      </p:ext>
    </p:extLst>
  </p:cSld>
  <p:clrMapOvr>
    <a:masterClrMapping/>
  </p:clrMapOvr>
</p:sldLayout>
</file>

<file path=ppt/slideLayouts/slideLayout1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935139"/>
      </p:ext>
    </p:extLst>
  </p:cSld>
  <p:clrMapOvr>
    <a:masterClrMapping/>
  </p:clrMapOvr>
</p:sldLayout>
</file>

<file path=ppt/slideLayouts/slideLayout1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4006132"/>
      </p:ext>
    </p:extLst>
  </p:cSld>
  <p:clrMapOvr>
    <a:masterClrMapping/>
  </p:clrMapOvr>
</p:sldLayout>
</file>

<file path=ppt/slideLayouts/slideLayout1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6500169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1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16019"/>
      </p:ext>
    </p:extLst>
  </p:cSld>
  <p:clrMapOvr>
    <a:masterClrMapping/>
  </p:clrMapOvr>
</p:sldLayout>
</file>

<file path=ppt/slideLayouts/slideLayout1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0531554"/>
      </p:ext>
    </p:extLst>
  </p:cSld>
  <p:clrMapOvr>
    <a:masterClrMapping/>
  </p:clrMapOvr>
</p:sldLayout>
</file>

<file path=ppt/slideLayouts/slideLayout1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2697666"/>
      </p:ext>
    </p:extLst>
  </p:cSld>
  <p:clrMapOvr>
    <a:masterClrMapping/>
  </p:clrMapOvr>
</p:sldLayout>
</file>

<file path=ppt/slideLayouts/slideLayout1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617631"/>
      </p:ext>
    </p:extLst>
  </p:cSld>
  <p:clrMapOvr>
    <a:masterClrMapping/>
  </p:clrMapOvr>
</p:sldLayout>
</file>

<file path=ppt/slideLayouts/slideLayout1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1293294"/>
      </p:ext>
    </p:extLst>
  </p:cSld>
  <p:clrMapOvr>
    <a:masterClrMapping/>
  </p:clrMapOvr>
</p:sldLayout>
</file>

<file path=ppt/slideLayouts/slideLayout1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869578"/>
      </p:ext>
    </p:extLst>
  </p:cSld>
  <p:clrMapOvr>
    <a:masterClrMapping/>
  </p:clrMapOvr>
</p:sldLayout>
</file>

<file path=ppt/slideLayouts/slideLayout125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540905"/>
      </p:ext>
    </p:extLst>
  </p:cSld>
  <p:clrMapOvr>
    <a:masterClrMapping/>
  </p:clrMapOvr>
</p:sldLayout>
</file>

<file path=ppt/slideLayouts/slideLayout1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6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52286"/>
      </p:ext>
    </p:extLst>
  </p:cSld>
  <p:clrMapOvr>
    <a:masterClrMapping/>
  </p:clrMapOvr>
</p:sldLayout>
</file>

<file path=ppt/slideLayouts/slideLayout1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2097764"/>
      </p:ext>
    </p:extLst>
  </p:cSld>
  <p:clrMapOvr>
    <a:masterClrMapping/>
  </p:clrMapOvr>
</p:sldLayout>
</file>

<file path=ppt/slideLayouts/slideLayout12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574668"/>
      </p:ext>
    </p:extLst>
  </p:cSld>
  <p:clrMapOvr>
    <a:masterClrMapping/>
  </p:clrMapOvr>
</p:sldLayout>
</file>

<file path=ppt/slideLayouts/slideLayout1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32186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2362601"/>
      </p:ext>
    </p:extLst>
  </p:cSld>
  <p:clrMapOvr>
    <a:masterClrMapping/>
  </p:clrMapOvr>
</p:sldLayout>
</file>

<file path=ppt/slideLayouts/slideLayout1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95364"/>
      </p:ext>
    </p:extLst>
  </p:cSld>
  <p:clrMapOvr>
    <a:masterClrMapping/>
  </p:clrMapOvr>
</p:sldLayout>
</file>

<file path=ppt/slideLayouts/slideLayout1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0EC1FC0-8DDF-31BC-6880-F607E54C89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6920CCE-E647-D282-B96D-BE645FB97F6A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99F367F9-BE64-A67E-E104-E4C49B0B141A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7147211"/>
      </p:ext>
    </p:extLst>
  </p:cSld>
  <p:clrMapOvr>
    <a:masterClrMapping/>
  </p:clrMapOvr>
</p:sldLayout>
</file>

<file path=ppt/slideLayouts/slideLayout1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6423401"/>
      </p:ext>
    </p:extLst>
  </p:cSld>
  <p:clrMapOvr>
    <a:masterClrMapping/>
  </p:clrMapOvr>
</p:sldLayout>
</file>

<file path=ppt/slideLayouts/slideLayout1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2166565"/>
      </p:ext>
    </p:extLst>
  </p:cSld>
  <p:clrMapOvr>
    <a:masterClrMapping/>
  </p:clrMapOvr>
</p:sldLayout>
</file>

<file path=ppt/slideLayouts/slideLayout1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8379229"/>
      </p:ext>
    </p:extLst>
  </p:cSld>
  <p:clrMapOvr>
    <a:masterClrMapping/>
  </p:clrMapOvr>
</p:sldLayout>
</file>

<file path=ppt/slideLayouts/slideLayout1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9858160"/>
      </p:ext>
    </p:extLst>
  </p:cSld>
  <p:clrMapOvr>
    <a:masterClrMapping/>
  </p:clrMapOvr>
</p:sldLayout>
</file>

<file path=ppt/slideLayouts/slideLayout1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196560"/>
      </p:ext>
    </p:extLst>
  </p:cSld>
  <p:clrMapOvr>
    <a:masterClrMapping/>
  </p:clrMapOvr>
</p:sldLayout>
</file>

<file path=ppt/slideLayouts/slideLayout1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861360"/>
      </p:ext>
    </p:extLst>
  </p:cSld>
  <p:clrMapOvr>
    <a:masterClrMapping/>
  </p:clrMapOvr>
</p:sldLayout>
</file>

<file path=ppt/slideLayouts/slideLayout1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0499438"/>
      </p:ext>
    </p:extLst>
  </p:cSld>
  <p:clrMapOvr>
    <a:masterClrMapping/>
  </p:clrMapOvr>
</p:sldLayout>
</file>

<file path=ppt/slideLayouts/slideLayout1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4738925"/>
      </p:ext>
    </p:extLst>
  </p:cSld>
  <p:clrMapOvr>
    <a:masterClrMapping/>
  </p:clrMapOvr>
</p:sldLayout>
</file>

<file path=ppt/slideLayouts/slideLayout1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1115719"/>
      </p:ext>
    </p:extLst>
  </p:cSld>
  <p:clrMapOvr>
    <a:masterClrMapping/>
  </p:clrMapOvr>
</p:sldLayout>
</file>

<file path=ppt/slideLayouts/slideLayout14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563471"/>
      </p:ext>
    </p:extLst>
  </p:cSld>
  <p:clrMapOvr>
    <a:masterClrMapping/>
  </p:clrMapOvr>
</p:sldLayout>
</file>

<file path=ppt/slideLayouts/slideLayout1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bg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8585"/>
      </p:ext>
    </p:extLst>
  </p:cSld>
  <p:clrMapOvr>
    <a:masterClrMapping/>
  </p:clrMapOvr>
</p:sldLayout>
</file>

<file path=ppt/slideLayouts/slideLayout1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8502090"/>
      </p:ext>
    </p:extLst>
  </p:cSld>
  <p:clrMapOvr>
    <a:masterClrMapping/>
  </p:clrMapOvr>
</p:sldLayout>
</file>

<file path=ppt/slideLayouts/slideLayout14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07937"/>
      </p:ext>
    </p:extLst>
  </p:cSld>
  <p:clrMapOvr>
    <a:masterClrMapping/>
  </p:clrMapOvr>
</p:sldLayout>
</file>

<file path=ppt/slideLayouts/slideLayout1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465317"/>
      </p:ext>
    </p:extLst>
  </p:cSld>
  <p:clrMapOvr>
    <a:masterClrMapping/>
  </p:clrMapOvr>
</p:sldLayout>
</file>

<file path=ppt/slideLayouts/slideLayout1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218883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827113"/>
      </p:ext>
    </p:extLst>
  </p:cSld>
  <p:clrMapOvr>
    <a:masterClrMapping/>
  </p:clrMapOvr>
</p:sldLayout>
</file>

<file path=ppt/slideLayouts/slideLayout1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27486D0-9E78-7492-7056-A1A698F1890E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C9C2C30A-1065-6864-AE65-39F871619A4F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4534720"/>
      </p:ext>
    </p:extLst>
  </p:cSld>
  <p:clrMapOvr>
    <a:masterClrMapping/>
  </p:clrMapOvr>
</p:sldLayout>
</file>

<file path=ppt/slideLayouts/slideLayout1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9330046"/>
      </p:ext>
    </p:extLst>
  </p:cSld>
  <p:clrMapOvr>
    <a:masterClrMapping/>
  </p:clrMapOvr>
</p:sldLayout>
</file>

<file path=ppt/slideLayouts/slideLayout1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6879182"/>
      </p:ext>
    </p:extLst>
  </p:cSld>
  <p:clrMapOvr>
    <a:masterClrMapping/>
  </p:clrMapOvr>
</p:sldLayout>
</file>

<file path=ppt/slideLayouts/slideLayout1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8316609"/>
      </p:ext>
    </p:extLst>
  </p:cSld>
  <p:clrMapOvr>
    <a:masterClrMapping/>
  </p:clrMapOvr>
</p:sldLayout>
</file>

<file path=ppt/slideLayouts/slideLayout1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46186875"/>
      </p:ext>
    </p:extLst>
  </p:cSld>
  <p:clrMapOvr>
    <a:masterClrMapping/>
  </p:clrMapOvr>
</p:sldLayout>
</file>

<file path=ppt/slideLayouts/slideLayout1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4259850"/>
      </p:ext>
    </p:extLst>
  </p:cSld>
  <p:clrMapOvr>
    <a:masterClrMapping/>
  </p:clrMapOvr>
</p:sldLayout>
</file>

<file path=ppt/slideLayouts/slideLayout1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7032162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03302"/>
      </p:ext>
    </p:extLst>
  </p:cSld>
  <p:clrMapOvr>
    <a:masterClrMapping/>
  </p:clrMapOvr>
</p:sldLayout>
</file>

<file path=ppt/slideLayouts/slideLayout1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0631749"/>
      </p:ext>
    </p:extLst>
  </p:cSld>
  <p:clrMapOvr>
    <a:masterClrMapping/>
  </p:clrMapOvr>
</p:sldLayout>
</file>

<file path=ppt/slideLayouts/slideLayout1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4207786"/>
      </p:ext>
    </p:extLst>
  </p:cSld>
  <p:clrMapOvr>
    <a:masterClrMapping/>
  </p:clrMapOvr>
</p:sldLayout>
</file>

<file path=ppt/slideLayouts/slideLayout1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3193121"/>
      </p:ext>
    </p:extLst>
  </p:cSld>
  <p:clrMapOvr>
    <a:masterClrMapping/>
  </p:clrMapOvr>
</p:sldLayout>
</file>

<file path=ppt/slideLayouts/slideLayout163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66895"/>
      </p:ext>
    </p:extLst>
  </p:cSld>
  <p:clrMapOvr>
    <a:masterClrMapping/>
  </p:clrMapOvr>
</p:sldLayout>
</file>

<file path=ppt/slideLayouts/slideLayout1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bg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465021"/>
      </p:ext>
    </p:extLst>
  </p:cSld>
  <p:clrMapOvr>
    <a:masterClrMapping/>
  </p:clrMapOvr>
</p:sldLayout>
</file>

<file path=ppt/slideLayouts/slideLayout1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0745209"/>
      </p:ext>
    </p:extLst>
  </p:cSld>
  <p:clrMapOvr>
    <a:masterClrMapping/>
  </p:clrMapOvr>
</p:sldLayout>
</file>

<file path=ppt/slideLayouts/slideLayout166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9920683"/>
      </p:ext>
    </p:extLst>
  </p:cSld>
  <p:clrMapOvr>
    <a:masterClrMapping/>
  </p:clrMapOvr>
</p:sldLayout>
</file>

<file path=ppt/slideLayouts/slideLayout1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73355"/>
      </p:ext>
    </p:extLst>
  </p:cSld>
  <p:clrMapOvr>
    <a:masterClrMapping/>
  </p:clrMapOvr>
</p:sldLayout>
</file>

<file path=ppt/slideLayouts/slideLayout16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506712"/>
      </p:ext>
    </p:extLst>
  </p:cSld>
  <p:clrMapOvr>
    <a:masterClrMapping/>
  </p:clrMapOvr>
</p:sldLayout>
</file>

<file path=ppt/slideLayouts/slideLayout1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3935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DFE0B81-710D-7804-5695-3F2627D10A46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8797707"/>
      </p:ext>
    </p:extLst>
  </p:cSld>
  <p:clrMapOvr>
    <a:masterClrMapping/>
  </p:clrMapOvr>
</p:sldLayout>
</file>

<file path=ppt/slideLayouts/slideLayout17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60240"/>
      </p:ext>
    </p:extLst>
  </p:cSld>
  <p:clrMapOvr>
    <a:masterClrMapping/>
  </p:clrMapOvr>
</p:sldLayout>
</file>

<file path=ppt/slideLayouts/slideLayout1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C36025E0-D7DA-1099-02F7-CB77C45D8C76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5185430"/>
      </p:ext>
    </p:extLst>
  </p:cSld>
  <p:clrMapOvr>
    <a:masterClrMapping/>
  </p:clrMapOvr>
</p:sldLayout>
</file>

<file path=ppt/slideLayouts/slideLayout1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5399944"/>
      </p:ext>
    </p:extLst>
  </p:cSld>
  <p:clrMapOvr>
    <a:masterClrMapping/>
  </p:clrMapOvr>
</p:sldLayout>
</file>

<file path=ppt/slideLayouts/slideLayout1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586560"/>
      </p:ext>
    </p:extLst>
  </p:cSld>
  <p:clrMapOvr>
    <a:masterClrMapping/>
  </p:clrMapOvr>
</p:sldLayout>
</file>

<file path=ppt/slideLayouts/slideLayout1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8095385"/>
      </p:ext>
    </p:extLst>
  </p:cSld>
  <p:clrMapOvr>
    <a:masterClrMapping/>
  </p:clrMapOvr>
</p:sldLayout>
</file>

<file path=ppt/slideLayouts/slideLayout1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4098117"/>
      </p:ext>
    </p:extLst>
  </p:cSld>
  <p:clrMapOvr>
    <a:masterClrMapping/>
  </p:clrMapOvr>
</p:sldLayout>
</file>

<file path=ppt/slideLayouts/slideLayout17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5735584"/>
      </p:ext>
    </p:extLst>
  </p:cSld>
  <p:clrMapOvr>
    <a:masterClrMapping/>
  </p:clrMapOvr>
</p:sldLayout>
</file>

<file path=ppt/slideLayouts/slideLayout1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9157141"/>
      </p:ext>
    </p:extLst>
  </p:cSld>
  <p:clrMapOvr>
    <a:masterClrMapping/>
  </p:clrMapOvr>
</p:sldLayout>
</file>

<file path=ppt/slideLayouts/slideLayout1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3649299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82B40369-C45F-87E1-FF30-9F452B23A4D4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8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7867180"/>
      </p:ext>
    </p:extLst>
  </p:cSld>
  <p:clrMapOvr>
    <a:masterClrMapping/>
  </p:clrMapOvr>
</p:sldLayout>
</file>

<file path=ppt/slideLayouts/slideLayout1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53920473"/>
      </p:ext>
    </p:extLst>
  </p:cSld>
  <p:clrMapOvr>
    <a:masterClrMapping/>
  </p:clrMapOvr>
</p:sldLayout>
</file>

<file path=ppt/slideLayouts/slideLayout18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917593"/>
      </p:ext>
    </p:extLst>
  </p:cSld>
  <p:clrMapOvr>
    <a:masterClrMapping/>
  </p:clrMapOvr>
</p:sldLayout>
</file>

<file path=ppt/slideLayouts/slideLayout1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1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63600"/>
      </p:ext>
    </p:extLst>
  </p:cSld>
  <p:clrMapOvr>
    <a:masterClrMapping/>
  </p:clrMapOvr>
</p:sldLayout>
</file>

<file path=ppt/slideLayouts/slideLayout1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6321771"/>
      </p:ext>
    </p:extLst>
  </p:cSld>
  <p:clrMapOvr>
    <a:masterClrMapping/>
  </p:clrMapOvr>
</p:sldLayout>
</file>

<file path=ppt/slideLayouts/slideLayout185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2831956"/>
      </p:ext>
    </p:extLst>
  </p:cSld>
  <p:clrMapOvr>
    <a:masterClrMapping/>
  </p:clrMapOvr>
</p:sldLayout>
</file>

<file path=ppt/slideLayouts/slideLayout18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721147"/>
      </p:ext>
    </p:extLst>
  </p:cSld>
  <p:clrMapOvr>
    <a:masterClrMapping/>
  </p:clrMapOvr>
</p:sldLayout>
</file>

<file path=ppt/slideLayouts/slideLayout18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324487"/>
      </p:ext>
    </p:extLst>
  </p:cSld>
  <p:clrMapOvr>
    <a:masterClrMapping/>
  </p:clrMapOvr>
</p:sldLayout>
</file>

<file path=ppt/slideLayouts/slideLayout18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53749"/>
      </p:ext>
    </p:extLst>
  </p:cSld>
  <p:clrMapOvr>
    <a:masterClrMapping/>
  </p:clrMapOvr>
</p:sldLayout>
</file>

<file path=ppt/slideLayouts/slideLayout18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C8FD152-EA4F-87DC-DCE3-6B51C3CE425E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67111788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9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65741"/>
      </p:ext>
    </p:extLst>
  </p:cSld>
  <p:clrMapOvr>
    <a:masterClrMapping/>
  </p:clrMapOvr>
</p:sldLayout>
</file>

<file path=ppt/slideLayouts/slideLayout19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9F6B3A9C-DEE9-2124-AA4E-328AF9F7B03A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652330"/>
      </p:ext>
    </p:extLst>
  </p:cSld>
  <p:clrMapOvr>
    <a:masterClrMapping/>
  </p:clrMapOvr>
</p:sldLayout>
</file>

<file path=ppt/slideLayouts/slideLayout19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1780091"/>
      </p:ext>
    </p:extLst>
  </p:cSld>
  <p:clrMapOvr>
    <a:masterClrMapping/>
  </p:clrMapOvr>
</p:sldLayout>
</file>

<file path=ppt/slideLayouts/slideLayout19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1370263"/>
      </p:ext>
    </p:extLst>
  </p:cSld>
  <p:clrMapOvr>
    <a:masterClrMapping/>
  </p:clrMapOvr>
</p:sldLayout>
</file>

<file path=ppt/slideLayouts/slideLayout19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667020"/>
      </p:ext>
    </p:extLst>
  </p:cSld>
  <p:clrMapOvr>
    <a:masterClrMapping/>
  </p:clrMapOvr>
</p:sldLayout>
</file>

<file path=ppt/slideLayouts/slideLayout19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2667216"/>
      </p:ext>
    </p:extLst>
  </p:cSld>
  <p:clrMapOvr>
    <a:masterClrMapping/>
  </p:clrMapOvr>
</p:sldLayout>
</file>

<file path=ppt/slideLayouts/slideLayout19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6098748"/>
      </p:ext>
    </p:extLst>
  </p:cSld>
  <p:clrMapOvr>
    <a:masterClrMapping/>
  </p:clrMapOvr>
</p:sldLayout>
</file>

<file path=ppt/slideLayouts/slideLayout19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9368584"/>
      </p:ext>
    </p:extLst>
  </p:cSld>
  <p:clrMapOvr>
    <a:masterClrMapping/>
  </p:clrMapOvr>
</p:sldLayout>
</file>

<file path=ppt/slideLayouts/slideLayout19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07618277"/>
      </p:ext>
    </p:extLst>
  </p:cSld>
  <p:clrMapOvr>
    <a:masterClrMapping/>
  </p:clrMapOvr>
</p:sldLayout>
</file>

<file path=ppt/slideLayouts/slideLayout19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2230440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8842974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89AE10E-701D-2708-B750-58FED503F681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20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68959474"/>
      </p:ext>
    </p:extLst>
  </p:cSld>
  <p:clrMapOvr>
    <a:masterClrMapping/>
  </p:clrMapOvr>
</p:sldLayout>
</file>

<file path=ppt/slideLayouts/slideLayout20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276102"/>
      </p:ext>
    </p:extLst>
  </p:cSld>
  <p:clrMapOvr>
    <a:masterClrMapping/>
  </p:clrMapOvr>
</p:sldLayout>
</file>

<file path=ppt/slideLayouts/slideLayout20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804802"/>
      </p:ext>
    </p:extLst>
  </p:cSld>
  <p:clrMapOvr>
    <a:masterClrMapping/>
  </p:clrMapOvr>
</p:sldLayout>
</file>

<file path=ppt/slideLayouts/slideLayout20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6173481"/>
      </p:ext>
    </p:extLst>
  </p:cSld>
  <p:clrMapOvr>
    <a:masterClrMapping/>
  </p:clrMapOvr>
</p:sldLayout>
</file>

<file path=ppt/slideLayouts/slideLayout20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8522497"/>
      </p:ext>
    </p:extLst>
  </p:cSld>
  <p:clrMapOvr>
    <a:masterClrMapping/>
  </p:clrMapOvr>
</p:sldLayout>
</file>

<file path=ppt/slideLayouts/slideLayout20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336201"/>
      </p:ext>
    </p:extLst>
  </p:cSld>
  <p:clrMapOvr>
    <a:masterClrMapping/>
  </p:clrMapOvr>
</p:sldLayout>
</file>

<file path=ppt/slideLayouts/slideLayout20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782962"/>
      </p:ext>
    </p:extLst>
  </p:cSld>
  <p:clrMapOvr>
    <a:masterClrMapping/>
  </p:clrMapOvr>
</p:sldLayout>
</file>

<file path=ppt/slideLayouts/slideLayout20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26122"/>
      </p:ext>
    </p:extLst>
  </p:cSld>
  <p:clrMapOvr>
    <a:masterClrMapping/>
  </p:clrMapOvr>
</p:sldLayout>
</file>

<file path=ppt/slideLayouts/slideLayout20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1F3CB09-8965-FE3F-D522-DD1799DC21C5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63575"/>
      </p:ext>
    </p:extLst>
  </p:cSld>
  <p:clrMapOvr>
    <a:masterClrMapping/>
  </p:clrMapOvr>
</p:sldLayout>
</file>

<file path=ppt/slideLayouts/slideLayout20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05868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5873695"/>
      </p:ext>
    </p:extLst>
  </p:cSld>
  <p:clrMapOvr>
    <a:masterClrMapping/>
  </p:clrMapOvr>
</p:sldLayout>
</file>

<file path=ppt/slideLayouts/slideLayout2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F574D29-5F3E-4153-A8D7-AA5876A3ED44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9620894"/>
      </p:ext>
    </p:extLst>
  </p:cSld>
  <p:clrMapOvr>
    <a:masterClrMapping/>
  </p:clrMapOvr>
</p:sldLayout>
</file>

<file path=ppt/slideLayouts/slideLayout2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0366155"/>
      </p:ext>
    </p:extLst>
  </p:cSld>
  <p:clrMapOvr>
    <a:masterClrMapping/>
  </p:clrMapOvr>
</p:sldLayout>
</file>

<file path=ppt/slideLayouts/slideLayout2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4664735"/>
      </p:ext>
    </p:extLst>
  </p:cSld>
  <p:clrMapOvr>
    <a:masterClrMapping/>
  </p:clrMapOvr>
</p:sldLayout>
</file>

<file path=ppt/slideLayouts/slideLayout2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1393745"/>
      </p:ext>
    </p:extLst>
  </p:cSld>
  <p:clrMapOvr>
    <a:masterClrMapping/>
  </p:clrMapOvr>
</p:sldLayout>
</file>

<file path=ppt/slideLayouts/slideLayout2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2915764"/>
      </p:ext>
    </p:extLst>
  </p:cSld>
  <p:clrMapOvr>
    <a:masterClrMapping/>
  </p:clrMapOvr>
</p:sldLayout>
</file>

<file path=ppt/slideLayouts/slideLayout2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8287456"/>
      </p:ext>
    </p:extLst>
  </p:cSld>
  <p:clrMapOvr>
    <a:masterClrMapping/>
  </p:clrMapOvr>
</p:sldLayout>
</file>

<file path=ppt/slideLayouts/slideLayout2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9842603"/>
      </p:ext>
    </p:extLst>
  </p:cSld>
  <p:clrMapOvr>
    <a:masterClrMapping/>
  </p:clrMapOvr>
</p:sldLayout>
</file>

<file path=ppt/slideLayouts/slideLayout2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9960384"/>
      </p:ext>
    </p:extLst>
  </p:cSld>
  <p:clrMapOvr>
    <a:masterClrMapping/>
  </p:clrMapOvr>
</p:sldLayout>
</file>

<file path=ppt/slideLayouts/slideLayout2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0696145"/>
      </p:ext>
    </p:extLst>
  </p:cSld>
  <p:clrMapOvr>
    <a:masterClrMapping/>
  </p:clrMapOvr>
</p:sldLayout>
</file>

<file path=ppt/slideLayouts/slideLayout2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1493425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361551"/>
      </p:ext>
    </p:extLst>
  </p:cSld>
  <p:clrMapOvr>
    <a:masterClrMapping/>
  </p:clrMapOvr>
</p:sldLayout>
</file>

<file path=ppt/slideLayouts/slideLayout22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95494"/>
      </p:ext>
    </p:extLst>
  </p:cSld>
  <p:clrMapOvr>
    <a:masterClrMapping/>
  </p:clrMapOvr>
</p:sldLayout>
</file>

<file path=ppt/slideLayouts/slideLayout2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3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562409"/>
      </p:ext>
    </p:extLst>
  </p:cSld>
  <p:clrMapOvr>
    <a:masterClrMapping/>
  </p:clrMapOvr>
</p:sldLayout>
</file>

<file path=ppt/slideLayouts/slideLayout2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4291070"/>
      </p:ext>
    </p:extLst>
  </p:cSld>
  <p:clrMapOvr>
    <a:masterClrMapping/>
  </p:clrMapOvr>
</p:sldLayout>
</file>

<file path=ppt/slideLayouts/slideLayout223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764959"/>
      </p:ext>
    </p:extLst>
  </p:cSld>
  <p:clrMapOvr>
    <a:masterClrMapping/>
  </p:clrMapOvr>
</p:sldLayout>
</file>

<file path=ppt/slideLayouts/slideLayout2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554816"/>
      </p:ext>
    </p:extLst>
  </p:cSld>
  <p:clrMapOvr>
    <a:masterClrMapping/>
  </p:clrMapOvr>
</p:sldLayout>
</file>

<file path=ppt/slideLayouts/slideLayout2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611977"/>
      </p:ext>
    </p:extLst>
  </p:cSld>
  <p:clrMapOvr>
    <a:masterClrMapping/>
  </p:clrMapOvr>
</p:sldLayout>
</file>

<file path=ppt/slideLayouts/slideLayout2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68781"/>
      </p:ext>
    </p:extLst>
  </p:cSld>
  <p:clrMapOvr>
    <a:masterClrMapping/>
  </p:clrMapOvr>
</p:sldLayout>
</file>

<file path=ppt/slideLayouts/slideLayout2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CD8CA3A-E8A4-B51E-4A3E-16C4F90D95F9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7995022"/>
      </p:ext>
    </p:extLst>
  </p:cSld>
  <p:clrMapOvr>
    <a:masterClrMapping/>
  </p:clrMapOvr>
</p:sldLayout>
</file>

<file path=ppt/slideLayouts/slideLayout2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829975"/>
      </p:ext>
    </p:extLst>
  </p:cSld>
  <p:clrMapOvr>
    <a:masterClrMapping/>
  </p:clrMapOvr>
</p:sldLayout>
</file>

<file path=ppt/slideLayouts/slideLayout2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A4CD5F2-BF45-2032-E3CB-B41C09C4662F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7403219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7787116"/>
      </p:ext>
    </p:extLst>
  </p:cSld>
  <p:clrMapOvr>
    <a:masterClrMapping/>
  </p:clrMapOvr>
</p:sldLayout>
</file>

<file path=ppt/slideLayouts/slideLayout2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7785853"/>
      </p:ext>
    </p:extLst>
  </p:cSld>
  <p:clrMapOvr>
    <a:masterClrMapping/>
  </p:clrMapOvr>
</p:sldLayout>
</file>

<file path=ppt/slideLayouts/slideLayout2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1566773"/>
      </p:ext>
    </p:extLst>
  </p:cSld>
  <p:clrMapOvr>
    <a:masterClrMapping/>
  </p:clrMapOvr>
</p:sldLayout>
</file>

<file path=ppt/slideLayouts/slideLayout2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0241924"/>
      </p:ext>
    </p:extLst>
  </p:cSld>
  <p:clrMapOvr>
    <a:masterClrMapping/>
  </p:clrMapOvr>
</p:sldLayout>
</file>

<file path=ppt/slideLayouts/slideLayout2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875665"/>
      </p:ext>
    </p:extLst>
  </p:cSld>
  <p:clrMapOvr>
    <a:masterClrMapping/>
  </p:clrMapOvr>
</p:sldLayout>
</file>

<file path=ppt/slideLayouts/slideLayout2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3922308"/>
      </p:ext>
    </p:extLst>
  </p:cSld>
  <p:clrMapOvr>
    <a:masterClrMapping/>
  </p:clrMapOvr>
</p:sldLayout>
</file>

<file path=ppt/slideLayouts/slideLayout2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0392518"/>
      </p:ext>
    </p:extLst>
  </p:cSld>
  <p:clrMapOvr>
    <a:masterClrMapping/>
  </p:clrMapOvr>
</p:sldLayout>
</file>

<file path=ppt/slideLayouts/slideLayout2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6512787"/>
      </p:ext>
    </p:extLst>
  </p:cSld>
  <p:clrMapOvr>
    <a:masterClrMapping/>
  </p:clrMapOvr>
</p:sldLayout>
</file>

<file path=ppt/slideLayouts/slideLayout2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7765430"/>
      </p:ext>
    </p:extLst>
  </p:cSld>
  <p:clrMapOvr>
    <a:masterClrMapping/>
  </p:clrMapOvr>
</p:sldLayout>
</file>

<file path=ppt/slideLayouts/slideLayout2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61768868"/>
      </p:ext>
    </p:extLst>
  </p:cSld>
  <p:clrMapOvr>
    <a:masterClrMapping/>
  </p:clrMapOvr>
</p:sldLayout>
</file>

<file path=ppt/slideLayouts/slideLayout23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36861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595455"/>
      </p:ext>
    </p:extLst>
  </p:cSld>
  <p:clrMapOvr>
    <a:masterClrMapping/>
  </p:clrMapOvr>
</p:sldLayout>
</file>

<file path=ppt/slideLayouts/slideLayout2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4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83912"/>
      </p:ext>
    </p:extLst>
  </p:cSld>
  <p:clrMapOvr>
    <a:masterClrMapping/>
  </p:clrMapOvr>
</p:sldLayout>
</file>

<file path=ppt/slideLayouts/slideLayout2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4529512"/>
      </p:ext>
    </p:extLst>
  </p:cSld>
  <p:clrMapOvr>
    <a:masterClrMapping/>
  </p:clrMapOvr>
</p:sldLayout>
</file>

<file path=ppt/slideLayouts/slideLayout24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2957336"/>
      </p:ext>
    </p:extLst>
  </p:cSld>
  <p:clrMapOvr>
    <a:masterClrMapping/>
  </p:clrMapOvr>
</p:sldLayout>
</file>

<file path=ppt/slideLayouts/slideLayout2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509708"/>
      </p:ext>
    </p:extLst>
  </p:cSld>
  <p:clrMapOvr>
    <a:masterClrMapping/>
  </p:clrMapOvr>
</p:sldLayout>
</file>

<file path=ppt/slideLayouts/slideLayout2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50243"/>
      </p:ext>
    </p:extLst>
  </p:cSld>
  <p:clrMapOvr>
    <a:masterClrMapping/>
  </p:clrMapOvr>
</p:sldLayout>
</file>

<file path=ppt/slideLayouts/slideLayout2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450471"/>
      </p:ext>
    </p:extLst>
  </p:cSld>
  <p:clrMapOvr>
    <a:masterClrMapping/>
  </p:clrMapOvr>
</p:sldLayout>
</file>

<file path=ppt/slideLayouts/slideLayout2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E30449-82B3-DACD-3B36-07A472041659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1562070"/>
      </p:ext>
    </p:extLst>
  </p:cSld>
  <p:clrMapOvr>
    <a:masterClrMapping/>
  </p:clrMapOvr>
</p:sldLayout>
</file>

<file path=ppt/slideLayouts/slideLayout2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15744"/>
      </p:ext>
    </p:extLst>
  </p:cSld>
  <p:clrMapOvr>
    <a:masterClrMapping/>
  </p:clrMapOvr>
</p:sldLayout>
</file>

<file path=ppt/slideLayouts/slideLayout2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E7FEDBA-F9B5-9449-1488-554B5542A189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83712573"/>
      </p:ext>
    </p:extLst>
  </p:cSld>
  <p:clrMapOvr>
    <a:masterClrMapping/>
  </p:clrMapOvr>
</p:sldLayout>
</file>

<file path=ppt/slideLayouts/slideLayout2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7180243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7923992"/>
      </p:ext>
    </p:extLst>
  </p:cSld>
  <p:clrMapOvr>
    <a:masterClrMapping/>
  </p:clrMapOvr>
</p:sldLayout>
</file>

<file path=ppt/slideLayouts/slideLayout2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95286603"/>
      </p:ext>
    </p:extLst>
  </p:cSld>
  <p:clrMapOvr>
    <a:masterClrMapping/>
  </p:clrMapOvr>
</p:sldLayout>
</file>

<file path=ppt/slideLayouts/slideLayout2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95349960"/>
      </p:ext>
    </p:extLst>
  </p:cSld>
  <p:clrMapOvr>
    <a:masterClrMapping/>
  </p:clrMapOvr>
</p:sldLayout>
</file>

<file path=ppt/slideLayouts/slideLayout2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0528967"/>
      </p:ext>
    </p:extLst>
  </p:cSld>
  <p:clrMapOvr>
    <a:masterClrMapping/>
  </p:clrMapOvr>
</p:sldLayout>
</file>

<file path=ppt/slideLayouts/slideLayout2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0601009"/>
      </p:ext>
    </p:extLst>
  </p:cSld>
  <p:clrMapOvr>
    <a:masterClrMapping/>
  </p:clrMapOvr>
</p:sldLayout>
</file>

<file path=ppt/slideLayouts/slideLayout2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652897"/>
      </p:ext>
    </p:extLst>
  </p:cSld>
  <p:clrMapOvr>
    <a:masterClrMapping/>
  </p:clrMapOvr>
</p:sldLayout>
</file>

<file path=ppt/slideLayouts/slideLayout2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68438767"/>
      </p:ext>
    </p:extLst>
  </p:cSld>
  <p:clrMapOvr>
    <a:masterClrMapping/>
  </p:clrMapOvr>
</p:sldLayout>
</file>

<file path=ppt/slideLayouts/slideLayout2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6227036"/>
      </p:ext>
    </p:extLst>
  </p:cSld>
  <p:clrMapOvr>
    <a:masterClrMapping/>
  </p:clrMapOvr>
</p:sldLayout>
</file>

<file path=ppt/slideLayouts/slideLayout2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5266439"/>
      </p:ext>
    </p:extLst>
  </p:cSld>
  <p:clrMapOvr>
    <a:masterClrMapping/>
  </p:clrMapOvr>
</p:sldLayout>
</file>

<file path=ppt/slideLayouts/slideLayout25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954055"/>
      </p:ext>
    </p:extLst>
  </p:cSld>
  <p:clrMapOvr>
    <a:masterClrMapping/>
  </p:clrMapOvr>
</p:sldLayout>
</file>

<file path=ppt/slideLayouts/slideLayout2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5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954626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76936"/>
      </p:ext>
    </p:extLst>
  </p:cSld>
  <p:clrMapOvr>
    <a:masterClrMapping/>
  </p:clrMapOvr>
</p:sldLayout>
</file>

<file path=ppt/slideLayouts/slideLayout2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3191271"/>
      </p:ext>
    </p:extLst>
  </p:cSld>
  <p:clrMapOvr>
    <a:masterClrMapping/>
  </p:clrMapOvr>
</p:sldLayout>
</file>

<file path=ppt/slideLayouts/slideLayout26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03531"/>
      </p:ext>
    </p:extLst>
  </p:cSld>
  <p:clrMapOvr>
    <a:masterClrMapping/>
  </p:clrMapOvr>
</p:sldLayout>
</file>

<file path=ppt/slideLayouts/slideLayout2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057097"/>
      </p:ext>
    </p:extLst>
  </p:cSld>
  <p:clrMapOvr>
    <a:masterClrMapping/>
  </p:clrMapOvr>
</p:sldLayout>
</file>

<file path=ppt/slideLayouts/slideLayout2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322269"/>
      </p:ext>
    </p:extLst>
  </p:cSld>
  <p:clrMapOvr>
    <a:masterClrMapping/>
  </p:clrMapOvr>
</p:sldLayout>
</file>

<file path=ppt/slideLayouts/slideLayout2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815"/>
      </p:ext>
    </p:extLst>
  </p:cSld>
  <p:clrMapOvr>
    <a:masterClrMapping/>
  </p:clrMapOvr>
</p:sldLayout>
</file>

<file path=ppt/slideLayouts/slideLayout2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EF4E28C-DE88-2270-01F0-FE8313E134FB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018606"/>
      </p:ext>
    </p:extLst>
  </p:cSld>
  <p:clrMapOvr>
    <a:masterClrMapping/>
  </p:clrMapOvr>
</p:sldLayout>
</file>

<file path=ppt/slideLayouts/slideLayout2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771036"/>
      </p:ext>
    </p:extLst>
  </p:cSld>
  <p:clrMapOvr>
    <a:masterClrMapping/>
  </p:clrMapOvr>
</p:sldLayout>
</file>

<file path=ppt/slideLayouts/slideLayout2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0B0466D-0EE0-8E62-FFE3-78191BD7923C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7621493"/>
      </p:ext>
    </p:extLst>
  </p:cSld>
  <p:clrMapOvr>
    <a:masterClrMapping/>
  </p:clrMapOvr>
</p:sldLayout>
</file>

<file path=ppt/slideLayouts/slideLayout26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7859455"/>
      </p:ext>
    </p:extLst>
  </p:cSld>
  <p:clrMapOvr>
    <a:masterClrMapping/>
  </p:clrMapOvr>
</p:sldLayout>
</file>

<file path=ppt/slideLayouts/slideLayout2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2671958"/>
      </p:ext>
    </p:extLst>
  </p:cSld>
  <p:clrMapOvr>
    <a:masterClrMapping/>
  </p:clrMapOvr>
</p:sldLayout>
</file>

<file path=ppt/slideLayouts/slideLayout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7850341"/>
      </p:ext>
    </p:extLst>
  </p:cSld>
  <p:clrMapOvr>
    <a:masterClrMapping/>
  </p:clrMapOvr>
</p:sldLayout>
</file>

<file path=ppt/slideLayouts/slideLayout2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1213419"/>
      </p:ext>
    </p:extLst>
  </p:cSld>
  <p:clrMapOvr>
    <a:masterClrMapping/>
  </p:clrMapOvr>
</p:sldLayout>
</file>

<file path=ppt/slideLayouts/slideLayout27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88830480"/>
      </p:ext>
    </p:extLst>
  </p:cSld>
  <p:clrMapOvr>
    <a:masterClrMapping/>
  </p:clrMapOvr>
</p:sldLayout>
</file>

<file path=ppt/slideLayouts/slideLayout2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9887958"/>
      </p:ext>
    </p:extLst>
  </p:cSld>
  <p:clrMapOvr>
    <a:masterClrMapping/>
  </p:clrMapOvr>
</p:sldLayout>
</file>

<file path=ppt/slideLayouts/slideLayout2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5770502"/>
      </p:ext>
    </p:extLst>
  </p:cSld>
  <p:clrMapOvr>
    <a:masterClrMapping/>
  </p:clrMapOvr>
</p:sldLayout>
</file>

<file path=ppt/slideLayouts/slideLayout2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0740412"/>
      </p:ext>
    </p:extLst>
  </p:cSld>
  <p:clrMapOvr>
    <a:masterClrMapping/>
  </p:clrMapOvr>
</p:sldLayout>
</file>

<file path=ppt/slideLayouts/slideLayout2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7316914"/>
      </p:ext>
    </p:extLst>
  </p:cSld>
  <p:clrMapOvr>
    <a:masterClrMapping/>
  </p:clrMapOvr>
</p:sldLayout>
</file>

<file path=ppt/slideLayouts/slideLayout2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6841663"/>
      </p:ext>
    </p:extLst>
  </p:cSld>
  <p:clrMapOvr>
    <a:masterClrMapping/>
  </p:clrMapOvr>
</p:sldLayout>
</file>

<file path=ppt/slideLayouts/slideLayout27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651401"/>
      </p:ext>
    </p:extLst>
  </p:cSld>
  <p:clrMapOvr>
    <a:masterClrMapping/>
  </p:clrMapOvr>
</p:sldLayout>
</file>

<file path=ppt/slideLayouts/slideLayout2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6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768437"/>
      </p:ext>
    </p:extLst>
  </p:cSld>
  <p:clrMapOvr>
    <a:masterClrMapping/>
  </p:clrMapOvr>
</p:sldLayout>
</file>

<file path=ppt/slideLayouts/slideLayout2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95333860"/>
      </p:ext>
    </p:extLst>
  </p:cSld>
  <p:clrMapOvr>
    <a:masterClrMapping/>
  </p:clrMapOvr>
</p:sldLayout>
</file>

<file path=ppt/slideLayouts/slideLayout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5003714"/>
      </p:ext>
    </p:extLst>
  </p:cSld>
  <p:clrMapOvr>
    <a:masterClrMapping/>
  </p:clrMapOvr>
</p:sldLayout>
</file>

<file path=ppt/slideLayouts/slideLayout28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6430037"/>
      </p:ext>
    </p:extLst>
  </p:cSld>
  <p:clrMapOvr>
    <a:masterClrMapping/>
  </p:clrMapOvr>
</p:sldLayout>
</file>

<file path=ppt/slideLayouts/slideLayout2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216686"/>
      </p:ext>
    </p:extLst>
  </p:cSld>
  <p:clrMapOvr>
    <a:masterClrMapping/>
  </p:clrMapOvr>
</p:sldLayout>
</file>

<file path=ppt/slideLayouts/slideLayout2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211618"/>
      </p:ext>
    </p:extLst>
  </p:cSld>
  <p:clrMapOvr>
    <a:masterClrMapping/>
  </p:clrMapOvr>
</p:sldLayout>
</file>

<file path=ppt/slideLayouts/slideLayout2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4186"/>
      </p:ext>
    </p:extLst>
  </p:cSld>
  <p:clrMapOvr>
    <a:masterClrMapping/>
  </p:clrMapOvr>
</p:sldLayout>
</file>

<file path=ppt/slideLayouts/slideLayout2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74D3187C-F56F-B36C-3EE4-1EA378FF86AA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3176311"/>
      </p:ext>
    </p:extLst>
  </p:cSld>
  <p:clrMapOvr>
    <a:masterClrMapping/>
  </p:clrMapOvr>
</p:sldLayout>
</file>

<file path=ppt/slideLayouts/slideLayout28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45464"/>
      </p:ext>
    </p:extLst>
  </p:cSld>
  <p:clrMapOvr>
    <a:masterClrMapping/>
  </p:clrMapOvr>
</p:sldLayout>
</file>

<file path=ppt/slideLayouts/slideLayout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5885195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9347832"/>
      </p:ext>
    </p:extLst>
  </p:cSld>
  <p:clrMapOvr>
    <a:masterClrMapping/>
  </p:clrMapOvr>
</p:sldLayout>
</file>

<file path=ppt/slideLayouts/slideLayout3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896814"/>
      </p:ext>
    </p:extLst>
  </p:cSld>
  <p:clrMapOvr>
    <a:masterClrMapping/>
  </p:clrMapOvr>
</p:sldLayout>
</file>

<file path=ppt/slideLayouts/slideLayout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tx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53098"/>
      </p:ext>
    </p:extLst>
  </p:cSld>
  <p:clrMapOvr>
    <a:masterClrMapping/>
  </p:clrMapOvr>
</p:sldLayout>
</file>

<file path=ppt/slideLayouts/slideLayout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6732365"/>
      </p:ext>
    </p:extLst>
  </p:cSld>
  <p:clrMapOvr>
    <a:masterClrMapping/>
  </p:clrMapOvr>
</p:sldLayout>
</file>

<file path=ppt/slideLayouts/slideLayout33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9266591"/>
      </p:ext>
    </p:extLst>
  </p:cSld>
  <p:clrMapOvr>
    <a:masterClrMapping/>
  </p:clrMapOvr>
</p:sldLayout>
</file>

<file path=ppt/slideLayouts/slideLayout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42585"/>
      </p:ext>
    </p:extLst>
  </p:cSld>
  <p:clrMapOvr>
    <a:masterClrMapping/>
  </p:clrMapOvr>
</p:sldLayout>
</file>

<file path=ppt/slideLayouts/slideLayout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14393"/>
      </p:ext>
    </p:extLst>
  </p:cSld>
  <p:clrMapOvr>
    <a:masterClrMapping/>
  </p:clrMapOvr>
</p:sldLayout>
</file>

<file path=ppt/slideLayouts/slideLayout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9D6F5AB1-2AEA-F21F-66E0-3054F0956C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1AA14F1-E20F-48A0-95CD-C0FAE9EAE75B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7EA658F7-16AF-50F4-008C-7E1A8E51B130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0645795"/>
      </p:ext>
    </p:extLst>
  </p:cSld>
  <p:clrMapOvr>
    <a:masterClrMapping/>
  </p:clrMapOvr>
</p:sldLayout>
</file>

<file path=ppt/slideLayouts/slideLayout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0489182"/>
      </p:ext>
    </p:extLst>
  </p:cSld>
  <p:clrMapOvr>
    <a:masterClrMapping/>
  </p:clrMapOvr>
</p:sldLayout>
</file>

<file path=ppt/slideLayouts/slideLayout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5246297"/>
      </p:ext>
    </p:extLst>
  </p:cSld>
  <p:clrMapOvr>
    <a:masterClrMapping/>
  </p:clrMapOvr>
</p:sldLayout>
</file>

<file path=ppt/slideLayouts/slideLayout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049221"/>
      </p:ext>
    </p:extLst>
  </p:cSld>
  <p:clrMapOvr>
    <a:masterClrMapping/>
  </p:clrMapOvr>
</p:sldLayout>
</file>

<file path=ppt/slideLayouts/slideLayout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9119998"/>
      </p:ext>
    </p:extLst>
  </p:cSld>
  <p:clrMapOvr>
    <a:masterClrMapping/>
  </p:clrMapOvr>
</p:sldLayout>
</file>

<file path=ppt/slideLayouts/slideLayout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5419740"/>
      </p:ext>
    </p:extLst>
  </p:cSld>
  <p:clrMapOvr>
    <a:masterClrMapping/>
  </p:clrMapOvr>
</p:sldLayout>
</file>

<file path=ppt/slideLayouts/slideLayout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6384457"/>
      </p:ext>
    </p:extLst>
  </p:cSld>
  <p:clrMapOvr>
    <a:masterClrMapping/>
  </p:clrMapOvr>
</p:sldLayout>
</file>

<file path=ppt/slideLayouts/slideLayout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1178990"/>
      </p:ext>
    </p:extLst>
  </p:cSld>
  <p:clrMapOvr>
    <a:masterClrMapping/>
  </p:clrMapOvr>
</p:sldLayout>
</file>

<file path=ppt/slideLayouts/slideLayout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007905"/>
      </p:ext>
    </p:extLst>
  </p:cSld>
  <p:clrMapOvr>
    <a:masterClrMapping/>
  </p:clrMapOvr>
</p:sldLayout>
</file>

<file path=ppt/slideLayouts/slideLayout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1014288"/>
      </p:ext>
    </p:extLst>
  </p:cSld>
  <p:clrMapOvr>
    <a:masterClrMapping/>
  </p:clrMapOvr>
</p:sldLayout>
</file>

<file path=ppt/slideLayouts/slideLayout4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117083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7002390"/>
      </p:ext>
    </p:extLst>
  </p:cSld>
  <p:clrMapOvr>
    <a:masterClrMapping/>
  </p:clrMapOvr>
</p:sldLayout>
</file>

<file path=ppt/slideLayouts/slideLayout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40167"/>
      </p:ext>
    </p:extLst>
  </p:cSld>
  <p:clrMapOvr>
    <a:masterClrMapping/>
  </p:clrMapOvr>
</p:sldLayout>
</file>

<file path=ppt/slideLayouts/slideLayout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4122547"/>
      </p:ext>
    </p:extLst>
  </p:cSld>
  <p:clrMapOvr>
    <a:masterClrMapping/>
  </p:clrMapOvr>
</p:sldLayout>
</file>

<file path=ppt/slideLayouts/slideLayout5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228015"/>
      </p:ext>
    </p:extLst>
  </p:cSld>
  <p:clrMapOvr>
    <a:masterClrMapping/>
  </p:clrMapOvr>
</p:sldLayout>
</file>

<file path=ppt/slideLayouts/slideLayout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54538"/>
      </p:ext>
    </p:extLst>
  </p:cSld>
  <p:clrMapOvr>
    <a:masterClrMapping/>
  </p:clrMapOvr>
</p:sldLayout>
</file>

<file path=ppt/slideLayouts/slideLayout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034517"/>
      </p:ext>
    </p:extLst>
  </p:cSld>
  <p:clrMapOvr>
    <a:masterClrMapping/>
  </p:clrMapOvr>
</p:sldLayout>
</file>

<file path=ppt/slideLayouts/slideLayout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D1A0E380-5DF5-5913-9E3F-A6C5E17494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B038667-769B-ADCF-E772-4504AE47C885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C8DFE986-8ACE-7ACE-27D2-B7FCFA714F59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3511794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5085696"/>
      </p:ext>
    </p:extLst>
  </p:cSld>
  <p:clrMapOvr>
    <a:masterClrMapping/>
  </p:clrMapOvr>
</p:sldLayout>
</file>

<file path=ppt/slideLayouts/slideLayout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3317923"/>
      </p:ext>
    </p:extLst>
  </p:cSld>
  <p:clrMapOvr>
    <a:masterClrMapping/>
  </p:clrMapOvr>
</p:sldLayout>
</file>

<file path=ppt/slideLayouts/slideLayout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9283884"/>
      </p:ext>
    </p:extLst>
  </p:cSld>
  <p:clrMapOvr>
    <a:masterClrMapping/>
  </p:clrMapOvr>
</p:sldLayout>
</file>

<file path=ppt/slideLayouts/slideLayout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5882506"/>
      </p:ext>
    </p:extLst>
  </p:cSld>
  <p:clrMapOvr>
    <a:masterClrMapping/>
  </p:clrMapOvr>
</p:sldLayout>
</file>

<file path=ppt/slideLayouts/slideLayout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3496610"/>
      </p:ext>
    </p:extLst>
  </p:cSld>
  <p:clrMapOvr>
    <a:masterClrMapping/>
  </p:clrMapOvr>
</p:sldLayout>
</file>

<file path=ppt/slideLayouts/slideLayout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3270294"/>
      </p:ext>
    </p:extLst>
  </p:cSld>
  <p:clrMapOvr>
    <a:masterClrMapping/>
  </p:clrMapOvr>
</p:sldLayout>
</file>

<file path=ppt/slideLayouts/slideLayout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4537343"/>
      </p:ext>
    </p:extLst>
  </p:cSld>
  <p:clrMapOvr>
    <a:masterClrMapping/>
  </p:clrMapOvr>
</p:sldLayout>
</file>

<file path=ppt/slideLayouts/slideLayout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435926"/>
      </p:ext>
    </p:extLst>
  </p:cSld>
  <p:clrMapOvr>
    <a:masterClrMapping/>
  </p:clrMapOvr>
</p:sldLayout>
</file>

<file path=ppt/slideLayouts/slideLayout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069128"/>
      </p:ext>
    </p:extLst>
  </p:cSld>
  <p:clrMapOvr>
    <a:masterClrMapping/>
  </p:clrMapOvr>
</p:sldLayout>
</file>

<file path=ppt/slideLayouts/slideLayout6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590612"/>
      </p:ext>
    </p:extLst>
  </p:cSld>
  <p:clrMapOvr>
    <a:masterClrMapping/>
  </p:clrMapOvr>
</p:sldLayout>
</file>

<file path=ppt/slideLayouts/slideLayout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3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71013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5097188"/>
      </p:ext>
    </p:extLst>
  </p:cSld>
  <p:clrMapOvr>
    <a:masterClrMapping/>
  </p:clrMapOvr>
</p:sldLayout>
</file>

<file path=ppt/slideLayouts/slideLayout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44214"/>
      </p:ext>
    </p:extLst>
  </p:cSld>
  <p:clrMapOvr>
    <a:masterClrMapping/>
  </p:clrMapOvr>
</p:sldLayout>
</file>

<file path=ppt/slideLayouts/slideLayout7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75086"/>
      </p:ext>
    </p:extLst>
  </p:cSld>
  <p:clrMapOvr>
    <a:masterClrMapping/>
  </p:clrMapOvr>
</p:sldLayout>
</file>

<file path=ppt/slideLayouts/slideLayout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985"/>
      </p:ext>
    </p:extLst>
  </p:cSld>
  <p:clrMapOvr>
    <a:masterClrMapping/>
  </p:clrMapOvr>
</p:sldLayout>
</file>

<file path=ppt/slideLayouts/slideLayout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123049"/>
      </p:ext>
    </p:extLst>
  </p:cSld>
  <p:clrMapOvr>
    <a:masterClrMapping/>
  </p:clrMapOvr>
</p:sldLayout>
</file>

<file path=ppt/slideLayouts/slideLayout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02B4037-311E-98D0-D073-392D44DB98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4E0C94A-08FF-34A9-3182-D2EB45A172EB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7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927040C-E6F4-54D7-A962-0EE259C25AEE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9998879"/>
      </p:ext>
    </p:extLst>
  </p:cSld>
  <p:clrMapOvr>
    <a:masterClrMapping/>
  </p:clrMapOvr>
</p:sldLayout>
</file>

<file path=ppt/slideLayouts/slideLayout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456028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3382466"/>
      </p:ext>
    </p:extLst>
  </p:cSld>
  <p:clrMapOvr>
    <a:masterClrMapping/>
  </p:clrMapOvr>
</p:sldLayout>
</file>

<file path=ppt/slideLayouts/slideLayout8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2790207"/>
      </p:ext>
    </p:extLst>
  </p:cSld>
  <p:clrMapOvr>
    <a:masterClrMapping/>
  </p:clrMapOvr>
</p:sldLayout>
</file>

<file path=ppt/slideLayouts/slideLayout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2363654"/>
      </p:ext>
    </p:extLst>
  </p:cSld>
  <p:clrMapOvr>
    <a:masterClrMapping/>
  </p:clrMapOvr>
</p:sldLayout>
</file>

<file path=ppt/slideLayouts/slideLayout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7122006"/>
      </p:ext>
    </p:extLst>
  </p:cSld>
  <p:clrMapOvr>
    <a:masterClrMapping/>
  </p:clrMapOvr>
</p:sldLayout>
</file>

<file path=ppt/slideLayouts/slideLayout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1431168"/>
      </p:ext>
    </p:extLst>
  </p:cSld>
  <p:clrMapOvr>
    <a:masterClrMapping/>
  </p:clrMapOvr>
</p:sldLayout>
</file>

<file path=ppt/slideLayouts/slideLayout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0592061"/>
      </p:ext>
    </p:extLst>
  </p:cSld>
  <p:clrMapOvr>
    <a:masterClrMapping/>
  </p:clrMapOvr>
</p:sldLayout>
</file>

<file path=ppt/slideLayouts/slideLayout8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6970953"/>
      </p:ext>
    </p:extLst>
  </p:cSld>
  <p:clrMapOvr>
    <a:masterClrMapping/>
  </p:clrMapOvr>
</p:sldLayout>
</file>

<file path=ppt/slideLayouts/slideLayout8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0806642"/>
      </p:ext>
    </p:extLst>
  </p:cSld>
  <p:clrMapOvr>
    <a:masterClrMapping/>
  </p:clrMapOvr>
</p:sldLayout>
</file>

<file path=ppt/slideLayouts/slideLayout8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43092"/>
      </p:ext>
    </p:extLst>
  </p:cSld>
  <p:clrMapOvr>
    <a:masterClrMapping/>
  </p:clrMapOvr>
</p:sldLayout>
</file>

<file path=ppt/slideLayouts/slideLayout8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4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55377"/>
      </p:ext>
    </p:extLst>
  </p:cSld>
  <p:clrMapOvr>
    <a:masterClrMapping/>
  </p:clrMapOvr>
</p:sldLayout>
</file>

<file path=ppt/slideLayouts/slideLayout8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9168814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9842658"/>
      </p:ext>
    </p:extLst>
  </p:cSld>
  <p:clrMapOvr>
    <a:masterClrMapping/>
  </p:clrMapOvr>
</p:sldLayout>
</file>

<file path=ppt/slideLayouts/slideLayout9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0867648"/>
      </p:ext>
    </p:extLst>
  </p:cSld>
  <p:clrMapOvr>
    <a:masterClrMapping/>
  </p:clrMapOvr>
</p:sldLayout>
</file>

<file path=ppt/slideLayouts/slideLayout9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28921"/>
      </p:ext>
    </p:extLst>
  </p:cSld>
  <p:clrMapOvr>
    <a:masterClrMapping/>
  </p:clrMapOvr>
</p:sldLayout>
</file>

<file path=ppt/slideLayouts/slideLayout9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95072"/>
      </p:ext>
    </p:extLst>
  </p:cSld>
  <p:clrMapOvr>
    <a:masterClrMapping/>
  </p:clrMapOvr>
</p:sldLayout>
</file>

<file path=ppt/slideLayouts/slideLayout9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9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4F514343-718C-65D7-600B-35F34BA2C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6D0A5813-B7D2-41B8-62DC-28F724C2328D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9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9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DEAB2157-ECEE-52A3-3CC6-EA507CEF4F1B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9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1101773"/>
      </p:ext>
    </p:extLst>
  </p:cSld>
  <p:clrMapOvr>
    <a:masterClrMapping/>
  </p:clrMapOvr>
</p:sldLayout>
</file>

<file path=ppt/slideLayouts/slideLayout9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8368101"/>
      </p:ext>
    </p:extLst>
  </p:cSld>
  <p:clrMapOvr>
    <a:masterClrMapping/>
  </p:clrMapOvr>
</p:sldLayout>
</file>

<file path=ppt/slideLayouts/slideLayout9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9790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9.xml"/><Relationship Id="rId13" Type="http://schemas.openxmlformats.org/officeDocument/2006/relationships/slideLayout" Target="../slideLayouts/slideLayout184.xml"/><Relationship Id="rId18" Type="http://schemas.openxmlformats.org/officeDocument/2006/relationships/slideLayout" Target="../slideLayouts/slideLayout189.xml"/><Relationship Id="rId3" Type="http://schemas.openxmlformats.org/officeDocument/2006/relationships/slideLayout" Target="../slideLayouts/slideLayout174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78.xml"/><Relationship Id="rId12" Type="http://schemas.openxmlformats.org/officeDocument/2006/relationships/slideLayout" Target="../slideLayouts/slideLayout183.xml"/><Relationship Id="rId17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3.xml"/><Relationship Id="rId16" Type="http://schemas.openxmlformats.org/officeDocument/2006/relationships/slideLayout" Target="../slideLayouts/slideLayout187.xml"/><Relationship Id="rId20" Type="http://schemas.openxmlformats.org/officeDocument/2006/relationships/theme" Target="../theme/theme10.xml"/><Relationship Id="rId1" Type="http://schemas.openxmlformats.org/officeDocument/2006/relationships/slideLayout" Target="../slideLayouts/slideLayout172.xml"/><Relationship Id="rId6" Type="http://schemas.openxmlformats.org/officeDocument/2006/relationships/slideLayout" Target="../slideLayouts/slideLayout177.xml"/><Relationship Id="rId11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76.xml"/><Relationship Id="rId15" Type="http://schemas.openxmlformats.org/officeDocument/2006/relationships/slideLayout" Target="../slideLayouts/slideLayout186.xml"/><Relationship Id="rId10" Type="http://schemas.openxmlformats.org/officeDocument/2006/relationships/slideLayout" Target="../slideLayouts/slideLayout181.xml"/><Relationship Id="rId19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75.xml"/><Relationship Id="rId9" Type="http://schemas.openxmlformats.org/officeDocument/2006/relationships/slideLayout" Target="../slideLayouts/slideLayout180.xml"/><Relationship Id="rId14" Type="http://schemas.openxmlformats.org/officeDocument/2006/relationships/slideLayout" Target="../slideLayouts/slideLayout185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8.xml"/><Relationship Id="rId13" Type="http://schemas.openxmlformats.org/officeDocument/2006/relationships/slideLayout" Target="../slideLayouts/slideLayout203.xml"/><Relationship Id="rId18" Type="http://schemas.openxmlformats.org/officeDocument/2006/relationships/slideLayout" Target="../slideLayouts/slideLayout208.xml"/><Relationship Id="rId3" Type="http://schemas.openxmlformats.org/officeDocument/2006/relationships/slideLayout" Target="../slideLayouts/slideLayout19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97.xml"/><Relationship Id="rId12" Type="http://schemas.openxmlformats.org/officeDocument/2006/relationships/slideLayout" Target="../slideLayouts/slideLayout202.xml"/><Relationship Id="rId17" Type="http://schemas.openxmlformats.org/officeDocument/2006/relationships/slideLayout" Target="../slideLayouts/slideLayout207.xml"/><Relationship Id="rId2" Type="http://schemas.openxmlformats.org/officeDocument/2006/relationships/slideLayout" Target="../slideLayouts/slideLayout192.xml"/><Relationship Id="rId16" Type="http://schemas.openxmlformats.org/officeDocument/2006/relationships/slideLayout" Target="../slideLayouts/slideLayout206.xml"/><Relationship Id="rId20" Type="http://schemas.openxmlformats.org/officeDocument/2006/relationships/theme" Target="../theme/theme11.xml"/><Relationship Id="rId1" Type="http://schemas.openxmlformats.org/officeDocument/2006/relationships/slideLayout" Target="../slideLayouts/slideLayout191.xml"/><Relationship Id="rId6" Type="http://schemas.openxmlformats.org/officeDocument/2006/relationships/slideLayout" Target="../slideLayouts/slideLayout196.xml"/><Relationship Id="rId11" Type="http://schemas.openxmlformats.org/officeDocument/2006/relationships/slideLayout" Target="../slideLayouts/slideLayout201.xml"/><Relationship Id="rId5" Type="http://schemas.openxmlformats.org/officeDocument/2006/relationships/slideLayout" Target="../slideLayouts/slideLayout195.xml"/><Relationship Id="rId1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00.xml"/><Relationship Id="rId19" Type="http://schemas.openxmlformats.org/officeDocument/2006/relationships/slideLayout" Target="../slideLayouts/slideLayout209.xml"/><Relationship Id="rId4" Type="http://schemas.openxmlformats.org/officeDocument/2006/relationships/slideLayout" Target="../slideLayouts/slideLayout194.xml"/><Relationship Id="rId9" Type="http://schemas.openxmlformats.org/officeDocument/2006/relationships/slideLayout" Target="../slideLayouts/slideLayout199.xml"/><Relationship Id="rId14" Type="http://schemas.openxmlformats.org/officeDocument/2006/relationships/slideLayout" Target="../slideLayouts/slideLayout20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13" Type="http://schemas.openxmlformats.org/officeDocument/2006/relationships/slideLayout" Target="../slideLayouts/slideLayout222.xml"/><Relationship Id="rId18" Type="http://schemas.openxmlformats.org/officeDocument/2006/relationships/slideLayout" Target="../slideLayouts/slideLayout227.xml"/><Relationship Id="rId3" Type="http://schemas.openxmlformats.org/officeDocument/2006/relationships/slideLayout" Target="../slideLayouts/slideLayout21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16.xml"/><Relationship Id="rId12" Type="http://schemas.openxmlformats.org/officeDocument/2006/relationships/slideLayout" Target="../slideLayouts/slideLayout221.xml"/><Relationship Id="rId17" Type="http://schemas.openxmlformats.org/officeDocument/2006/relationships/slideLayout" Target="../slideLayouts/slideLayout226.xml"/><Relationship Id="rId2" Type="http://schemas.openxmlformats.org/officeDocument/2006/relationships/slideLayout" Target="../slideLayouts/slideLayout211.xml"/><Relationship Id="rId16" Type="http://schemas.openxmlformats.org/officeDocument/2006/relationships/slideLayout" Target="../slideLayouts/slideLayout225.xml"/><Relationship Id="rId20" Type="http://schemas.openxmlformats.org/officeDocument/2006/relationships/theme" Target="../theme/theme12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5" Type="http://schemas.openxmlformats.org/officeDocument/2006/relationships/slideLayout" Target="../slideLayouts/slideLayout224.xml"/><Relationship Id="rId10" Type="http://schemas.openxmlformats.org/officeDocument/2006/relationships/slideLayout" Target="../slideLayouts/slideLayout219.xml"/><Relationship Id="rId19" Type="http://schemas.openxmlformats.org/officeDocument/2006/relationships/slideLayout" Target="../slideLayouts/slideLayout228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Relationship Id="rId14" Type="http://schemas.openxmlformats.org/officeDocument/2006/relationships/slideLayout" Target="../slideLayouts/slideLayout223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6.xml"/><Relationship Id="rId13" Type="http://schemas.openxmlformats.org/officeDocument/2006/relationships/slideLayout" Target="../slideLayouts/slideLayout241.xml"/><Relationship Id="rId18" Type="http://schemas.openxmlformats.org/officeDocument/2006/relationships/slideLayout" Target="../slideLayouts/slideLayout246.xml"/><Relationship Id="rId3" Type="http://schemas.openxmlformats.org/officeDocument/2006/relationships/slideLayout" Target="../slideLayouts/slideLayout23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35.xml"/><Relationship Id="rId12" Type="http://schemas.openxmlformats.org/officeDocument/2006/relationships/slideLayout" Target="../slideLayouts/slideLayout240.xml"/><Relationship Id="rId17" Type="http://schemas.openxmlformats.org/officeDocument/2006/relationships/slideLayout" Target="../slideLayouts/slideLayout245.xml"/><Relationship Id="rId2" Type="http://schemas.openxmlformats.org/officeDocument/2006/relationships/slideLayout" Target="../slideLayouts/slideLayout230.xml"/><Relationship Id="rId16" Type="http://schemas.openxmlformats.org/officeDocument/2006/relationships/slideLayout" Target="../slideLayouts/slideLayout244.xml"/><Relationship Id="rId20" Type="http://schemas.openxmlformats.org/officeDocument/2006/relationships/theme" Target="../theme/theme13.xml"/><Relationship Id="rId1" Type="http://schemas.openxmlformats.org/officeDocument/2006/relationships/slideLayout" Target="../slideLayouts/slideLayout229.xml"/><Relationship Id="rId6" Type="http://schemas.openxmlformats.org/officeDocument/2006/relationships/slideLayout" Target="../slideLayouts/slideLayout234.xml"/><Relationship Id="rId11" Type="http://schemas.openxmlformats.org/officeDocument/2006/relationships/slideLayout" Target="../slideLayouts/slideLayout239.xml"/><Relationship Id="rId5" Type="http://schemas.openxmlformats.org/officeDocument/2006/relationships/slideLayout" Target="../slideLayouts/slideLayout233.xml"/><Relationship Id="rId15" Type="http://schemas.openxmlformats.org/officeDocument/2006/relationships/slideLayout" Target="../slideLayouts/slideLayout243.xml"/><Relationship Id="rId10" Type="http://schemas.openxmlformats.org/officeDocument/2006/relationships/slideLayout" Target="../slideLayouts/slideLayout238.xml"/><Relationship Id="rId19" Type="http://schemas.openxmlformats.org/officeDocument/2006/relationships/slideLayout" Target="../slideLayouts/slideLayout247.xml"/><Relationship Id="rId4" Type="http://schemas.openxmlformats.org/officeDocument/2006/relationships/slideLayout" Target="../slideLayouts/slideLayout232.xml"/><Relationship Id="rId9" Type="http://schemas.openxmlformats.org/officeDocument/2006/relationships/slideLayout" Target="../slideLayouts/slideLayout237.xml"/><Relationship Id="rId14" Type="http://schemas.openxmlformats.org/officeDocument/2006/relationships/slideLayout" Target="../slideLayouts/slideLayout2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5.xml"/><Relationship Id="rId13" Type="http://schemas.openxmlformats.org/officeDocument/2006/relationships/slideLayout" Target="../slideLayouts/slideLayout260.xml"/><Relationship Id="rId18" Type="http://schemas.openxmlformats.org/officeDocument/2006/relationships/slideLayout" Target="../slideLayouts/slideLayout265.xml"/><Relationship Id="rId3" Type="http://schemas.openxmlformats.org/officeDocument/2006/relationships/slideLayout" Target="../slideLayouts/slideLayout250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54.xml"/><Relationship Id="rId12" Type="http://schemas.openxmlformats.org/officeDocument/2006/relationships/slideLayout" Target="../slideLayouts/slideLayout259.xml"/><Relationship Id="rId17" Type="http://schemas.openxmlformats.org/officeDocument/2006/relationships/slideLayout" Target="../slideLayouts/slideLayout264.xml"/><Relationship Id="rId2" Type="http://schemas.openxmlformats.org/officeDocument/2006/relationships/slideLayout" Target="../slideLayouts/slideLayout249.xml"/><Relationship Id="rId16" Type="http://schemas.openxmlformats.org/officeDocument/2006/relationships/slideLayout" Target="../slideLayouts/slideLayout263.xml"/><Relationship Id="rId20" Type="http://schemas.openxmlformats.org/officeDocument/2006/relationships/theme" Target="../theme/theme14.xml"/><Relationship Id="rId1" Type="http://schemas.openxmlformats.org/officeDocument/2006/relationships/slideLayout" Target="../slideLayouts/slideLayout248.xml"/><Relationship Id="rId6" Type="http://schemas.openxmlformats.org/officeDocument/2006/relationships/slideLayout" Target="../slideLayouts/slideLayout253.xml"/><Relationship Id="rId11" Type="http://schemas.openxmlformats.org/officeDocument/2006/relationships/slideLayout" Target="../slideLayouts/slideLayout258.xml"/><Relationship Id="rId5" Type="http://schemas.openxmlformats.org/officeDocument/2006/relationships/slideLayout" Target="../slideLayouts/slideLayout252.xml"/><Relationship Id="rId15" Type="http://schemas.openxmlformats.org/officeDocument/2006/relationships/slideLayout" Target="../slideLayouts/slideLayout262.xml"/><Relationship Id="rId10" Type="http://schemas.openxmlformats.org/officeDocument/2006/relationships/slideLayout" Target="../slideLayouts/slideLayout257.xml"/><Relationship Id="rId19" Type="http://schemas.openxmlformats.org/officeDocument/2006/relationships/slideLayout" Target="../slideLayouts/slideLayout266.xml"/><Relationship Id="rId4" Type="http://schemas.openxmlformats.org/officeDocument/2006/relationships/slideLayout" Target="../slideLayouts/slideLayout251.xml"/><Relationship Id="rId9" Type="http://schemas.openxmlformats.org/officeDocument/2006/relationships/slideLayout" Target="../slideLayouts/slideLayout256.xml"/><Relationship Id="rId14" Type="http://schemas.openxmlformats.org/officeDocument/2006/relationships/slideLayout" Target="../slideLayouts/slideLayout2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4.xml"/><Relationship Id="rId13" Type="http://schemas.openxmlformats.org/officeDocument/2006/relationships/slideLayout" Target="../slideLayouts/slideLayout279.xml"/><Relationship Id="rId18" Type="http://schemas.openxmlformats.org/officeDocument/2006/relationships/slideLayout" Target="../slideLayouts/slideLayout284.xml"/><Relationship Id="rId3" Type="http://schemas.openxmlformats.org/officeDocument/2006/relationships/slideLayout" Target="../slideLayouts/slideLayout269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73.xml"/><Relationship Id="rId12" Type="http://schemas.openxmlformats.org/officeDocument/2006/relationships/slideLayout" Target="../slideLayouts/slideLayout278.xml"/><Relationship Id="rId17" Type="http://schemas.openxmlformats.org/officeDocument/2006/relationships/slideLayout" Target="../slideLayouts/slideLayout283.xml"/><Relationship Id="rId2" Type="http://schemas.openxmlformats.org/officeDocument/2006/relationships/slideLayout" Target="../slideLayouts/slideLayout268.xml"/><Relationship Id="rId16" Type="http://schemas.openxmlformats.org/officeDocument/2006/relationships/slideLayout" Target="../slideLayouts/slideLayout282.xml"/><Relationship Id="rId20" Type="http://schemas.openxmlformats.org/officeDocument/2006/relationships/theme" Target="../theme/theme15.xml"/><Relationship Id="rId1" Type="http://schemas.openxmlformats.org/officeDocument/2006/relationships/slideLayout" Target="../slideLayouts/slideLayout267.xml"/><Relationship Id="rId6" Type="http://schemas.openxmlformats.org/officeDocument/2006/relationships/slideLayout" Target="../slideLayouts/slideLayout272.xml"/><Relationship Id="rId11" Type="http://schemas.openxmlformats.org/officeDocument/2006/relationships/slideLayout" Target="../slideLayouts/slideLayout277.xml"/><Relationship Id="rId5" Type="http://schemas.openxmlformats.org/officeDocument/2006/relationships/slideLayout" Target="../slideLayouts/slideLayout271.xml"/><Relationship Id="rId15" Type="http://schemas.openxmlformats.org/officeDocument/2006/relationships/slideLayout" Target="../slideLayouts/slideLayout281.xml"/><Relationship Id="rId10" Type="http://schemas.openxmlformats.org/officeDocument/2006/relationships/slideLayout" Target="../slideLayouts/slideLayout276.xml"/><Relationship Id="rId19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0.xml"/><Relationship Id="rId9" Type="http://schemas.openxmlformats.org/officeDocument/2006/relationships/slideLayout" Target="../slideLayouts/slideLayout275.xml"/><Relationship Id="rId14" Type="http://schemas.openxmlformats.org/officeDocument/2006/relationships/slideLayout" Target="../slideLayouts/slideLayout28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0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79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86.xml"/><Relationship Id="rId19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slideLayout" Target="../slideLayouts/slideLayout108.xml"/><Relationship Id="rId18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9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1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97.xml"/><Relationship Id="rId16" Type="http://schemas.openxmlformats.org/officeDocument/2006/relationships/slideLayout" Target="../slideLayouts/slideLayout111.xml"/><Relationship Id="rId20" Type="http://schemas.openxmlformats.org/officeDocument/2006/relationships/theme" Target="../theme/theme6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5.xml"/><Relationship Id="rId19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Relationship Id="rId14" Type="http://schemas.openxmlformats.org/officeDocument/2006/relationships/slideLayout" Target="../slideLayouts/slideLayout10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slideLayout" Target="../slideLayouts/slideLayout132.xml"/><Relationship Id="rId3" Type="http://schemas.openxmlformats.org/officeDocument/2006/relationships/slideLayout" Target="../slideLayouts/slideLayout117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20" Type="http://schemas.openxmlformats.org/officeDocument/2006/relationships/theme" Target="../theme/theme7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24.xml"/><Relationship Id="rId19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13" Type="http://schemas.openxmlformats.org/officeDocument/2006/relationships/slideLayout" Target="../slideLayouts/slideLayout146.xml"/><Relationship Id="rId1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36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40.xml"/><Relationship Id="rId12" Type="http://schemas.openxmlformats.org/officeDocument/2006/relationships/slideLayout" Target="../slideLayouts/slideLayout145.xml"/><Relationship Id="rId17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35.xml"/><Relationship Id="rId16" Type="http://schemas.openxmlformats.org/officeDocument/2006/relationships/slideLayout" Target="../slideLayouts/slideLayout149.xml"/><Relationship Id="rId20" Type="http://schemas.openxmlformats.org/officeDocument/2006/relationships/theme" Target="../theme/theme8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43.xml"/><Relationship Id="rId19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Relationship Id="rId14" Type="http://schemas.openxmlformats.org/officeDocument/2006/relationships/slideLayout" Target="../slideLayouts/slideLayout14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slideLayout" Target="../slideLayouts/slideLayout165.xml"/><Relationship Id="rId18" Type="http://schemas.openxmlformats.org/officeDocument/2006/relationships/slideLayout" Target="../slideLayouts/slideLayout170.xml"/><Relationship Id="rId3" Type="http://schemas.openxmlformats.org/officeDocument/2006/relationships/slideLayout" Target="../slideLayouts/slideLayout155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17" Type="http://schemas.openxmlformats.org/officeDocument/2006/relationships/slideLayout" Target="../slideLayouts/slideLayout169.xml"/><Relationship Id="rId2" Type="http://schemas.openxmlformats.org/officeDocument/2006/relationships/slideLayout" Target="../slideLayouts/slideLayout154.xml"/><Relationship Id="rId16" Type="http://schemas.openxmlformats.org/officeDocument/2006/relationships/slideLayout" Target="../slideLayouts/slideLayout168.xml"/><Relationship Id="rId20" Type="http://schemas.openxmlformats.org/officeDocument/2006/relationships/theme" Target="../theme/theme9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5" Type="http://schemas.openxmlformats.org/officeDocument/2006/relationships/slideLayout" Target="../slideLayouts/slideLayout167.xml"/><Relationship Id="rId10" Type="http://schemas.openxmlformats.org/officeDocument/2006/relationships/slideLayout" Target="../slideLayouts/slideLayout162.xml"/><Relationship Id="rId19" Type="http://schemas.openxmlformats.org/officeDocument/2006/relationships/slideLayout" Target="../slideLayouts/slideLayout171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Relationship Id="rId14" Type="http://schemas.openxmlformats.org/officeDocument/2006/relationships/slideLayout" Target="../slideLayouts/slideLayout166.xml"/></Relationships>
</file>

<file path=ppt/slideMasters/slideMaster1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529" r:id="rId2"/>
    <p:sldLayoutId id="2147484530" r:id="rId3"/>
    <p:sldLayoutId id="2147484531" r:id="rId4"/>
    <p:sldLayoutId id="2147484532" r:id="rId5"/>
    <p:sldLayoutId id="2147484533" r:id="rId6"/>
    <p:sldLayoutId id="2147484534" r:id="rId7"/>
    <p:sldLayoutId id="2147484535" r:id="rId8"/>
    <p:sldLayoutId id="2147484627" r:id="rId9"/>
    <p:sldLayoutId id="2147484625" r:id="rId10"/>
    <p:sldLayoutId id="2147484536" r:id="rId11"/>
    <p:sldLayoutId id="2147484537" r:id="rId12"/>
    <p:sldLayoutId id="2147484538" r:id="rId13"/>
    <p:sldLayoutId id="2147484539" r:id="rId14"/>
    <p:sldLayoutId id="2147484626" r:id="rId15"/>
    <p:sldLayoutId id="2147484540" r:id="rId16"/>
    <p:sldLayoutId id="2147484408" r:id="rId17"/>
    <p:sldLayoutId id="2147484409" r:id="rId18"/>
    <p:sldLayoutId id="21474840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143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1" r:id="rId1"/>
    <p:sldLayoutId id="2147484692" r:id="rId2"/>
    <p:sldLayoutId id="2147484693" r:id="rId3"/>
    <p:sldLayoutId id="2147484694" r:id="rId4"/>
    <p:sldLayoutId id="2147484695" r:id="rId5"/>
    <p:sldLayoutId id="2147484696" r:id="rId6"/>
    <p:sldLayoutId id="2147484697" r:id="rId7"/>
    <p:sldLayoutId id="2147484698" r:id="rId8"/>
    <p:sldLayoutId id="2147484699" r:id="rId9"/>
    <p:sldLayoutId id="2147484700" r:id="rId10"/>
    <p:sldLayoutId id="2147484701" r:id="rId11"/>
    <p:sldLayoutId id="2147484702" r:id="rId12"/>
    <p:sldLayoutId id="2147484703" r:id="rId13"/>
    <p:sldLayoutId id="2147484704" r:id="rId14"/>
    <p:sldLayoutId id="2147484705" r:id="rId15"/>
    <p:sldLayoutId id="2147484706" r:id="rId16"/>
    <p:sldLayoutId id="2147484707" r:id="rId17"/>
    <p:sldLayoutId id="2147484708" r:id="rId18"/>
    <p:sldLayoutId id="214748470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638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11" r:id="rId1"/>
    <p:sldLayoutId id="2147484712" r:id="rId2"/>
    <p:sldLayoutId id="2147484713" r:id="rId3"/>
    <p:sldLayoutId id="2147484714" r:id="rId4"/>
    <p:sldLayoutId id="2147484715" r:id="rId5"/>
    <p:sldLayoutId id="2147484716" r:id="rId6"/>
    <p:sldLayoutId id="2147484717" r:id="rId7"/>
    <p:sldLayoutId id="2147484718" r:id="rId8"/>
    <p:sldLayoutId id="2147484719" r:id="rId9"/>
    <p:sldLayoutId id="2147484720" r:id="rId10"/>
    <p:sldLayoutId id="2147484721" r:id="rId11"/>
    <p:sldLayoutId id="2147484722" r:id="rId12"/>
    <p:sldLayoutId id="2147484723" r:id="rId13"/>
    <p:sldLayoutId id="2147484724" r:id="rId14"/>
    <p:sldLayoutId id="2147484725" r:id="rId15"/>
    <p:sldLayoutId id="2147484726" r:id="rId16"/>
    <p:sldLayoutId id="2147484727" r:id="rId17"/>
    <p:sldLayoutId id="2147484728" r:id="rId18"/>
    <p:sldLayoutId id="214748472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123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1" r:id="rId1"/>
    <p:sldLayoutId id="2147484732" r:id="rId2"/>
    <p:sldLayoutId id="2147484733" r:id="rId3"/>
    <p:sldLayoutId id="2147484734" r:id="rId4"/>
    <p:sldLayoutId id="2147484735" r:id="rId5"/>
    <p:sldLayoutId id="2147484736" r:id="rId6"/>
    <p:sldLayoutId id="2147484737" r:id="rId7"/>
    <p:sldLayoutId id="2147484738" r:id="rId8"/>
    <p:sldLayoutId id="2147484739" r:id="rId9"/>
    <p:sldLayoutId id="2147484740" r:id="rId10"/>
    <p:sldLayoutId id="2147484741" r:id="rId11"/>
    <p:sldLayoutId id="2147484742" r:id="rId12"/>
    <p:sldLayoutId id="2147484743" r:id="rId13"/>
    <p:sldLayoutId id="2147484744" r:id="rId14"/>
    <p:sldLayoutId id="2147484745" r:id="rId15"/>
    <p:sldLayoutId id="2147484746" r:id="rId16"/>
    <p:sldLayoutId id="2147484747" r:id="rId17"/>
    <p:sldLayoutId id="2147484748" r:id="rId18"/>
    <p:sldLayoutId id="214748474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13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3617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1" r:id="rId1"/>
    <p:sldLayoutId id="2147484752" r:id="rId2"/>
    <p:sldLayoutId id="2147484753" r:id="rId3"/>
    <p:sldLayoutId id="2147484754" r:id="rId4"/>
    <p:sldLayoutId id="2147484755" r:id="rId5"/>
    <p:sldLayoutId id="2147484756" r:id="rId6"/>
    <p:sldLayoutId id="2147484757" r:id="rId7"/>
    <p:sldLayoutId id="2147484758" r:id="rId8"/>
    <p:sldLayoutId id="2147484759" r:id="rId9"/>
    <p:sldLayoutId id="2147484760" r:id="rId10"/>
    <p:sldLayoutId id="2147484761" r:id="rId11"/>
    <p:sldLayoutId id="2147484762" r:id="rId12"/>
    <p:sldLayoutId id="2147484763" r:id="rId13"/>
    <p:sldLayoutId id="2147484764" r:id="rId14"/>
    <p:sldLayoutId id="2147484765" r:id="rId15"/>
    <p:sldLayoutId id="2147484766" r:id="rId16"/>
    <p:sldLayoutId id="2147484767" r:id="rId17"/>
    <p:sldLayoutId id="2147484768" r:id="rId18"/>
    <p:sldLayoutId id="214748476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14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11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71" r:id="rId1"/>
    <p:sldLayoutId id="2147484772" r:id="rId2"/>
    <p:sldLayoutId id="2147484773" r:id="rId3"/>
    <p:sldLayoutId id="2147484774" r:id="rId4"/>
    <p:sldLayoutId id="2147484775" r:id="rId5"/>
    <p:sldLayoutId id="2147484776" r:id="rId6"/>
    <p:sldLayoutId id="2147484777" r:id="rId7"/>
    <p:sldLayoutId id="2147484778" r:id="rId8"/>
    <p:sldLayoutId id="2147484779" r:id="rId9"/>
    <p:sldLayoutId id="2147484780" r:id="rId10"/>
    <p:sldLayoutId id="2147484781" r:id="rId11"/>
    <p:sldLayoutId id="2147484782" r:id="rId12"/>
    <p:sldLayoutId id="2147484783" r:id="rId13"/>
    <p:sldLayoutId id="2147484784" r:id="rId14"/>
    <p:sldLayoutId id="2147484785" r:id="rId15"/>
    <p:sldLayoutId id="2147484786" r:id="rId16"/>
    <p:sldLayoutId id="2147484787" r:id="rId17"/>
    <p:sldLayoutId id="2147484788" r:id="rId18"/>
    <p:sldLayoutId id="214748478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15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827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1" r:id="rId1"/>
    <p:sldLayoutId id="2147484792" r:id="rId2"/>
    <p:sldLayoutId id="2147484793" r:id="rId3"/>
    <p:sldLayoutId id="2147484794" r:id="rId4"/>
    <p:sldLayoutId id="2147484795" r:id="rId5"/>
    <p:sldLayoutId id="2147484796" r:id="rId6"/>
    <p:sldLayoutId id="2147484797" r:id="rId7"/>
    <p:sldLayoutId id="2147484798" r:id="rId8"/>
    <p:sldLayoutId id="2147484799" r:id="rId9"/>
    <p:sldLayoutId id="2147484800" r:id="rId10"/>
    <p:sldLayoutId id="2147484801" r:id="rId11"/>
    <p:sldLayoutId id="2147484802" r:id="rId12"/>
    <p:sldLayoutId id="2147484803" r:id="rId13"/>
    <p:sldLayoutId id="2147484804" r:id="rId14"/>
    <p:sldLayoutId id="2147484805" r:id="rId15"/>
    <p:sldLayoutId id="2147484806" r:id="rId16"/>
    <p:sldLayoutId id="2147484807" r:id="rId17"/>
    <p:sldLayoutId id="2147484808" r:id="rId18"/>
    <p:sldLayoutId id="214748480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541" r:id="rId2"/>
    <p:sldLayoutId id="2147484542" r:id="rId3"/>
    <p:sldLayoutId id="2147484543" r:id="rId4"/>
    <p:sldLayoutId id="214748454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548" r:id="rId11"/>
    <p:sldLayoutId id="2147484549" r:id="rId12"/>
    <p:sldLayoutId id="2147484550" r:id="rId13"/>
    <p:sldLayoutId id="2147484551" r:id="rId14"/>
    <p:sldLayoutId id="2147484628" r:id="rId15"/>
    <p:sldLayoutId id="2147484552" r:id="rId16"/>
    <p:sldLayoutId id="2147484424" r:id="rId17"/>
    <p:sldLayoutId id="2147484425" r:id="rId18"/>
    <p:sldLayoutId id="2147484426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553" r:id="rId2"/>
    <p:sldLayoutId id="2147484554" r:id="rId3"/>
    <p:sldLayoutId id="2147484555" r:id="rId4"/>
    <p:sldLayoutId id="2147484556" r:id="rId5"/>
    <p:sldLayoutId id="2147484640" r:id="rId6"/>
    <p:sldLayoutId id="2147484641" r:id="rId7"/>
    <p:sldLayoutId id="2147484642" r:id="rId8"/>
    <p:sldLayoutId id="2147484643" r:id="rId9"/>
    <p:sldLayoutId id="2147484644" r:id="rId10"/>
    <p:sldLayoutId id="2147484560" r:id="rId11"/>
    <p:sldLayoutId id="2147484561" r:id="rId12"/>
    <p:sldLayoutId id="2147484562" r:id="rId13"/>
    <p:sldLayoutId id="2147484563" r:id="rId14"/>
    <p:sldLayoutId id="2147484629" r:id="rId15"/>
    <p:sldLayoutId id="2147484564" r:id="rId16"/>
    <p:sldLayoutId id="2147484441" r:id="rId17"/>
    <p:sldLayoutId id="2147484442" r:id="rId18"/>
    <p:sldLayoutId id="21474844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565" r:id="rId2"/>
    <p:sldLayoutId id="2147484566" r:id="rId3"/>
    <p:sldLayoutId id="2147484567" r:id="rId4"/>
    <p:sldLayoutId id="2147484568" r:id="rId5"/>
    <p:sldLayoutId id="2147484645" r:id="rId6"/>
    <p:sldLayoutId id="2147484646" r:id="rId7"/>
    <p:sldLayoutId id="2147484647" r:id="rId8"/>
    <p:sldLayoutId id="2147484648" r:id="rId9"/>
    <p:sldLayoutId id="2147484649" r:id="rId10"/>
    <p:sldLayoutId id="2147484572" r:id="rId11"/>
    <p:sldLayoutId id="2147484573" r:id="rId12"/>
    <p:sldLayoutId id="2147484574" r:id="rId13"/>
    <p:sldLayoutId id="2147484575" r:id="rId14"/>
    <p:sldLayoutId id="2147484630" r:id="rId15"/>
    <p:sldLayoutId id="2147484576" r:id="rId16"/>
    <p:sldLayoutId id="2147484458" r:id="rId17"/>
    <p:sldLayoutId id="2147484459" r:id="rId18"/>
    <p:sldLayoutId id="2147484460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577" r:id="rId2"/>
    <p:sldLayoutId id="2147484578" r:id="rId3"/>
    <p:sldLayoutId id="2147484579" r:id="rId4"/>
    <p:sldLayoutId id="2147484580" r:id="rId5"/>
    <p:sldLayoutId id="2147484650" r:id="rId6"/>
    <p:sldLayoutId id="2147484651" r:id="rId7"/>
    <p:sldLayoutId id="2147484652" r:id="rId8"/>
    <p:sldLayoutId id="2147484653" r:id="rId9"/>
    <p:sldLayoutId id="2147484654" r:id="rId10"/>
    <p:sldLayoutId id="2147484584" r:id="rId11"/>
    <p:sldLayoutId id="2147484585" r:id="rId12"/>
    <p:sldLayoutId id="2147484586" r:id="rId13"/>
    <p:sldLayoutId id="2147484587" r:id="rId14"/>
    <p:sldLayoutId id="2147484631" r:id="rId15"/>
    <p:sldLayoutId id="2147484588" r:id="rId16"/>
    <p:sldLayoutId id="2147484475" r:id="rId17"/>
    <p:sldLayoutId id="2147484476" r:id="rId18"/>
    <p:sldLayoutId id="2147484477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589" r:id="rId2"/>
    <p:sldLayoutId id="2147484590" r:id="rId3"/>
    <p:sldLayoutId id="2147484591" r:id="rId4"/>
    <p:sldLayoutId id="2147484592" r:id="rId5"/>
    <p:sldLayoutId id="2147484655" r:id="rId6"/>
    <p:sldLayoutId id="2147484656" r:id="rId7"/>
    <p:sldLayoutId id="2147484657" r:id="rId8"/>
    <p:sldLayoutId id="2147484658" r:id="rId9"/>
    <p:sldLayoutId id="2147484659" r:id="rId10"/>
    <p:sldLayoutId id="2147484596" r:id="rId11"/>
    <p:sldLayoutId id="2147484597" r:id="rId12"/>
    <p:sldLayoutId id="2147484598" r:id="rId13"/>
    <p:sldLayoutId id="2147484599" r:id="rId14"/>
    <p:sldLayoutId id="2147484632" r:id="rId15"/>
    <p:sldLayoutId id="2147484600" r:id="rId16"/>
    <p:sldLayoutId id="2147484492" r:id="rId17"/>
    <p:sldLayoutId id="2147484493" r:id="rId18"/>
    <p:sldLayoutId id="2147484494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601" r:id="rId2"/>
    <p:sldLayoutId id="2147484602" r:id="rId3"/>
    <p:sldLayoutId id="2147484603" r:id="rId4"/>
    <p:sldLayoutId id="2147484604" r:id="rId5"/>
    <p:sldLayoutId id="2147484660" r:id="rId6"/>
    <p:sldLayoutId id="2147484661" r:id="rId7"/>
    <p:sldLayoutId id="2147484662" r:id="rId8"/>
    <p:sldLayoutId id="2147484663" r:id="rId9"/>
    <p:sldLayoutId id="2147484664" r:id="rId10"/>
    <p:sldLayoutId id="2147484608" r:id="rId11"/>
    <p:sldLayoutId id="2147484609" r:id="rId12"/>
    <p:sldLayoutId id="2147484610" r:id="rId13"/>
    <p:sldLayoutId id="2147484611" r:id="rId14"/>
    <p:sldLayoutId id="2147484633" r:id="rId15"/>
    <p:sldLayoutId id="2147484612" r:id="rId16"/>
    <p:sldLayoutId id="2147484509" r:id="rId17"/>
    <p:sldLayoutId id="2147484510" r:id="rId18"/>
    <p:sldLayoutId id="2147484511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613" r:id="rId2"/>
    <p:sldLayoutId id="2147484614" r:id="rId3"/>
    <p:sldLayoutId id="2147484615" r:id="rId4"/>
    <p:sldLayoutId id="2147484616" r:id="rId5"/>
    <p:sldLayoutId id="2147484665" r:id="rId6"/>
    <p:sldLayoutId id="2147484666" r:id="rId7"/>
    <p:sldLayoutId id="2147484667" r:id="rId8"/>
    <p:sldLayoutId id="2147484668" r:id="rId9"/>
    <p:sldLayoutId id="2147484669" r:id="rId10"/>
    <p:sldLayoutId id="2147484620" r:id="rId11"/>
    <p:sldLayoutId id="2147484621" r:id="rId12"/>
    <p:sldLayoutId id="2147484622" r:id="rId13"/>
    <p:sldLayoutId id="2147484623" r:id="rId14"/>
    <p:sldLayoutId id="2147484634" r:id="rId15"/>
    <p:sldLayoutId id="2147484624" r:id="rId16"/>
    <p:sldLayoutId id="2147484526" r:id="rId17"/>
    <p:sldLayoutId id="2147484527" r:id="rId18"/>
    <p:sldLayoutId id="2147484528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668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71" r:id="rId1"/>
    <p:sldLayoutId id="2147484672" r:id="rId2"/>
    <p:sldLayoutId id="2147484673" r:id="rId3"/>
    <p:sldLayoutId id="2147484674" r:id="rId4"/>
    <p:sldLayoutId id="2147484675" r:id="rId5"/>
    <p:sldLayoutId id="2147484676" r:id="rId6"/>
    <p:sldLayoutId id="2147484677" r:id="rId7"/>
    <p:sldLayoutId id="2147484678" r:id="rId8"/>
    <p:sldLayoutId id="2147484679" r:id="rId9"/>
    <p:sldLayoutId id="2147484680" r:id="rId10"/>
    <p:sldLayoutId id="2147484681" r:id="rId11"/>
    <p:sldLayoutId id="2147484682" r:id="rId12"/>
    <p:sldLayoutId id="2147484683" r:id="rId13"/>
    <p:sldLayoutId id="2147484684" r:id="rId14"/>
    <p:sldLayoutId id="2147484685" r:id="rId15"/>
    <p:sldLayoutId id="2147484686" r:id="rId16"/>
    <p:sldLayoutId id="2147484687" r:id="rId17"/>
    <p:sldLayoutId id="2147484688" r:id="rId18"/>
    <p:sldLayoutId id="214748468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2" Type="http://schemas.openxmlformats.org/officeDocument/2006/relationships/hyperlink" Target="https://media.goteborg.se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goteborg.se/wps/myportal/enhetssida/grafisk-profil/tillampningar/presentationer-och-informationsskarma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8.xml"/></Relationships>
</file>

<file path=ppt/slides/slide1.xml><?xml version="1.0" encoding="utf-8"?>
<p:sld xmlns:a16="http://schemas.microsoft.com/office/drawing/2014/main" xmlns:a14="http://schemas.microsoft.com/office/drawing/2010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219964-6B11-4078-B804-F2FAC8B403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7987" y="404813"/>
            <a:ext cx="9170988" cy="468312"/>
          </a:xfrm>
        </p:spPr>
        <p:txBody>
          <a:bodyPr>
            <a:noAutofit/>
          </a:bodyPr>
          <a:lstStyle/>
          <a:p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s</a:t>
            </a:r>
            <a:r>
              <a:rPr lang="sv-SE" dirty="0"/>
              <a:t>t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k</a:t>
            </a:r>
            <a:r>
              <a:rPr lang="sv-SE" dirty="0"/>
              <a:t>t</a:t>
            </a:r>
            <a:r>
              <a:rPr lang="sv-SE" dirty="0"/>
              <a:t>i</a:t>
            </a:r>
            <a:r>
              <a:rPr lang="sv-SE" dirty="0"/>
              <a:t>o</a:t>
            </a:r>
            <a:r>
              <a:rPr lang="sv-SE" dirty="0"/>
              <a:t>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928497-ABF0-4828-AE72-9B42FB39EF9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07987" y="1128713"/>
            <a:ext cx="4681538" cy="282575"/>
          </a:xfrm>
        </p:spPr>
        <p:txBody>
          <a:bodyPr>
            <a:spAutoFit/>
          </a:bodyPr>
          <a:lstStyle/>
          <a:p>
            <a:r>
              <a:rPr lang="sv-SE" sz="1800" dirty="0"/>
              <a:t>H</a:t>
            </a:r>
            <a:r>
              <a:rPr lang="sv-SE" sz="1800" dirty="0"/>
              <a:t>ö</a:t>
            </a:r>
            <a:r>
              <a:rPr lang="sv-SE" sz="1800" dirty="0"/>
              <a:t>g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k</a:t>
            </a:r>
            <a:r>
              <a:rPr lang="sv-SE" sz="1800" dirty="0"/>
              <a:t>l</a:t>
            </a:r>
            <a:r>
              <a:rPr lang="sv-SE" sz="1800" dirty="0"/>
              <a:t>i</a:t>
            </a:r>
            <a:r>
              <a:rPr lang="sv-SE" sz="1800" dirty="0"/>
              <a:t>c</a:t>
            </a:r>
            <a:r>
              <a:rPr lang="sv-SE" sz="1800" dirty="0"/>
              <a:t>k</a:t>
            </a:r>
            <a:r>
              <a:rPr lang="sv-SE" sz="1800" dirty="0"/>
              <a:t>a</a:t>
            </a:r>
            <a:r>
              <a:rPr lang="sv-SE" sz="1800" dirty="0"/>
              <a:t> </a:t>
            </a:r>
            <a:r>
              <a:rPr lang="sv-SE" sz="1800" dirty="0"/>
              <a:t>p</a:t>
            </a:r>
            <a:r>
              <a:rPr lang="sv-SE" sz="1800" dirty="0"/>
              <a:t>å</a:t>
            </a:r>
            <a:r>
              <a:rPr lang="sv-SE" sz="1800" dirty="0"/>
              <a:t> </a:t>
            </a:r>
            <a:r>
              <a:rPr lang="sv-SE" sz="1800" dirty="0"/>
              <a:t>s</a:t>
            </a:r>
            <a:r>
              <a:rPr lang="sv-SE" sz="1800" dirty="0"/>
              <a:t>i</a:t>
            </a:r>
            <a:r>
              <a:rPr lang="sv-SE" sz="1800" dirty="0"/>
              <a:t>d</a:t>
            </a:r>
            <a:r>
              <a:rPr lang="sv-SE" sz="1800" dirty="0"/>
              <a:t>a</a:t>
            </a:r>
            <a:r>
              <a:rPr lang="sv-SE" sz="1800" dirty="0"/>
              <a:t>n</a:t>
            </a:r>
            <a:r>
              <a:rPr lang="sv-SE" sz="1800" dirty="0"/>
              <a:t> </a:t>
            </a:r>
            <a:r>
              <a:rPr lang="sv-SE" sz="1800" dirty="0"/>
              <a:t>f</a:t>
            </a:r>
            <a:r>
              <a:rPr lang="sv-SE" sz="1800" dirty="0"/>
              <a:t>ö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a</a:t>
            </a:r>
            <a:r>
              <a:rPr lang="sv-SE" sz="1800" dirty="0"/>
              <a:t>t</a:t>
            </a:r>
            <a:r>
              <a:rPr lang="sv-SE" sz="1800" dirty="0"/>
              <a:t>t</a:t>
            </a:r>
            <a:r>
              <a:rPr lang="sv-SE" sz="1800" dirty="0"/>
              <a:t> </a:t>
            </a:r>
            <a:r>
              <a:rPr lang="sv-SE" sz="1800" dirty="0"/>
              <a:t>b</a:t>
            </a:r>
            <a:r>
              <a:rPr lang="sv-SE" sz="1800" dirty="0"/>
              <a:t>y</a:t>
            </a:r>
            <a:r>
              <a:rPr lang="sv-SE" sz="1800" dirty="0"/>
              <a:t>t</a:t>
            </a:r>
            <a:r>
              <a:rPr lang="sv-SE" sz="1800" dirty="0"/>
              <a:t>a</a:t>
            </a:r>
            <a:r>
              <a:rPr lang="sv-SE" sz="1800" dirty="0"/>
              <a:t> </a:t>
            </a:r>
            <a:r>
              <a:rPr lang="sv-SE" sz="1800" dirty="0"/>
              <a:t>l</a:t>
            </a:r>
            <a:r>
              <a:rPr lang="sv-SE" sz="1800" dirty="0"/>
              <a:t>a</a:t>
            </a:r>
            <a:r>
              <a:rPr lang="sv-SE" sz="1800" dirty="0"/>
              <a:t>y</a:t>
            </a:r>
            <a:r>
              <a:rPr lang="sv-SE" sz="1800" dirty="0"/>
              <a:t>o</a:t>
            </a:r>
            <a:r>
              <a:rPr lang="sv-SE" sz="1800" dirty="0"/>
              <a:t>u</a:t>
            </a:r>
            <a:r>
              <a:rPr lang="sv-SE" sz="1800" dirty="0"/>
              <a:t>t</a:t>
            </a:r>
            <a:r>
              <a:rPr lang="sv-SE" sz="1800" dirty="0"/>
              <a:t>.</a:t>
            </a:r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F37DCE3C-F018-44B8-B64F-D7068B530BDE}"/>
              </a:ext>
            </a:extLst>
          </p:cNvPr>
          <p:cNvSpPr txBox="1">
            <a:spLocks/>
          </p:cNvSpPr>
          <p:nvPr/>
        </p:nvSpPr>
        <p:spPr>
          <a:xfrm>
            <a:off x="407987" y="1657722"/>
            <a:ext cx="4945062" cy="59513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/>
              <a:t>F</a:t>
            </a:r>
            <a:r>
              <a:rPr lang="sv-SE" sz="1800" dirty="0"/>
              <a:t>o</a:t>
            </a:r>
            <a:r>
              <a:rPr lang="sv-SE" sz="1800" dirty="0"/>
              <a:t>t</a:t>
            </a:r>
            <a:r>
              <a:rPr lang="sv-SE" sz="1800" dirty="0"/>
              <a:t>o</a:t>
            </a:r>
            <a:r>
              <a:rPr lang="sv-SE" sz="1800" dirty="0"/>
              <a:t>n</a:t>
            </a:r>
            <a:r>
              <a:rPr lang="sv-SE" sz="1800" dirty="0"/>
              <a:t>,</a:t>
            </a:r>
            <a:r>
              <a:rPr lang="sv-SE" sz="1800" dirty="0"/>
              <a:t> </a:t>
            </a:r>
            <a:r>
              <a:rPr lang="sv-SE" sz="1800" dirty="0"/>
              <a:t>i</a:t>
            </a:r>
            <a:r>
              <a:rPr lang="sv-SE" sz="1800" dirty="0"/>
              <a:t>l</a:t>
            </a:r>
            <a:r>
              <a:rPr lang="sv-SE" sz="1800" dirty="0"/>
              <a:t>l</a:t>
            </a:r>
            <a:r>
              <a:rPr lang="sv-SE" sz="1800" dirty="0"/>
              <a:t>u</a:t>
            </a:r>
            <a:r>
              <a:rPr lang="sv-SE" sz="1800" dirty="0"/>
              <a:t>s</a:t>
            </a:r>
            <a:r>
              <a:rPr lang="sv-SE" sz="1800" dirty="0"/>
              <a:t>t</a:t>
            </a:r>
            <a:r>
              <a:rPr lang="sv-SE" sz="1800" dirty="0"/>
              <a:t>r</a:t>
            </a:r>
            <a:r>
              <a:rPr lang="sv-SE" sz="1800" dirty="0"/>
              <a:t>a</a:t>
            </a:r>
            <a:r>
              <a:rPr lang="sv-SE" sz="1800" dirty="0"/>
              <a:t>t</a:t>
            </a:r>
            <a:r>
              <a:rPr lang="sv-SE" sz="1800" dirty="0"/>
              <a:t>i</a:t>
            </a:r>
            <a:r>
              <a:rPr lang="sv-SE" sz="1800" dirty="0"/>
              <a:t>o</a:t>
            </a:r>
            <a:r>
              <a:rPr lang="sv-SE" sz="1800" dirty="0"/>
              <a:t>n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o</a:t>
            </a:r>
            <a:r>
              <a:rPr lang="sv-SE" sz="1800" dirty="0"/>
              <a:t>c</a:t>
            </a:r>
            <a:r>
              <a:rPr lang="sv-SE" sz="1800" dirty="0"/>
              <a:t>h</a:t>
            </a:r>
            <a:r>
              <a:rPr lang="sv-SE" sz="1800" dirty="0"/>
              <a:t> </a:t>
            </a:r>
            <a:r>
              <a:rPr lang="sv-SE" sz="1800" dirty="0"/>
              <a:t>i</a:t>
            </a:r>
            <a:r>
              <a:rPr lang="sv-SE" sz="1800" dirty="0"/>
              <a:t>n</a:t>
            </a:r>
            <a:r>
              <a:rPr lang="sv-SE" sz="1800" dirty="0"/>
              <a:t>f</a:t>
            </a:r>
            <a:r>
              <a:rPr lang="sv-SE" sz="1800" dirty="0"/>
              <a:t>o</a:t>
            </a:r>
            <a:r>
              <a:rPr lang="sv-SE" sz="1800" dirty="0"/>
              <a:t>r</a:t>
            </a:r>
            <a:r>
              <a:rPr lang="sv-SE" sz="1800" dirty="0"/>
              <a:t>m</a:t>
            </a:r>
            <a:r>
              <a:rPr lang="sv-SE" sz="1800" dirty="0"/>
              <a:t>a</a:t>
            </a:r>
            <a:r>
              <a:rPr lang="sv-SE" sz="1800" dirty="0"/>
              <a:t>t</a:t>
            </a:r>
            <a:r>
              <a:rPr lang="sv-SE" sz="1800" dirty="0"/>
              <a:t>i</a:t>
            </a:r>
            <a:r>
              <a:rPr lang="sv-SE" sz="1800" dirty="0"/>
              <a:t>o</a:t>
            </a:r>
            <a:r>
              <a:rPr lang="sv-SE" sz="1800" dirty="0"/>
              <a:t>n</a:t>
            </a:r>
            <a:r>
              <a:rPr lang="sv-SE" sz="1800" dirty="0"/>
              <a:t>s</a:t>
            </a:r>
            <a:r>
              <a:rPr lang="sv-SE" sz="1800" dirty="0"/>
              <a:t>g</a:t>
            </a:r>
            <a:r>
              <a:rPr lang="sv-SE" sz="1800" dirty="0"/>
              <a:t>r</a:t>
            </a:r>
            <a:r>
              <a:rPr lang="sv-SE" sz="1800" dirty="0"/>
              <a:t>a</a:t>
            </a:r>
            <a:r>
              <a:rPr lang="sv-SE" sz="1800" dirty="0"/>
              <a:t>f</a:t>
            </a:r>
            <a:r>
              <a:rPr lang="sv-SE" sz="1800" dirty="0"/>
              <a:t>i</a:t>
            </a:r>
            <a:r>
              <a:rPr lang="sv-SE" sz="1800" dirty="0"/>
              <a:t>k</a:t>
            </a:r>
            <a:r>
              <a:rPr lang="sv-SE" sz="1800" dirty="0"/>
              <a:t> </a:t>
            </a:r>
            <a:r>
              <a:rPr lang="sv-SE" sz="1800" dirty="0"/>
              <a:t>h</a:t>
            </a:r>
            <a:r>
              <a:rPr lang="sv-SE" sz="1800" dirty="0"/>
              <a:t>ä</a:t>
            </a:r>
            <a:r>
              <a:rPr lang="sv-SE" sz="1800" dirty="0"/>
              <a:t>m</a:t>
            </a:r>
            <a:r>
              <a:rPr lang="sv-SE" sz="1800" dirty="0"/>
              <a:t>t</a:t>
            </a:r>
            <a:r>
              <a:rPr lang="sv-SE" sz="1800" dirty="0"/>
              <a:t>a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d</a:t>
            </a:r>
            <a:r>
              <a:rPr lang="sv-SE" sz="1800" dirty="0"/>
              <a:t>u</a:t>
            </a:r>
            <a:r>
              <a:rPr lang="sv-SE" sz="1800" dirty="0"/>
              <a:t> </a:t>
            </a:r>
            <a:r>
              <a:rPr lang="sv-SE" sz="1800" dirty="0"/>
              <a:t>i</a:t>
            </a:r>
            <a:r>
              <a:rPr lang="sv-SE" sz="1800" dirty="0"/>
              <a:t> </a:t>
            </a:r>
            <a:r>
              <a:rPr lang="sv-SE" sz="1800" dirty="0"/>
              <a:t>G</a:t>
            </a:r>
            <a:r>
              <a:rPr lang="sv-SE" sz="1800" dirty="0"/>
              <a:t>ö</a:t>
            </a:r>
            <a:r>
              <a:rPr lang="sv-SE" sz="1800" dirty="0"/>
              <a:t>t</a:t>
            </a:r>
            <a:r>
              <a:rPr lang="sv-SE" sz="1800" dirty="0"/>
              <a:t>e</a:t>
            </a:r>
            <a:r>
              <a:rPr lang="sv-SE" sz="1800" dirty="0"/>
              <a:t>b</a:t>
            </a:r>
            <a:r>
              <a:rPr lang="sv-SE" sz="1800" dirty="0"/>
              <a:t>o</a:t>
            </a:r>
            <a:r>
              <a:rPr lang="sv-SE" sz="1800" dirty="0"/>
              <a:t>r</a:t>
            </a:r>
            <a:r>
              <a:rPr lang="sv-SE" sz="1800" dirty="0"/>
              <a:t>g</a:t>
            </a:r>
            <a:r>
              <a:rPr lang="sv-SE" sz="1800" dirty="0"/>
              <a:t>s</a:t>
            </a:r>
            <a:r>
              <a:rPr lang="sv-SE" sz="1800" dirty="0"/>
              <a:t> </a:t>
            </a:r>
            <a:r>
              <a:rPr lang="sv-SE" sz="1800" dirty="0"/>
              <a:t>S</a:t>
            </a:r>
            <a:r>
              <a:rPr lang="sv-SE" sz="1800" dirty="0"/>
              <a:t>t</a:t>
            </a:r>
            <a:r>
              <a:rPr lang="sv-SE" sz="1800" dirty="0"/>
              <a:t>a</a:t>
            </a:r>
            <a:r>
              <a:rPr lang="sv-SE" sz="1800" dirty="0"/>
              <a:t>d</a:t>
            </a:r>
            <a:r>
              <a:rPr lang="sv-SE" sz="1800" dirty="0"/>
              <a:t>s</a:t>
            </a:r>
            <a:r>
              <a:rPr lang="sv-SE" sz="1800" dirty="0"/>
              <a:t> </a:t>
            </a:r>
            <a:r>
              <a:rPr lang="sv-SE" sz="1800" dirty="0">
                <a:hlinkClick r:id="rId2"/>
              </a:rPr>
              <a:t>M</a:t>
            </a:r>
            <a:r>
              <a:rPr lang="sv-SE" sz="1800" dirty="0">
                <a:hlinkClick r:id="rId2"/>
              </a:rPr>
              <a:t>e</a:t>
            </a:r>
            <a:r>
              <a:rPr lang="sv-SE" sz="1800" dirty="0">
                <a:hlinkClick r:id="rId2"/>
              </a:rPr>
              <a:t>d</a:t>
            </a:r>
            <a:r>
              <a:rPr lang="sv-SE" sz="1800" dirty="0">
                <a:hlinkClick r:id="rId2"/>
              </a:rPr>
              <a:t>i</a:t>
            </a:r>
            <a:r>
              <a:rPr lang="sv-SE" sz="1800" dirty="0">
                <a:hlinkClick r:id="rId2"/>
              </a:rPr>
              <a:t>a</a:t>
            </a:r>
            <a:r>
              <a:rPr lang="sv-SE" sz="1800" dirty="0">
                <a:hlinkClick r:id="rId2"/>
              </a:rPr>
              <a:t>b</a:t>
            </a:r>
            <a:r>
              <a:rPr lang="sv-SE" sz="1800" dirty="0">
                <a:hlinkClick r:id="rId2"/>
              </a:rPr>
              <a:t>a</a:t>
            </a:r>
            <a:r>
              <a:rPr lang="sv-SE" sz="1800" dirty="0">
                <a:hlinkClick r:id="rId2"/>
              </a:rPr>
              <a:t>n</a:t>
            </a:r>
            <a:r>
              <a:rPr lang="sv-SE" sz="1800" dirty="0">
                <a:hlinkClick r:id="rId2"/>
              </a:rPr>
              <a:t>k</a:t>
            </a:r>
            <a:r>
              <a:rPr lang="sv-SE" sz="1800" dirty="0"/>
              <a:t>.</a:t>
            </a:r>
          </a:p>
        </p:txBody>
      </p:sp>
      <p:sp>
        <p:nvSpPr>
          <p:cNvPr id="24" name="Platshållare för innehåll 2">
            <a:extLst>
              <a:ext uri="{FF2B5EF4-FFF2-40B4-BE49-F238E27FC236}">
                <a16:creationId xmlns:a16="http://schemas.microsoft.com/office/drawing/2014/main" id="{F27B7438-1D5D-4CAB-8938-64282C379542}"/>
              </a:ext>
            </a:extLst>
          </p:cNvPr>
          <p:cNvSpPr txBox="1">
            <a:spLocks/>
          </p:cNvSpPr>
          <p:nvPr/>
        </p:nvSpPr>
        <p:spPr>
          <a:xfrm>
            <a:off x="407987" y="2500005"/>
            <a:ext cx="5294313" cy="595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800" dirty="0"/>
              <a:t>N</a:t>
            </a:r>
            <a:r>
              <a:rPr lang="sv-SE" sz="1800" dirty="0"/>
              <a:t>ä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d</a:t>
            </a:r>
            <a:r>
              <a:rPr lang="sv-SE" sz="1800" dirty="0"/>
              <a:t>u</a:t>
            </a:r>
            <a:r>
              <a:rPr lang="sv-SE" sz="1800" dirty="0"/>
              <a:t> </a:t>
            </a:r>
            <a:r>
              <a:rPr lang="sv-SE" sz="1800" dirty="0"/>
              <a:t>b</a:t>
            </a:r>
            <a:r>
              <a:rPr lang="sv-SE" sz="1800" dirty="0"/>
              <a:t>y</a:t>
            </a:r>
            <a:r>
              <a:rPr lang="sv-SE" sz="1800" dirty="0"/>
              <a:t>t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 </a:t>
            </a:r>
            <a:r>
              <a:rPr lang="sv-SE" sz="1800" dirty="0"/>
              <a:t>f</a:t>
            </a:r>
            <a:r>
              <a:rPr lang="sv-SE" sz="1800" dirty="0"/>
              <a:t>ä</a:t>
            </a:r>
            <a:r>
              <a:rPr lang="sv-SE" sz="1800" dirty="0"/>
              <a:t>r</a:t>
            </a:r>
            <a:r>
              <a:rPr lang="sv-SE" sz="1800" dirty="0"/>
              <a:t>g</a:t>
            </a:r>
            <a:r>
              <a:rPr lang="sv-SE" sz="1800" dirty="0"/>
              <a:t> </a:t>
            </a:r>
            <a:r>
              <a:rPr lang="sv-SE" sz="1800" dirty="0"/>
              <a:t>p</a:t>
            </a:r>
            <a:r>
              <a:rPr lang="sv-SE" sz="1800" dirty="0"/>
              <a:t>å</a:t>
            </a:r>
            <a:r>
              <a:rPr lang="sv-SE" sz="1800" dirty="0"/>
              <a:t> </a:t>
            </a:r>
            <a:r>
              <a:rPr lang="sv-SE" sz="1800" dirty="0"/>
              <a:t>g</a:t>
            </a:r>
            <a:r>
              <a:rPr lang="sv-SE" sz="1800" dirty="0"/>
              <a:t>r</a:t>
            </a:r>
            <a:r>
              <a:rPr lang="sv-SE" sz="1800" dirty="0"/>
              <a:t>a</a:t>
            </a:r>
            <a:r>
              <a:rPr lang="sv-SE" sz="1800" dirty="0"/>
              <a:t>f</a:t>
            </a:r>
            <a:r>
              <a:rPr lang="sv-SE" sz="1800" dirty="0"/>
              <a:t>i</a:t>
            </a:r>
            <a:r>
              <a:rPr lang="sv-SE" sz="1800" dirty="0"/>
              <a:t>k</a:t>
            </a:r>
            <a:r>
              <a:rPr lang="sv-SE" sz="1800" dirty="0"/>
              <a:t>,</a:t>
            </a:r>
            <a:r>
              <a:rPr lang="sv-SE" sz="1800" dirty="0"/>
              <a:t> </a:t>
            </a:r>
            <a:r>
              <a:rPr lang="sv-SE" sz="1800" dirty="0"/>
              <a:t>v</a:t>
            </a:r>
            <a:r>
              <a:rPr lang="sv-SE" sz="1800" dirty="0"/>
              <a:t>ä</a:t>
            </a:r>
            <a:r>
              <a:rPr lang="sv-SE" sz="1800" dirty="0"/>
              <a:t>l</a:t>
            </a:r>
            <a:r>
              <a:rPr lang="sv-SE" sz="1800" dirty="0"/>
              <a:t>j</a:t>
            </a:r>
            <a:r>
              <a:rPr lang="sv-SE" sz="1800" dirty="0"/>
              <a:t> </a:t>
            </a:r>
            <a:r>
              <a:rPr lang="sv-SE" sz="1800" dirty="0"/>
              <a:t>b</a:t>
            </a:r>
            <a:r>
              <a:rPr lang="sv-SE" sz="1800" dirty="0"/>
              <a:t>l</a:t>
            </a:r>
            <a:r>
              <a:rPr lang="sv-SE" sz="1800" dirty="0"/>
              <a:t>a</a:t>
            </a:r>
            <a:r>
              <a:rPr lang="sv-SE" sz="1800" dirty="0"/>
              <a:t>n</a:t>
            </a:r>
            <a:r>
              <a:rPr lang="sv-SE" sz="1800" dirty="0"/>
              <a:t>d</a:t>
            </a:r>
            <a:r>
              <a:rPr lang="sv-SE" sz="1800" dirty="0"/>
              <a:t> </a:t>
            </a:r>
            <a:r>
              <a:rPr lang="sv-SE" sz="1800" dirty="0"/>
              <a:t>d</a:t>
            </a:r>
            <a:r>
              <a:rPr lang="sv-SE" sz="1800" dirty="0"/>
              <a:t>e</a:t>
            </a:r>
            <a:r>
              <a:rPr lang="sv-SE" sz="1800" dirty="0"/>
              <a:t> </a:t>
            </a:r>
            <a:r>
              <a:rPr lang="sv-SE" sz="1800" dirty="0"/>
              <a:t>m</a:t>
            </a:r>
            <a:r>
              <a:rPr lang="sv-SE" sz="1800" dirty="0"/>
              <a:t>a</a:t>
            </a:r>
            <a:r>
              <a:rPr lang="sv-SE" sz="1800" dirty="0"/>
              <a:t>r</a:t>
            </a:r>
            <a:r>
              <a:rPr lang="sv-SE" sz="1800" dirty="0"/>
              <a:t>k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a</a:t>
            </a:r>
            <a:r>
              <a:rPr lang="sv-SE" sz="1800" dirty="0"/>
              <a:t>d</a:t>
            </a:r>
            <a:r>
              <a:rPr lang="sv-SE" sz="1800" dirty="0"/>
              <a:t>e</a:t>
            </a:r>
            <a:r>
              <a:rPr lang="sv-SE" sz="1800" dirty="0"/>
              <a:t> </a:t>
            </a:r>
            <a:r>
              <a:rPr lang="sv-SE" sz="1800" dirty="0"/>
              <a:t>f</a:t>
            </a:r>
            <a:r>
              <a:rPr lang="sv-SE" sz="1800" dirty="0"/>
              <a:t>ä</a:t>
            </a:r>
            <a:r>
              <a:rPr lang="sv-SE" sz="1800" dirty="0"/>
              <a:t>r</a:t>
            </a:r>
            <a:r>
              <a:rPr lang="sv-SE" sz="1800" dirty="0"/>
              <a:t>g</a:t>
            </a:r>
            <a:r>
              <a:rPr lang="sv-SE" sz="1800" dirty="0"/>
              <a:t>e</a:t>
            </a:r>
            <a:r>
              <a:rPr lang="sv-SE" sz="1800" dirty="0"/>
              <a:t>r</a:t>
            </a:r>
            <a:r>
              <a:rPr lang="sv-SE" sz="1800" dirty="0"/>
              <a:t>n</a:t>
            </a:r>
            <a:r>
              <a:rPr lang="sv-SE" sz="1800" dirty="0"/>
              <a:t>a</a:t>
            </a:r>
            <a:r>
              <a:rPr lang="sv-SE" sz="1800" dirty="0"/>
              <a:t>.</a:t>
            </a:r>
          </a:p>
        </p:txBody>
      </p:sp>
      <p:grpSp>
        <p:nvGrpSpPr>
          <p:cNvPr id="8" name="Grupp 7" descr="Exempelbild på redigering av färg på grafik.">
            <a:extLst>
              <a:ext uri="{FF2B5EF4-FFF2-40B4-BE49-F238E27FC236}">
                <a16:creationId xmlns:a16="http://schemas.microsoft.com/office/drawing/2014/main" id="{FCEFBE1A-C0F6-437F-B4FA-1CFD0A623C1C}"/>
              </a:ext>
            </a:extLst>
          </p:cNvPr>
          <p:cNvGrpSpPr/>
          <p:nvPr/>
        </p:nvGrpSpPr>
        <p:grpSpPr>
          <a:xfrm>
            <a:off x="1480362" y="2938601"/>
            <a:ext cx="3896289" cy="2822300"/>
            <a:chOff x="1480362" y="2938601"/>
            <a:chExt cx="3896289" cy="2822300"/>
          </a:xfrm>
        </p:grpSpPr>
        <p:grpSp>
          <p:nvGrpSpPr>
            <p:cNvPr id="13" name="Grupp 12" descr="Exempelbild på redigering av färg på grafik.">
              <a:extLst>
                <a:ext uri="{FF2B5EF4-FFF2-40B4-BE49-F238E27FC236}">
                  <a16:creationId xmlns:a16="http://schemas.microsoft.com/office/drawing/2014/main" id="{60415696-11F6-4C17-BDC9-5F8755E14CA7}"/>
                </a:ext>
              </a:extLst>
            </p:cNvPr>
            <p:cNvGrpSpPr/>
            <p:nvPr/>
          </p:nvGrpSpPr>
          <p:grpSpPr>
            <a:xfrm>
              <a:off x="1480362" y="3757751"/>
              <a:ext cx="3896289" cy="2003150"/>
              <a:chOff x="1681551" y="4495800"/>
              <a:chExt cx="3896289" cy="2003150"/>
            </a:xfrm>
          </p:grpSpPr>
          <p:pic>
            <p:nvPicPr>
              <p:cNvPr id="7" name="Bildobjekt 6">
                <a:extLst>
                  <a:ext uri="{FF2B5EF4-FFF2-40B4-BE49-F238E27FC236}">
                    <a16:creationId xmlns:a16="http://schemas.microsoft.com/office/drawing/2014/main" id="{B1B125D4-3E71-477A-8E80-7DE0C3BAC91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681551" y="4495800"/>
                <a:ext cx="3896289" cy="2003150"/>
              </a:xfrm>
              <a:prstGeom prst="rect">
                <a:avLst/>
              </a:prstGeom>
            </p:spPr>
          </p:pic>
          <p:sp>
            <p:nvSpPr>
              <p:cNvPr id="14" name="Rektangel 13" descr="Rektangel som markerar Layout-val.">
                <a:extLst>
                  <a:ext uri="{FF2B5EF4-FFF2-40B4-BE49-F238E27FC236}">
                    <a16:creationId xmlns:a16="http://schemas.microsoft.com/office/drawing/2014/main" id="{9798475D-1B3E-45C7-BD12-14A623EC6AE5}"/>
                  </a:ext>
                </a:extLst>
              </p:cNvPr>
              <p:cNvSpPr/>
              <p:nvPr/>
            </p:nvSpPr>
            <p:spPr>
              <a:xfrm>
                <a:off x="3799115" y="4627097"/>
                <a:ext cx="1161399" cy="182542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cxnSp>
          <p:nvCxnSpPr>
            <p:cNvPr id="28" name="Rak pilkoppling 27" descr="Pil som visar var Layout-valet finns i Powerpoints gränssnitt.">
              <a:extLst>
                <a:ext uri="{FF2B5EF4-FFF2-40B4-BE49-F238E27FC236}">
                  <a16:creationId xmlns:a16="http://schemas.microsoft.com/office/drawing/2014/main" id="{F1CFAC09-4CDC-4E1E-A37C-75B1FB8117D3}"/>
                </a:ext>
              </a:extLst>
            </p:cNvPr>
            <p:cNvCxnSpPr>
              <a:cxnSpLocks/>
            </p:cNvCxnSpPr>
            <p:nvPr/>
          </p:nvCxnSpPr>
          <p:spPr>
            <a:xfrm>
              <a:off x="4203251" y="2938601"/>
              <a:ext cx="0" cy="86995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headEnd type="none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upp 4" descr="Exempelbild på pil på högerklick på sida för att ändra layoutbakgrund.">
            <a:extLst>
              <a:ext uri="{FF2B5EF4-FFF2-40B4-BE49-F238E27FC236}">
                <a16:creationId xmlns:a16="http://schemas.microsoft.com/office/drawing/2014/main" id="{0C784A59-05F3-45E1-AC91-3F3A20F4796A}"/>
              </a:ext>
            </a:extLst>
          </p:cNvPr>
          <p:cNvGrpSpPr/>
          <p:nvPr/>
        </p:nvGrpSpPr>
        <p:grpSpPr>
          <a:xfrm>
            <a:off x="4810125" y="802929"/>
            <a:ext cx="6378573" cy="2943571"/>
            <a:chOff x="4810125" y="802929"/>
            <a:chExt cx="6378573" cy="2943571"/>
          </a:xfrm>
        </p:grpSpPr>
        <p:pic>
          <p:nvPicPr>
            <p:cNvPr id="6" name="Bildobjekt 5" descr="Exempelbild på högerklick på sida och val av layoutbakgrund.">
              <a:extLst>
                <a:ext uri="{FF2B5EF4-FFF2-40B4-BE49-F238E27FC236}">
                  <a16:creationId xmlns:a16="http://schemas.microsoft.com/office/drawing/2014/main" id="{C24CF98D-4CC9-426C-A35F-0145039B3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568" b="29323"/>
            <a:stretch/>
          </p:blipFill>
          <p:spPr>
            <a:xfrm>
              <a:off x="6096000" y="802929"/>
              <a:ext cx="5092698" cy="2943571"/>
            </a:xfrm>
            <a:prstGeom prst="rect">
              <a:avLst/>
            </a:prstGeom>
          </p:spPr>
        </p:pic>
        <p:sp>
          <p:nvSpPr>
            <p:cNvPr id="12" name="Rektangel 11" descr="Rektangel som markerar Layout-val.">
              <a:extLst>
                <a:ext uri="{FF2B5EF4-FFF2-40B4-BE49-F238E27FC236}">
                  <a16:creationId xmlns:a16="http://schemas.microsoft.com/office/drawing/2014/main" id="{E5F35B85-025C-44DE-84CC-BBBC7A3E0993}"/>
                </a:ext>
              </a:extLst>
            </p:cNvPr>
            <p:cNvSpPr/>
            <p:nvPr/>
          </p:nvSpPr>
          <p:spPr>
            <a:xfrm>
              <a:off x="6844681" y="2481263"/>
              <a:ext cx="956294" cy="18335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11" name="Rak pilkoppling 10" descr="Pil som visar var Layout-valet finns i Powerpoints gränssnitt.">
              <a:extLst>
                <a:ext uri="{FF2B5EF4-FFF2-40B4-BE49-F238E27FC236}">
                  <a16:creationId xmlns:a16="http://schemas.microsoft.com/office/drawing/2014/main" id="{2A0E2326-EDE0-4CBE-8F57-F5B63ED9C48F}"/>
                </a:ext>
              </a:extLst>
            </p:cNvPr>
            <p:cNvCxnSpPr>
              <a:cxnSpLocks/>
            </p:cNvCxnSpPr>
            <p:nvPr/>
          </p:nvCxnSpPr>
          <p:spPr>
            <a:xfrm>
              <a:off x="4810125" y="1272347"/>
              <a:ext cx="1714500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headEnd type="none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Rektangel 8">
            <a:extLst>
              <a:ext uri="{FF2B5EF4-FFF2-40B4-BE49-F238E27FC236}">
                <a16:creationId xmlns:a16="http://schemas.microsoft.com/office/drawing/2014/main" id="{562EC349-B584-4436-A59B-D63F35BBD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3889375"/>
            <a:ext cx="5688012" cy="2749019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F8F26A7-88E3-48C9-ADA5-976EACA0D620}"/>
              </a:ext>
            </a:extLst>
          </p:cNvPr>
          <p:cNvSpPr txBox="1"/>
          <p:nvPr/>
        </p:nvSpPr>
        <p:spPr>
          <a:xfrm>
            <a:off x="6416341" y="4081115"/>
            <a:ext cx="4152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300" b="1" dirty="0"/>
              <a:t>T</a:t>
            </a:r>
            <a:r>
              <a:rPr lang="sv-SE" sz="1300" b="1" dirty="0"/>
              <a:t>ä</a:t>
            </a:r>
            <a:r>
              <a:rPr lang="sv-SE" sz="1300" b="1" dirty="0"/>
              <a:t>n</a:t>
            </a:r>
            <a:r>
              <a:rPr lang="sv-SE" sz="1300" b="1" dirty="0"/>
              <a:t>k</a:t>
            </a:r>
            <a:r>
              <a:rPr lang="sv-SE" sz="1300" b="1" dirty="0"/>
              <a:t> </a:t>
            </a:r>
            <a:r>
              <a:rPr lang="sv-SE" sz="1300" b="1" dirty="0"/>
              <a:t>p</a:t>
            </a:r>
            <a:r>
              <a:rPr lang="sv-SE" sz="1300" b="1" dirty="0"/>
              <a:t>å</a:t>
            </a:r>
            <a:r>
              <a:rPr lang="sv-SE" sz="1300" b="1" dirty="0"/>
              <a:t>!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A76D5DA3-EDA7-4F35-9423-44FF7ED7AEF1}"/>
              </a:ext>
            </a:extLst>
          </p:cNvPr>
          <p:cNvSpPr txBox="1">
            <a:spLocks/>
          </p:cNvSpPr>
          <p:nvPr/>
        </p:nvSpPr>
        <p:spPr>
          <a:xfrm>
            <a:off x="6416341" y="4360927"/>
            <a:ext cx="4933248" cy="204334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l</a:t>
            </a:r>
            <a:r>
              <a:rPr lang="sv-SE" sz="1300" dirty="0"/>
              <a:t>o</a:t>
            </a:r>
            <a:r>
              <a:rPr lang="sv-SE" sz="1300" dirty="0"/>
              <a:t>g</a:t>
            </a:r>
            <a:r>
              <a:rPr lang="sv-SE" sz="1300" dirty="0"/>
              <a:t>o</a:t>
            </a:r>
            <a:r>
              <a:rPr lang="sv-SE" sz="1300" dirty="0"/>
              <a:t>t</a:t>
            </a:r>
            <a:r>
              <a:rPr lang="sv-SE" sz="1300" dirty="0"/>
              <a:t>y</a:t>
            </a:r>
            <a:r>
              <a:rPr lang="sv-SE" sz="1300" dirty="0"/>
              <a:t>p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ä</a:t>
            </a:r>
            <a:r>
              <a:rPr lang="sv-SE" sz="1300" dirty="0"/>
              <a:t>r</a:t>
            </a:r>
            <a:r>
              <a:rPr lang="sv-SE" sz="1300" dirty="0"/>
              <a:t>g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y</a:t>
            </a:r>
            <a:r>
              <a:rPr lang="sv-SE" sz="1300" dirty="0"/>
              <a:t>p</a:t>
            </a:r>
            <a:r>
              <a:rPr lang="sv-SE" sz="1300" dirty="0"/>
              <a:t>s</a:t>
            </a:r>
            <a:r>
              <a:rPr lang="sv-SE" sz="1300" dirty="0"/>
              <a:t>n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b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d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å</a:t>
            </a:r>
            <a:r>
              <a:rPr lang="sv-SE" sz="1300" dirty="0"/>
              <a:t> 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ö</a:t>
            </a:r>
            <a:r>
              <a:rPr lang="sv-SE" sz="1300" dirty="0">
                <a:hlinkClick r:id="rId5"/>
              </a:rPr>
              <a:t>t</a:t>
            </a:r>
            <a:r>
              <a:rPr lang="sv-SE" sz="1300" dirty="0">
                <a:hlinkClick r:id="rId5"/>
              </a:rPr>
              <a:t>e</a:t>
            </a:r>
            <a:r>
              <a:rPr lang="sv-SE" sz="1300" dirty="0">
                <a:hlinkClick r:id="rId5"/>
              </a:rPr>
              <a:t>b</a:t>
            </a:r>
            <a:r>
              <a:rPr lang="sv-SE" sz="1300" dirty="0">
                <a:hlinkClick r:id="rId5"/>
              </a:rPr>
              <a:t>o</a:t>
            </a:r>
            <a:r>
              <a:rPr lang="sv-SE" sz="1300" dirty="0">
                <a:hlinkClick r:id="rId5"/>
              </a:rPr>
              <a:t>r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t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d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r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f</a:t>
            </a:r>
            <a:r>
              <a:rPr lang="sv-SE" sz="1300" dirty="0">
                <a:hlinkClick r:id="rId5"/>
              </a:rPr>
              <a:t>i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k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m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n</a:t>
            </a:r>
            <a:r>
              <a:rPr lang="sv-SE" sz="1300" dirty="0">
                <a:hlinkClick r:id="rId5"/>
              </a:rPr>
              <a:t>u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l</a:t>
            </a:r>
            <a:r>
              <a:rPr lang="sv-SE" sz="1300" dirty="0"/>
              <a:t>.</a:t>
            </a:r>
            <a:r>
              <a:rPr lang="sv-SE" sz="13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p</a:t>
            </a:r>
            <a:r>
              <a:rPr lang="sv-SE" sz="1300" dirty="0"/>
              <a:t>i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e</a:t>
            </a:r>
            <a:r>
              <a:rPr lang="sv-SE" sz="1300" dirty="0"/>
              <a:t>x</a:t>
            </a:r>
            <a:r>
              <a:rPr lang="sv-SE" sz="1300" dirty="0"/>
              <a:t>e</a:t>
            </a:r>
            <a:r>
              <a:rPr lang="sv-SE" sz="1300" dirty="0"/>
              <a:t>m</a:t>
            </a:r>
            <a:r>
              <a:rPr lang="sv-SE" sz="1300" dirty="0"/>
              <a:t>p</a:t>
            </a:r>
            <a:r>
              <a:rPr lang="sv-SE" sz="1300" dirty="0"/>
              <a:t>e</a:t>
            </a:r>
            <a:r>
              <a:rPr lang="sv-SE" sz="1300" dirty="0"/>
              <a:t>l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 </a:t>
            </a:r>
            <a:r>
              <a:rPr lang="sv-SE" sz="1300" dirty="0"/>
              <a:t>G</a:t>
            </a:r>
            <a:r>
              <a:rPr lang="sv-SE" sz="1300" dirty="0"/>
              <a:t>ö</a:t>
            </a:r>
            <a:r>
              <a:rPr lang="sv-SE" sz="1300" dirty="0"/>
              <a:t>t</a:t>
            </a:r>
            <a:r>
              <a:rPr lang="sv-SE" sz="1300" dirty="0"/>
              <a:t>e</a:t>
            </a:r>
            <a:r>
              <a:rPr lang="sv-SE" sz="1300" dirty="0"/>
              <a:t>b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g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t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g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s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u</a:t>
            </a:r>
            <a:r>
              <a:rPr lang="sv-SE" sz="1300" dirty="0"/>
              <a:t>a</a:t>
            </a:r>
            <a:r>
              <a:rPr lang="sv-SE" sz="1300" dirty="0"/>
              <a:t>l</a:t>
            </a:r>
            <a:r>
              <a:rPr lang="sv-SE" sz="1300" dirty="0"/>
              <a:t> </a:t>
            </a:r>
            <a:r>
              <a:rPr lang="sv-SE" sz="1300" dirty="0"/>
              <a:t>u</a:t>
            </a:r>
            <a:r>
              <a:rPr lang="sv-SE" sz="1300" dirty="0"/>
              <a:t>n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a</a:t>
            </a:r>
            <a:r>
              <a:rPr lang="sv-SE" sz="1300" dirty="0"/>
              <a:t>v</a:t>
            </a:r>
            <a:r>
              <a:rPr lang="sv-SE" sz="1300" dirty="0"/>
              <a:t>s</a:t>
            </a:r>
            <a:r>
              <a:rPr lang="sv-SE" sz="1300" dirty="0"/>
              <a:t>n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t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l</a:t>
            </a:r>
            <a:r>
              <a:rPr lang="sv-SE" sz="1300" dirty="0">
                <a:hlinkClick r:id="rId6"/>
              </a:rPr>
              <a:t>l</a:t>
            </a:r>
            <a:r>
              <a:rPr lang="sv-SE" sz="1300" dirty="0">
                <a:hlinkClick r:id="rId6"/>
              </a:rPr>
              <a:t>ä</a:t>
            </a:r>
            <a:r>
              <a:rPr lang="sv-SE" sz="1300" dirty="0">
                <a:hlinkClick r:id="rId6"/>
              </a:rPr>
              <a:t>m</a:t>
            </a:r>
            <a:r>
              <a:rPr lang="sv-SE" sz="1300" dirty="0">
                <a:hlinkClick r:id="rId6"/>
              </a:rPr>
              <a:t>p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g</a:t>
            </a:r>
            <a:r>
              <a:rPr lang="sv-SE" sz="1300" dirty="0">
                <a:hlinkClick r:id="rId6"/>
              </a:rPr>
              <a:t> 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 </a:t>
            </a:r>
            <a:r>
              <a:rPr lang="sv-SE" sz="1300" dirty="0">
                <a:hlinkClick r:id="rId6"/>
              </a:rPr>
              <a:t>p</a:t>
            </a:r>
            <a:r>
              <a:rPr lang="sv-SE" sz="1300" dirty="0">
                <a:hlinkClick r:id="rId6"/>
              </a:rPr>
              <a:t>r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s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a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o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r</a:t>
            </a:r>
            <a:r>
              <a:rPr lang="sv-SE" sz="13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D</a:t>
            </a:r>
            <a:r>
              <a:rPr lang="sv-SE" sz="1300" dirty="0"/>
              <a:t>o</a:t>
            </a:r>
            <a:r>
              <a:rPr lang="sv-SE" sz="1300" dirty="0"/>
              <a:t>k</a:t>
            </a:r>
            <a:r>
              <a:rPr lang="sv-SE" sz="1300" dirty="0"/>
              <a:t>u</a:t>
            </a:r>
            <a:r>
              <a:rPr lang="sv-SE" sz="1300" dirty="0"/>
              <a:t>m</a:t>
            </a:r>
            <a:r>
              <a:rPr lang="sv-SE" sz="1300" dirty="0"/>
              <a:t>e</a:t>
            </a:r>
            <a:r>
              <a:rPr lang="sv-SE" sz="1300" dirty="0"/>
              <a:t>n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u</a:t>
            </a:r>
            <a:r>
              <a:rPr lang="sv-SE" sz="1300" dirty="0"/>
              <a:t>b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c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t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a</a:t>
            </a:r>
            <a:r>
              <a:rPr lang="sv-SE" sz="1300" dirty="0"/>
              <a:t>l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v</a:t>
            </a:r>
            <a:r>
              <a:rPr lang="sv-SE" sz="1300" dirty="0"/>
              <a:t>a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l</a:t>
            </a:r>
            <a:r>
              <a:rPr lang="sv-SE" sz="1300" dirty="0"/>
              <a:t>g</a:t>
            </a:r>
            <a:r>
              <a:rPr lang="sv-SE" sz="1300" dirty="0"/>
              <a:t>ä</a:t>
            </a:r>
            <a:r>
              <a:rPr lang="sv-SE" sz="1300" dirty="0"/>
              <a:t>n</a:t>
            </a:r>
            <a:r>
              <a:rPr lang="sv-SE" sz="1300" dirty="0"/>
              <a:t>g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g</a:t>
            </a:r>
            <a:r>
              <a:rPr lang="sv-SE" sz="1300" dirty="0"/>
              <a:t>h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s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p</a:t>
            </a:r>
            <a:r>
              <a:rPr lang="sv-SE" sz="1300" dirty="0"/>
              <a:t>a</a:t>
            </a:r>
            <a:r>
              <a:rPr lang="sv-SE" sz="1300" dirty="0"/>
              <a:t>s</a:t>
            </a:r>
            <a:r>
              <a:rPr lang="sv-SE" sz="1300" dirty="0"/>
              <a:t>s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.</a:t>
            </a:r>
            <a:r>
              <a:rPr lang="sv-SE" sz="1300" dirty="0"/>
              <a:t> </a:t>
            </a:r>
            <a:r>
              <a:rPr lang="sv-SE" sz="1300" dirty="0"/>
              <a:t>M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ä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</a:t>
            </a:r>
            <a:r>
              <a:rPr lang="sv-SE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3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k</a:t>
            </a:r>
            <a:r>
              <a:rPr lang="sv-SE" sz="1300" dirty="0"/>
              <a:t>l</a:t>
            </a:r>
            <a:r>
              <a:rPr lang="sv-SE" sz="1300" dirty="0"/>
              <a:t>a</a:t>
            </a:r>
            <a:r>
              <a:rPr lang="sv-SE" sz="1300" dirty="0"/>
              <a:t>r</a:t>
            </a:r>
            <a:r>
              <a:rPr lang="sv-SE" sz="1300" dirty="0"/>
              <a:t>s</a:t>
            </a:r>
            <a:r>
              <a:rPr lang="sv-SE" sz="1300" dirty="0"/>
              <a:t>p</a:t>
            </a:r>
            <a:r>
              <a:rPr lang="sv-SE" sz="1300" dirty="0"/>
              <a:t>r</a:t>
            </a:r>
            <a:r>
              <a:rPr lang="sv-SE" sz="1300" dirty="0"/>
              <a:t>å</a:t>
            </a:r>
            <a:r>
              <a:rPr lang="sv-SE" sz="1300" dirty="0"/>
              <a:t>k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n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k</a:t>
            </a:r>
            <a:r>
              <a:rPr lang="sv-SE" sz="1300" dirty="0"/>
              <a:t>r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k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l</a:t>
            </a:r>
            <a:r>
              <a:rPr lang="sv-SE" sz="1300" dirty="0"/>
              <a:t>g</a:t>
            </a:r>
            <a:r>
              <a:rPr lang="sv-SE" sz="1300" dirty="0"/>
              <a:t>ä</a:t>
            </a:r>
            <a:r>
              <a:rPr lang="sv-SE" sz="1300" dirty="0"/>
              <a:t>n</a:t>
            </a:r>
            <a:r>
              <a:rPr lang="sv-SE" sz="1300" dirty="0"/>
              <a:t>g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g</a:t>
            </a:r>
            <a:r>
              <a:rPr lang="sv-SE" sz="1300" dirty="0"/>
              <a:t>h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å</a:t>
            </a:r>
            <a:r>
              <a:rPr lang="sv-SE" sz="1300" dirty="0"/>
              <a:t> 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o</a:t>
            </a:r>
            <a:r>
              <a:rPr lang="sv-SE" sz="1300" dirty="0">
                <a:hlinkClick r:id="rId8"/>
              </a:rPr>
              <a:t>m</a:t>
            </a:r>
            <a:r>
              <a:rPr lang="sv-SE" sz="1300" dirty="0">
                <a:hlinkClick r:id="rId8"/>
              </a:rPr>
              <a:t>m</a:t>
            </a:r>
            <a:r>
              <a:rPr lang="sv-SE" sz="1300" dirty="0">
                <a:hlinkClick r:id="rId8"/>
              </a:rPr>
              <a:t>u</a:t>
            </a:r>
            <a:r>
              <a:rPr lang="sv-SE" sz="1300" dirty="0">
                <a:hlinkClick r:id="rId8"/>
              </a:rPr>
              <a:t>n</a:t>
            </a:r>
            <a:r>
              <a:rPr lang="sv-SE" sz="1300" dirty="0">
                <a:hlinkClick r:id="rId8"/>
              </a:rPr>
              <a:t>i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a</a:t>
            </a:r>
            <a:r>
              <a:rPr lang="sv-SE" sz="1300" dirty="0">
                <a:hlinkClick r:id="rId8"/>
              </a:rPr>
              <a:t>t</a:t>
            </a:r>
            <a:r>
              <a:rPr lang="sv-SE" sz="1300" dirty="0">
                <a:hlinkClick r:id="rId8"/>
              </a:rPr>
              <a:t>i</a:t>
            </a:r>
            <a:r>
              <a:rPr lang="sv-SE" sz="1300" dirty="0">
                <a:hlinkClick r:id="rId8"/>
              </a:rPr>
              <a:t>o</a:t>
            </a:r>
            <a:r>
              <a:rPr lang="sv-SE" sz="1300" dirty="0">
                <a:hlinkClick r:id="rId8"/>
              </a:rPr>
              <a:t>n</a:t>
            </a:r>
            <a:r>
              <a:rPr lang="sv-SE" sz="1300" dirty="0">
                <a:hlinkClick r:id="rId8"/>
              </a:rPr>
              <a:t>s</a:t>
            </a:r>
            <a:r>
              <a:rPr lang="sv-SE" sz="1300" dirty="0">
                <a:hlinkClick r:id="rId8"/>
              </a:rPr>
              <a:t>v</a:t>
            </a:r>
            <a:r>
              <a:rPr lang="sv-SE" sz="1300" dirty="0">
                <a:hlinkClick r:id="rId8"/>
              </a:rPr>
              <a:t>e</a:t>
            </a:r>
            <a:r>
              <a:rPr lang="sv-SE" sz="1300" dirty="0">
                <a:hlinkClick r:id="rId8"/>
              </a:rPr>
              <a:t>r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t</a:t>
            </a:r>
            <a:r>
              <a:rPr lang="sv-SE" sz="1300" dirty="0">
                <a:hlinkClick r:id="rId8"/>
              </a:rPr>
              <a:t>y</a:t>
            </a:r>
            <a:r>
              <a:rPr lang="sv-SE" sz="1300" dirty="0">
                <a:hlinkClick r:id="rId8"/>
              </a:rPr>
              <a:t>g</a:t>
            </a:r>
            <a:r>
              <a:rPr lang="sv-SE" sz="1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6024194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A4B5ECB-2F83-D53E-FA59-1AF3BE241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6628737-D6D6-9012-54DB-35B2AE1FFE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432880-EABA-4426-91B8-2D839C20B2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f</a:t>
            </a:r>
            <a:r>
              <a:rPr lang="sv-SE" dirty="0" err="1"/>
              <a:t>i</a:t>
            </a:r>
            <a:r>
              <a:rPr lang="sv-SE" dirty="0" err="1"/>
              <a:t>r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  <a:r>
              <a:rPr lang="sv-SE" dirty="0"/>
              <a:t> </a:t>
            </a: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12F5FB7-49DD-6181-749B-DAD870A02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67590A1-E410-89A4-F017-337D0DBDB23B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141174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6FBD31-1566-438B-934E-356228C0F8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f</a:t>
            </a:r>
            <a:r>
              <a:rPr lang="sv-SE" dirty="0" err="1"/>
              <a:t>i</a:t>
            </a:r>
            <a:r>
              <a:rPr lang="sv-SE" dirty="0" err="1"/>
              <a:t>r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  <a:r>
              <a:rPr lang="sv-SE" dirty="0"/>
              <a:t> </a:t>
            </a: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_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r>
              <a:rPr lang="sv-SE" dirty="0"/>
              <a:t>Intraservice, Göteborgs Stad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F8A528-8A70-9273-5BD5-41BE0F97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K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57646855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41CE800F-58B7-4583-9256-87A15D5B681B}"/>
    </a:ext>
  </a:extLst>
</a:theme>
</file>

<file path=ppt/theme/theme10.xml><?xml version="1.0" encoding="utf-8"?>
<a:theme xmlns:a="http://schemas.openxmlformats.org/drawingml/2006/main" name="Göteborgs Stad – Ljusgrå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4D43FA07-CBE6-4200-B63B-811E80945361}"/>
    </a:ext>
  </a:extLst>
</a:theme>
</file>

<file path=ppt/theme/theme11.xml><?xml version="1.0" encoding="utf-8"?>
<a:theme xmlns:a="http://schemas.openxmlformats.org/drawingml/2006/main" name="Göteborgs Stad – Ljusblå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32D904B6-D71B-400B-B581-32370467F217}"/>
    </a:ext>
  </a:extLst>
</a:theme>
</file>

<file path=ppt/theme/theme12.xml><?xml version="1.0" encoding="utf-8"?>
<a:theme xmlns:a="http://schemas.openxmlformats.org/drawingml/2006/main" name="Göteborgs Stad – Ljusgrön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34DE4F36-3C9E-4D2B-B042-0B308D39B5A2}"/>
    </a:ext>
  </a:extLst>
</a:theme>
</file>

<file path=ppt/theme/theme13.xml><?xml version="1.0" encoding="utf-8"?>
<a:theme xmlns:a="http://schemas.openxmlformats.org/drawingml/2006/main" name="Göteborgs Stad – Aprikos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1A939131-ADBC-47AE-A2F4-3E827BC145E9}"/>
    </a:ext>
  </a:extLst>
</a:theme>
</file>

<file path=ppt/theme/theme14.xml><?xml version="1.0" encoding="utf-8"?>
<a:theme xmlns:a="http://schemas.openxmlformats.org/drawingml/2006/main" name="Göteborgs Stad – Ljusrosa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1E4EDBE0-A3ED-4DF6-879D-62729835D683}"/>
    </a:ext>
  </a:extLst>
</a:theme>
</file>

<file path=ppt/theme/theme15.xml><?xml version="1.0" encoding="utf-8"?>
<a:theme xmlns:a="http://schemas.openxmlformats.org/drawingml/2006/main" name="Göteborgs Stad – Violett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BB0796D2-7C52-48D8-A06C-5EB8834B24EE}"/>
    </a:ext>
  </a:extLst>
</a:theme>
</file>

<file path=ppt/theme/theme16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36387FEF-E92D-4015-B895-665CD8C967C8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6E0ABEE5-196E-41EC-8780-5C469E5B7DB6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8B45F123-0233-4FBF-9E7F-08FE426FB807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52113E18-EB2E-42D0-A94C-080C7DCADD76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B7D1BA64-8E2F-452C-8AEC-B3958BF87FDF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67EDB867-E8F0-4714-A55B-3099183C7F8B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F6FA2408-951A-48C4-B909-B0E685867E32}"/>
    </a:ext>
  </a:extLst>
</a:theme>
</file>

<file path=ppt/theme/theme9.xml><?xml version="1.0" encoding="utf-8"?>
<a:theme xmlns:a="http://schemas.openxmlformats.org/drawingml/2006/main" name="Göteborgs Stad – Ljusgul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+ljusa färger_25.potx" id="{31473E01-66A9-4D99-B4DC-005FA380804A}" vid="{A97A08ED-60CB-45AE-AC5D-DA3D107D6395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131</ap:Words>
  <ap:Application>Microsoft Office PowerPoint</ap:Application>
  <ap:PresentationFormat>Bredbild</ap:PresentationFormat>
  <ap:Paragraphs>14</ap:Paragraphs>
  <ap:Slides>4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4</vt:i4>
      </vt:variant>
      <vt:variant>
        <vt:lpstr>Tema</vt:lpstr>
      </vt:variant>
      <vt:variant>
        <vt:i4>15</vt:i4>
      </vt:variant>
      <vt:variant>
        <vt:lpstr>Bildrubriker</vt:lpstr>
      </vt:variant>
      <vt:variant>
        <vt:i4>4</vt:i4>
      </vt:variant>
    </vt:vector>
  </ap:HeadingPairs>
  <ap:TitlesOfParts>
    <vt:vector baseType="lpstr" size="23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Göteborgs Stad – Ljusgul dekor</vt:lpstr>
      <vt:lpstr>Göteborgs Stad – Ljusgrå dekor</vt:lpstr>
      <vt:lpstr>Göteborgs Stad – Ljusblå dekor</vt:lpstr>
      <vt:lpstr>Göteborgs Stad – Ljusgrön dekor</vt:lpstr>
      <vt:lpstr>Göteborgs Stad – Aprikos dekor</vt:lpstr>
      <vt:lpstr>Göteborgs Stad – Ljusrosa dekor</vt:lpstr>
      <vt:lpstr>Göteborgs Stad – Violett dekor</vt:lpstr>
      <vt:lpstr>Instruktion</vt:lpstr>
      <vt:lpstr>PowerPoint-presentation</vt:lpstr>
      <vt:lpstr>PowerPoint-presentation</vt:lpstr>
      <vt:lpstr>Kontakt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Presentation alla komplementfärger</dc:title>
  <dc:creator>Intraservice</dc:creator>
  <lastModifiedBy>Cazuma Mori</lastModifiedBy>
  <revision>5</revision>
  <dcterms:created xsi:type="dcterms:W3CDTF">2023-12-21T11:49:35.0000000Z</dcterms:created>
  <dcterms:modified xsi:type="dcterms:W3CDTF">2025-09-17T12:57:39.0000000Z</dcterms:modified>
</coreProperties>
</file>