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6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7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8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9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theme/theme10.xml" ContentType="application/vnd.openxmlformats-officedocument.theme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1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theme/theme12.xml" ContentType="application/vnd.openxmlformats-officedocument.theme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theme/theme13.xml" ContentType="application/vnd.openxmlformats-officedocument.theme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theme/theme14.xml" ContentType="application/vnd.openxmlformats-officedocument.theme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theme/theme15.xml" ContentType="application/vnd.openxmlformats-officedocument.theme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3" /><Relationship Type="http://schemas.microsoft.com/office/2011/relationships/webextensiontaskpanes" Target="ppt/webextensions/taskpanes.xml" Id="rId1" /><Relationship Type="http://schemas.openxmlformats.org/officeDocument/2006/relationships/extended-properties" Target="docProps/app.xml" Id="rId5" /><Relationship Type="http://schemas.openxmlformats.org/package/2006/relationships/metadata/core-properties" Target="docProps/core.xml" Id="rId4" /><Relationship Type="http://schemas.openxmlformats.org/officeDocument/2006/relationships/officeDocument" Target="/ppt/presentation2.xml" Id="rId2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1E8"/>
    <a:srgbClr val="F8CCDC"/>
    <a:srgbClr val="FBCFB9"/>
    <a:srgbClr val="FFF3B0"/>
    <a:srgbClr val="B8E1C8"/>
    <a:srgbClr val="C0E4F2"/>
    <a:srgbClr val="D1D9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  <p:sldMasterId id="2147483809" r:id="rId2"/>
    <p:sldMasterId id="2147483785" r:id="rId3"/>
    <p:sldMasterId id="2147483761" r:id="rId4"/>
    <p:sldMasterId id="2147483749" r:id="rId5"/>
    <p:sldMasterId id="2147483797" r:id="rId6"/>
    <p:sldMasterId id="2147483773" r:id="rId7"/>
    <p:sldMasterId id="2147483665" r:id="rId8"/>
    <p:sldMasterId id="2147483677" r:id="rId9"/>
    <p:sldMasterId id="2147483689" r:id="rId10"/>
    <p:sldMasterId id="2147483701" r:id="rId11"/>
    <p:sldMasterId id="2147483737" r:id="rId12"/>
    <p:sldMasterId id="2147483713" r:id="rId13"/>
    <p:sldMasterId id="2147483725" r:id="rId14"/>
    <p:sldMasterId id="2147483937" r:id="rId15"/>
    <p:sldMasterId id="2147483833" r:id="rId16"/>
  </p:sldMasterIdLst>
  <p:notesMasterIdLst>
    <p:notesMasterId r:id="rId32"/>
  </p:notesMasterIdLst>
  <p:sldIdLst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</p:sldIdLst>
  <p:sldSz cx="10287000" cy="18288000"/>
  <p:notesSz cx="6858000" cy="9144000"/>
  <p:defaultTextStyle>
    <a:defPPr>
      <a:defRPr lang="sv-SE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6" autoAdjust="0"/>
    <p:restoredTop sz="94675" autoAdjust="0"/>
  </p:normalViewPr>
  <p:slideViewPr>
    <p:cSldViewPr snapToGrid="0" showGuides="1">
      <p:cViewPr varScale="1">
        <p:scale>
          <a:sx n="39" d="100"/>
          <a:sy n="39" d="100"/>
        </p:scale>
        <p:origin x="4152" y="96"/>
      </p:cViewPr>
      <p:guideLst/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.xml" Id="rId13" /><Relationship Type="http://schemas.openxmlformats.org/officeDocument/2006/relationships/slide" Target="/ppt/slides/slide2.xml" Id="rId18" /><Relationship Type="http://schemas.openxmlformats.org/officeDocument/2006/relationships/slide" Target="/ppt/slides/slide10.xml" Id="rId26" /><Relationship Type="http://schemas.openxmlformats.org/officeDocument/2006/relationships/slideMaster" Target="/ppt/slideMasters/slideMaster3.xml" Id="rId3" /><Relationship Type="http://schemas.openxmlformats.org/officeDocument/2006/relationships/slide" Target="/ppt/slides/slide5.xml" Id="rId21" /><Relationship Type="http://schemas.openxmlformats.org/officeDocument/2006/relationships/viewProps" Target="/ppt/viewProps.xml" Id="rId34" /><Relationship Type="http://schemas.openxmlformats.org/officeDocument/2006/relationships/slideMaster" Target="/ppt/slideMasters/slideMaster7.xml" Id="rId7" /><Relationship Type="http://schemas.openxmlformats.org/officeDocument/2006/relationships/slideMaster" Target="/ppt/slideMasters/slideMaster12.xml" Id="rId12" /><Relationship Type="http://schemas.openxmlformats.org/officeDocument/2006/relationships/slide" Target="/ppt/slides/slide1.xml" Id="rId17" /><Relationship Type="http://schemas.openxmlformats.org/officeDocument/2006/relationships/slide" Target="/ppt/slides/slide9.xml" Id="rId25" /><Relationship Type="http://schemas.openxmlformats.org/officeDocument/2006/relationships/presProps" Target="/ppt/presProps.xml" Id="rId33" /><Relationship Type="http://schemas.openxmlformats.org/officeDocument/2006/relationships/slideMaster" Target="/ppt/slideMasters/slideMaster2.xml" Id="rId2" /><Relationship Type="http://schemas.openxmlformats.org/officeDocument/2006/relationships/slideMaster" Target="/ppt/slideMasters/slideMaster16.xml" Id="rId16" /><Relationship Type="http://schemas.openxmlformats.org/officeDocument/2006/relationships/slide" Target="/ppt/slides/slide4.xml" Id="rId20" /><Relationship Type="http://schemas.openxmlformats.org/officeDocument/2006/relationships/slide" Target="/ppt/slides/slide13.xml" Id="rId29" /><Relationship Type="http://schemas.openxmlformats.org/officeDocument/2006/relationships/slideMaster" Target="/ppt/slideMasters/slideMaster1.xml" Id="rId1" /><Relationship Type="http://schemas.openxmlformats.org/officeDocument/2006/relationships/slideMaster" Target="/ppt/slideMasters/slideMaster6.xml" Id="rId6" /><Relationship Type="http://schemas.openxmlformats.org/officeDocument/2006/relationships/slideMaster" Target="/ppt/slideMasters/slideMaster11.xml" Id="rId11" /><Relationship Type="http://schemas.openxmlformats.org/officeDocument/2006/relationships/slide" Target="/ppt/slides/slide8.xml" Id="rId24" /><Relationship Type="http://schemas.openxmlformats.org/officeDocument/2006/relationships/notesMaster" Target="/ppt/notesMasters/notesMaster1.xml" Id="rId32" /><Relationship Type="http://schemas.openxmlformats.org/officeDocument/2006/relationships/slideMaster" Target="/ppt/slideMasters/slideMaster5.xml" Id="rId5" /><Relationship Type="http://schemas.openxmlformats.org/officeDocument/2006/relationships/slideMaster" Target="/ppt/slideMasters/slideMaster15.xml" Id="rId15" /><Relationship Type="http://schemas.openxmlformats.org/officeDocument/2006/relationships/slide" Target="/ppt/slides/slide7.xml" Id="rId23" /><Relationship Type="http://schemas.openxmlformats.org/officeDocument/2006/relationships/slide" Target="/ppt/slides/slide12.xml" Id="rId28" /><Relationship Type="http://schemas.openxmlformats.org/officeDocument/2006/relationships/tableStyles" Target="/ppt/tableStyles.xml" Id="rId36" /><Relationship Type="http://schemas.openxmlformats.org/officeDocument/2006/relationships/slideMaster" Target="/ppt/slideMasters/slideMaster10.xml" Id="rId10" /><Relationship Type="http://schemas.openxmlformats.org/officeDocument/2006/relationships/slide" Target="/ppt/slides/slide3.xml" Id="rId19" /><Relationship Type="http://schemas.openxmlformats.org/officeDocument/2006/relationships/slide" Target="/ppt/slides/slide15.xml" Id="rId31" /><Relationship Type="http://schemas.openxmlformats.org/officeDocument/2006/relationships/slideMaster" Target="/ppt/slideMasters/slideMaster4.xml" Id="rId4" /><Relationship Type="http://schemas.openxmlformats.org/officeDocument/2006/relationships/slideMaster" Target="/ppt/slideMasters/slideMaster9.xml" Id="rId9" /><Relationship Type="http://schemas.openxmlformats.org/officeDocument/2006/relationships/slideMaster" Target="/ppt/slideMasters/slideMaster14.xml" Id="rId14" /><Relationship Type="http://schemas.openxmlformats.org/officeDocument/2006/relationships/slide" Target="/ppt/slides/slide6.xml" Id="rId22" /><Relationship Type="http://schemas.openxmlformats.org/officeDocument/2006/relationships/slide" Target="/ppt/slides/slide11.xml" Id="rId27" /><Relationship Type="http://schemas.openxmlformats.org/officeDocument/2006/relationships/slide" Target="/ppt/slides/slide14.xml" Id="rId30" /><Relationship Type="http://schemas.openxmlformats.org/officeDocument/2006/relationships/theme" Target="/ppt/theme/theme1.xml" Id="rId35" /><Relationship Type="http://schemas.openxmlformats.org/officeDocument/2006/relationships/slideMaster" Target="/ppt/slideMasters/slideMaster8.xml" Id="rId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2C049-A941-4260-B662-18A218BB1FA9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9721-0A96-489E-87E0-E59302639A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36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2092511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1593087"/>
      </p:ext>
    </p:extLst>
  </p:cSld>
  <p:clrMapOvr>
    <a:masterClrMapping/>
  </p:clrMapOvr>
</p:sldLayout>
</file>

<file path=ppt/slideLayouts/slideLayout10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3615927"/>
      </p:ext>
    </p:extLst>
  </p:cSld>
  <p:clrMapOvr>
    <a:masterClrMapping/>
  </p:clrMapOvr>
</p:sldLayout>
</file>

<file path=ppt/slideLayouts/slideLayout10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208603511"/>
      </p:ext>
    </p:extLst>
  </p:cSld>
  <p:clrMapOvr>
    <a:masterClrMapping/>
  </p:clrMapOvr>
</p:sldLayout>
</file>

<file path=ppt/slideLayouts/slideLayout10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4270527179"/>
      </p:ext>
    </p:extLst>
  </p:cSld>
  <p:clrMapOvr>
    <a:masterClrMapping/>
  </p:clrMapOvr>
</p:sldLayout>
</file>

<file path=ppt/slideLayouts/slideLayout10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3656325"/>
      </p:ext>
    </p:extLst>
  </p:cSld>
  <p:clrMapOvr>
    <a:masterClrMapping/>
  </p:clrMapOvr>
</p:sldLayout>
</file>

<file path=ppt/slideLayouts/slideLayout10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407089437"/>
      </p:ext>
    </p:extLst>
  </p:cSld>
  <p:clrMapOvr>
    <a:masterClrMapping/>
  </p:clrMapOvr>
  <p:hf sldNum="0" hdr="0" dt="0"/>
</p:sldLayout>
</file>

<file path=ppt/slideLayouts/slideLayout10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482156596"/>
      </p:ext>
    </p:extLst>
  </p:cSld>
  <p:clrMapOvr>
    <a:masterClrMapping/>
  </p:clrMapOvr>
</p:sldLayout>
</file>

<file path=ppt/slideLayouts/slideLayout10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84743955"/>
      </p:ext>
    </p:extLst>
  </p:cSld>
  <p:clrMapOvr>
    <a:masterClrMapping/>
  </p:clrMapOvr>
</p:sldLayout>
</file>

<file path=ppt/slideLayouts/slideLayout10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3699048236"/>
      </p:ext>
    </p:extLst>
  </p:cSld>
  <p:clrMapOvr>
    <a:masterClrMapping/>
  </p:clrMapOvr>
</p:sldLayout>
</file>

<file path=ppt/slideLayouts/slideLayout10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164333778"/>
      </p:ext>
    </p:extLst>
  </p:cSld>
  <p:clrMapOvr>
    <a:masterClrMapping/>
  </p:clrMapOvr>
</p:sldLayout>
</file>

<file path=ppt/slideLayouts/slideLayout10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2154112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437871972"/>
      </p:ext>
    </p:extLst>
  </p:cSld>
  <p:clrMapOvr>
    <a:masterClrMapping/>
  </p:clrMapOvr>
</p:sldLayout>
</file>

<file path=ppt/slideLayouts/slideLayout1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3110113"/>
      </p:ext>
    </p:extLst>
  </p:cSld>
  <p:clrMapOvr>
    <a:masterClrMapping/>
  </p:clrMapOvr>
</p:sldLayout>
</file>

<file path=ppt/slideLayouts/slideLayout1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819796"/>
      </p:ext>
    </p:extLst>
  </p:cSld>
  <p:clrMapOvr>
    <a:masterClrMapping/>
  </p:clrMapOvr>
</p:sldLayout>
</file>

<file path=ppt/slideLayouts/slideLayout1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80725135"/>
      </p:ext>
    </p:extLst>
  </p:cSld>
  <p:clrMapOvr>
    <a:masterClrMapping/>
  </p:clrMapOvr>
</p:sldLayout>
</file>

<file path=ppt/slideLayouts/slideLayout1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181916737"/>
      </p:ext>
    </p:extLst>
  </p:cSld>
  <p:clrMapOvr>
    <a:masterClrMapping/>
  </p:clrMapOvr>
</p:sldLayout>
</file>

<file path=ppt/slideLayouts/slideLayout1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6025528"/>
      </p:ext>
    </p:extLst>
  </p:cSld>
  <p:clrMapOvr>
    <a:masterClrMapping/>
  </p:clrMapOvr>
</p:sldLayout>
</file>

<file path=ppt/slideLayouts/slideLayout1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559832"/>
      </p:ext>
    </p:extLst>
  </p:cSld>
  <p:clrMapOvr>
    <a:masterClrMapping/>
  </p:clrMapOvr>
</p:sldLayout>
</file>

<file path=ppt/slideLayouts/slideLayout1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2832756"/>
      </p:ext>
    </p:extLst>
  </p:cSld>
  <p:clrMapOvr>
    <a:masterClrMapping/>
  </p:clrMapOvr>
</p:sldLayout>
</file>

<file path=ppt/slideLayouts/slideLayout1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3016152"/>
      </p:ext>
    </p:extLst>
  </p:cSld>
  <p:clrMapOvr>
    <a:masterClrMapping/>
  </p:clrMapOvr>
</p:sldLayout>
</file>

<file path=ppt/slideLayouts/slideLayout1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304791476"/>
      </p:ext>
    </p:extLst>
  </p:cSld>
  <p:clrMapOvr>
    <a:masterClrMapping/>
  </p:clrMapOvr>
</p:sldLayout>
</file>

<file path=ppt/slideLayouts/slideLayout1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132958136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4104272"/>
      </p:ext>
    </p:extLst>
  </p:cSld>
  <p:clrMapOvr>
    <a:masterClrMapping/>
  </p:clrMapOvr>
</p:sldLayout>
</file>

<file path=ppt/slideLayouts/slideLayout1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6342"/>
      </p:ext>
    </p:extLst>
  </p:cSld>
  <p:clrMapOvr>
    <a:masterClrMapping/>
  </p:clrMapOvr>
</p:sldLayout>
</file>

<file path=ppt/slideLayouts/slideLayout1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028647748"/>
      </p:ext>
    </p:extLst>
  </p:cSld>
  <p:clrMapOvr>
    <a:masterClrMapping/>
  </p:clrMapOvr>
  <p:hf sldNum="0" hdr="0" dt="0"/>
</p:sldLayout>
</file>

<file path=ppt/slideLayouts/slideLayout1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130719999"/>
      </p:ext>
    </p:extLst>
  </p:cSld>
  <p:clrMapOvr>
    <a:masterClrMapping/>
  </p:clrMapOvr>
</p:sldLayout>
</file>

<file path=ppt/slideLayouts/slideLayout1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01132748"/>
      </p:ext>
    </p:extLst>
  </p:cSld>
  <p:clrMapOvr>
    <a:masterClrMapping/>
  </p:clrMapOvr>
</p:sldLayout>
</file>

<file path=ppt/slideLayouts/slideLayout1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3624897188"/>
      </p:ext>
    </p:extLst>
  </p:cSld>
  <p:clrMapOvr>
    <a:masterClrMapping/>
  </p:clrMapOvr>
</p:sldLayout>
</file>

<file path=ppt/slideLayouts/slideLayout1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029052998"/>
      </p:ext>
    </p:extLst>
  </p:cSld>
  <p:clrMapOvr>
    <a:masterClrMapping/>
  </p:clrMapOvr>
</p:sldLayout>
</file>

<file path=ppt/slideLayouts/slideLayout1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1667279"/>
      </p:ext>
    </p:extLst>
  </p:cSld>
  <p:clrMapOvr>
    <a:masterClrMapping/>
  </p:clrMapOvr>
</p:sldLayout>
</file>

<file path=ppt/slideLayouts/slideLayout1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8022256"/>
      </p:ext>
    </p:extLst>
  </p:cSld>
  <p:clrMapOvr>
    <a:masterClrMapping/>
  </p:clrMapOvr>
</p:sldLayout>
</file>

<file path=ppt/slideLayouts/slideLayout1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9731432"/>
      </p:ext>
    </p:extLst>
  </p:cSld>
  <p:clrMapOvr>
    <a:masterClrMapping/>
  </p:clrMapOvr>
</p:sldLayout>
</file>

<file path=ppt/slideLayouts/slideLayout1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4682923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136588"/>
      </p:ext>
    </p:extLst>
  </p:cSld>
  <p:clrMapOvr>
    <a:masterClrMapping/>
  </p:clrMapOvr>
</p:sldLayout>
</file>

<file path=ppt/slideLayouts/slideLayout13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450926170"/>
      </p:ext>
    </p:extLst>
  </p:cSld>
  <p:clrMapOvr>
    <a:masterClrMapping/>
  </p:clrMapOvr>
</p:sldLayout>
</file>

<file path=ppt/slideLayouts/slideLayout1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100410"/>
      </p:ext>
    </p:extLst>
  </p:cSld>
  <p:clrMapOvr>
    <a:masterClrMapping/>
  </p:clrMapOvr>
</p:sldLayout>
</file>

<file path=ppt/slideLayouts/slideLayout1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6303922"/>
      </p:ext>
    </p:extLst>
  </p:cSld>
  <p:clrMapOvr>
    <a:masterClrMapping/>
  </p:clrMapOvr>
</p:sldLayout>
</file>

<file path=ppt/slideLayouts/slideLayout13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40546"/>
      </p:ext>
    </p:extLst>
  </p:cSld>
  <p:clrMapOvr>
    <a:masterClrMapping/>
  </p:clrMapOvr>
</p:sldLayout>
</file>

<file path=ppt/slideLayouts/slideLayout1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6816843"/>
      </p:ext>
    </p:extLst>
  </p:cSld>
  <p:clrMapOvr>
    <a:masterClrMapping/>
  </p:clrMapOvr>
</p:sldLayout>
</file>

<file path=ppt/slideLayouts/slideLayout1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929458689"/>
      </p:ext>
    </p:extLst>
  </p:cSld>
  <p:clrMapOvr>
    <a:masterClrMapping/>
  </p:clrMapOvr>
</p:sldLayout>
</file>

<file path=ppt/slideLayouts/slideLayout1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691348092"/>
      </p:ext>
    </p:extLst>
  </p:cSld>
  <p:clrMapOvr>
    <a:masterClrMapping/>
  </p:clrMapOvr>
</p:sldLayout>
</file>

<file path=ppt/slideLayouts/slideLayout1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9008517"/>
      </p:ext>
    </p:extLst>
  </p:cSld>
  <p:clrMapOvr>
    <a:masterClrMapping/>
  </p:clrMapOvr>
</p:sldLayout>
</file>

<file path=ppt/slideLayouts/slideLayout1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946189482"/>
      </p:ext>
    </p:extLst>
  </p:cSld>
  <p:clrMapOvr>
    <a:masterClrMapping/>
  </p:clrMapOvr>
  <p:hf sldNum="0" hdr="0" dt="0"/>
</p:sldLayout>
</file>

<file path=ppt/slideLayouts/slideLayout1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700383566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5823215"/>
      </p:ext>
    </p:extLst>
  </p:cSld>
  <p:clrMapOvr>
    <a:masterClrMapping/>
  </p:clrMapOvr>
</p:sldLayout>
</file>

<file path=ppt/slideLayouts/slideLayout1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90397973"/>
      </p:ext>
    </p:extLst>
  </p:cSld>
  <p:clrMapOvr>
    <a:masterClrMapping/>
  </p:clrMapOvr>
</p:sldLayout>
</file>

<file path=ppt/slideLayouts/slideLayout1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2576822439"/>
      </p:ext>
    </p:extLst>
  </p:cSld>
  <p:clrMapOvr>
    <a:masterClrMapping/>
  </p:clrMapOvr>
</p:sldLayout>
</file>

<file path=ppt/slideLayouts/slideLayout1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973023532"/>
      </p:ext>
    </p:extLst>
  </p:cSld>
  <p:clrMapOvr>
    <a:masterClrMapping/>
  </p:clrMapOvr>
</p:sldLayout>
</file>

<file path=ppt/slideLayouts/slideLayout1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404738"/>
      </p:ext>
    </p:extLst>
  </p:cSld>
  <p:clrMapOvr>
    <a:masterClrMapping/>
  </p:clrMapOvr>
</p:sldLayout>
</file>

<file path=ppt/slideLayouts/slideLayout14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541264"/>
      </p:ext>
    </p:extLst>
  </p:cSld>
  <p:clrMapOvr>
    <a:masterClrMapping/>
  </p:clrMapOvr>
</p:sldLayout>
</file>

<file path=ppt/slideLayouts/slideLayout1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8837010"/>
      </p:ext>
    </p:extLst>
  </p:cSld>
  <p:clrMapOvr>
    <a:masterClrMapping/>
  </p:clrMapOvr>
</p:sldLayout>
</file>

<file path=ppt/slideLayouts/slideLayout1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05728293"/>
      </p:ext>
    </p:extLst>
  </p:cSld>
  <p:clrMapOvr>
    <a:masterClrMapping/>
  </p:clrMapOvr>
</p:sldLayout>
</file>

<file path=ppt/slideLayouts/slideLayout14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0421122"/>
      </p:ext>
    </p:extLst>
  </p:cSld>
  <p:clrMapOvr>
    <a:masterClrMapping/>
  </p:clrMapOvr>
</p:sldLayout>
</file>

<file path=ppt/slideLayouts/slideLayout1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0960147"/>
      </p:ext>
    </p:extLst>
  </p:cSld>
  <p:clrMapOvr>
    <a:masterClrMapping/>
  </p:clrMapOvr>
</p:sldLayout>
</file>

<file path=ppt/slideLayouts/slideLayout14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3928097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746293"/>
      </p:ext>
    </p:extLst>
  </p:cSld>
  <p:clrMapOvr>
    <a:masterClrMapping/>
  </p:clrMapOvr>
</p:sldLayout>
</file>

<file path=ppt/slideLayouts/slideLayout1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8302295"/>
      </p:ext>
    </p:extLst>
  </p:cSld>
  <p:clrMapOvr>
    <a:masterClrMapping/>
  </p:clrMapOvr>
</p:sldLayout>
</file>

<file path=ppt/slideLayouts/slideLayout1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0710879"/>
      </p:ext>
    </p:extLst>
  </p:cSld>
  <p:clrMapOvr>
    <a:masterClrMapping/>
  </p:clrMapOvr>
</p:sldLayout>
</file>

<file path=ppt/slideLayouts/slideLayout15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1200900926"/>
      </p:ext>
    </p:extLst>
  </p:cSld>
  <p:clrMapOvr>
    <a:masterClrMapping/>
  </p:clrMapOvr>
</p:sldLayout>
</file>

<file path=ppt/slideLayouts/slideLayout1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1347169668"/>
      </p:ext>
    </p:extLst>
  </p:cSld>
  <p:clrMapOvr>
    <a:masterClrMapping/>
  </p:clrMapOvr>
</p:sldLayout>
</file>

<file path=ppt/slideLayouts/slideLayout1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0650639"/>
      </p:ext>
    </p:extLst>
  </p:cSld>
  <p:clrMapOvr>
    <a:masterClrMapping/>
  </p:clrMapOvr>
</p:sldLayout>
</file>

<file path=ppt/slideLayouts/slideLayout1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729492245"/>
      </p:ext>
    </p:extLst>
  </p:cSld>
  <p:clrMapOvr>
    <a:masterClrMapping/>
  </p:clrMapOvr>
  <p:hf sldNum="0" hdr="0" dt="0"/>
</p:sldLayout>
</file>

<file path=ppt/slideLayouts/slideLayout1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159799965"/>
      </p:ext>
    </p:extLst>
  </p:cSld>
  <p:clrMapOvr>
    <a:masterClrMapping/>
  </p:clrMapOvr>
</p:sldLayout>
</file>

<file path=ppt/slideLayouts/slideLayout1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23046201"/>
      </p:ext>
    </p:extLst>
  </p:cSld>
  <p:clrMapOvr>
    <a:masterClrMapping/>
  </p:clrMapOvr>
</p:sldLayout>
</file>

<file path=ppt/slideLayouts/slideLayout15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3896237864"/>
      </p:ext>
    </p:extLst>
  </p:cSld>
  <p:clrMapOvr>
    <a:masterClrMapping/>
  </p:clrMapOvr>
</p:sldLayout>
</file>

<file path=ppt/slideLayouts/slideLayout1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835812767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84439050"/>
      </p:ext>
    </p:extLst>
  </p:cSld>
  <p:clrMapOvr>
    <a:masterClrMapping/>
  </p:clrMapOvr>
</p:sldLayout>
</file>

<file path=ppt/slideLayouts/slideLayout1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260890"/>
      </p:ext>
    </p:extLst>
  </p:cSld>
  <p:clrMapOvr>
    <a:masterClrMapping/>
  </p:clrMapOvr>
</p:sldLayout>
</file>

<file path=ppt/slideLayouts/slideLayout16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2828269"/>
      </p:ext>
    </p:extLst>
  </p:cSld>
  <p:clrMapOvr>
    <a:masterClrMapping/>
  </p:clrMapOvr>
</p:sldLayout>
</file>

<file path=ppt/slideLayouts/slideLayout1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7849322"/>
      </p:ext>
    </p:extLst>
  </p:cSld>
  <p:clrMapOvr>
    <a:masterClrMapping/>
  </p:clrMapOvr>
</p:sldLayout>
</file>

<file path=ppt/slideLayouts/slideLayout16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16218203"/>
      </p:ext>
    </p:extLst>
  </p:cSld>
  <p:clrMapOvr>
    <a:masterClrMapping/>
  </p:clrMapOvr>
</p:sldLayout>
</file>

<file path=ppt/slideLayouts/slideLayout1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0090529"/>
      </p:ext>
    </p:extLst>
  </p:cSld>
  <p:clrMapOvr>
    <a:masterClrMapping/>
  </p:clrMapOvr>
</p:sldLayout>
</file>

<file path=ppt/slideLayouts/slideLayout1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083350"/>
      </p:ext>
    </p:extLst>
  </p:cSld>
  <p:clrMapOvr>
    <a:masterClrMapping/>
  </p:clrMapOvr>
</p:sldLayout>
</file>

<file path=ppt/slideLayouts/slideLayout16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3721980"/>
      </p:ext>
    </p:extLst>
  </p:cSld>
  <p:clrMapOvr>
    <a:masterClrMapping/>
  </p:clrMapOvr>
</p:sldLayout>
</file>

<file path=ppt/slideLayouts/slideLayout16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0661519"/>
      </p:ext>
    </p:extLst>
  </p:cSld>
  <p:clrMapOvr>
    <a:masterClrMapping/>
  </p:clrMapOvr>
</p:sldLayout>
</file>

<file path=ppt/slideLayouts/slideLayout16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0023886"/>
      </p:ext>
    </p:extLst>
  </p:cSld>
  <p:clrMapOvr>
    <a:masterClrMapping/>
  </p:clrMapOvr>
</p:sldLayout>
</file>

<file path=ppt/slideLayouts/slideLayout16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1328426586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826587362"/>
      </p:ext>
    </p:extLst>
  </p:cSld>
  <p:clrMapOvr>
    <a:masterClrMapping/>
  </p:clrMapOvr>
</p:sldLayout>
</file>

<file path=ppt/slideLayouts/slideLayout17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338564222"/>
      </p:ext>
    </p:extLst>
  </p:cSld>
  <p:clrMapOvr>
    <a:masterClrMapping/>
  </p:clrMapOvr>
</p:sldLayout>
</file>

<file path=ppt/slideLayouts/slideLayout17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4913714"/>
      </p:ext>
    </p:extLst>
  </p:cSld>
  <p:clrMapOvr>
    <a:masterClrMapping/>
  </p:clrMapOvr>
</p:sldLayout>
</file>

<file path=ppt/slideLayouts/slideLayout17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304641793"/>
      </p:ext>
    </p:extLst>
  </p:cSld>
  <p:clrMapOvr>
    <a:masterClrMapping/>
  </p:clrMapOvr>
  <p:hf sldNum="0" hdr="0" dt="0"/>
</p:sldLayout>
</file>

<file path=ppt/slideLayouts/slideLayout17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331588584"/>
      </p:ext>
    </p:extLst>
  </p:cSld>
  <p:clrMapOvr>
    <a:masterClrMapping/>
  </p:clrMapOvr>
</p:sldLayout>
</file>

<file path=ppt/slideLayouts/slideLayout17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61486247"/>
      </p:ext>
    </p:extLst>
  </p:cSld>
  <p:clrMapOvr>
    <a:masterClrMapping/>
  </p:clrMapOvr>
</p:sldLayout>
</file>

<file path=ppt/slideLayouts/slideLayout17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2289472574"/>
      </p:ext>
    </p:extLst>
  </p:cSld>
  <p:clrMapOvr>
    <a:masterClrMapping/>
  </p:clrMapOvr>
</p:sldLayout>
</file>

<file path=ppt/slideLayouts/slideLayout17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190208719"/>
      </p:ext>
    </p:extLst>
  </p:cSld>
  <p:clrMapOvr>
    <a:masterClrMapping/>
  </p:clrMapOvr>
</p:sldLayout>
</file>

<file path=ppt/slideLayouts/slideLayout17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4731011"/>
      </p:ext>
    </p:extLst>
  </p:cSld>
  <p:clrMapOvr>
    <a:masterClrMapping/>
  </p:clrMapOvr>
</p:sldLayout>
</file>

<file path=ppt/slideLayouts/slideLayout17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8933182"/>
      </p:ext>
    </p:extLst>
  </p:cSld>
  <p:clrMapOvr>
    <a:masterClrMapping/>
  </p:clrMapOvr>
</p:sldLayout>
</file>

<file path=ppt/slideLayouts/slideLayout17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3495877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5737847"/>
      </p:ext>
    </p:extLst>
  </p:cSld>
  <p:clrMapOvr>
    <a:masterClrMapping/>
  </p:clrMapOvr>
</p:sldLayout>
</file>

<file path=ppt/slideLayouts/slideLayout18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04700289"/>
      </p:ext>
    </p:extLst>
  </p:cSld>
  <p:clrMapOvr>
    <a:masterClrMapping/>
  </p:clrMapOvr>
</p:sldLayout>
</file>

<file path=ppt/slideLayouts/slideLayout18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2521522971"/>
      </p:ext>
    </p:extLst>
  </p:cSld>
  <p:clrMapOvr>
    <a:masterClrMapping/>
  </p:clrMapOvr>
</p:sldLayout>
</file>

<file path=ppt/slideLayouts/slideLayout18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9024309"/>
      </p:ext>
    </p:extLst>
  </p:cSld>
  <p:clrMapOvr>
    <a:masterClrMapping/>
  </p:clrMapOvr>
</p:sldLayout>
</file>

<file path=ppt/slideLayouts/slideLayout18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4414694"/>
      </p:ext>
    </p:extLst>
  </p:cSld>
  <p:clrMapOvr>
    <a:masterClrMapping/>
  </p:clrMapOvr>
</p:sldLayout>
</file>

<file path=ppt/slideLayouts/slideLayout18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1464777"/>
      </p:ext>
    </p:extLst>
  </p:cSld>
  <p:clrMapOvr>
    <a:masterClrMapping/>
  </p:clrMapOvr>
</p:sldLayout>
</file>

<file path=ppt/slideLayouts/slideLayout18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6126572"/>
      </p:ext>
    </p:extLst>
  </p:cSld>
  <p:clrMapOvr>
    <a:masterClrMapping/>
  </p:clrMapOvr>
</p:sldLayout>
</file>

<file path=ppt/slideLayouts/slideLayout18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547766585"/>
      </p:ext>
    </p:extLst>
  </p:cSld>
  <p:clrMapOvr>
    <a:masterClrMapping/>
  </p:clrMapOvr>
</p:sldLayout>
</file>

<file path=ppt/slideLayouts/slideLayout18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711480183"/>
      </p:ext>
    </p:extLst>
  </p:cSld>
  <p:clrMapOvr>
    <a:masterClrMapping/>
  </p:clrMapOvr>
</p:sldLayout>
</file>

<file path=ppt/slideLayouts/slideLayout18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3542094"/>
      </p:ext>
    </p:extLst>
  </p:cSld>
  <p:clrMapOvr>
    <a:masterClrMapping/>
  </p:clrMapOvr>
</p:sldLayout>
</file>

<file path=ppt/slideLayouts/slideLayout18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064852844"/>
      </p:ext>
    </p:extLst>
  </p:cSld>
  <p:clrMapOvr>
    <a:masterClrMapping/>
  </p:clrMapOvr>
  <p:hf sldNum="0" hdr="0" dt="0"/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789265941"/>
      </p:ext>
    </p:extLst>
  </p:cSld>
  <p:clrMapOvr>
    <a:masterClrMapping/>
  </p:clrMapOvr>
  <p:hf sldNum="0" hdr="0" dt="0"/>
</p:sldLayout>
</file>

<file path=ppt/slideLayouts/slideLayout19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526490504"/>
      </p:ext>
    </p:extLst>
  </p:cSld>
  <p:clrMapOvr>
    <a:masterClrMapping/>
  </p:clrMapOvr>
</p:sldLayout>
</file>

<file path=ppt/slideLayouts/slideLayout19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23713695"/>
      </p:ext>
    </p:extLst>
  </p:cSld>
  <p:clrMapOvr>
    <a:masterClrMapping/>
  </p:clrMapOvr>
</p:sldLayout>
</file>

<file path=ppt/slideLayouts/slideLayout19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1410689127"/>
      </p:ext>
    </p:extLst>
  </p:cSld>
  <p:clrMapOvr>
    <a:masterClrMapping/>
  </p:clrMapOvr>
</p:sldLayout>
</file>

<file path=ppt/slideLayouts/slideLayout19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192736974"/>
      </p:ext>
    </p:extLst>
  </p:cSld>
  <p:clrMapOvr>
    <a:masterClrMapping/>
  </p:clrMapOvr>
</p:sldLayout>
</file>

<file path=ppt/slideLayouts/slideLayout19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0446659"/>
      </p:ext>
    </p:extLst>
  </p:cSld>
  <p:clrMapOvr>
    <a:masterClrMapping/>
  </p:clrMapOvr>
</p:sldLayout>
</file>

<file path=ppt/slideLayouts/slideLayout19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7373719"/>
      </p:ext>
    </p:extLst>
  </p:cSld>
  <p:clrMapOvr>
    <a:masterClrMapping/>
  </p:clrMapOvr>
</p:sldLayout>
</file>

<file path=ppt/slideLayouts/slideLayout19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5551274"/>
      </p:ext>
    </p:extLst>
  </p:cSld>
  <p:clrMapOvr>
    <a:masterClrMapping/>
  </p:clrMapOvr>
</p:sldLayout>
</file>

<file path=ppt/slideLayouts/slideLayout19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9990388"/>
      </p:ext>
    </p:extLst>
  </p:cSld>
  <p:clrMapOvr>
    <a:masterClrMapping/>
  </p:clrMapOvr>
</p:sldLayout>
</file>

<file path=ppt/slideLayouts/slideLayout19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4479901"/>
      </p:ext>
    </p:extLst>
  </p:cSld>
  <p:clrMapOvr>
    <a:masterClrMapping/>
  </p:clrMapOvr>
</p:sldLayout>
</file>

<file path=ppt/slideLayouts/slideLayout19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931693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060160425"/>
      </p:ext>
    </p:extLst>
  </p:cSld>
  <p:clrMapOvr>
    <a:masterClrMapping/>
  </p:clrMapOvr>
  <p:hf sldNum="0" hdr="0" dt="0"/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080532452"/>
      </p:ext>
    </p:extLst>
  </p:cSld>
  <p:clrMapOvr>
    <a:masterClrMapping/>
  </p:clrMapOvr>
</p:sldLayout>
</file>

<file path=ppt/slideLayouts/slideLayout20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1910201761"/>
      </p:ext>
    </p:extLst>
  </p:cSld>
  <p:clrMapOvr>
    <a:masterClrMapping/>
  </p:clrMapOvr>
</p:sldLayout>
</file>

<file path=ppt/slideLayouts/slideLayout20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543609920"/>
      </p:ext>
    </p:extLst>
  </p:cSld>
  <p:clrMapOvr>
    <a:masterClrMapping/>
  </p:clrMapOvr>
</p:sldLayout>
</file>

<file path=ppt/slideLayouts/slideLayout20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5235291"/>
      </p:ext>
    </p:extLst>
  </p:cSld>
  <p:clrMapOvr>
    <a:masterClrMapping/>
  </p:clrMapOvr>
</p:sldLayout>
</file>

<file path=ppt/slideLayouts/slideLayout20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618340901"/>
      </p:ext>
    </p:extLst>
  </p:cSld>
  <p:clrMapOvr>
    <a:masterClrMapping/>
  </p:clrMapOvr>
  <p:hf sldNum="0" hdr="0" dt="0"/>
</p:sldLayout>
</file>

<file path=ppt/slideLayouts/slideLayout20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314762836"/>
      </p:ext>
    </p:extLst>
  </p:cSld>
  <p:clrMapOvr>
    <a:masterClrMapping/>
  </p:clrMapOvr>
</p:sldLayout>
</file>

<file path=ppt/slideLayouts/slideLayout20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82011870"/>
      </p:ext>
    </p:extLst>
  </p:cSld>
  <p:clrMapOvr>
    <a:masterClrMapping/>
  </p:clrMapOvr>
</p:sldLayout>
</file>

<file path=ppt/slideLayouts/slideLayout20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3467798210"/>
      </p:ext>
    </p:extLst>
  </p:cSld>
  <p:clrMapOvr>
    <a:masterClrMapping/>
  </p:clrMapOvr>
</p:sldLayout>
</file>

<file path=ppt/slideLayouts/slideLayout20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946040284"/>
      </p:ext>
    </p:extLst>
  </p:cSld>
  <p:clrMapOvr>
    <a:masterClrMapping/>
  </p:clrMapOvr>
</p:sldLayout>
</file>

<file path=ppt/slideLayouts/slideLayout20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2736157"/>
      </p:ext>
    </p:extLst>
  </p:cSld>
  <p:clrMapOvr>
    <a:masterClrMapping/>
  </p:clrMapOvr>
</p:sldLayout>
</file>

<file path=ppt/slideLayouts/slideLayout20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4623732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54427337"/>
      </p:ext>
    </p:extLst>
  </p:cSld>
  <p:clrMapOvr>
    <a:masterClrMapping/>
  </p:clrMapOvr>
</p:sldLayout>
</file>

<file path=ppt/slideLayouts/slideLayout2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4008648"/>
      </p:ext>
    </p:extLst>
  </p:cSld>
  <p:clrMapOvr>
    <a:masterClrMapping/>
  </p:clrMapOvr>
</p:sldLayout>
</file>

<file path=ppt/slideLayouts/slideLayout2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050604"/>
      </p:ext>
    </p:extLst>
  </p:cSld>
  <p:clrMapOvr>
    <a:masterClrMapping/>
  </p:clrMapOvr>
</p:sldLayout>
</file>

<file path=ppt/slideLayouts/slideLayout2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2843792940"/>
      </p:ext>
    </p:extLst>
  </p:cSld>
  <p:clrMapOvr>
    <a:masterClrMapping/>
  </p:clrMapOvr>
</p:sldLayout>
</file>

<file path=ppt/slideLayouts/slideLayout2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8409218"/>
      </p:ext>
    </p:extLst>
  </p:cSld>
  <p:clrMapOvr>
    <a:masterClrMapping/>
  </p:clrMapOvr>
</p:sldLayout>
</file>

<file path=ppt/slideLayouts/slideLayout2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3234487"/>
      </p:ext>
    </p:extLst>
  </p:cSld>
  <p:clrMapOvr>
    <a:masterClrMapping/>
  </p:clrMapOvr>
</p:sldLayout>
</file>

<file path=ppt/slideLayouts/slideLayout2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8472122"/>
      </p:ext>
    </p:extLst>
  </p:cSld>
  <p:clrMapOvr>
    <a:masterClrMapping/>
  </p:clrMapOvr>
</p:sldLayout>
</file>

<file path=ppt/slideLayouts/slideLayout2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0793110"/>
      </p:ext>
    </p:extLst>
  </p:cSld>
  <p:clrMapOvr>
    <a:masterClrMapping/>
  </p:clrMapOvr>
</p:sldLayout>
</file>

<file path=ppt/slideLayouts/slideLayout2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2304210355"/>
      </p:ext>
    </p:extLst>
  </p:cSld>
  <p:clrMapOvr>
    <a:masterClrMapping/>
  </p:clrMapOvr>
</p:sldLayout>
</file>

<file path=ppt/slideLayouts/slideLayout2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613852683"/>
      </p:ext>
    </p:extLst>
  </p:cSld>
  <p:clrMapOvr>
    <a:masterClrMapping/>
  </p:clrMapOvr>
</p:sldLayout>
</file>

<file path=ppt/slideLayouts/slideLayout2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2878286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3122908649"/>
      </p:ext>
    </p:extLst>
  </p:cSld>
  <p:clrMapOvr>
    <a:masterClrMapping/>
  </p:clrMapOvr>
</p:sldLayout>
</file>

<file path=ppt/slideLayouts/slideLayout2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4158090535"/>
      </p:ext>
    </p:extLst>
  </p:cSld>
  <p:clrMapOvr>
    <a:masterClrMapping/>
  </p:clrMapOvr>
  <p:hf sldNum="0" hdr="0" dt="0"/>
</p:sldLayout>
</file>

<file path=ppt/slideLayouts/slideLayout2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811637894"/>
      </p:ext>
    </p:extLst>
  </p:cSld>
  <p:clrMapOvr>
    <a:masterClrMapping/>
  </p:clrMapOvr>
</p:sldLayout>
</file>

<file path=ppt/slideLayouts/slideLayout2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80284631"/>
      </p:ext>
    </p:extLst>
  </p:cSld>
  <p:clrMapOvr>
    <a:masterClrMapping/>
  </p:clrMapOvr>
</p:sldLayout>
</file>

<file path=ppt/slideLayouts/slideLayout2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898455559"/>
      </p:ext>
    </p:extLst>
  </p:cSld>
  <p:clrMapOvr>
    <a:masterClrMapping/>
  </p:clrMapOvr>
</p:sldLayout>
</file>

<file path=ppt/slideLayouts/slideLayout2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569991094"/>
      </p:ext>
    </p:extLst>
  </p:cSld>
  <p:clrMapOvr>
    <a:masterClrMapping/>
  </p:clrMapOvr>
</p:sldLayout>
</file>

<file path=ppt/slideLayouts/slideLayout2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7155580"/>
      </p:ext>
    </p:extLst>
  </p:cSld>
  <p:clrMapOvr>
    <a:masterClrMapping/>
  </p:clrMapOvr>
</p:sldLayout>
</file>

<file path=ppt/slideLayouts/slideLayout2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5798667"/>
      </p:ext>
    </p:extLst>
  </p:cSld>
  <p:clrMapOvr>
    <a:masterClrMapping/>
  </p:clrMapOvr>
</p:sldLayout>
</file>

<file path=ppt/slideLayouts/slideLayout2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4650846"/>
      </p:ext>
    </p:extLst>
  </p:cSld>
  <p:clrMapOvr>
    <a:masterClrMapping/>
  </p:clrMapOvr>
</p:sldLayout>
</file>

<file path=ppt/slideLayouts/slideLayout2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73323793"/>
      </p:ext>
    </p:extLst>
  </p:cSld>
  <p:clrMapOvr>
    <a:masterClrMapping/>
  </p:clrMapOvr>
</p:sldLayout>
</file>

<file path=ppt/slideLayouts/slideLayout2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128944253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740644571"/>
      </p:ext>
    </p:extLst>
  </p:cSld>
  <p:clrMapOvr>
    <a:masterClrMapping/>
  </p:clrMapOvr>
</p:sldLayout>
</file>

<file path=ppt/slideLayouts/slideLayout23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46601"/>
      </p:ext>
    </p:extLst>
  </p:cSld>
  <p:clrMapOvr>
    <a:masterClrMapping/>
  </p:clrMapOvr>
</p:sldLayout>
</file>

<file path=ppt/slideLayouts/slideLayout2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2810002"/>
      </p:ext>
    </p:extLst>
  </p:cSld>
  <p:clrMapOvr>
    <a:masterClrMapping/>
  </p:clrMapOvr>
</p:sldLayout>
</file>

<file path=ppt/slideLayouts/slideLayout2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0705602"/>
      </p:ext>
    </p:extLst>
  </p:cSld>
  <p:clrMapOvr>
    <a:masterClrMapping/>
  </p:clrMapOvr>
</p:sldLayout>
</file>

<file path=ppt/slideLayouts/slideLayout23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6179604"/>
      </p:ext>
    </p:extLst>
  </p:cSld>
  <p:clrMapOvr>
    <a:masterClrMapping/>
  </p:clrMapOvr>
</p:sldLayout>
</file>

<file path=ppt/slideLayouts/slideLayout2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2917645719"/>
      </p:ext>
    </p:extLst>
  </p:cSld>
  <p:clrMapOvr>
    <a:masterClrMapping/>
  </p:clrMapOvr>
</p:sldLayout>
</file>

<file path=ppt/slideLayouts/slideLayout2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2403908272"/>
      </p:ext>
    </p:extLst>
  </p:cSld>
  <p:clrMapOvr>
    <a:masterClrMapping/>
  </p:clrMapOvr>
</p:sldLayout>
</file>

<file path=ppt/slideLayouts/slideLayout2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084818"/>
      </p:ext>
    </p:extLst>
  </p:cSld>
  <p:clrMapOvr>
    <a:masterClrMapping/>
  </p:clrMapOvr>
</p:sldLayout>
</file>

<file path=ppt/slideLayouts/slideLayout2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332715223"/>
      </p:ext>
    </p:extLst>
  </p:cSld>
  <p:clrMapOvr>
    <a:masterClrMapping/>
  </p:clrMapOvr>
  <p:hf sldNum="0" hdr="0" dt="0"/>
</p:sldLayout>
</file>

<file path=ppt/slideLayouts/slideLayout2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234362934"/>
      </p:ext>
    </p:extLst>
  </p:cSld>
  <p:clrMapOvr>
    <a:masterClrMapping/>
  </p:clrMapOvr>
</p:sldLayout>
</file>

<file path=ppt/slideLayouts/slideLayout2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14030076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1240015"/>
      </p:ext>
    </p:extLst>
  </p:cSld>
  <p:clrMapOvr>
    <a:masterClrMapping/>
  </p:clrMapOvr>
</p:sldLayout>
</file>

<file path=ppt/slideLayouts/slideLayout2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987979438"/>
      </p:ext>
    </p:extLst>
  </p:cSld>
  <p:clrMapOvr>
    <a:masterClrMapping/>
  </p:clrMapOvr>
</p:sldLayout>
</file>

<file path=ppt/slideLayouts/slideLayout2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872368735"/>
      </p:ext>
    </p:extLst>
  </p:cSld>
  <p:clrMapOvr>
    <a:masterClrMapping/>
  </p:clrMapOvr>
</p:sldLayout>
</file>

<file path=ppt/slideLayouts/slideLayout2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3535209"/>
      </p:ext>
    </p:extLst>
  </p:cSld>
  <p:clrMapOvr>
    <a:masterClrMapping/>
  </p:clrMapOvr>
</p:sldLayout>
</file>

<file path=ppt/slideLayouts/slideLayout2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688117"/>
      </p:ext>
    </p:extLst>
  </p:cSld>
  <p:clrMapOvr>
    <a:masterClrMapping/>
  </p:clrMapOvr>
</p:sldLayout>
</file>

<file path=ppt/slideLayouts/slideLayout24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8294053"/>
      </p:ext>
    </p:extLst>
  </p:cSld>
  <p:clrMapOvr>
    <a:masterClrMapping/>
  </p:clrMapOvr>
</p:sldLayout>
</file>

<file path=ppt/slideLayouts/slideLayout2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38735172"/>
      </p:ext>
    </p:extLst>
  </p:cSld>
  <p:clrMapOvr>
    <a:masterClrMapping/>
  </p:clrMapOvr>
</p:sldLayout>
</file>

<file path=ppt/slideLayouts/slideLayout2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968655836"/>
      </p:ext>
    </p:extLst>
  </p:cSld>
  <p:clrMapOvr>
    <a:masterClrMapping/>
  </p:clrMapOvr>
</p:sldLayout>
</file>

<file path=ppt/slideLayouts/slideLayout24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2112637"/>
      </p:ext>
    </p:extLst>
  </p:cSld>
  <p:clrMapOvr>
    <a:masterClrMapping/>
  </p:clrMapOvr>
</p:sldLayout>
</file>

<file path=ppt/slideLayouts/slideLayout2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5065010"/>
      </p:ext>
    </p:extLst>
  </p:cSld>
  <p:clrMapOvr>
    <a:masterClrMapping/>
  </p:clrMapOvr>
</p:sldLayout>
</file>

<file path=ppt/slideLayouts/slideLayout24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2347443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4201827"/>
      </p:ext>
    </p:extLst>
  </p:cSld>
  <p:clrMapOvr>
    <a:masterClrMapping/>
  </p:clrMapOvr>
</p:sldLayout>
</file>

<file path=ppt/slideLayouts/slideLayout2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4838153"/>
      </p:ext>
    </p:extLst>
  </p:cSld>
  <p:clrMapOvr>
    <a:masterClrMapping/>
  </p:clrMapOvr>
</p:sldLayout>
</file>

<file path=ppt/slideLayouts/slideLayout2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620216707"/>
      </p:ext>
    </p:extLst>
  </p:cSld>
  <p:clrMapOvr>
    <a:masterClrMapping/>
  </p:clrMapOvr>
</p:sldLayout>
</file>

<file path=ppt/slideLayouts/slideLayout25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1662771787"/>
      </p:ext>
    </p:extLst>
  </p:cSld>
  <p:clrMapOvr>
    <a:masterClrMapping/>
  </p:clrMapOvr>
</p:sldLayout>
</file>

<file path=ppt/slideLayouts/slideLayout2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397841"/>
      </p:ext>
    </p:extLst>
  </p:cSld>
  <p:clrMapOvr>
    <a:masterClrMapping/>
  </p:clrMapOvr>
</p:sldLayout>
</file>

<file path=ppt/slideLayouts/slideLayout2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912893537"/>
      </p:ext>
    </p:extLst>
  </p:cSld>
  <p:clrMapOvr>
    <a:masterClrMapping/>
  </p:clrMapOvr>
  <p:hf sldNum="0" hdr="0" dt="0"/>
</p:sldLayout>
</file>

<file path=ppt/slideLayouts/slideLayout2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61943603"/>
      </p:ext>
    </p:extLst>
  </p:cSld>
  <p:clrMapOvr>
    <a:masterClrMapping/>
  </p:clrMapOvr>
</p:sldLayout>
</file>

<file path=ppt/slideLayouts/slideLayout2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53470999"/>
      </p:ext>
    </p:extLst>
  </p:cSld>
  <p:clrMapOvr>
    <a:masterClrMapping/>
  </p:clrMapOvr>
</p:sldLayout>
</file>

<file path=ppt/slideLayouts/slideLayout2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192105276"/>
      </p:ext>
    </p:extLst>
  </p:cSld>
  <p:clrMapOvr>
    <a:masterClrMapping/>
  </p:clrMapOvr>
</p:sldLayout>
</file>

<file path=ppt/slideLayouts/slideLayout25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mindre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225061322"/>
      </p:ext>
    </p:extLst>
  </p:cSld>
  <p:clrMapOvr>
    <a:masterClrMapping/>
  </p:clrMapOvr>
</p:sldLayout>
</file>

<file path=ppt/slideLayouts/slideLayout2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6561668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4248774"/>
      </p:ext>
    </p:extLst>
  </p:cSld>
  <p:clrMapOvr>
    <a:masterClrMapping/>
  </p:clrMapOvr>
</p:sldLayout>
</file>

<file path=ppt/slideLayouts/slideLayout2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992985"/>
      </p:ext>
    </p:extLst>
  </p:cSld>
  <p:clrMapOvr>
    <a:masterClrMapping/>
  </p:clrMapOvr>
</p:sldLayout>
</file>

<file path=ppt/slideLayouts/slideLayout26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9505539"/>
      </p:ext>
    </p:extLst>
  </p:cSld>
  <p:clrMapOvr>
    <a:masterClrMapping/>
  </p:clrMapOvr>
</p:sldLayout>
</file>

<file path=ppt/slideLayouts/slideLayout2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1561806"/>
      </p:ext>
    </p:extLst>
  </p:cSld>
  <p:clrMapOvr>
    <a:masterClrMapping/>
  </p:clrMapOvr>
</p:sldLayout>
</file>

<file path=ppt/slideLayouts/slideLayout26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4705981"/>
      </p:ext>
    </p:extLst>
  </p:cSld>
  <p:clrMapOvr>
    <a:masterClrMapping/>
  </p:clrMapOvr>
</p:sldLayout>
</file>

<file path=ppt/slideLayouts/slideLayout2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1907732"/>
      </p:ext>
    </p:extLst>
  </p:cSld>
  <p:clrMapOvr>
    <a:masterClrMapping/>
  </p:clrMapOvr>
</p:sldLayout>
</file>

<file path=ppt/slideLayouts/slideLayout2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797435391"/>
      </p:ext>
    </p:extLst>
  </p:cSld>
  <p:clrMapOvr>
    <a:masterClrMapping/>
  </p:clrMapOvr>
</p:sldLayout>
</file>

<file path=ppt/slideLayouts/slideLayout26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444496730"/>
      </p:ext>
    </p:extLst>
  </p:cSld>
  <p:clrMapOvr>
    <a:masterClrMapping/>
  </p:clrMapOvr>
</p:sldLayout>
</file>

<file path=ppt/slideLayouts/slideLayout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55806061"/>
      </p:ext>
    </p:extLst>
  </p:cSld>
  <p:clrMapOvr>
    <a:masterClrMapping/>
  </p:clrMapOvr>
</p:sldLayout>
</file>

<file path=ppt/slideLayouts/slideLayout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327120917"/>
      </p:ext>
    </p:extLst>
  </p:cSld>
  <p:clrMapOvr>
    <a:masterClrMapping/>
  </p:clrMapOvr>
</p:sldLayout>
</file>

<file path=ppt/slideLayouts/slideLayout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6299549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830077408"/>
      </p:ext>
    </p:extLst>
  </p:cSld>
  <p:clrMapOvr>
    <a:masterClrMapping/>
  </p:clrMapOvr>
</p:sldLayout>
</file>

<file path=ppt/slideLayouts/slideLayout3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5436203"/>
      </p:ext>
    </p:extLst>
  </p:cSld>
  <p:clrMapOvr>
    <a:masterClrMapping/>
  </p:clrMapOvr>
</p:sldLayout>
</file>

<file path=ppt/slideLayouts/slideLayout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346448"/>
      </p:ext>
    </p:extLst>
  </p:cSld>
  <p:clrMapOvr>
    <a:masterClrMapping/>
  </p:clrMapOvr>
</p:sldLayout>
</file>

<file path=ppt/slideLayouts/slideLayout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08983"/>
      </p:ext>
    </p:extLst>
  </p:cSld>
  <p:clrMapOvr>
    <a:masterClrMapping/>
  </p:clrMapOvr>
</p:sldLayout>
</file>

<file path=ppt/slideLayouts/slideLayout3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577004029"/>
      </p:ext>
    </p:extLst>
  </p:cSld>
  <p:clrMapOvr>
    <a:masterClrMapping/>
  </p:clrMapOvr>
</p:sldLayout>
</file>

<file path=ppt/slideLayouts/slideLayout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1075484612"/>
      </p:ext>
    </p:extLst>
  </p:cSld>
  <p:clrMapOvr>
    <a:masterClrMapping/>
  </p:clrMapOvr>
</p:sldLayout>
</file>

<file path=ppt/slideLayouts/slideLayout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5353482"/>
      </p:ext>
    </p:extLst>
  </p:cSld>
  <p:clrMapOvr>
    <a:masterClrMapping/>
  </p:clrMapOvr>
</p:sldLayout>
</file>

<file path=ppt/slideLayouts/slideLayout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821051676"/>
      </p:ext>
    </p:extLst>
  </p:cSld>
  <p:clrMapOvr>
    <a:masterClrMapping/>
  </p:clrMapOvr>
  <p:hf sldNum="0" hdr="0" dt="0"/>
</p:sldLayout>
</file>

<file path=ppt/slideLayouts/slideLayout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410557805"/>
      </p:ext>
    </p:extLst>
  </p:cSld>
  <p:clrMapOvr>
    <a:masterClrMapping/>
  </p:clrMapOvr>
</p:sldLayout>
</file>

<file path=ppt/slideLayouts/slideLayout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32261101"/>
      </p:ext>
    </p:extLst>
  </p:cSld>
  <p:clrMapOvr>
    <a:masterClrMapping/>
  </p:clrMapOvr>
</p:sldLayout>
</file>

<file path=ppt/slideLayouts/slideLayout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1363262062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07011878"/>
      </p:ext>
    </p:extLst>
  </p:cSld>
  <p:clrMapOvr>
    <a:masterClrMapping/>
  </p:clrMapOvr>
</p:sldLayout>
</file>

<file path=ppt/slideLayouts/slideLayout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636508552"/>
      </p:ext>
    </p:extLst>
  </p:cSld>
  <p:clrMapOvr>
    <a:masterClrMapping/>
  </p:clrMapOvr>
</p:sldLayout>
</file>

<file path=ppt/slideLayouts/slideLayout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5202958"/>
      </p:ext>
    </p:extLst>
  </p:cSld>
  <p:clrMapOvr>
    <a:masterClrMapping/>
  </p:clrMapOvr>
</p:sldLayout>
</file>

<file path=ppt/slideLayouts/slideLayout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5589713"/>
      </p:ext>
    </p:extLst>
  </p:cSld>
  <p:clrMapOvr>
    <a:masterClrMapping/>
  </p:clrMapOvr>
</p:sldLayout>
</file>

<file path=ppt/slideLayouts/slideLayout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6344974"/>
      </p:ext>
    </p:extLst>
  </p:cSld>
  <p:clrMapOvr>
    <a:masterClrMapping/>
  </p:clrMapOvr>
</p:sldLayout>
</file>

<file path=ppt/slideLayouts/slideLayout4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08618861"/>
      </p:ext>
    </p:extLst>
  </p:cSld>
  <p:clrMapOvr>
    <a:masterClrMapping/>
  </p:clrMapOvr>
</p:sldLayout>
</file>

<file path=ppt/slideLayouts/slideLayout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284671309"/>
      </p:ext>
    </p:extLst>
  </p:cSld>
  <p:clrMapOvr>
    <a:masterClrMapping/>
  </p:clrMapOvr>
</p:sldLayout>
</file>

<file path=ppt/slideLayouts/slideLayout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3727656"/>
      </p:ext>
    </p:extLst>
  </p:cSld>
  <p:clrMapOvr>
    <a:masterClrMapping/>
  </p:clrMapOvr>
</p:sldLayout>
</file>

<file path=ppt/slideLayouts/slideLayout4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42420"/>
      </p:ext>
    </p:extLst>
  </p:cSld>
  <p:clrMapOvr>
    <a:masterClrMapping/>
  </p:clrMapOvr>
</p:sldLayout>
</file>

<file path=ppt/slideLayouts/slideLayout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4463581"/>
      </p:ext>
    </p:extLst>
  </p:cSld>
  <p:clrMapOvr>
    <a:masterClrMapping/>
  </p:clrMapOvr>
</p:sldLayout>
</file>

<file path=ppt/slideLayouts/slideLayout4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9811581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1508822878"/>
      </p:ext>
    </p:extLst>
  </p:cSld>
  <p:clrMapOvr>
    <a:masterClrMapping/>
  </p:clrMapOvr>
</p:sldLayout>
</file>

<file path=ppt/slideLayouts/slideLayout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1377105178"/>
      </p:ext>
    </p:extLst>
  </p:cSld>
  <p:clrMapOvr>
    <a:masterClrMapping/>
  </p:clrMapOvr>
</p:sldLayout>
</file>

<file path=ppt/slideLayouts/slideLayout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3136670028"/>
      </p:ext>
    </p:extLst>
  </p:cSld>
  <p:clrMapOvr>
    <a:masterClrMapping/>
  </p:clrMapOvr>
</p:sldLayout>
</file>

<file path=ppt/slideLayouts/slideLayout5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3212834"/>
      </p:ext>
    </p:extLst>
  </p:cSld>
  <p:clrMapOvr>
    <a:masterClrMapping/>
  </p:clrMapOvr>
</p:sldLayout>
</file>

<file path=ppt/slideLayouts/slideLayout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248472321"/>
      </p:ext>
    </p:extLst>
  </p:cSld>
  <p:clrMapOvr>
    <a:masterClrMapping/>
  </p:clrMapOvr>
  <p:hf sldNum="0" hdr="0" dt="0"/>
</p:sldLayout>
</file>

<file path=ppt/slideLayouts/slideLayout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958867567"/>
      </p:ext>
    </p:extLst>
  </p:cSld>
  <p:clrMapOvr>
    <a:masterClrMapping/>
  </p:clrMapOvr>
</p:sldLayout>
</file>

<file path=ppt/slideLayouts/slideLayout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75019133"/>
      </p:ext>
    </p:extLst>
  </p:cSld>
  <p:clrMapOvr>
    <a:masterClrMapping/>
  </p:clrMapOvr>
</p:sldLayout>
</file>

<file path=ppt/slideLayouts/slideLayout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2225861227"/>
      </p:ext>
    </p:extLst>
  </p:cSld>
  <p:clrMapOvr>
    <a:masterClrMapping/>
  </p:clrMapOvr>
</p:sldLayout>
</file>

<file path=ppt/slideLayouts/slideLayout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453740614"/>
      </p:ext>
    </p:extLst>
  </p:cSld>
  <p:clrMapOvr>
    <a:masterClrMapping/>
  </p:clrMapOvr>
</p:sldLayout>
</file>

<file path=ppt/slideLayouts/slideLayout5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0063705"/>
      </p:ext>
    </p:extLst>
  </p:cSld>
  <p:clrMapOvr>
    <a:masterClrMapping/>
  </p:clrMapOvr>
</p:sldLayout>
</file>

<file path=ppt/slideLayouts/slideLayout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5491456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819701271"/>
      </p:ext>
    </p:extLst>
  </p:cSld>
  <p:clrMapOvr>
    <a:masterClrMapping/>
  </p:clrMapOvr>
</p:sldLayout>
</file>

<file path=ppt/slideLayouts/slideLayout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5063647"/>
      </p:ext>
    </p:extLst>
  </p:cSld>
  <p:clrMapOvr>
    <a:masterClrMapping/>
  </p:clrMapOvr>
</p:sldLayout>
</file>

<file path=ppt/slideLayouts/slideLayout6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50461063"/>
      </p:ext>
    </p:extLst>
  </p:cSld>
  <p:clrMapOvr>
    <a:masterClrMapping/>
  </p:clrMapOvr>
</p:sldLayout>
</file>

<file path=ppt/slideLayouts/slideLayout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060629401"/>
      </p:ext>
    </p:extLst>
  </p:cSld>
  <p:clrMapOvr>
    <a:masterClrMapping/>
  </p:clrMapOvr>
</p:sldLayout>
</file>

<file path=ppt/slideLayouts/slideLayout6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7233903"/>
      </p:ext>
    </p:extLst>
  </p:cSld>
  <p:clrMapOvr>
    <a:masterClrMapping/>
  </p:clrMapOvr>
</p:sldLayout>
</file>

<file path=ppt/slideLayouts/slideLayout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8150118"/>
      </p:ext>
    </p:extLst>
  </p:cSld>
  <p:clrMapOvr>
    <a:masterClrMapping/>
  </p:clrMapOvr>
</p:sldLayout>
</file>

<file path=ppt/slideLayouts/slideLayout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7859097"/>
      </p:ext>
    </p:extLst>
  </p:cSld>
  <p:clrMapOvr>
    <a:masterClrMapping/>
  </p:clrMapOvr>
</p:sldLayout>
</file>

<file path=ppt/slideLayouts/slideLayout6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3594357"/>
      </p:ext>
    </p:extLst>
  </p:cSld>
  <p:clrMapOvr>
    <a:masterClrMapping/>
  </p:clrMapOvr>
</p:sldLayout>
</file>

<file path=ppt/slideLayouts/slideLayout6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4197032008"/>
      </p:ext>
    </p:extLst>
  </p:cSld>
  <p:clrMapOvr>
    <a:masterClrMapping/>
  </p:clrMapOvr>
</p:sldLayout>
</file>

<file path=ppt/slideLayouts/slideLayout6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2029926854"/>
      </p:ext>
    </p:extLst>
  </p:cSld>
  <p:clrMapOvr>
    <a:masterClrMapping/>
  </p:clrMapOvr>
</p:sldLayout>
</file>

<file path=ppt/slideLayouts/slideLayout6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6199313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192016"/>
      </p:ext>
    </p:extLst>
  </p:cSld>
  <p:clrMapOvr>
    <a:masterClrMapping/>
  </p:clrMapOvr>
</p:sldLayout>
</file>

<file path=ppt/slideLayouts/slideLayout7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4012536094"/>
      </p:ext>
    </p:extLst>
  </p:cSld>
  <p:clrMapOvr>
    <a:masterClrMapping/>
  </p:clrMapOvr>
  <p:hf sldNum="0" hdr="0" dt="0"/>
</p:sldLayout>
</file>

<file path=ppt/slideLayouts/slideLayout7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468984411"/>
      </p:ext>
    </p:extLst>
  </p:cSld>
  <p:clrMapOvr>
    <a:masterClrMapping/>
  </p:clrMapOvr>
</p:sldLayout>
</file>

<file path=ppt/slideLayouts/slideLayout7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22875792"/>
      </p:ext>
    </p:extLst>
  </p:cSld>
  <p:clrMapOvr>
    <a:masterClrMapping/>
  </p:clrMapOvr>
</p:sldLayout>
</file>

<file path=ppt/slideLayouts/slideLayout7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2693985846"/>
      </p:ext>
    </p:extLst>
  </p:cSld>
  <p:clrMapOvr>
    <a:masterClrMapping/>
  </p:clrMapOvr>
</p:sldLayout>
</file>

<file path=ppt/slideLayouts/slideLayout7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263290810"/>
      </p:ext>
    </p:extLst>
  </p:cSld>
  <p:clrMapOvr>
    <a:masterClrMapping/>
  </p:clrMapOvr>
</p:sldLayout>
</file>

<file path=ppt/slideLayouts/slideLayout7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6380057"/>
      </p:ext>
    </p:extLst>
  </p:cSld>
  <p:clrMapOvr>
    <a:masterClrMapping/>
  </p:clrMapOvr>
</p:sldLayout>
</file>

<file path=ppt/slideLayouts/slideLayout7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0151045"/>
      </p:ext>
    </p:extLst>
  </p:cSld>
  <p:clrMapOvr>
    <a:masterClrMapping/>
  </p:clrMapOvr>
</p:sldLayout>
</file>

<file path=ppt/slideLayouts/slideLayout7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121215"/>
      </p:ext>
    </p:extLst>
  </p:cSld>
  <p:clrMapOvr>
    <a:masterClrMapping/>
  </p:clrMapOvr>
</p:sldLayout>
</file>

<file path=ppt/slideLayouts/slideLayout7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1710145"/>
      </p:ext>
    </p:extLst>
  </p:cSld>
  <p:clrMapOvr>
    <a:masterClrMapping/>
  </p:clrMapOvr>
</p:sldLayout>
</file>

<file path=ppt/slideLayouts/slideLayout7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582723787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0430534"/>
      </p:ext>
    </p:extLst>
  </p:cSld>
  <p:clrMapOvr>
    <a:masterClrMapping/>
  </p:clrMapOvr>
</p:sldLayout>
</file>

<file path=ppt/slideLayouts/slideLayout8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8589615"/>
      </p:ext>
    </p:extLst>
  </p:cSld>
  <p:clrMapOvr>
    <a:masterClrMapping/>
  </p:clrMapOvr>
</p:sldLayout>
</file>

<file path=ppt/slideLayouts/slideLayout8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8143497"/>
      </p:ext>
    </p:extLst>
  </p:cSld>
  <p:clrMapOvr>
    <a:masterClrMapping/>
  </p:clrMapOvr>
</p:sldLayout>
</file>

<file path=ppt/slideLayouts/slideLayout8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179214"/>
      </p:ext>
    </p:extLst>
  </p:cSld>
  <p:clrMapOvr>
    <a:masterClrMapping/>
  </p:clrMapOvr>
</p:sldLayout>
</file>

<file path=ppt/slideLayouts/slideLayout8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illust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2282401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4983480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8378473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5220955"/>
      </p:ext>
    </p:extLst>
  </p:cSld>
  <p:clrMapOvr>
    <a:masterClrMapping/>
  </p:clrMapOvr>
</p:sldLayout>
</file>

<file path=ppt/slideLayouts/slideLayout8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2757045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13849245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2757045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15221163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13849245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2685625480"/>
      </p:ext>
    </p:extLst>
  </p:cSld>
  <p:clrMapOvr>
    <a:masterClrMapping/>
  </p:clrMapOvr>
</p:sldLayout>
</file>

<file path=ppt/slideLayouts/slideLayout8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3219" y="1325562"/>
            <a:ext cx="5069841" cy="863600"/>
          </a:xfrm>
        </p:spPr>
        <p:txBody>
          <a:bodyPr lIns="0" tIns="0" rIns="0" bIns="0" anchor="t" anchorCtr="0">
            <a:noAutofit/>
          </a:bodyPr>
          <a:lstStyle>
            <a:lvl1pPr>
              <a:defRPr sz="5400"/>
            </a:lvl1pPr>
          </a:lstStyle>
          <a:p>
            <a:r>
              <a:rPr lang="sv-SE" dirty="0"/>
              <a:t>Rubrik/</a:t>
            </a:r>
            <a:r>
              <a:rPr lang="sv-SE" dirty="0" err="1"/>
              <a:t>Lorem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508455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3219" y="2417762"/>
            <a:ext cx="5069841" cy="177228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Underrubrik/info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63257219-5932-7F28-1A79-40A18084CB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8225" y="1325562"/>
            <a:ext cx="2573655" cy="863600"/>
          </a:xfrm>
        </p:spPr>
        <p:txBody>
          <a:bodyPr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pPr lvl="0"/>
            <a:r>
              <a:rPr lang="sv-SE" dirty="0"/>
              <a:t>XX/XX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47C29937-978A-B77E-9EB9-C79ABA5B9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225" y="3789680"/>
            <a:ext cx="2573655" cy="400369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Fri entré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D535F5D6-87DD-B05D-29CD-CBC37DB850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8225" y="2417762"/>
            <a:ext cx="2573655" cy="10935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sv-SE" dirty="0"/>
              <a:t>Veckodag Kl. XX–XX</a:t>
            </a:r>
          </a:p>
        </p:txBody>
      </p:sp>
    </p:spTree>
    <p:extLst>
      <p:ext uri="{BB962C8B-B14F-4D97-AF65-F5344CB8AC3E}">
        <p14:creationId xmlns:p14="http://schemas.microsoft.com/office/powerpoint/2010/main" val="1061419251"/>
      </p:ext>
    </p:extLst>
  </p:cSld>
  <p:clrMapOvr>
    <a:masterClrMapping/>
  </p:clrMapOvr>
</p:sldLayout>
</file>

<file path=ppt/slideLayouts/slideLayout8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6001" y="4406900"/>
            <a:ext cx="8254999" cy="2054194"/>
          </a:xfrm>
        </p:spPr>
        <p:txBody>
          <a:bodyPr lIns="0" tIns="0" rIns="0" bIns="0" anchor="b">
            <a:noAutofit/>
          </a:bodyPr>
          <a:lstStyle>
            <a:lvl1pPr algn="l">
              <a:defRPr sz="7800" spc="-60" baseline="0"/>
            </a:lvl1pPr>
          </a:lstStyle>
          <a:p>
            <a:r>
              <a:rPr lang="sv-SE" dirty="0"/>
              <a:t>Rubrik 1/</a:t>
            </a:r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Poris  </a:t>
            </a:r>
            <a:r>
              <a:rPr lang="sv-SE" dirty="0" err="1"/>
              <a:t>qui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1" y="6908801"/>
            <a:ext cx="8254999" cy="644877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600"/>
            </a:lvl1pPr>
            <a:lvl2pPr marL="385772" indent="0" algn="ctr">
              <a:buNone/>
              <a:defRPr sz="1688"/>
            </a:lvl2pPr>
            <a:lvl3pPr marL="771544" indent="0" algn="ctr">
              <a:buNone/>
              <a:defRPr sz="1519"/>
            </a:lvl3pPr>
            <a:lvl4pPr marL="1157317" indent="0" algn="ctr">
              <a:buNone/>
              <a:defRPr sz="1350"/>
            </a:lvl4pPr>
            <a:lvl5pPr marL="1543088" indent="0" algn="ctr">
              <a:buNone/>
              <a:defRPr sz="1350"/>
            </a:lvl5pPr>
            <a:lvl6pPr marL="1928861" indent="0" algn="ctr">
              <a:buNone/>
              <a:defRPr sz="1350"/>
            </a:lvl6pPr>
            <a:lvl7pPr marL="2314632" indent="0" algn="ctr">
              <a:buNone/>
              <a:defRPr sz="1350"/>
            </a:lvl7pPr>
            <a:lvl8pPr marL="2700406" indent="0" algn="ctr">
              <a:buNone/>
              <a:defRPr sz="1350"/>
            </a:lvl8pPr>
            <a:lvl9pPr marL="3086178" indent="0" algn="ctr">
              <a:buNone/>
              <a:defRPr sz="135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7749015"/>
      </p:ext>
    </p:extLst>
  </p:cSld>
  <p:clrMapOvr>
    <a:masterClrMapping/>
  </p:clrMapOvr>
</p:sldLayout>
</file>

<file path=ppt/slideLayouts/slideLayout8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2060" y="4835889"/>
            <a:ext cx="7802880" cy="43081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9100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0/</a:t>
            </a:r>
            <a:br>
              <a:rPr lang="fr-FR" dirty="0"/>
            </a:br>
            <a:r>
              <a:rPr lang="fr-FR" dirty="0"/>
              <a:t>Lorem ipsum </a:t>
            </a:r>
            <a:r>
              <a:rPr lang="fr-FR" dirty="0" err="1"/>
              <a:t>Poris</a:t>
            </a:r>
            <a:r>
              <a:rPr lang="fr-FR" dirty="0"/>
              <a:t> a qui.</a:t>
            </a:r>
            <a:endParaRPr lang="sv-SE" dirty="0"/>
          </a:p>
        </p:txBody>
      </p:sp>
      <p:sp>
        <p:nvSpPr>
          <p:cNvPr id="11" name="Platshållare för sidfot 17">
            <a:extLst>
              <a:ext uri="{FF2B5EF4-FFF2-40B4-BE49-F238E27FC236}">
                <a16:creationId xmlns:a16="http://schemas.microsoft.com/office/drawing/2014/main" id="{641E6FA2-15E4-4A8F-A473-EE10477A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4158327766"/>
      </p:ext>
    </p:extLst>
  </p:cSld>
  <p:clrMapOvr>
    <a:masterClrMapping/>
  </p:clrMapOvr>
  <p:hf sldNum="0" hdr="0" dt="0"/>
</p:sldLayout>
</file>

<file path=ppt/slideLayouts/slideLayout8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8219" y="3922082"/>
            <a:ext cx="6930562" cy="780255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943876360"/>
      </p:ext>
    </p:extLst>
  </p:cSld>
  <p:clrMapOvr>
    <a:masterClrMapping/>
  </p:clrMapOvr>
</p:sldLayout>
</file>

<file path=ppt/slideLayouts/slideLayout8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6014" y="3922082"/>
            <a:ext cx="6374972" cy="274287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4600" spc="-56" baseline="0"/>
            </a:lvl1pPr>
          </a:lstStyle>
          <a:p>
            <a:r>
              <a:rPr lang="fr-FR" dirty="0" err="1"/>
              <a:t>Rubrik</a:t>
            </a:r>
            <a:r>
              <a:rPr lang="fr-FR" dirty="0"/>
              <a:t> 2/ Lorem ipsum </a:t>
            </a:r>
            <a:br>
              <a:rPr lang="fr-FR" dirty="0"/>
            </a:br>
            <a:r>
              <a:rPr lang="fr-FR" dirty="0" err="1"/>
              <a:t>Poris</a:t>
            </a:r>
            <a:r>
              <a:rPr lang="fr-FR" dirty="0"/>
              <a:t> a qui </a:t>
            </a:r>
            <a:r>
              <a:rPr lang="fr-FR" dirty="0" err="1"/>
              <a:t>enis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est, </a:t>
            </a:r>
            <a:r>
              <a:rPr lang="fr-FR" dirty="0" err="1"/>
              <a:t>nihillu</a:t>
            </a:r>
            <a:r>
              <a:rPr lang="fr-FR" dirty="0"/>
              <a:t> </a:t>
            </a:r>
            <a:r>
              <a:rPr lang="fr-FR" dirty="0" err="1"/>
              <a:t>ptatibusae</a:t>
            </a:r>
            <a:r>
              <a:rPr lang="fr-FR" dirty="0"/>
              <a:t>.</a:t>
            </a:r>
            <a:endParaRPr lang="sv-SE" dirty="0"/>
          </a:p>
        </p:txBody>
      </p:sp>
      <p:sp>
        <p:nvSpPr>
          <p:cNvPr id="6" name="Platshållare för sidfot 17">
            <a:extLst>
              <a:ext uri="{FF2B5EF4-FFF2-40B4-BE49-F238E27FC236}">
                <a16:creationId xmlns:a16="http://schemas.microsoft.com/office/drawing/2014/main" id="{766290C5-E290-4DAB-8AF3-5E756DEE7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9DE51-7F8D-4659-A0E1-7AA89ABA9E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5801" y="7193280"/>
            <a:ext cx="6375398" cy="8534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66742733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5533692"/>
      </p:ext>
    </p:extLst>
  </p:cSld>
  <p:clrMapOvr>
    <a:masterClrMapping/>
  </p:clrMapOvr>
</p:sldLayout>
</file>

<file path=ppt/slideLayouts/slideLayout9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D7B04D3E-5FC4-4B43-9F7F-AD0BE59B01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7" name="Rubrik 1">
            <a:extLst>
              <a:ext uri="{FF2B5EF4-FFF2-40B4-BE49-F238E27FC236}">
                <a16:creationId xmlns:a16="http://schemas.microsoft.com/office/drawing/2014/main" id="{9D59E1D7-4CC1-4FA0-B282-0AEF3D5EA4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9FEE7E44-5524-4A70-A26A-10AFE05FF7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2" name="Platshållare för text 10">
            <a:extLst>
              <a:ext uri="{FF2B5EF4-FFF2-40B4-BE49-F238E27FC236}">
                <a16:creationId xmlns:a16="http://schemas.microsoft.com/office/drawing/2014/main" id="{5928A16F-5A71-C482-2EAD-2D298EDE2F9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2422" y="381824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" name="Platshållare för text 20">
            <a:extLst>
              <a:ext uri="{FF2B5EF4-FFF2-40B4-BE49-F238E27FC236}">
                <a16:creationId xmlns:a16="http://schemas.microsoft.com/office/drawing/2014/main" id="{D750489E-31BE-8C63-525B-205E50958F7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20529" y="3818245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5F7F3BFB-734C-AE01-08E4-CF7421120AD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51440" y="3818245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5" name="Platshållare för text 10">
            <a:extLst>
              <a:ext uri="{FF2B5EF4-FFF2-40B4-BE49-F238E27FC236}">
                <a16:creationId xmlns:a16="http://schemas.microsoft.com/office/drawing/2014/main" id="{0A9A0A52-8C35-7982-AE7B-A0CFE201486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2422" y="5803926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6" name="Platshållare för text 20">
            <a:extLst>
              <a:ext uri="{FF2B5EF4-FFF2-40B4-BE49-F238E27FC236}">
                <a16:creationId xmlns:a16="http://schemas.microsoft.com/office/drawing/2014/main" id="{2D9ACA94-EF26-D6FA-E56E-A48A8FCD3A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220529" y="5803926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20AC1FD6-F199-F50B-CFF6-4318A9F4406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551440" y="5803926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8" name="Platshållare för text 10">
            <a:extLst>
              <a:ext uri="{FF2B5EF4-FFF2-40B4-BE49-F238E27FC236}">
                <a16:creationId xmlns:a16="http://schemas.microsoft.com/office/drawing/2014/main" id="{67EDB7CE-5E1C-E831-FA76-8D4914B3551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62422" y="778960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8E6054F1-923B-2E85-FB25-7C75E1C339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220529" y="7789607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5666D2AF-7771-C925-0F3F-20F1A0B4109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551440" y="7789607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437160E-8D70-B5B9-EBA0-D1C2BC2CE8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62422" y="9775288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3" name="Platshållare för text 20">
            <a:extLst>
              <a:ext uri="{FF2B5EF4-FFF2-40B4-BE49-F238E27FC236}">
                <a16:creationId xmlns:a16="http://schemas.microsoft.com/office/drawing/2014/main" id="{6E493699-6833-DF27-96AC-74735F56A89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220529" y="9775288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2749FD2E-EE21-3191-F3D7-E005A3ACDE8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551440" y="9775288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469C8DE8-EE8E-D17F-33F3-D8DF5AA7BF9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2422" y="1176096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6" name="Platshållare för text 20">
            <a:extLst>
              <a:ext uri="{FF2B5EF4-FFF2-40B4-BE49-F238E27FC236}">
                <a16:creationId xmlns:a16="http://schemas.microsoft.com/office/drawing/2014/main" id="{298E9F3A-D51C-8F44-D131-977CD37715F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220529" y="1176096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1A09BC35-80AE-E36C-5FAF-A008F6C9CFA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551440" y="1176096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1D6E7D0C-0DA4-10FD-A0B4-0E131A44215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62422" y="1374664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54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851FB163-68CC-7267-BD67-48E3571C1A5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220529" y="13746649"/>
            <a:ext cx="4120071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845F6AB6-9094-66F5-5B60-DF4ED03279F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51440" y="13746649"/>
            <a:ext cx="2127150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</p:spTree>
    <p:extLst>
      <p:ext uri="{BB962C8B-B14F-4D97-AF65-F5344CB8AC3E}">
        <p14:creationId xmlns:p14="http://schemas.microsoft.com/office/powerpoint/2010/main" val="2568547526"/>
      </p:ext>
    </p:extLst>
  </p:cSld>
  <p:clrMapOvr>
    <a:masterClrMapping/>
  </p:clrMapOvr>
</p:sldLayout>
</file>

<file path=ppt/slideLayouts/slideLayout9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1525403"/>
            <a:ext cx="9505950" cy="645055"/>
          </a:xfrm>
        </p:spPr>
        <p:txBody>
          <a:bodyPr lIns="0" tIns="0" rIns="0" bIns="0" anchor="t" anchorCtr="0">
            <a:noAutofit/>
          </a:bodyPr>
          <a:lstStyle>
            <a:lvl1pPr algn="ctr">
              <a:defRPr sz="5500"/>
            </a:lvl1pPr>
          </a:lstStyle>
          <a:p>
            <a:r>
              <a:rPr lang="sv-SE" dirty="0"/>
              <a:t>Namn på verksamhet</a:t>
            </a:r>
          </a:p>
        </p:txBody>
      </p:sp>
      <p:sp>
        <p:nvSpPr>
          <p:cNvPr id="51" name="Platshållare för sidfot 3">
            <a:extLst>
              <a:ext uri="{FF2B5EF4-FFF2-40B4-BE49-F238E27FC236}">
                <a16:creationId xmlns:a16="http://schemas.microsoft.com/office/drawing/2014/main" id="{8C549C2B-A32E-452C-853D-ED88DF73100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90525" y="17314332"/>
            <a:ext cx="5842635" cy="64505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2" name="Platshållare för text 6">
            <a:extLst>
              <a:ext uri="{FF2B5EF4-FFF2-40B4-BE49-F238E27FC236}">
                <a16:creationId xmlns:a16="http://schemas.microsoft.com/office/drawing/2014/main" id="{A740DA9A-192C-467C-844C-55BA1C9950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2405179"/>
            <a:ext cx="9505950" cy="64505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3" name="Platshållare för text 10">
            <a:extLst>
              <a:ext uri="{FF2B5EF4-FFF2-40B4-BE49-F238E27FC236}">
                <a16:creationId xmlns:a16="http://schemas.microsoft.com/office/drawing/2014/main" id="{56264C4C-9D3A-5AA4-5E67-000F3C7A87E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8842" y="361642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4" name="Platshållare för text 20">
            <a:extLst>
              <a:ext uri="{FF2B5EF4-FFF2-40B4-BE49-F238E27FC236}">
                <a16:creationId xmlns:a16="http://schemas.microsoft.com/office/drawing/2014/main" id="{D7939B14-D01E-0F60-F200-4F593620AC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06949" y="361642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5C310928-38C0-4EC9-86BE-CC5CE698FF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48842" y="537436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3C1F7024-463F-EBF7-E482-AB8033C22A8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06949" y="537436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229317C1-2E23-F779-0B06-B714F1D1D98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48842" y="7132295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2D6182D-EF11-D4D4-46FC-0884E036D79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6949" y="7132295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EA89854C-90FB-5E9B-53CE-90B3817ABE6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48842" y="8890229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90F97D79-C0D5-0146-759C-D0172056D2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06949" y="8890229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921A685-6A6C-A357-71D9-F97BCC76FA0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48842" y="10648163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266D2D6-D69D-9EC6-98F5-C1BE5FD7E9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406949" y="10648163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3" name="Platshållare för text 10">
            <a:extLst>
              <a:ext uri="{FF2B5EF4-FFF2-40B4-BE49-F238E27FC236}">
                <a16:creationId xmlns:a16="http://schemas.microsoft.com/office/drawing/2014/main" id="{FEB13692-DDC1-9342-F1B0-7E61ECFD3F2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48842" y="12406097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AD61D9BB-F7F0-7CD7-1E92-9C736292E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406949" y="12406097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39156941-D993-F2C5-F858-57321B4217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148842" y="14164031"/>
            <a:ext cx="195313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00.00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4E48246E-193E-7925-E7A1-64E33FB80E8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06949" y="14164031"/>
            <a:ext cx="6010100" cy="144621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200"/>
              </a:spcAft>
              <a:defRPr sz="29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9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719647206"/>
      </p:ext>
    </p:extLst>
  </p:cSld>
  <p:clrMapOvr>
    <a:masterClrMapping/>
  </p:clrMapOvr>
</p:sldLayout>
</file>

<file path=ppt/slideLayouts/slideLayout9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"/>
            <a:ext cx="10287000" cy="1684813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54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9679033"/>
      </p:ext>
    </p:extLst>
  </p:cSld>
  <p:clrMapOvr>
    <a:masterClrMapping/>
  </p:clrMapOvr>
</p:sldLayout>
</file>

<file path=ppt/slideLayouts/slideLayout9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0131433"/>
      </p:ext>
    </p:extLst>
  </p:cSld>
  <p:clrMapOvr>
    <a:masterClrMapping/>
  </p:clrMapOvr>
</p:sldLayout>
</file>

<file path=ppt/slideLayouts/slideLayout9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3448615"/>
            <a:ext cx="3471862" cy="4267200"/>
          </a:xfrm>
        </p:spPr>
        <p:txBody>
          <a:bodyPr lIns="0" tIns="0" rIns="0" bIns="0" anchor="b">
            <a:noAutofit/>
          </a:bodyPr>
          <a:lstStyle>
            <a:lvl1pPr>
              <a:defRPr sz="3938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1" y="8636000"/>
            <a:ext cx="3471862" cy="5480615"/>
          </a:xfr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18475" y="3065077"/>
            <a:ext cx="4267497" cy="1089067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4920136"/>
      </p:ext>
    </p:extLst>
  </p:cSld>
  <p:clrMapOvr>
    <a:masterClrMapping/>
  </p:clrMapOvr>
</p:sldLayout>
</file>

<file path=ppt/slideLayouts/slideLayout9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496800"/>
            <a:ext cx="2905760" cy="3799840"/>
          </a:xfrm>
        </p:spPr>
        <p:txBody>
          <a:bodyPr lIns="0" tIns="0" rIns="0" bIns="0" anchor="t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XX/XX</a:t>
            </a:r>
            <a:br>
              <a:rPr lang="sv-SE" dirty="0"/>
            </a:br>
            <a:r>
              <a:rPr lang="sv-SE" dirty="0" err="1"/>
              <a:t>kl</a:t>
            </a:r>
            <a:r>
              <a:rPr lang="sv-SE" dirty="0"/>
              <a:t> 00–00</a:t>
            </a:r>
            <a:br>
              <a:rPr lang="sv-SE" dirty="0"/>
            </a:br>
            <a:r>
              <a:rPr lang="sv-SE" dirty="0"/>
              <a:t>Fri entré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" y="3"/>
            <a:ext cx="10287002" cy="11763585"/>
          </a:xfrm>
          <a:solidFill>
            <a:schemeClr val="bg1">
              <a:lumMod val="85000"/>
            </a:schemeClr>
          </a:solidFill>
        </p:spPr>
        <p:txBody>
          <a:bodyPr tIns="1620000">
            <a:normAutofit/>
          </a:bodyPr>
          <a:lstStyle>
            <a:lvl1pPr marL="0" indent="0" algn="ctr">
              <a:buNone/>
              <a:defRPr sz="5400"/>
            </a:lvl1pPr>
            <a:lvl2pPr marL="385772" indent="0">
              <a:buNone/>
              <a:defRPr sz="2363"/>
            </a:lvl2pPr>
            <a:lvl3pPr marL="771544" indent="0">
              <a:buNone/>
              <a:defRPr sz="2025"/>
            </a:lvl3pPr>
            <a:lvl4pPr marL="1157317" indent="0">
              <a:buNone/>
              <a:defRPr sz="1688"/>
            </a:lvl4pPr>
            <a:lvl5pPr marL="1543088" indent="0">
              <a:buNone/>
              <a:defRPr sz="1688"/>
            </a:lvl5pPr>
            <a:lvl6pPr marL="1928861" indent="0">
              <a:buNone/>
              <a:defRPr sz="1688"/>
            </a:lvl6pPr>
            <a:lvl7pPr marL="2314632" indent="0">
              <a:buNone/>
              <a:defRPr sz="1688"/>
            </a:lvl7pPr>
            <a:lvl8pPr marL="2700406" indent="0">
              <a:buNone/>
              <a:defRPr sz="1688"/>
            </a:lvl8pPr>
            <a:lvl9pPr marL="3086178" indent="0">
              <a:buNone/>
              <a:defRPr sz="1688"/>
            </a:lvl9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0341" y="12781280"/>
            <a:ext cx="6066133" cy="351536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59078092"/>
      </p:ext>
    </p:extLst>
  </p:cSld>
  <p:clrMapOvr>
    <a:masterClrMapping/>
  </p:clrMapOvr>
</p:sldLayout>
</file>

<file path=ppt/slideLayouts/slideLayout9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EC8E2-EFE4-4B10-97E0-C229E91AB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436912079"/>
      </p:ext>
    </p:extLst>
  </p:cSld>
  <p:clrMapOvr>
    <a:masterClrMapping/>
  </p:clrMapOvr>
</p:sldLayout>
</file>

<file path=ppt/slideLayouts/slideLayout9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4209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19161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635481"/>
      </p:ext>
    </p:extLst>
  </p:cSld>
  <p:clrMapOvr>
    <a:masterClrMapping/>
  </p:clrMapOvr>
</p:sldLayout>
</file>

<file path=ppt/slideLayouts/slideLayout9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015558"/>
            <a:ext cx="7315200" cy="2528994"/>
          </a:xfrm>
        </p:spPr>
        <p:txBody>
          <a:bodyPr lIns="0" tIns="0" rIns="0" bIns="0" anchor="b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3716637"/>
            <a:ext cx="7315200" cy="2811428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7086017"/>
            <a:ext cx="10287000" cy="972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8501679"/>
      </p:ext>
    </p:extLst>
  </p:cSld>
  <p:clrMapOvr>
    <a:masterClrMapping/>
  </p:clrMapOvr>
</p:sldLayout>
</file>

<file path=ppt/slideLayouts/slideLayout9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llustrati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9392213"/>
            <a:ext cx="7315200" cy="1100879"/>
          </a:xfrm>
        </p:spPr>
        <p:txBody>
          <a:bodyPr lIns="0" tIns="0" rIns="0" bIns="0" anchor="t" anchorCtr="0">
            <a:noAutofit/>
          </a:bodyPr>
          <a:lstStyle>
            <a:lvl1pPr>
              <a:defRPr sz="8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85900" y="10887498"/>
            <a:ext cx="7315200" cy="401722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385772" indent="0">
              <a:buNone/>
              <a:defRPr sz="1181"/>
            </a:lvl2pPr>
            <a:lvl3pPr marL="771544" indent="0">
              <a:buNone/>
              <a:defRPr sz="1013"/>
            </a:lvl3pPr>
            <a:lvl4pPr marL="1157317" indent="0">
              <a:buNone/>
              <a:defRPr sz="844"/>
            </a:lvl4pPr>
            <a:lvl5pPr marL="1543088" indent="0">
              <a:buNone/>
              <a:defRPr sz="844"/>
            </a:lvl5pPr>
            <a:lvl6pPr marL="1928861" indent="0">
              <a:buNone/>
              <a:defRPr sz="844"/>
            </a:lvl6pPr>
            <a:lvl7pPr marL="2314632" indent="0">
              <a:buNone/>
              <a:defRPr sz="844"/>
            </a:lvl7pPr>
            <a:lvl8pPr marL="2700406" indent="0">
              <a:buNone/>
              <a:defRPr sz="844"/>
            </a:lvl8pPr>
            <a:lvl9pPr marL="3086178" indent="0">
              <a:buNone/>
              <a:defRPr sz="844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956014"/>
            <a:ext cx="7315200" cy="652624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966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13" Type="http://schemas.openxmlformats.org/officeDocument/2006/relationships/slideLayout" Target="../slideLayouts/slideLayout166.xml"/><Relationship Id="rId18" Type="http://schemas.openxmlformats.org/officeDocument/2006/relationships/theme" Target="../theme/theme10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slideLayout" Target="../slideLayouts/slideLayout165.xml"/><Relationship Id="rId17" Type="http://schemas.openxmlformats.org/officeDocument/2006/relationships/slideLayout" Target="../slideLayouts/slideLayout170.xml"/><Relationship Id="rId2" Type="http://schemas.openxmlformats.org/officeDocument/2006/relationships/slideLayout" Target="../slideLayouts/slideLayout155.xml"/><Relationship Id="rId16" Type="http://schemas.openxmlformats.org/officeDocument/2006/relationships/slideLayout" Target="../slideLayouts/slideLayout169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5" Type="http://schemas.openxmlformats.org/officeDocument/2006/relationships/slideLayout" Target="../slideLayouts/slideLayout168.xml"/><Relationship Id="rId10" Type="http://schemas.openxmlformats.org/officeDocument/2006/relationships/slideLayout" Target="../slideLayouts/slideLayout163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Relationship Id="rId14" Type="http://schemas.openxmlformats.org/officeDocument/2006/relationships/slideLayout" Target="../slideLayouts/slideLayout1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8.xml"/><Relationship Id="rId13" Type="http://schemas.openxmlformats.org/officeDocument/2006/relationships/slideLayout" Target="../slideLayouts/slideLayout183.xml"/><Relationship Id="rId18" Type="http://schemas.openxmlformats.org/officeDocument/2006/relationships/theme" Target="../theme/theme11.xml"/><Relationship Id="rId3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7.xml"/><Relationship Id="rId12" Type="http://schemas.openxmlformats.org/officeDocument/2006/relationships/slideLayout" Target="../slideLayouts/slideLayout182.xml"/><Relationship Id="rId17" Type="http://schemas.openxmlformats.org/officeDocument/2006/relationships/slideLayout" Target="../slideLayouts/slideLayout187.xml"/><Relationship Id="rId2" Type="http://schemas.openxmlformats.org/officeDocument/2006/relationships/slideLayout" Target="../slideLayouts/slideLayout172.xml"/><Relationship Id="rId16" Type="http://schemas.openxmlformats.org/officeDocument/2006/relationships/slideLayout" Target="../slideLayouts/slideLayout186.xml"/><Relationship Id="rId1" Type="http://schemas.openxmlformats.org/officeDocument/2006/relationships/slideLayout" Target="../slideLayouts/slideLayout171.xml"/><Relationship Id="rId6" Type="http://schemas.openxmlformats.org/officeDocument/2006/relationships/slideLayout" Target="../slideLayouts/slideLayout176.xml"/><Relationship Id="rId11" Type="http://schemas.openxmlformats.org/officeDocument/2006/relationships/slideLayout" Target="../slideLayouts/slideLayout181.xml"/><Relationship Id="rId5" Type="http://schemas.openxmlformats.org/officeDocument/2006/relationships/slideLayout" Target="../slideLayouts/slideLayout175.xml"/><Relationship Id="rId15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8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74.xml"/><Relationship Id="rId9" Type="http://schemas.openxmlformats.org/officeDocument/2006/relationships/slideLayout" Target="../slideLayouts/slideLayout179.xml"/><Relationship Id="rId14" Type="http://schemas.openxmlformats.org/officeDocument/2006/relationships/slideLayout" Target="../slideLayouts/slideLayout18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slideLayout" Target="../slideLayouts/slideLayout200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slideLayout" Target="../slideLayouts/slideLayout199.xml"/><Relationship Id="rId2" Type="http://schemas.openxmlformats.org/officeDocument/2006/relationships/slideLayout" Target="../slideLayouts/slideLayout189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5" Type="http://schemas.openxmlformats.org/officeDocument/2006/relationships/theme" Target="../theme/theme1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Relationship Id="rId14" Type="http://schemas.openxmlformats.org/officeDocument/2006/relationships/slideLayout" Target="../slideLayouts/slideLayout20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9.xml"/><Relationship Id="rId13" Type="http://schemas.openxmlformats.org/officeDocument/2006/relationships/slideLayout" Target="../slideLayouts/slideLayout214.xml"/><Relationship Id="rId18" Type="http://schemas.openxmlformats.org/officeDocument/2006/relationships/theme" Target="../theme/theme13.xml"/><Relationship Id="rId3" Type="http://schemas.openxmlformats.org/officeDocument/2006/relationships/slideLayout" Target="../slideLayouts/slideLayout204.xml"/><Relationship Id="rId7" Type="http://schemas.openxmlformats.org/officeDocument/2006/relationships/slideLayout" Target="../slideLayouts/slideLayout208.xml"/><Relationship Id="rId12" Type="http://schemas.openxmlformats.org/officeDocument/2006/relationships/slideLayout" Target="../slideLayouts/slideLayout213.xml"/><Relationship Id="rId17" Type="http://schemas.openxmlformats.org/officeDocument/2006/relationships/slideLayout" Target="../slideLayouts/slideLayout218.xml"/><Relationship Id="rId2" Type="http://schemas.openxmlformats.org/officeDocument/2006/relationships/slideLayout" Target="../slideLayouts/slideLayout203.xml"/><Relationship Id="rId16" Type="http://schemas.openxmlformats.org/officeDocument/2006/relationships/slideLayout" Target="../slideLayouts/slideLayout217.xml"/><Relationship Id="rId1" Type="http://schemas.openxmlformats.org/officeDocument/2006/relationships/slideLayout" Target="../slideLayouts/slideLayout202.xml"/><Relationship Id="rId6" Type="http://schemas.openxmlformats.org/officeDocument/2006/relationships/slideLayout" Target="../slideLayouts/slideLayout207.xml"/><Relationship Id="rId11" Type="http://schemas.openxmlformats.org/officeDocument/2006/relationships/slideLayout" Target="../slideLayouts/slideLayout212.xml"/><Relationship Id="rId5" Type="http://schemas.openxmlformats.org/officeDocument/2006/relationships/slideLayout" Target="../slideLayouts/slideLayout206.xml"/><Relationship Id="rId15" Type="http://schemas.openxmlformats.org/officeDocument/2006/relationships/slideLayout" Target="../slideLayouts/slideLayout216.xml"/><Relationship Id="rId10" Type="http://schemas.openxmlformats.org/officeDocument/2006/relationships/slideLayout" Target="../slideLayouts/slideLayout21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05.xml"/><Relationship Id="rId9" Type="http://schemas.openxmlformats.org/officeDocument/2006/relationships/slideLayout" Target="../slideLayouts/slideLayout210.xml"/><Relationship Id="rId14" Type="http://schemas.openxmlformats.org/officeDocument/2006/relationships/slideLayout" Target="../slideLayouts/slideLayout215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6.xml"/><Relationship Id="rId13" Type="http://schemas.openxmlformats.org/officeDocument/2006/relationships/slideLayout" Target="../slideLayouts/slideLayout231.xml"/><Relationship Id="rId18" Type="http://schemas.openxmlformats.org/officeDocument/2006/relationships/theme" Target="../theme/theme14.xml"/><Relationship Id="rId3" Type="http://schemas.openxmlformats.org/officeDocument/2006/relationships/slideLayout" Target="../slideLayouts/slideLayout221.xml"/><Relationship Id="rId7" Type="http://schemas.openxmlformats.org/officeDocument/2006/relationships/slideLayout" Target="../slideLayouts/slideLayout225.xml"/><Relationship Id="rId12" Type="http://schemas.openxmlformats.org/officeDocument/2006/relationships/slideLayout" Target="../slideLayouts/slideLayout230.xml"/><Relationship Id="rId17" Type="http://schemas.openxmlformats.org/officeDocument/2006/relationships/slideLayout" Target="../slideLayouts/slideLayout235.xml"/><Relationship Id="rId2" Type="http://schemas.openxmlformats.org/officeDocument/2006/relationships/slideLayout" Target="../slideLayouts/slideLayout220.xml"/><Relationship Id="rId16" Type="http://schemas.openxmlformats.org/officeDocument/2006/relationships/slideLayout" Target="../slideLayouts/slideLayout234.xml"/><Relationship Id="rId1" Type="http://schemas.openxmlformats.org/officeDocument/2006/relationships/slideLayout" Target="../slideLayouts/slideLayout219.xml"/><Relationship Id="rId6" Type="http://schemas.openxmlformats.org/officeDocument/2006/relationships/slideLayout" Target="../slideLayouts/slideLayout224.xml"/><Relationship Id="rId11" Type="http://schemas.openxmlformats.org/officeDocument/2006/relationships/slideLayout" Target="../slideLayouts/slideLayout229.xml"/><Relationship Id="rId5" Type="http://schemas.openxmlformats.org/officeDocument/2006/relationships/slideLayout" Target="../slideLayouts/slideLayout223.xml"/><Relationship Id="rId15" Type="http://schemas.openxmlformats.org/officeDocument/2006/relationships/slideLayout" Target="../slideLayouts/slideLayout233.xml"/><Relationship Id="rId10" Type="http://schemas.openxmlformats.org/officeDocument/2006/relationships/slideLayout" Target="../slideLayouts/slideLayout22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22.xml"/><Relationship Id="rId9" Type="http://schemas.openxmlformats.org/officeDocument/2006/relationships/slideLayout" Target="../slideLayouts/slideLayout227.xml"/><Relationship Id="rId14" Type="http://schemas.openxmlformats.org/officeDocument/2006/relationships/slideLayout" Target="../slideLayouts/slideLayout23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3.xml"/><Relationship Id="rId13" Type="http://schemas.openxmlformats.org/officeDocument/2006/relationships/slideLayout" Target="../slideLayouts/slideLayout248.xml"/><Relationship Id="rId18" Type="http://schemas.openxmlformats.org/officeDocument/2006/relationships/theme" Target="../theme/theme15.xml"/><Relationship Id="rId3" Type="http://schemas.openxmlformats.org/officeDocument/2006/relationships/slideLayout" Target="../slideLayouts/slideLayout238.xml"/><Relationship Id="rId7" Type="http://schemas.openxmlformats.org/officeDocument/2006/relationships/slideLayout" Target="../slideLayouts/slideLayout242.xml"/><Relationship Id="rId12" Type="http://schemas.openxmlformats.org/officeDocument/2006/relationships/slideLayout" Target="../slideLayouts/slideLayout247.xml"/><Relationship Id="rId17" Type="http://schemas.openxmlformats.org/officeDocument/2006/relationships/slideLayout" Target="../slideLayouts/slideLayout252.xml"/><Relationship Id="rId2" Type="http://schemas.openxmlformats.org/officeDocument/2006/relationships/slideLayout" Target="../slideLayouts/slideLayout237.xml"/><Relationship Id="rId16" Type="http://schemas.openxmlformats.org/officeDocument/2006/relationships/slideLayout" Target="../slideLayouts/slideLayout251.xml"/><Relationship Id="rId1" Type="http://schemas.openxmlformats.org/officeDocument/2006/relationships/slideLayout" Target="../slideLayouts/slideLayout236.xml"/><Relationship Id="rId6" Type="http://schemas.openxmlformats.org/officeDocument/2006/relationships/slideLayout" Target="../slideLayouts/slideLayout241.xml"/><Relationship Id="rId11" Type="http://schemas.openxmlformats.org/officeDocument/2006/relationships/slideLayout" Target="../slideLayouts/slideLayout246.xml"/><Relationship Id="rId5" Type="http://schemas.openxmlformats.org/officeDocument/2006/relationships/slideLayout" Target="../slideLayouts/slideLayout240.xml"/><Relationship Id="rId15" Type="http://schemas.openxmlformats.org/officeDocument/2006/relationships/slideLayout" Target="../slideLayouts/slideLayout250.xml"/><Relationship Id="rId10" Type="http://schemas.openxmlformats.org/officeDocument/2006/relationships/slideLayout" Target="../slideLayouts/slideLayout24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39.xml"/><Relationship Id="rId9" Type="http://schemas.openxmlformats.org/officeDocument/2006/relationships/slideLayout" Target="../slideLayouts/slideLayout244.xml"/><Relationship Id="rId14" Type="http://schemas.openxmlformats.org/officeDocument/2006/relationships/slideLayout" Target="../slideLayouts/slideLayout249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0.xml"/><Relationship Id="rId13" Type="http://schemas.openxmlformats.org/officeDocument/2006/relationships/slideLayout" Target="../slideLayouts/slideLayout265.xml"/><Relationship Id="rId3" Type="http://schemas.openxmlformats.org/officeDocument/2006/relationships/slideLayout" Target="../slideLayouts/slideLayout255.xml"/><Relationship Id="rId7" Type="http://schemas.openxmlformats.org/officeDocument/2006/relationships/slideLayout" Target="../slideLayouts/slideLayout259.xml"/><Relationship Id="rId12" Type="http://schemas.openxmlformats.org/officeDocument/2006/relationships/slideLayout" Target="../slideLayouts/slideLayout264.xml"/><Relationship Id="rId2" Type="http://schemas.openxmlformats.org/officeDocument/2006/relationships/slideLayout" Target="../slideLayouts/slideLayout25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53.xml"/><Relationship Id="rId6" Type="http://schemas.openxmlformats.org/officeDocument/2006/relationships/slideLayout" Target="../slideLayouts/slideLayout258.xml"/><Relationship Id="rId11" Type="http://schemas.openxmlformats.org/officeDocument/2006/relationships/slideLayout" Target="../slideLayouts/slideLayout263.xml"/><Relationship Id="rId5" Type="http://schemas.openxmlformats.org/officeDocument/2006/relationships/slideLayout" Target="../slideLayouts/slideLayout257.xml"/><Relationship Id="rId15" Type="http://schemas.openxmlformats.org/officeDocument/2006/relationships/theme" Target="../theme/theme16.xml"/><Relationship Id="rId10" Type="http://schemas.openxmlformats.org/officeDocument/2006/relationships/slideLayout" Target="../slideLayouts/slideLayout262.xml"/><Relationship Id="rId4" Type="http://schemas.openxmlformats.org/officeDocument/2006/relationships/slideLayout" Target="../slideLayouts/slideLayout256.xml"/><Relationship Id="rId9" Type="http://schemas.openxmlformats.org/officeDocument/2006/relationships/slideLayout" Target="../slideLayouts/slideLayout261.xml"/><Relationship Id="rId14" Type="http://schemas.openxmlformats.org/officeDocument/2006/relationships/slideLayout" Target="../slideLayouts/slideLayout26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17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87.xml"/><Relationship Id="rId16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9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18" Type="http://schemas.openxmlformats.org/officeDocument/2006/relationships/theme" Target="../theme/theme7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1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4.xml"/><Relationship Id="rId16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1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slideLayout" Target="../slideLayouts/slideLayout11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slideLayout" Target="../slideLayouts/slideLayout132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17" Type="http://schemas.openxmlformats.org/officeDocument/2006/relationships/slideLayout" Target="../slideLayouts/slideLayout136.xml"/><Relationship Id="rId2" Type="http://schemas.openxmlformats.org/officeDocument/2006/relationships/slideLayout" Target="../slideLayouts/slideLayout121.xml"/><Relationship Id="rId16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5" Type="http://schemas.openxmlformats.org/officeDocument/2006/relationships/slideLayout" Target="../slideLayouts/slideLayout134.xml"/><Relationship Id="rId10" Type="http://schemas.openxmlformats.org/officeDocument/2006/relationships/slideLayout" Target="../slideLayouts/slideLayout129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Relationship Id="rId14" Type="http://schemas.openxmlformats.org/officeDocument/2006/relationships/slideLayout" Target="../slideLayouts/slideLayout13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4.xml"/><Relationship Id="rId13" Type="http://schemas.openxmlformats.org/officeDocument/2006/relationships/slideLayout" Target="../slideLayouts/slideLayout149.xml"/><Relationship Id="rId18" Type="http://schemas.openxmlformats.org/officeDocument/2006/relationships/theme" Target="../theme/theme9.xml"/><Relationship Id="rId3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3.xml"/><Relationship Id="rId12" Type="http://schemas.openxmlformats.org/officeDocument/2006/relationships/slideLayout" Target="../slideLayouts/slideLayout148.xml"/><Relationship Id="rId17" Type="http://schemas.openxmlformats.org/officeDocument/2006/relationships/slideLayout" Target="../slideLayouts/slideLayout153.xml"/><Relationship Id="rId2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52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1.xml"/><Relationship Id="rId15" Type="http://schemas.openxmlformats.org/officeDocument/2006/relationships/slideLayout" Target="../slideLayouts/slideLayout151.xml"/><Relationship Id="rId10" Type="http://schemas.openxmlformats.org/officeDocument/2006/relationships/slideLayout" Target="../slideLayouts/slideLayout14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Relationship Id="rId14" Type="http://schemas.openxmlformats.org/officeDocument/2006/relationships/slideLayout" Target="../slideLayouts/slideLayout150.xml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1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0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7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871" r:id="rId12"/>
    <p:sldLayoutId id="2147483872" r:id="rId13"/>
    <p:sldLayoutId id="2147483873" r:id="rId14"/>
    <p:sldLayoutId id="2147483874" r:id="rId15"/>
    <p:sldLayoutId id="2147483875" r:id="rId16"/>
    <p:sldLayoutId id="2147483876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1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1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5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865" r:id="rId12"/>
    <p:sldLayoutId id="2147483866" r:id="rId13"/>
    <p:sldLayoutId id="2147483867" r:id="rId14"/>
    <p:sldLayoutId id="2147483868" r:id="rId15"/>
    <p:sldLayoutId id="2147483869" r:id="rId16"/>
    <p:sldLayoutId id="2147483870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14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859" r:id="rId12"/>
    <p:sldLayoutId id="2147483860" r:id="rId13"/>
    <p:sldLayoutId id="2147483861" r:id="rId14"/>
    <p:sldLayoutId id="2147483862" r:id="rId15"/>
    <p:sldLayoutId id="2147483863" r:id="rId16"/>
    <p:sldLayoutId id="2147483864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15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0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  <p:sldLayoutId id="2147483954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16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43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51" r:id="rId9"/>
    <p:sldLayoutId id="2147483852" r:id="rId10"/>
    <p:sldLayoutId id="2147483842" r:id="rId11"/>
    <p:sldLayoutId id="2147483850" r:id="rId12"/>
    <p:sldLayoutId id="2147483847" r:id="rId13"/>
    <p:sldLayoutId id="2147483848" r:id="rId14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931" r:id="rId12"/>
    <p:sldLayoutId id="2147483932" r:id="rId13"/>
    <p:sldLayoutId id="2147483933" r:id="rId14"/>
    <p:sldLayoutId id="2147483934" r:id="rId15"/>
    <p:sldLayoutId id="2147483935" r:id="rId16"/>
    <p:sldLayoutId id="2147483936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913" r:id="rId12"/>
    <p:sldLayoutId id="2147483914" r:id="rId13"/>
    <p:sldLayoutId id="2147483915" r:id="rId14"/>
    <p:sldLayoutId id="2147483916" r:id="rId15"/>
    <p:sldLayoutId id="2147483917" r:id="rId16"/>
    <p:sldLayoutId id="2147483918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9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901" r:id="rId12"/>
    <p:sldLayoutId id="2147483902" r:id="rId13"/>
    <p:sldLayoutId id="2147483903" r:id="rId14"/>
    <p:sldLayoutId id="2147483904" r:id="rId15"/>
    <p:sldLayoutId id="2147483905" r:id="rId16"/>
    <p:sldLayoutId id="2147483906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9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1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895" r:id="rId12"/>
    <p:sldLayoutId id="2147483896" r:id="rId13"/>
    <p:sldLayoutId id="2147483897" r:id="rId14"/>
    <p:sldLayoutId id="2147483898" r:id="rId15"/>
    <p:sldLayoutId id="2147483899" r:id="rId16"/>
    <p:sldLayoutId id="2147483900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F037120-3B7E-4511-B5C8-B9A1223A2162}"/>
              </a:ext>
            </a:extLst>
          </p:cNvPr>
          <p:cNvSpPr/>
          <p:nvPr userDrawn="1"/>
        </p:nvSpPr>
        <p:spPr>
          <a:xfrm>
            <a:off x="0" y="0"/>
            <a:ext cx="10287000" cy="16848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519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69898"/>
            <a:ext cx="8001002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215086"/>
            <a:ext cx="8001002" cy="4879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25" y="17314332"/>
            <a:ext cx="5842635" cy="64505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goteborg.se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827B88F7-2D95-4A81-882A-DEEAA3BA8ED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06" y="17260963"/>
            <a:ext cx="1921669" cy="6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9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883" r:id="rId12"/>
    <p:sldLayoutId id="2147483884" r:id="rId13"/>
    <p:sldLayoutId id="2147483885" r:id="rId14"/>
    <p:sldLayoutId id="2147483886" r:id="rId15"/>
    <p:sldLayoutId id="2147483887" r:id="rId16"/>
    <p:sldLayoutId id="2147483888" r:id="rId17"/>
  </p:sldLayoutIdLst>
  <p:hf sldNum="0" hdr="0" dt="0"/>
  <p:txStyles>
    <p:titleStyle>
      <a:lvl1pPr algn="l" defTabSz="771544" rtl="0" eaLnBrk="1" latinLnBrk="0" hangingPunct="1">
        <a:lnSpc>
          <a:spcPct val="90000"/>
        </a:lnSpc>
        <a:spcBef>
          <a:spcPct val="0"/>
        </a:spcBef>
        <a:buNone/>
        <a:defRPr sz="880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1544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47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519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291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063" indent="-192886" algn="l" defTabSz="771544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44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17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61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632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06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78" algn="l" defTabSz="771544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71" userDrawn="1">
          <p15:clr>
            <a:srgbClr val="F26B43"/>
          </p15:clr>
        </p15:guide>
        <p15:guide id="2" pos="6234" userDrawn="1">
          <p15:clr>
            <a:srgbClr val="F26B43"/>
          </p15:clr>
        </p15:guide>
        <p15:guide id="3" pos="246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06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goteborg.s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0.xml"/><Relationship Id="rId6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5" Type="http://schemas.openxmlformats.org/officeDocument/2006/relationships/hyperlink" Target="https://goteborg.se/wps/myportal/enhetssida/grafisk-profil/tillampningar/presentationer-och-informationsskarmar" TargetMode="External"/><Relationship Id="rId4" Type="http://schemas.openxmlformats.org/officeDocument/2006/relationships/hyperlink" Target="http://www.goteborg.se/grafiskprofi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0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B8C78D7-1EE7-B43C-DCF7-820B8C446AD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25246" y="837221"/>
            <a:ext cx="3071229" cy="7405078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A18D2F42-1831-480E-B5B5-6D6890E0FFCC}"/>
              </a:ext>
            </a:extLst>
          </p:cNvPr>
          <p:cNvSpPr txBox="1"/>
          <p:nvPr/>
        </p:nvSpPr>
        <p:spPr>
          <a:xfrm>
            <a:off x="901170" y="1634008"/>
            <a:ext cx="4872827" cy="10156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0"/>
              </a:spcAft>
            </a:pPr>
            <a:r>
              <a:rPr lang="sv-SE" sz="3200" b="1" dirty="0">
                <a:latin typeface="+mj-lt"/>
              </a:rPr>
              <a:t>Instruktion</a:t>
            </a:r>
            <a:endParaRPr lang="sv-SE" sz="1800" b="1" dirty="0">
              <a:latin typeface="+mj-lt"/>
            </a:endParaRPr>
          </a:p>
          <a:p>
            <a:pPr marL="255588" indent="-25558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Högerklicka på sidan för att byta layout. Det är rekommenderat att använda följande exempellayouter i så stor utsträckning som möjligt.</a:t>
            </a:r>
          </a:p>
          <a:p>
            <a:pPr marL="255588" indent="-25558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Beskär bild utfallande. Det vill säga att foto eller illustration täcker hela ytan. Bocka i rutan Stödlinjer under fliken Visa för att se marginalerna (Alt+F9).</a:t>
            </a:r>
          </a:p>
          <a:p>
            <a:pPr marL="255588" indent="-25558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Foton, illustrationer och informationsgrafik hämtar du i Göteborgs Stads </a:t>
            </a:r>
            <a:r>
              <a:rPr lang="sv-SE" sz="2400" dirty="0">
                <a:hlinkClick r:id="rId3"/>
              </a:rPr>
              <a:t>Mediabank</a:t>
            </a:r>
            <a:r>
              <a:rPr lang="sv-SE" sz="2400" dirty="0"/>
              <a:t>.</a:t>
            </a:r>
          </a:p>
          <a:p>
            <a:pPr marL="255588" indent="-25558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Skriv inte text i bild.</a:t>
            </a:r>
          </a:p>
          <a:p>
            <a:pPr marL="255588" indent="-25558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För att byta bakgrundsfärg väljer du antingen att högerklicka på en bakgrundsplatta och välja ny färg eller plocka bakgrundsplattor från de sista exempelsidorna i mallen: kopiera, klistra in, högerklicka och välj Placera längst bak. </a:t>
            </a:r>
          </a:p>
        </p:txBody>
      </p:sp>
      <p:sp>
        <p:nvSpPr>
          <p:cNvPr id="12" name="Rektangel 11" descr="Rektangel som markerar Layout-val.">
            <a:extLst>
              <a:ext uri="{FF2B5EF4-FFF2-40B4-BE49-F238E27FC236}">
                <a16:creationId xmlns:a16="http://schemas.microsoft.com/office/drawing/2014/main" id="{32A272E0-2038-4177-86F6-46FC01FC1A46}"/>
              </a:ext>
            </a:extLst>
          </p:cNvPr>
          <p:cNvSpPr/>
          <p:nvPr/>
        </p:nvSpPr>
        <p:spPr>
          <a:xfrm>
            <a:off x="7184001" y="4643883"/>
            <a:ext cx="1396681" cy="25356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3" name="Rak pilkoppling 12" descr="Pil som visar var Layout-valet finns i Powerpoints gränssnitt.">
            <a:extLst>
              <a:ext uri="{FF2B5EF4-FFF2-40B4-BE49-F238E27FC236}">
                <a16:creationId xmlns:a16="http://schemas.microsoft.com/office/drawing/2014/main" id="{19DF75E5-C1E3-4A8A-86B6-E91CEBC92206}"/>
              </a:ext>
            </a:extLst>
          </p:cNvPr>
          <p:cNvCxnSpPr>
            <a:cxnSpLocks/>
          </p:cNvCxnSpPr>
          <p:nvPr/>
        </p:nvCxnSpPr>
        <p:spPr>
          <a:xfrm>
            <a:off x="5652004" y="2620057"/>
            <a:ext cx="1262143" cy="0"/>
          </a:xfrm>
          <a:prstGeom prst="straightConnector1">
            <a:avLst/>
          </a:prstGeom>
          <a:ln w="38100" cap="rnd">
            <a:solidFill>
              <a:schemeClr val="tx1"/>
            </a:solidFill>
            <a:round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ktangel 5">
            <a:extLst>
              <a:ext uri="{FF2B5EF4-FFF2-40B4-BE49-F238E27FC236}">
                <a16:creationId xmlns:a16="http://schemas.microsoft.com/office/drawing/2014/main" id="{9CFFD1DB-B04F-4226-9CD9-943127D828D8}"/>
              </a:ext>
            </a:extLst>
          </p:cNvPr>
          <p:cNvSpPr/>
          <p:nvPr/>
        </p:nvSpPr>
        <p:spPr>
          <a:xfrm>
            <a:off x="901169" y="12316063"/>
            <a:ext cx="7226300" cy="3065122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734E24D-6F49-4E95-BE7D-F004A025E2BD}"/>
              </a:ext>
            </a:extLst>
          </p:cNvPr>
          <p:cNvSpPr txBox="1">
            <a:spLocks/>
          </p:cNvSpPr>
          <p:nvPr/>
        </p:nvSpPr>
        <p:spPr>
          <a:xfrm>
            <a:off x="1339463" y="13178469"/>
            <a:ext cx="6203807" cy="17560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Information om logotyp, färg, typsnitt och bild finns på </a:t>
            </a:r>
            <a:r>
              <a:rPr lang="sv-SE" sz="1600" dirty="0">
                <a:hlinkClick r:id="rId4"/>
              </a:rPr>
              <a:t>Göteborgs Stads grafiska manual</a:t>
            </a:r>
            <a:r>
              <a:rPr lang="sv-SE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Inspiration och exempel finns i Göteborgs Stads grafiska manual under avsnittet </a:t>
            </a:r>
            <a:r>
              <a:rPr lang="sv-SE" sz="1600" dirty="0">
                <a:hlinkClick r:id="rId5"/>
              </a:rPr>
              <a:t>Tillämpning på informationsskärmar</a:t>
            </a:r>
            <a:r>
              <a:rPr lang="sv-SE" sz="16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Information om klarspråk, normkritik och tillgänglighet finns på </a:t>
            </a:r>
            <a:r>
              <a:rPr lang="sv-SE" sz="1600" dirty="0">
                <a:hlinkClick r:id="rId6"/>
              </a:rPr>
              <a:t>Kommunikation i staden</a:t>
            </a:r>
            <a:r>
              <a:rPr lang="sv-SE" sz="1600" dirty="0"/>
              <a:t>.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40E2A637-4306-462C-8C0B-0963E5DC6D42}"/>
              </a:ext>
            </a:extLst>
          </p:cNvPr>
          <p:cNvSpPr txBox="1">
            <a:spLocks/>
          </p:cNvSpPr>
          <p:nvPr/>
        </p:nvSpPr>
        <p:spPr>
          <a:xfrm>
            <a:off x="1339463" y="12739992"/>
            <a:ext cx="5950335" cy="1984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b="1" dirty="0"/>
              <a:t>Tänk på!</a:t>
            </a:r>
          </a:p>
        </p:txBody>
      </p:sp>
    </p:spTree>
    <p:extLst>
      <p:ext uri="{BB962C8B-B14F-4D97-AF65-F5344CB8AC3E}">
        <p14:creationId xmlns:p14="http://schemas.microsoft.com/office/powerpoint/2010/main" val="1166054380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9F553E7-032E-076E-C212-B273FF79C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0130530-2E77-6C04-F463-9CC15CA1E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872C09F4-0862-78BD-B2A0-66FCC18E63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170378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80A8CD70-C788-2FED-8775-EBFD34CC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57D9526-7147-332C-A529-DD61549B0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1A8498EB-FD7E-86C4-0EE4-A8080D72DC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CD3982-5981-A633-6A6E-C4E723930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2029889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5F9BE7-B561-FAA6-FF93-16399FAD1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B8C2B44-E25F-86EE-7B47-210241E7B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FE714B0-0911-2A4B-9457-04B3891E2D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47927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A1A1CB55-9ACE-81EE-200D-AA181FD9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517719E-F7CA-2FBB-3036-02CB121E8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36005705-9777-81C4-5B0B-A225A57CDD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CD3982-5981-A633-6A6E-C4E723930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1907465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65AE3436-4007-B0D8-23F8-8A28B89C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BB201757-B75E-01F1-522B-A3589D5DF27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92878B2-9DF3-EE43-0F59-2A1FCC69B0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E89FC32-61B7-D60C-7D89-604D6311AD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29C6BB6-5BEA-9D68-6BEC-B0C8D15BF4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83A5F931-67F6-6885-8429-CFABD76D554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717982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BB120D-C751-5144-7850-ED1B9A311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F176443-1976-95FC-563C-D16B556910C6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CD3982-5981-A633-6A6E-C4E7239308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41EBD9-5F00-9F96-8CDC-384AA2B1D2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5722E1E-BDC5-031B-791D-6E85E8CE4B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551DC99B-7B05-3E66-26F3-76951722A4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3EC7E5-20DE-F96F-9283-C1E53861CF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365660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98309BF-F8D3-B4F7-764C-2E2032B905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55973303-F729-E5FF-86F4-0D1E4D7890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84460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C4A7DB-A591-C78A-F62F-69F6B74615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7393106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315DC880-EEBB-489F-F70D-5ACB4A269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337086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21266C-2141-95B8-4603-386A8919F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D37181E-A765-141B-B12E-0CBCFAD14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164093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3A02C56-66AC-B95B-E513-EB1BA5CE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27DF09-C7A5-C8A3-80A8-61DA54A269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DD56947-626F-9014-2436-1727E5AA07C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87A4A64-F43D-448A-09B8-A95E19C016EA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2A065CC-9AE8-8AE1-88D3-A09934FCB058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682B459-936B-2FB1-4014-17D5564931CF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46FB7600-297E-85C1-696E-562C8280FD6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90C5479A-781F-80C4-08A6-52D0F3D61CE4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2C767221-1505-F4EF-77A7-E23CB58A4A9B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C4D1681-9F91-CC5E-2A67-378C35E51670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B0E391CE-5B2D-0501-838C-CEC9929C2059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E5406F1E-9EAE-4C4B-13D6-AD4A15D49AC0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F71E912-B60D-D855-A68C-AFB8C2521038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EA1138CD-EECD-432D-195D-E1E0C6420195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E32E99B6-27B3-F365-2213-25899D1E8FC6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B1B1DAE2-F96B-EB1E-ED5A-33B8ED1B0262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3439B769-4219-DC13-C446-6BBC1AAB0210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DB510E97-617D-2E07-874C-C8424C473F50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349915A7-2945-6350-67E6-46A243071C31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3F7BD00F-4A04-7D4F-08AF-9C5331E531D9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671706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EA1FFECF-AF65-1727-8EE6-565723097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50F3FC-D957-980F-505E-C44B37E2DB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3623DF6-6FB6-A404-C3D7-C8872762633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4A75B94-EF38-4124-3E23-45A26E155B4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3C8E43-59B5-DC79-407D-626DFA98E28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81D231E-B062-0EE0-BE19-681C812BEC5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636A184-69D8-650F-16CF-3291C0A2C96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5B978EFA-857E-7A29-D119-F547FF2A55D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B21BA6B6-3E34-523E-E50D-4128AC206F0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1EEC8F9F-0AFD-CA15-7577-023DAD2C938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851AC887-CE66-0379-D1A9-BC75491F9446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69BB7E9B-B7ED-3F2D-94C5-3C0DC4C0711B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FA6960B8-8DC6-2147-6324-E98D0DB417F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6CE79FE5-D1C9-5681-56CC-B136201EF0A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9ADEF92F-305A-574C-FA32-2DD55F1355A4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36F251B6-75B7-B226-DC26-9E42DC28D008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073387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B9BFA65-79E2-9E98-0BD9-85034B7F9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3015455"/>
      </p:ext>
    </p:extLst>
  </p:cSld>
  <p:clrMapOvr>
    <a:masterClrMapping/>
  </p:clrMapOvr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317956"/>
      </p:ext>
    </p:extLst>
  </p:cSld>
  <p:clrMapOvr>
    <a:masterClrMapping/>
  </p:clrMapOvr>
</p:sld>
</file>

<file path=ppt/theme/theme1.xml><?xml version="1.0" encoding="utf-8"?>
<a:theme xmlns:a="http://schemas.openxmlformats.org/drawingml/2006/main" name="Mörkblå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F639240E-1258-43EA-A874-CAB4661188F2}"/>
    </a:ext>
  </a:extLst>
</a:theme>
</file>

<file path=ppt/theme/theme10.xml><?xml version="1.0" encoding="utf-8"?>
<a:theme xmlns:a="http://schemas.openxmlformats.org/drawingml/2006/main" name="Ljusblå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B188971F-A8C5-4DC5-8BEA-FD375F2E17C2}"/>
    </a:ext>
  </a:extLst>
</a:theme>
</file>

<file path=ppt/theme/theme11.xml><?xml version="1.0" encoding="utf-8"?>
<a:theme xmlns:a="http://schemas.openxmlformats.org/drawingml/2006/main" name="Ljusgrön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08D158F5-E0E9-4E4B-995B-F070DC971712}"/>
    </a:ext>
  </a:extLst>
</a:theme>
</file>

<file path=ppt/theme/theme12.xml><?xml version="1.0" encoding="utf-8"?>
<a:theme xmlns:a="http://schemas.openxmlformats.org/drawingml/2006/main" name="Ljusgul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60460381-0FC6-457A-A386-BB65B288F87E}"/>
    </a:ext>
  </a:extLst>
</a:theme>
</file>

<file path=ppt/theme/theme13.xml><?xml version="1.0" encoding="utf-8"?>
<a:theme xmlns:a="http://schemas.openxmlformats.org/drawingml/2006/main" name="Aprikos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DB70A0BC-5120-471A-B001-81D84B8CF552}"/>
    </a:ext>
  </a:extLst>
</a:theme>
</file>

<file path=ppt/theme/theme14.xml><?xml version="1.0" encoding="utf-8"?>
<a:theme xmlns:a="http://schemas.openxmlformats.org/drawingml/2006/main" name="Ljusrosa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679729B3-803A-42EE-9C6F-6BBB149623E5}"/>
    </a:ext>
  </a:extLst>
</a:theme>
</file>

<file path=ppt/theme/theme15.xml><?xml version="1.0" encoding="utf-8"?>
<a:theme xmlns:a="http://schemas.openxmlformats.org/drawingml/2006/main" name="1_Ljusrosa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17926452-6F13-4DE9-8C85-F07C1591C093}"/>
    </a:ext>
  </a:extLst>
</a:theme>
</file>

<file path=ppt/theme/theme16.xml><?xml version="1.0" encoding="utf-8"?>
<a:theme xmlns:a="http://schemas.openxmlformats.org/drawingml/2006/main" name="1_Ljuslila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EFAB987C-EF91-437B-A2EF-A7342B5C6EFF}"/>
    </a:ext>
  </a:extLst>
</a:theme>
</file>

<file path=ppt/theme/theme1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å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CDF54C5C-2039-4583-9664-2D3ABC50D9F8}"/>
    </a:ext>
  </a:extLst>
</a:theme>
</file>

<file path=ppt/theme/theme3.xml><?xml version="1.0" encoding="utf-8"?>
<a:theme xmlns:a="http://schemas.openxmlformats.org/drawingml/2006/main" name="Turkos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52D564C3-AF87-44F1-BFE8-40AADE8E3BDF}"/>
    </a:ext>
  </a:extLst>
</a:theme>
</file>

<file path=ppt/theme/theme4.xml><?xml version="1.0" encoding="utf-8"?>
<a:theme xmlns:a="http://schemas.openxmlformats.org/drawingml/2006/main" name="Grön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99598FBA-287A-4B8D-9DCD-4A981298BF6D}"/>
    </a:ext>
  </a:extLst>
</a:theme>
</file>

<file path=ppt/theme/theme5.xml><?xml version="1.0" encoding="utf-8"?>
<a:theme xmlns:a="http://schemas.openxmlformats.org/drawingml/2006/main" name="Gul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1921144F-9366-44DB-B0A2-1441C2A262D7}"/>
    </a:ext>
  </a:extLst>
</a:theme>
</file>

<file path=ppt/theme/theme6.xml><?xml version="1.0" encoding="utf-8"?>
<a:theme xmlns:a="http://schemas.openxmlformats.org/drawingml/2006/main" name="Röd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6C36A36A-E853-497E-B378-54A6A8819DE8}"/>
    </a:ext>
  </a:extLst>
</a:theme>
</file>

<file path=ppt/theme/theme7.xml><?xml version="1.0" encoding="utf-8"?>
<a:theme xmlns:a="http://schemas.openxmlformats.org/drawingml/2006/main" name="Rosa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41BC3144-CCC5-4ED0-A979-DB4C8D9020BF}"/>
    </a:ext>
  </a:extLst>
</a:theme>
</file>

<file path=ppt/theme/theme8.xml><?xml version="1.0" encoding="utf-8"?>
<a:theme xmlns:a="http://schemas.openxmlformats.org/drawingml/2006/main" name="Lila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AE3414A1-A60B-46D7-9298-2F71E3A6F0BF}"/>
    </a:ext>
  </a:extLst>
</a:theme>
</file>

<file path=ppt/theme/theme9.xml><?xml version="1.0" encoding="utf-8"?>
<a:theme xmlns:a="http://schemas.openxmlformats.org/drawingml/2006/main" name="Ljusgrå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080x1920 - uppdatering.potx" id="{DAAEB282-FDE0-4B61-BB38-8D65A2AF4CF0}" vid="{DEE84643-7CDC-411B-BFBD-1F0FC78FE5F4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4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3DCB43-190A-4A22-8E18-E71619251BBA}">
  <we:reference id="2168fe81-07f3-4041-831f-380a3af458b5" version="1.0.0.0" store="EXCatalog" storeType="EXCatalog"/>
  <we:alternateReferences/>
  <we:properties/>
  <we:bindings/>
  <we:snapshot xmlns:r="http://schemas.openxmlformats.org/officeDocument/2006/relationships"/>
</we:webextension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157</ap:Words>
  <ap:Application>Microsoft Office PowerPoint</ap:Application>
  <ap:PresentationFormat>Anpassad</ap:PresentationFormat>
  <ap:Paragraphs>10</ap:Paragraphs>
  <ap:Slides>15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16</vt:i4>
      </vt:variant>
      <vt:variant>
        <vt:lpstr>Bildrubriker</vt:lpstr>
      </vt:variant>
      <vt:variant>
        <vt:i4>15</vt:i4>
      </vt:variant>
    </vt:vector>
  </ap:HeadingPairs>
  <ap:TitlesOfParts>
    <vt:vector baseType="lpstr" size="35">
      <vt:lpstr>Arial</vt:lpstr>
      <vt:lpstr>Calibri</vt:lpstr>
      <vt:lpstr>Open Sans</vt:lpstr>
      <vt:lpstr>Open Sans Extrabold</vt:lpstr>
      <vt:lpstr>Mörkblå</vt:lpstr>
      <vt:lpstr>Blå</vt:lpstr>
      <vt:lpstr>Turkos</vt:lpstr>
      <vt:lpstr>Grön</vt:lpstr>
      <vt:lpstr>Gul</vt:lpstr>
      <vt:lpstr>Röd</vt:lpstr>
      <vt:lpstr>Rosa</vt:lpstr>
      <vt:lpstr>Lila</vt:lpstr>
      <vt:lpstr>Ljusgrå</vt:lpstr>
      <vt:lpstr>Ljusblå</vt:lpstr>
      <vt:lpstr>Ljusgrön</vt:lpstr>
      <vt:lpstr>Ljusgul</vt:lpstr>
      <vt:lpstr>Aprikos</vt:lpstr>
      <vt:lpstr>Ljusrosa</vt:lpstr>
      <vt:lpstr>1_Ljusrosa</vt:lpstr>
      <vt:lpstr>1_Ljuslila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Digital skärm stående 1080x1920</dc:title>
  <dc:creator>Förvaltning</dc:creator>
  <lastModifiedBy>Cazuma Mori</lastModifiedBy>
  <revision>60</revision>
  <dcterms:created xsi:type="dcterms:W3CDTF">2019-04-08T08:21:48.0000000Z</dcterms:created>
  <dcterms:modified xsi:type="dcterms:W3CDTF">2024-12-04T09:30:06.0000000Z</dcterms:modified>
</coreProperties>
</file>