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2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Masters/slideMaster13.xml" ContentType="application/vnd.openxmlformats-officedocument.presentationml.slideMaster+xml"/>
  <Override PartName="/ppt/slideMasters/slideMaster14.xml" ContentType="application/vnd.openxmlformats-officedocument.presentationml.slideMaster+xml"/>
  <Override PartName="/ppt/slideMasters/slideMaster15.xml" ContentType="application/vnd.openxmlformats-officedocument.presentationml.slideMaster+xml"/>
  <Override PartName="/ppt/slideMasters/slideMaster16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2.xml" ContentType="application/vnd.openxmlformats-officedocument.theme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theme/theme3.xml" ContentType="application/vnd.openxmlformats-officedocument.theme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theme/theme4.xml" ContentType="application/vnd.openxmlformats-officedocument.theme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theme/theme5.xml" ContentType="application/vnd.openxmlformats-officedocument.theme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theme/theme6.xml" ContentType="application/vnd.openxmlformats-officedocument.theme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theme/theme7.xml" ContentType="application/vnd.openxmlformats-officedocument.theme+xml"/>
  <Override PartName="/ppt/slideLayouts/slideLayout120.xml" ContentType="application/vnd.openxmlformats-officedocument.presentationml.slideLayout+xml"/>
  <Override PartName="/ppt/slideLayouts/slideLayout121.xml" ContentType="application/vnd.openxmlformats-officedocument.presentationml.slideLayout+xml"/>
  <Override PartName="/ppt/slideLayouts/slideLayout122.xml" ContentType="application/vnd.openxmlformats-officedocument.presentationml.slideLayout+xml"/>
  <Override PartName="/ppt/slideLayouts/slideLayout123.xml" ContentType="application/vnd.openxmlformats-officedocument.presentationml.slideLayout+xml"/>
  <Override PartName="/ppt/slideLayouts/slideLayout124.xml" ContentType="application/vnd.openxmlformats-officedocument.presentationml.slideLayout+xml"/>
  <Override PartName="/ppt/slideLayouts/slideLayout125.xml" ContentType="application/vnd.openxmlformats-officedocument.presentationml.slideLayout+xml"/>
  <Override PartName="/ppt/slideLayouts/slideLayout126.xml" ContentType="application/vnd.openxmlformats-officedocument.presentationml.slideLayout+xml"/>
  <Override PartName="/ppt/slideLayouts/slideLayout127.xml" ContentType="application/vnd.openxmlformats-officedocument.presentationml.slideLayout+xml"/>
  <Override PartName="/ppt/slideLayouts/slideLayout128.xml" ContentType="application/vnd.openxmlformats-officedocument.presentationml.slideLayout+xml"/>
  <Override PartName="/ppt/slideLayouts/slideLayout129.xml" ContentType="application/vnd.openxmlformats-officedocument.presentationml.slideLayout+xml"/>
  <Override PartName="/ppt/slideLayouts/slideLayout130.xml" ContentType="application/vnd.openxmlformats-officedocument.presentationml.slideLayout+xml"/>
  <Override PartName="/ppt/slideLayouts/slideLayout131.xml" ContentType="application/vnd.openxmlformats-officedocument.presentationml.slideLayout+xml"/>
  <Override PartName="/ppt/slideLayouts/slideLayout132.xml" ContentType="application/vnd.openxmlformats-officedocument.presentationml.slideLayout+xml"/>
  <Override PartName="/ppt/slideLayouts/slideLayout133.xml" ContentType="application/vnd.openxmlformats-officedocument.presentationml.slideLayout+xml"/>
  <Override PartName="/ppt/slideLayouts/slideLayout134.xml" ContentType="application/vnd.openxmlformats-officedocument.presentationml.slideLayout+xml"/>
  <Override PartName="/ppt/slideLayouts/slideLayout135.xml" ContentType="application/vnd.openxmlformats-officedocument.presentationml.slideLayout+xml"/>
  <Override PartName="/ppt/slideLayouts/slideLayout136.xml" ContentType="application/vnd.openxmlformats-officedocument.presentationml.slideLayout+xml"/>
  <Override PartName="/ppt/theme/theme8.xml" ContentType="application/vnd.openxmlformats-officedocument.theme+xml"/>
  <Override PartName="/ppt/slideLayouts/slideLayout137.xml" ContentType="application/vnd.openxmlformats-officedocument.presentationml.slideLayout+xml"/>
  <Override PartName="/ppt/slideLayouts/slideLayout138.xml" ContentType="application/vnd.openxmlformats-officedocument.presentationml.slideLayout+xml"/>
  <Override PartName="/ppt/slideLayouts/slideLayout139.xml" ContentType="application/vnd.openxmlformats-officedocument.presentationml.slideLayout+xml"/>
  <Override PartName="/ppt/slideLayouts/slideLayout140.xml" ContentType="application/vnd.openxmlformats-officedocument.presentationml.slideLayout+xml"/>
  <Override PartName="/ppt/slideLayouts/slideLayout141.xml" ContentType="application/vnd.openxmlformats-officedocument.presentationml.slideLayout+xml"/>
  <Override PartName="/ppt/slideLayouts/slideLayout142.xml" ContentType="application/vnd.openxmlformats-officedocument.presentationml.slideLayout+xml"/>
  <Override PartName="/ppt/slideLayouts/slideLayout143.xml" ContentType="application/vnd.openxmlformats-officedocument.presentationml.slideLayout+xml"/>
  <Override PartName="/ppt/slideLayouts/slideLayout144.xml" ContentType="application/vnd.openxmlformats-officedocument.presentationml.slideLayout+xml"/>
  <Override PartName="/ppt/slideLayouts/slideLayout145.xml" ContentType="application/vnd.openxmlformats-officedocument.presentationml.slideLayout+xml"/>
  <Override PartName="/ppt/slideLayouts/slideLayout146.xml" ContentType="application/vnd.openxmlformats-officedocument.presentationml.slideLayout+xml"/>
  <Override PartName="/ppt/slideLayouts/slideLayout147.xml" ContentType="application/vnd.openxmlformats-officedocument.presentationml.slideLayout+xml"/>
  <Override PartName="/ppt/slideLayouts/slideLayout148.xml" ContentType="application/vnd.openxmlformats-officedocument.presentationml.slideLayout+xml"/>
  <Override PartName="/ppt/slideLayouts/slideLayout149.xml" ContentType="application/vnd.openxmlformats-officedocument.presentationml.slideLayout+xml"/>
  <Override PartName="/ppt/slideLayouts/slideLayout150.xml" ContentType="application/vnd.openxmlformats-officedocument.presentationml.slideLayout+xml"/>
  <Override PartName="/ppt/slideLayouts/slideLayout151.xml" ContentType="application/vnd.openxmlformats-officedocument.presentationml.slideLayout+xml"/>
  <Override PartName="/ppt/slideLayouts/slideLayout152.xml" ContentType="application/vnd.openxmlformats-officedocument.presentationml.slideLayout+xml"/>
  <Override PartName="/ppt/slideLayouts/slideLayout153.xml" ContentType="application/vnd.openxmlformats-officedocument.presentationml.slideLayout+xml"/>
  <Override PartName="/ppt/theme/theme9.xml" ContentType="application/vnd.openxmlformats-officedocument.theme+xml"/>
  <Override PartName="/ppt/slideLayouts/slideLayout154.xml" ContentType="application/vnd.openxmlformats-officedocument.presentationml.slideLayout+xml"/>
  <Override PartName="/ppt/slideLayouts/slideLayout155.xml" ContentType="application/vnd.openxmlformats-officedocument.presentationml.slideLayout+xml"/>
  <Override PartName="/ppt/slideLayouts/slideLayout156.xml" ContentType="application/vnd.openxmlformats-officedocument.presentationml.slideLayout+xml"/>
  <Override PartName="/ppt/slideLayouts/slideLayout157.xml" ContentType="application/vnd.openxmlformats-officedocument.presentationml.slideLayout+xml"/>
  <Override PartName="/ppt/slideLayouts/slideLayout158.xml" ContentType="application/vnd.openxmlformats-officedocument.presentationml.slideLayout+xml"/>
  <Override PartName="/ppt/slideLayouts/slideLayout159.xml" ContentType="application/vnd.openxmlformats-officedocument.presentationml.slideLayout+xml"/>
  <Override PartName="/ppt/slideLayouts/slideLayout160.xml" ContentType="application/vnd.openxmlformats-officedocument.presentationml.slideLayout+xml"/>
  <Override PartName="/ppt/slideLayouts/slideLayout161.xml" ContentType="application/vnd.openxmlformats-officedocument.presentationml.slideLayout+xml"/>
  <Override PartName="/ppt/slideLayouts/slideLayout162.xml" ContentType="application/vnd.openxmlformats-officedocument.presentationml.slideLayout+xml"/>
  <Override PartName="/ppt/slideLayouts/slideLayout163.xml" ContentType="application/vnd.openxmlformats-officedocument.presentationml.slideLayout+xml"/>
  <Override PartName="/ppt/slideLayouts/slideLayout164.xml" ContentType="application/vnd.openxmlformats-officedocument.presentationml.slideLayout+xml"/>
  <Override PartName="/ppt/slideLayouts/slideLayout165.xml" ContentType="application/vnd.openxmlformats-officedocument.presentationml.slideLayout+xml"/>
  <Override PartName="/ppt/slideLayouts/slideLayout166.xml" ContentType="application/vnd.openxmlformats-officedocument.presentationml.slideLayout+xml"/>
  <Override PartName="/ppt/slideLayouts/slideLayout167.xml" ContentType="application/vnd.openxmlformats-officedocument.presentationml.slideLayout+xml"/>
  <Override PartName="/ppt/slideLayouts/slideLayout168.xml" ContentType="application/vnd.openxmlformats-officedocument.presentationml.slideLayout+xml"/>
  <Override PartName="/ppt/slideLayouts/slideLayout169.xml" ContentType="application/vnd.openxmlformats-officedocument.presentationml.slideLayout+xml"/>
  <Override PartName="/ppt/slideLayouts/slideLayout170.xml" ContentType="application/vnd.openxmlformats-officedocument.presentationml.slideLayout+xml"/>
  <Override PartName="/ppt/theme/theme10.xml" ContentType="application/vnd.openxmlformats-officedocument.theme+xml"/>
  <Override PartName="/ppt/slideLayouts/slideLayout171.xml" ContentType="application/vnd.openxmlformats-officedocument.presentationml.slideLayout+xml"/>
  <Override PartName="/ppt/slideLayouts/slideLayout172.xml" ContentType="application/vnd.openxmlformats-officedocument.presentationml.slideLayout+xml"/>
  <Override PartName="/ppt/slideLayouts/slideLayout173.xml" ContentType="application/vnd.openxmlformats-officedocument.presentationml.slideLayout+xml"/>
  <Override PartName="/ppt/slideLayouts/slideLayout174.xml" ContentType="application/vnd.openxmlformats-officedocument.presentationml.slideLayout+xml"/>
  <Override PartName="/ppt/slideLayouts/slideLayout175.xml" ContentType="application/vnd.openxmlformats-officedocument.presentationml.slideLayout+xml"/>
  <Override PartName="/ppt/slideLayouts/slideLayout176.xml" ContentType="application/vnd.openxmlformats-officedocument.presentationml.slideLayout+xml"/>
  <Override PartName="/ppt/slideLayouts/slideLayout177.xml" ContentType="application/vnd.openxmlformats-officedocument.presentationml.slideLayout+xml"/>
  <Override PartName="/ppt/slideLayouts/slideLayout178.xml" ContentType="application/vnd.openxmlformats-officedocument.presentationml.slideLayout+xml"/>
  <Override PartName="/ppt/slideLayouts/slideLayout179.xml" ContentType="application/vnd.openxmlformats-officedocument.presentationml.slideLayout+xml"/>
  <Override PartName="/ppt/slideLayouts/slideLayout180.xml" ContentType="application/vnd.openxmlformats-officedocument.presentationml.slideLayout+xml"/>
  <Override PartName="/ppt/slideLayouts/slideLayout181.xml" ContentType="application/vnd.openxmlformats-officedocument.presentationml.slideLayout+xml"/>
  <Override PartName="/ppt/slideLayouts/slideLayout182.xml" ContentType="application/vnd.openxmlformats-officedocument.presentationml.slideLayout+xml"/>
  <Override PartName="/ppt/slideLayouts/slideLayout183.xml" ContentType="application/vnd.openxmlformats-officedocument.presentationml.slideLayout+xml"/>
  <Override PartName="/ppt/slideLayouts/slideLayout184.xml" ContentType="application/vnd.openxmlformats-officedocument.presentationml.slideLayout+xml"/>
  <Override PartName="/ppt/slideLayouts/slideLayout185.xml" ContentType="application/vnd.openxmlformats-officedocument.presentationml.slideLayout+xml"/>
  <Override PartName="/ppt/slideLayouts/slideLayout186.xml" ContentType="application/vnd.openxmlformats-officedocument.presentationml.slideLayout+xml"/>
  <Override PartName="/ppt/slideLayouts/slideLayout187.xml" ContentType="application/vnd.openxmlformats-officedocument.presentationml.slideLayout+xml"/>
  <Override PartName="/ppt/theme/theme11.xml" ContentType="application/vnd.openxmlformats-officedocument.theme+xml"/>
  <Override PartName="/ppt/slideLayouts/slideLayout188.xml" ContentType="application/vnd.openxmlformats-officedocument.presentationml.slideLayout+xml"/>
  <Override PartName="/ppt/slideLayouts/slideLayout189.xml" ContentType="application/vnd.openxmlformats-officedocument.presentationml.slideLayout+xml"/>
  <Override PartName="/ppt/slideLayouts/slideLayout190.xml" ContentType="application/vnd.openxmlformats-officedocument.presentationml.slideLayout+xml"/>
  <Override PartName="/ppt/slideLayouts/slideLayout191.xml" ContentType="application/vnd.openxmlformats-officedocument.presentationml.slideLayout+xml"/>
  <Override PartName="/ppt/slideLayouts/slideLayout192.xml" ContentType="application/vnd.openxmlformats-officedocument.presentationml.slideLayout+xml"/>
  <Override PartName="/ppt/slideLayouts/slideLayout193.xml" ContentType="application/vnd.openxmlformats-officedocument.presentationml.slideLayout+xml"/>
  <Override PartName="/ppt/slideLayouts/slideLayout194.xml" ContentType="application/vnd.openxmlformats-officedocument.presentationml.slideLayout+xml"/>
  <Override PartName="/ppt/slideLayouts/slideLayout195.xml" ContentType="application/vnd.openxmlformats-officedocument.presentationml.slideLayout+xml"/>
  <Override PartName="/ppt/slideLayouts/slideLayout196.xml" ContentType="application/vnd.openxmlformats-officedocument.presentationml.slideLayout+xml"/>
  <Override PartName="/ppt/slideLayouts/slideLayout197.xml" ContentType="application/vnd.openxmlformats-officedocument.presentationml.slideLayout+xml"/>
  <Override PartName="/ppt/slideLayouts/slideLayout198.xml" ContentType="application/vnd.openxmlformats-officedocument.presentationml.slideLayout+xml"/>
  <Override PartName="/ppt/slideLayouts/slideLayout199.xml" ContentType="application/vnd.openxmlformats-officedocument.presentationml.slideLayout+xml"/>
  <Override PartName="/ppt/slideLayouts/slideLayout200.xml" ContentType="application/vnd.openxmlformats-officedocument.presentationml.slideLayout+xml"/>
  <Override PartName="/ppt/slideLayouts/slideLayout201.xml" ContentType="application/vnd.openxmlformats-officedocument.presentationml.slideLayout+xml"/>
  <Override PartName="/ppt/theme/theme12.xml" ContentType="application/vnd.openxmlformats-officedocument.theme+xml"/>
  <Override PartName="/ppt/slideLayouts/slideLayout202.xml" ContentType="application/vnd.openxmlformats-officedocument.presentationml.slideLayout+xml"/>
  <Override PartName="/ppt/slideLayouts/slideLayout203.xml" ContentType="application/vnd.openxmlformats-officedocument.presentationml.slideLayout+xml"/>
  <Override PartName="/ppt/slideLayouts/slideLayout204.xml" ContentType="application/vnd.openxmlformats-officedocument.presentationml.slideLayout+xml"/>
  <Override PartName="/ppt/slideLayouts/slideLayout205.xml" ContentType="application/vnd.openxmlformats-officedocument.presentationml.slideLayout+xml"/>
  <Override PartName="/ppt/slideLayouts/slideLayout206.xml" ContentType="application/vnd.openxmlformats-officedocument.presentationml.slideLayout+xml"/>
  <Override PartName="/ppt/slideLayouts/slideLayout207.xml" ContentType="application/vnd.openxmlformats-officedocument.presentationml.slideLayout+xml"/>
  <Override PartName="/ppt/slideLayouts/slideLayout208.xml" ContentType="application/vnd.openxmlformats-officedocument.presentationml.slideLayout+xml"/>
  <Override PartName="/ppt/slideLayouts/slideLayout209.xml" ContentType="application/vnd.openxmlformats-officedocument.presentationml.slideLayout+xml"/>
  <Override PartName="/ppt/slideLayouts/slideLayout210.xml" ContentType="application/vnd.openxmlformats-officedocument.presentationml.slideLayout+xml"/>
  <Override PartName="/ppt/slideLayouts/slideLayout211.xml" ContentType="application/vnd.openxmlformats-officedocument.presentationml.slideLayout+xml"/>
  <Override PartName="/ppt/slideLayouts/slideLayout212.xml" ContentType="application/vnd.openxmlformats-officedocument.presentationml.slideLayout+xml"/>
  <Override PartName="/ppt/slideLayouts/slideLayout213.xml" ContentType="application/vnd.openxmlformats-officedocument.presentationml.slideLayout+xml"/>
  <Override PartName="/ppt/slideLayouts/slideLayout214.xml" ContentType="application/vnd.openxmlformats-officedocument.presentationml.slideLayout+xml"/>
  <Override PartName="/ppt/slideLayouts/slideLayout215.xml" ContentType="application/vnd.openxmlformats-officedocument.presentationml.slideLayout+xml"/>
  <Override PartName="/ppt/slideLayouts/slideLayout216.xml" ContentType="application/vnd.openxmlformats-officedocument.presentationml.slideLayout+xml"/>
  <Override PartName="/ppt/slideLayouts/slideLayout217.xml" ContentType="application/vnd.openxmlformats-officedocument.presentationml.slideLayout+xml"/>
  <Override PartName="/ppt/slideLayouts/slideLayout218.xml" ContentType="application/vnd.openxmlformats-officedocument.presentationml.slideLayout+xml"/>
  <Override PartName="/ppt/theme/theme13.xml" ContentType="application/vnd.openxmlformats-officedocument.theme+xml"/>
  <Override PartName="/ppt/slideLayouts/slideLayout219.xml" ContentType="application/vnd.openxmlformats-officedocument.presentationml.slideLayout+xml"/>
  <Override PartName="/ppt/slideLayouts/slideLayout220.xml" ContentType="application/vnd.openxmlformats-officedocument.presentationml.slideLayout+xml"/>
  <Override PartName="/ppt/slideLayouts/slideLayout221.xml" ContentType="application/vnd.openxmlformats-officedocument.presentationml.slideLayout+xml"/>
  <Override PartName="/ppt/slideLayouts/slideLayout222.xml" ContentType="application/vnd.openxmlformats-officedocument.presentationml.slideLayout+xml"/>
  <Override PartName="/ppt/slideLayouts/slideLayout223.xml" ContentType="application/vnd.openxmlformats-officedocument.presentationml.slideLayout+xml"/>
  <Override PartName="/ppt/slideLayouts/slideLayout224.xml" ContentType="application/vnd.openxmlformats-officedocument.presentationml.slideLayout+xml"/>
  <Override PartName="/ppt/slideLayouts/slideLayout225.xml" ContentType="application/vnd.openxmlformats-officedocument.presentationml.slideLayout+xml"/>
  <Override PartName="/ppt/slideLayouts/slideLayout226.xml" ContentType="application/vnd.openxmlformats-officedocument.presentationml.slideLayout+xml"/>
  <Override PartName="/ppt/slideLayouts/slideLayout227.xml" ContentType="application/vnd.openxmlformats-officedocument.presentationml.slideLayout+xml"/>
  <Override PartName="/ppt/slideLayouts/slideLayout228.xml" ContentType="application/vnd.openxmlformats-officedocument.presentationml.slideLayout+xml"/>
  <Override PartName="/ppt/slideLayouts/slideLayout229.xml" ContentType="application/vnd.openxmlformats-officedocument.presentationml.slideLayout+xml"/>
  <Override PartName="/ppt/slideLayouts/slideLayout230.xml" ContentType="application/vnd.openxmlformats-officedocument.presentationml.slideLayout+xml"/>
  <Override PartName="/ppt/slideLayouts/slideLayout231.xml" ContentType="application/vnd.openxmlformats-officedocument.presentationml.slideLayout+xml"/>
  <Override PartName="/ppt/slideLayouts/slideLayout232.xml" ContentType="application/vnd.openxmlformats-officedocument.presentationml.slideLayout+xml"/>
  <Override PartName="/ppt/slideLayouts/slideLayout233.xml" ContentType="application/vnd.openxmlformats-officedocument.presentationml.slideLayout+xml"/>
  <Override PartName="/ppt/slideLayouts/slideLayout234.xml" ContentType="application/vnd.openxmlformats-officedocument.presentationml.slideLayout+xml"/>
  <Override PartName="/ppt/slideLayouts/slideLayout235.xml" ContentType="application/vnd.openxmlformats-officedocument.presentationml.slideLayout+xml"/>
  <Override PartName="/ppt/theme/theme14.xml" ContentType="application/vnd.openxmlformats-officedocument.theme+xml"/>
  <Override PartName="/ppt/slideLayouts/slideLayout236.xml" ContentType="application/vnd.openxmlformats-officedocument.presentationml.slideLayout+xml"/>
  <Override PartName="/ppt/slideLayouts/slideLayout237.xml" ContentType="application/vnd.openxmlformats-officedocument.presentationml.slideLayout+xml"/>
  <Override PartName="/ppt/slideLayouts/slideLayout238.xml" ContentType="application/vnd.openxmlformats-officedocument.presentationml.slideLayout+xml"/>
  <Override PartName="/ppt/slideLayouts/slideLayout239.xml" ContentType="application/vnd.openxmlformats-officedocument.presentationml.slideLayout+xml"/>
  <Override PartName="/ppt/slideLayouts/slideLayout240.xml" ContentType="application/vnd.openxmlformats-officedocument.presentationml.slideLayout+xml"/>
  <Override PartName="/ppt/slideLayouts/slideLayout241.xml" ContentType="application/vnd.openxmlformats-officedocument.presentationml.slideLayout+xml"/>
  <Override PartName="/ppt/slideLayouts/slideLayout242.xml" ContentType="application/vnd.openxmlformats-officedocument.presentationml.slideLayout+xml"/>
  <Override PartName="/ppt/slideLayouts/slideLayout243.xml" ContentType="application/vnd.openxmlformats-officedocument.presentationml.slideLayout+xml"/>
  <Override PartName="/ppt/slideLayouts/slideLayout244.xml" ContentType="application/vnd.openxmlformats-officedocument.presentationml.slideLayout+xml"/>
  <Override PartName="/ppt/slideLayouts/slideLayout245.xml" ContentType="application/vnd.openxmlformats-officedocument.presentationml.slideLayout+xml"/>
  <Override PartName="/ppt/slideLayouts/slideLayout246.xml" ContentType="application/vnd.openxmlformats-officedocument.presentationml.slideLayout+xml"/>
  <Override PartName="/ppt/slideLayouts/slideLayout247.xml" ContentType="application/vnd.openxmlformats-officedocument.presentationml.slideLayout+xml"/>
  <Override PartName="/ppt/slideLayouts/slideLayout248.xml" ContentType="application/vnd.openxmlformats-officedocument.presentationml.slideLayout+xml"/>
  <Override PartName="/ppt/slideLayouts/slideLayout249.xml" ContentType="application/vnd.openxmlformats-officedocument.presentationml.slideLayout+xml"/>
  <Override PartName="/ppt/slideLayouts/slideLayout250.xml" ContentType="application/vnd.openxmlformats-officedocument.presentationml.slideLayout+xml"/>
  <Override PartName="/ppt/slideLayouts/slideLayout251.xml" ContentType="application/vnd.openxmlformats-officedocument.presentationml.slideLayout+xml"/>
  <Override PartName="/ppt/slideLayouts/slideLayout252.xml" ContentType="application/vnd.openxmlformats-officedocument.presentationml.slideLayout+xml"/>
  <Override PartName="/ppt/theme/theme15.xml" ContentType="application/vnd.openxmlformats-officedocument.theme+xml"/>
  <Override PartName="/ppt/slideLayouts/slideLayout253.xml" ContentType="application/vnd.openxmlformats-officedocument.presentationml.slideLayout+xml"/>
  <Override PartName="/ppt/slideLayouts/slideLayout254.xml" ContentType="application/vnd.openxmlformats-officedocument.presentationml.slideLayout+xml"/>
  <Override PartName="/ppt/slideLayouts/slideLayout255.xml" ContentType="application/vnd.openxmlformats-officedocument.presentationml.slideLayout+xml"/>
  <Override PartName="/ppt/slideLayouts/slideLayout256.xml" ContentType="application/vnd.openxmlformats-officedocument.presentationml.slideLayout+xml"/>
  <Override PartName="/ppt/slideLayouts/slideLayout257.xml" ContentType="application/vnd.openxmlformats-officedocument.presentationml.slideLayout+xml"/>
  <Override PartName="/ppt/slideLayouts/slideLayout258.xml" ContentType="application/vnd.openxmlformats-officedocument.presentationml.slideLayout+xml"/>
  <Override PartName="/ppt/slideLayouts/slideLayout259.xml" ContentType="application/vnd.openxmlformats-officedocument.presentationml.slideLayout+xml"/>
  <Override PartName="/ppt/slideLayouts/slideLayout260.xml" ContentType="application/vnd.openxmlformats-officedocument.presentationml.slideLayout+xml"/>
  <Override PartName="/ppt/slideLayouts/slideLayout261.xml" ContentType="application/vnd.openxmlformats-officedocument.presentationml.slideLayout+xml"/>
  <Override PartName="/ppt/slideLayouts/slideLayout262.xml" ContentType="application/vnd.openxmlformats-officedocument.presentationml.slideLayout+xml"/>
  <Override PartName="/ppt/slideLayouts/slideLayout263.xml" ContentType="application/vnd.openxmlformats-officedocument.presentationml.slideLayout+xml"/>
  <Override PartName="/ppt/slideLayouts/slideLayout264.xml" ContentType="application/vnd.openxmlformats-officedocument.presentationml.slideLayout+xml"/>
  <Override PartName="/ppt/slideLayouts/slideLayout265.xml" ContentType="application/vnd.openxmlformats-officedocument.presentationml.slideLayout+xml"/>
  <Override PartName="/ppt/slideLayouts/slideLayout266.xml" ContentType="application/vnd.openxmlformats-officedocument.presentationml.slideLayout+xml"/>
  <Override PartName="/ppt/theme/theme16.xml" ContentType="application/vnd.openxmlformats-officedocument.theme+xml"/>
  <Override PartName="/ppt/theme/theme17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&#65279;<?xml version="1.0" encoding="utf-8"?><Relationships xmlns="http://schemas.openxmlformats.org/package/2006/relationships"><Relationship Type="http://schemas.openxmlformats.org/package/2006/relationships/metadata/thumbnail" Target="docProps/thumbnail.jpeg" Id="rId3" /><Relationship Type="http://schemas.microsoft.com/office/2011/relationships/webextensiontaskpanes" Target="ppt/webextensions/taskpanes.xml" Id="rId1" /><Relationship Type="http://schemas.openxmlformats.org/officeDocument/2006/relationships/extended-properties" Target="docProps/app.xml" Id="rId5" /><Relationship Type="http://schemas.openxmlformats.org/package/2006/relationships/metadata/core-properties" Target="docProps/core.xml" Id="rId4" /><Relationship Type="http://schemas.openxmlformats.org/officeDocument/2006/relationships/officeDocument" Target="/ppt/presentation2.xml" Id="rId2" /></Relationships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1D1E8"/>
    <a:srgbClr val="F8CCDC"/>
    <a:srgbClr val="FBCFB9"/>
    <a:srgbClr val="FFF3B0"/>
    <a:srgbClr val="B8E1C8"/>
    <a:srgbClr val="C0E4F2"/>
    <a:srgbClr val="D1D9D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presentation2.xml><?xml version="1.0" encoding="utf-8"?>
<p:presentation xmlns:p15="http://schemas.microsoft.com/office/powerpoint/2012/main"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21" r:id="rId1"/>
    <p:sldMasterId id="2147483809" r:id="rId2"/>
    <p:sldMasterId id="2147483785" r:id="rId3"/>
    <p:sldMasterId id="2147483761" r:id="rId4"/>
    <p:sldMasterId id="2147483749" r:id="rId5"/>
    <p:sldMasterId id="2147483797" r:id="rId6"/>
    <p:sldMasterId id="2147483773" r:id="rId7"/>
    <p:sldMasterId id="2147483665" r:id="rId8"/>
    <p:sldMasterId id="2147483677" r:id="rId9"/>
    <p:sldMasterId id="2147483689" r:id="rId10"/>
    <p:sldMasterId id="2147483701" r:id="rId11"/>
    <p:sldMasterId id="2147483737" r:id="rId12"/>
    <p:sldMasterId id="2147483713" r:id="rId13"/>
    <p:sldMasterId id="2147483725" r:id="rId14"/>
    <p:sldMasterId id="2147483937" r:id="rId15"/>
    <p:sldMasterId id="2147483833" r:id="rId16"/>
  </p:sldMasterIdLst>
  <p:notesMasterIdLst>
    <p:notesMasterId r:id="rId32"/>
  </p:notesMasterIdLst>
  <p:sldIdLst>
    <p:sldId id="260" r:id="rId17"/>
    <p:sldId id="261" r:id="rId18"/>
    <p:sldId id="262" r:id="rId19"/>
    <p:sldId id="263" r:id="rId20"/>
    <p:sldId id="264" r:id="rId21"/>
    <p:sldId id="265" r:id="rId22"/>
    <p:sldId id="266" r:id="rId23"/>
    <p:sldId id="267" r:id="rId24"/>
    <p:sldId id="268" r:id="rId25"/>
    <p:sldId id="269" r:id="rId26"/>
    <p:sldId id="270" r:id="rId27"/>
    <p:sldId id="271" r:id="rId28"/>
    <p:sldId id="272" r:id="rId29"/>
    <p:sldId id="273" r:id="rId30"/>
    <p:sldId id="274" r:id="rId31"/>
  </p:sldIdLst>
  <p:sldSz cx="10287000" cy="18288000"/>
  <p:notesSz cx="6858000" cy="9144000"/>
  <p:defaultTextStyle>
    <a:defPPr>
      <a:defRPr lang="sv-SE"/>
    </a:defPPr>
    <a:lvl1pPr marL="0" algn="l" defTabSz="1371600" rtl="0" eaLnBrk="1" latinLnBrk="0" hangingPunct="1">
      <a:defRPr sz="2700" kern="1200">
        <a:solidFill>
          <a:schemeClr val="tx1"/>
        </a:solidFill>
        <a:latin typeface="+mn-lt"/>
        <a:ea typeface="+mn-ea"/>
        <a:cs typeface="+mn-cs"/>
      </a:defRPr>
    </a:lvl1pPr>
    <a:lvl2pPr marL="685800" algn="l" defTabSz="1371600" rtl="0" eaLnBrk="1" latinLnBrk="0" hangingPunct="1">
      <a:defRPr sz="2700" kern="1200">
        <a:solidFill>
          <a:schemeClr val="tx1"/>
        </a:solidFill>
        <a:latin typeface="+mn-lt"/>
        <a:ea typeface="+mn-ea"/>
        <a:cs typeface="+mn-cs"/>
      </a:defRPr>
    </a:lvl2pPr>
    <a:lvl3pPr marL="1371600" algn="l" defTabSz="1371600" rtl="0" eaLnBrk="1" latinLnBrk="0" hangingPunct="1">
      <a:defRPr sz="2700" kern="1200">
        <a:solidFill>
          <a:schemeClr val="tx1"/>
        </a:solidFill>
        <a:latin typeface="+mn-lt"/>
        <a:ea typeface="+mn-ea"/>
        <a:cs typeface="+mn-cs"/>
      </a:defRPr>
    </a:lvl3pPr>
    <a:lvl4pPr marL="2057400" algn="l" defTabSz="1371600" rtl="0" eaLnBrk="1" latinLnBrk="0" hangingPunct="1">
      <a:defRPr sz="2700" kern="1200">
        <a:solidFill>
          <a:schemeClr val="tx1"/>
        </a:solidFill>
        <a:latin typeface="+mn-lt"/>
        <a:ea typeface="+mn-ea"/>
        <a:cs typeface="+mn-cs"/>
      </a:defRPr>
    </a:lvl4pPr>
    <a:lvl5pPr marL="2743200" algn="l" defTabSz="1371600" rtl="0" eaLnBrk="1" latinLnBrk="0" hangingPunct="1">
      <a:defRPr sz="2700" kern="1200">
        <a:solidFill>
          <a:schemeClr val="tx1"/>
        </a:solidFill>
        <a:latin typeface="+mn-lt"/>
        <a:ea typeface="+mn-ea"/>
        <a:cs typeface="+mn-cs"/>
      </a:defRPr>
    </a:lvl5pPr>
    <a:lvl6pPr marL="3429000" algn="l" defTabSz="1371600" rtl="0" eaLnBrk="1" latinLnBrk="0" hangingPunct="1">
      <a:defRPr sz="2700" kern="1200">
        <a:solidFill>
          <a:schemeClr val="tx1"/>
        </a:solidFill>
        <a:latin typeface="+mn-lt"/>
        <a:ea typeface="+mn-ea"/>
        <a:cs typeface="+mn-cs"/>
      </a:defRPr>
    </a:lvl6pPr>
    <a:lvl7pPr marL="4114800" algn="l" defTabSz="1371600" rtl="0" eaLnBrk="1" latinLnBrk="0" hangingPunct="1">
      <a:defRPr sz="2700" kern="1200">
        <a:solidFill>
          <a:schemeClr val="tx1"/>
        </a:solidFill>
        <a:latin typeface="+mn-lt"/>
        <a:ea typeface="+mn-ea"/>
        <a:cs typeface="+mn-cs"/>
      </a:defRPr>
    </a:lvl7pPr>
    <a:lvl8pPr marL="4800600" algn="l" defTabSz="1371600" rtl="0" eaLnBrk="1" latinLnBrk="0" hangingPunct="1">
      <a:defRPr sz="2700" kern="1200">
        <a:solidFill>
          <a:schemeClr val="tx1"/>
        </a:solidFill>
        <a:latin typeface="+mn-lt"/>
        <a:ea typeface="+mn-ea"/>
        <a:cs typeface="+mn-cs"/>
      </a:defRPr>
    </a:lvl8pPr>
    <a:lvl9pPr marL="5486400" algn="l" defTabSz="1371600" rtl="0" eaLnBrk="1" latinLnBrk="0" hangingPunct="1">
      <a:defRPr sz="27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06" autoAdjust="0"/>
    <p:restoredTop sz="94675" autoAdjust="0"/>
  </p:normalViewPr>
  <p:slideViewPr>
    <p:cSldViewPr snapToGrid="0" showGuides="1">
      <p:cViewPr varScale="1">
        <p:scale>
          <a:sx n="39" d="100"/>
          <a:sy n="39" d="100"/>
        </p:scale>
        <p:origin x="4152" y="96"/>
      </p:cViewPr>
      <p:guideLst/>
    </p:cSldViewPr>
  </p:slideViewPr>
  <p:outlineViewPr>
    <p:cViewPr>
      <p:scale>
        <a:sx n="33" d="100"/>
        <a:sy n="33" d="100"/>
      </p:scale>
      <p:origin x="0" y="-2604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2.xml.rels>&#65279;<?xml version="1.0" encoding="utf-8"?><Relationships xmlns="http://schemas.openxmlformats.org/package/2006/relationships"><Relationship Type="http://schemas.openxmlformats.org/officeDocument/2006/relationships/slideMaster" Target="/ppt/slideMasters/slideMaster13.xml" Id="rId13" /><Relationship Type="http://schemas.openxmlformats.org/officeDocument/2006/relationships/slide" Target="/ppt/slides/slide2.xml" Id="rId18" /><Relationship Type="http://schemas.openxmlformats.org/officeDocument/2006/relationships/slide" Target="/ppt/slides/slide10.xml" Id="rId26" /><Relationship Type="http://schemas.openxmlformats.org/officeDocument/2006/relationships/slideMaster" Target="/ppt/slideMasters/slideMaster3.xml" Id="rId3" /><Relationship Type="http://schemas.openxmlformats.org/officeDocument/2006/relationships/slide" Target="/ppt/slides/slide5.xml" Id="rId21" /><Relationship Type="http://schemas.openxmlformats.org/officeDocument/2006/relationships/viewProps" Target="/ppt/viewProps.xml" Id="rId34" /><Relationship Type="http://schemas.openxmlformats.org/officeDocument/2006/relationships/slideMaster" Target="/ppt/slideMasters/slideMaster7.xml" Id="rId7" /><Relationship Type="http://schemas.openxmlformats.org/officeDocument/2006/relationships/slideMaster" Target="/ppt/slideMasters/slideMaster12.xml" Id="rId12" /><Relationship Type="http://schemas.openxmlformats.org/officeDocument/2006/relationships/slide" Target="/ppt/slides/slide1.xml" Id="rId17" /><Relationship Type="http://schemas.openxmlformats.org/officeDocument/2006/relationships/slide" Target="/ppt/slides/slide9.xml" Id="rId25" /><Relationship Type="http://schemas.openxmlformats.org/officeDocument/2006/relationships/presProps" Target="/ppt/presProps.xml" Id="rId33" /><Relationship Type="http://schemas.openxmlformats.org/officeDocument/2006/relationships/slideMaster" Target="/ppt/slideMasters/slideMaster2.xml" Id="rId2" /><Relationship Type="http://schemas.openxmlformats.org/officeDocument/2006/relationships/slideMaster" Target="/ppt/slideMasters/slideMaster16.xml" Id="rId16" /><Relationship Type="http://schemas.openxmlformats.org/officeDocument/2006/relationships/slide" Target="/ppt/slides/slide4.xml" Id="rId20" /><Relationship Type="http://schemas.openxmlformats.org/officeDocument/2006/relationships/slide" Target="/ppt/slides/slide13.xml" Id="rId29" /><Relationship Type="http://schemas.openxmlformats.org/officeDocument/2006/relationships/slideMaster" Target="/ppt/slideMasters/slideMaster1.xml" Id="rId1" /><Relationship Type="http://schemas.openxmlformats.org/officeDocument/2006/relationships/slideMaster" Target="/ppt/slideMasters/slideMaster6.xml" Id="rId6" /><Relationship Type="http://schemas.openxmlformats.org/officeDocument/2006/relationships/slideMaster" Target="/ppt/slideMasters/slideMaster11.xml" Id="rId11" /><Relationship Type="http://schemas.openxmlformats.org/officeDocument/2006/relationships/slide" Target="/ppt/slides/slide8.xml" Id="rId24" /><Relationship Type="http://schemas.openxmlformats.org/officeDocument/2006/relationships/notesMaster" Target="/ppt/notesMasters/notesMaster1.xml" Id="rId32" /><Relationship Type="http://schemas.openxmlformats.org/officeDocument/2006/relationships/slideMaster" Target="/ppt/slideMasters/slideMaster5.xml" Id="rId5" /><Relationship Type="http://schemas.openxmlformats.org/officeDocument/2006/relationships/slideMaster" Target="/ppt/slideMasters/slideMaster15.xml" Id="rId15" /><Relationship Type="http://schemas.openxmlformats.org/officeDocument/2006/relationships/slide" Target="/ppt/slides/slide7.xml" Id="rId23" /><Relationship Type="http://schemas.openxmlformats.org/officeDocument/2006/relationships/slide" Target="/ppt/slides/slide12.xml" Id="rId28" /><Relationship Type="http://schemas.openxmlformats.org/officeDocument/2006/relationships/tableStyles" Target="/ppt/tableStyles.xml" Id="rId36" /><Relationship Type="http://schemas.openxmlformats.org/officeDocument/2006/relationships/slideMaster" Target="/ppt/slideMasters/slideMaster10.xml" Id="rId10" /><Relationship Type="http://schemas.openxmlformats.org/officeDocument/2006/relationships/slide" Target="/ppt/slides/slide3.xml" Id="rId19" /><Relationship Type="http://schemas.openxmlformats.org/officeDocument/2006/relationships/slide" Target="/ppt/slides/slide15.xml" Id="rId31" /><Relationship Type="http://schemas.openxmlformats.org/officeDocument/2006/relationships/slideMaster" Target="/ppt/slideMasters/slideMaster4.xml" Id="rId4" /><Relationship Type="http://schemas.openxmlformats.org/officeDocument/2006/relationships/slideMaster" Target="/ppt/slideMasters/slideMaster9.xml" Id="rId9" /><Relationship Type="http://schemas.openxmlformats.org/officeDocument/2006/relationships/slideMaster" Target="/ppt/slideMasters/slideMaster14.xml" Id="rId14" /><Relationship Type="http://schemas.openxmlformats.org/officeDocument/2006/relationships/slide" Target="/ppt/slides/slide6.xml" Id="rId22" /><Relationship Type="http://schemas.openxmlformats.org/officeDocument/2006/relationships/slide" Target="/ppt/slides/slide11.xml" Id="rId27" /><Relationship Type="http://schemas.openxmlformats.org/officeDocument/2006/relationships/slide" Target="/ppt/slides/slide14.xml" Id="rId30" /><Relationship Type="http://schemas.openxmlformats.org/officeDocument/2006/relationships/theme" Target="/ppt/theme/theme1.xml" Id="rId35" /><Relationship Type="http://schemas.openxmlformats.org/officeDocument/2006/relationships/slideMaster" Target="/ppt/slideMasters/slideMaster8.xml" Id="rId8" 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7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12C049-A941-4260-B662-18A218BB1FA9}" type="datetimeFigureOut">
              <a:rPr lang="sv-SE" smtClean="0"/>
              <a:t>2024-12-04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2560638" y="1143000"/>
            <a:ext cx="17367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9F09721-0A96-489E-87E0-E59302639A3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6133684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3716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685800" algn="l" defTabSz="13716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1371600" algn="l" defTabSz="13716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2057400" algn="l" defTabSz="13716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2743200" algn="l" defTabSz="13716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3429000" algn="l" defTabSz="13716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4114800" algn="l" defTabSz="13716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4800600" algn="l" defTabSz="13716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5486400" algn="l" defTabSz="13716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1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1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2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2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2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2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2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2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2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2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2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2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2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2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2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2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2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2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2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2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2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2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2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2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2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2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2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2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2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2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2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2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2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2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2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2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2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2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2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2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2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2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2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2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2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2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2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2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2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2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2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2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2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2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2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2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2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2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2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2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2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2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slideLayout1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type="title" preserve="1">
  <p:cSld name="Rubrikbild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1CDA0AD-544A-4A27-9AD7-13E4DD9EFCBE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016001" y="4406900"/>
            <a:ext cx="8254999" cy="2054194"/>
          </a:xfrm>
        </p:spPr>
        <p:txBody>
          <a:bodyPr lIns="0" tIns="0" rIns="0" bIns="0" anchor="b">
            <a:noAutofit/>
          </a:bodyPr>
          <a:lstStyle>
            <a:lvl1pPr algn="l">
              <a:defRPr sz="7800" spc="-60" baseline="0"/>
            </a:lvl1pPr>
          </a:lstStyle>
          <a:p>
            <a:r>
              <a:rPr lang="sv-SE" dirty="0"/>
              <a:t>Rubrik 1/</a:t>
            </a:r>
            <a:r>
              <a:rPr lang="sv-SE" dirty="0" err="1"/>
              <a:t>Lorem</a:t>
            </a:r>
            <a:r>
              <a:rPr lang="sv-SE" dirty="0"/>
              <a:t> </a:t>
            </a:r>
            <a:r>
              <a:rPr lang="sv-SE" dirty="0" err="1"/>
              <a:t>ipsum</a:t>
            </a:r>
            <a:r>
              <a:rPr lang="sv-SE" dirty="0"/>
              <a:t> Poris  </a:t>
            </a:r>
            <a:r>
              <a:rPr lang="sv-SE" dirty="0" err="1"/>
              <a:t>qui</a:t>
            </a:r>
            <a:endParaRPr lang="sv-SE" dirty="0"/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5ECA67C7-38DF-4AD9-A4D8-A5D5EC2AF11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16001" y="6908801"/>
            <a:ext cx="8254999" cy="6448778"/>
          </a:xfrm>
        </p:spPr>
        <p:txBody>
          <a:bodyPr lIns="0" tIns="0" rIns="0" bIns="0">
            <a:normAutofit/>
          </a:bodyPr>
          <a:lstStyle>
            <a:lvl1pPr marL="0" indent="0" algn="l">
              <a:buNone/>
              <a:defRPr sz="3600"/>
            </a:lvl1pPr>
            <a:lvl2pPr marL="385772" indent="0" algn="ctr">
              <a:buNone/>
              <a:defRPr sz="1688"/>
            </a:lvl2pPr>
            <a:lvl3pPr marL="771544" indent="0" algn="ctr">
              <a:buNone/>
              <a:defRPr sz="1519"/>
            </a:lvl3pPr>
            <a:lvl4pPr marL="1157317" indent="0" algn="ctr">
              <a:buNone/>
              <a:defRPr sz="1350"/>
            </a:lvl4pPr>
            <a:lvl5pPr marL="1543088" indent="0" algn="ctr">
              <a:buNone/>
              <a:defRPr sz="1350"/>
            </a:lvl5pPr>
            <a:lvl6pPr marL="1928861" indent="0" algn="ctr">
              <a:buNone/>
              <a:defRPr sz="1350"/>
            </a:lvl6pPr>
            <a:lvl7pPr marL="2314632" indent="0" algn="ctr">
              <a:buNone/>
              <a:defRPr sz="1350"/>
            </a:lvl7pPr>
            <a:lvl8pPr marL="2700406" indent="0" algn="ctr">
              <a:buNone/>
              <a:defRPr sz="1350"/>
            </a:lvl8pPr>
            <a:lvl9pPr marL="3086178" indent="0" algn="ctr">
              <a:buNone/>
              <a:defRPr sz="1350"/>
            </a:lvl9pPr>
          </a:lstStyle>
          <a:p>
            <a:r>
              <a:rPr lang="sv-SE" dirty="0"/>
              <a:t>Klicka här för att ändra mall för underrubrikformat</a:t>
            </a:r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F1D6FF09-CB9F-468B-8D09-07D69685C827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092092511"/>
      </p:ext>
    </p:extLst>
  </p:cSld>
  <p:clrMapOvr>
    <a:masterClrMapping/>
  </p:clrMapOvr>
</p:sldLayout>
</file>

<file path=ppt/slideLayouts/slideLayout10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Evenemang me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A4A4EAE-A29C-4F2B-A68F-93CCDA6AD7C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90880" y="12496800"/>
            <a:ext cx="2905760" cy="3799840"/>
          </a:xfrm>
        </p:spPr>
        <p:txBody>
          <a:bodyPr lIns="0" tIns="0" rIns="0" bIns="0" anchor="t" anchorCtr="0">
            <a:noAutofit/>
          </a:bodyPr>
          <a:lstStyle>
            <a:lvl1pPr>
              <a:defRPr sz="6000"/>
            </a:lvl1pPr>
          </a:lstStyle>
          <a:p>
            <a:r>
              <a:rPr lang="sv-SE" dirty="0"/>
              <a:t>XX/XX</a:t>
            </a:r>
            <a:br>
              <a:rPr lang="sv-SE" dirty="0"/>
            </a:br>
            <a:r>
              <a:rPr lang="sv-SE" dirty="0" err="1"/>
              <a:t>kl</a:t>
            </a:r>
            <a:r>
              <a:rPr lang="sv-SE" dirty="0"/>
              <a:t> 00–00</a:t>
            </a:r>
            <a:br>
              <a:rPr lang="sv-SE" dirty="0"/>
            </a:br>
            <a:r>
              <a:rPr lang="sv-SE" dirty="0"/>
              <a:t>Fri entré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EC0E43EC-A8AD-487C-AAA6-6BB181A503D5}"/>
              </a:ext>
            </a:extLst>
          </p:cNvPr>
          <p:cNvSpPr>
            <a:spLocks noGrp="1"/>
          </p:cNvSpPr>
          <p:nvPr>
            <p:ph type="pic" idx="1" hasCustomPrompt="1"/>
          </p:nvPr>
        </p:nvSpPr>
        <p:spPr>
          <a:xfrm>
            <a:off x="1" y="3"/>
            <a:ext cx="10287002" cy="11763585"/>
          </a:xfrm>
          <a:solidFill>
            <a:schemeClr val="bg1">
              <a:lumMod val="85000"/>
            </a:schemeClr>
          </a:solidFill>
        </p:spPr>
        <p:txBody>
          <a:bodyPr tIns="1620000">
            <a:normAutofit/>
          </a:bodyPr>
          <a:lstStyle>
            <a:lvl1pPr marL="0" indent="0" algn="ctr">
              <a:buNone/>
              <a:defRPr sz="5400"/>
            </a:lvl1pPr>
            <a:lvl2pPr marL="385772" indent="0">
              <a:buNone/>
              <a:defRPr sz="2363"/>
            </a:lvl2pPr>
            <a:lvl3pPr marL="771544" indent="0">
              <a:buNone/>
              <a:defRPr sz="2025"/>
            </a:lvl3pPr>
            <a:lvl4pPr marL="1157317" indent="0">
              <a:buNone/>
              <a:defRPr sz="1688"/>
            </a:lvl4pPr>
            <a:lvl5pPr marL="1543088" indent="0">
              <a:buNone/>
              <a:defRPr sz="1688"/>
            </a:lvl5pPr>
            <a:lvl6pPr marL="1928861" indent="0">
              <a:buNone/>
              <a:defRPr sz="1688"/>
            </a:lvl6pPr>
            <a:lvl7pPr marL="2314632" indent="0">
              <a:buNone/>
              <a:defRPr sz="1688"/>
            </a:lvl7pPr>
            <a:lvl8pPr marL="2700406" indent="0">
              <a:buNone/>
              <a:defRPr sz="1688"/>
            </a:lvl8pPr>
            <a:lvl9pPr marL="3086178" indent="0">
              <a:buNone/>
              <a:defRPr sz="1688"/>
            </a:lvl9pPr>
          </a:lstStyle>
          <a:p>
            <a:r>
              <a:rPr lang="sv-SE" dirty="0"/>
              <a:t>Infoga bild här genom att klicka på ikonen i mitten.</a:t>
            </a:r>
          </a:p>
        </p:txBody>
      </p:sp>
      <p:sp>
        <p:nvSpPr>
          <p:cNvPr id="10" name="Platshållare för sidfot 9">
            <a:extLst>
              <a:ext uri="{FF2B5EF4-FFF2-40B4-BE49-F238E27FC236}">
                <a16:creationId xmlns:a16="http://schemas.microsoft.com/office/drawing/2014/main" id="{54796DD9-BBC4-41B7-BF8D-6169ED8C06AB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12" name="Platshållare för text 11">
            <a:extLst>
              <a:ext uri="{FF2B5EF4-FFF2-40B4-BE49-F238E27FC236}">
                <a16:creationId xmlns:a16="http://schemas.microsoft.com/office/drawing/2014/main" id="{03A570B2-EC8E-4A87-8419-E25EA5304A54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3830341" y="12781280"/>
            <a:ext cx="6066133" cy="3515360"/>
          </a:xfrm>
        </p:spPr>
        <p:txBody>
          <a:bodyPr/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</p:spTree>
    <p:extLst>
      <p:ext uri="{BB962C8B-B14F-4D97-AF65-F5344CB8AC3E}">
        <p14:creationId xmlns:p14="http://schemas.microsoft.com/office/powerpoint/2010/main" val="351593087"/>
      </p:ext>
    </p:extLst>
  </p:cSld>
  <p:clrMapOvr>
    <a:masterClrMapping/>
  </p:clrMapOvr>
</p:sldLayout>
</file>

<file path=ppt/slideLayouts/slideLayout100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Text med illustration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63D85C5-BD3F-4F54-B177-894B8B6BA1C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5900" y="2282401"/>
            <a:ext cx="7315200" cy="2528994"/>
          </a:xfrm>
        </p:spPr>
        <p:txBody>
          <a:bodyPr lIns="0" tIns="0" rIns="0" bIns="0" anchor="b" anchorCtr="0">
            <a:noAutofit/>
          </a:bodyPr>
          <a:lstStyle>
            <a:lvl1pPr>
              <a:defRPr sz="8000"/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8D86039D-5DF3-4D3D-ABBC-29AE51F93569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1485900" y="4983480"/>
            <a:ext cx="7315200" cy="2811428"/>
          </a:xfrm>
        </p:spPr>
        <p:txBody>
          <a:bodyPr>
            <a:noAutofit/>
          </a:bodyPr>
          <a:lstStyle>
            <a:lvl1pPr marL="0" indent="0">
              <a:buNone/>
              <a:defRPr sz="3600"/>
            </a:lvl1pPr>
            <a:lvl2pPr marL="385772" indent="0">
              <a:buNone/>
              <a:defRPr sz="1181"/>
            </a:lvl2pPr>
            <a:lvl3pPr marL="771544" indent="0">
              <a:buNone/>
              <a:defRPr sz="1013"/>
            </a:lvl3pPr>
            <a:lvl4pPr marL="1157317" indent="0">
              <a:buNone/>
              <a:defRPr sz="844"/>
            </a:lvl4pPr>
            <a:lvl5pPr marL="1543088" indent="0">
              <a:buNone/>
              <a:defRPr sz="844"/>
            </a:lvl5pPr>
            <a:lvl6pPr marL="1928861" indent="0">
              <a:buNone/>
              <a:defRPr sz="844"/>
            </a:lvl6pPr>
            <a:lvl7pPr marL="2314632" indent="0">
              <a:buNone/>
              <a:defRPr sz="844"/>
            </a:lvl7pPr>
            <a:lvl8pPr marL="2700406" indent="0">
              <a:buNone/>
              <a:defRPr sz="844"/>
            </a:lvl8pPr>
            <a:lvl9pPr marL="3086178" indent="0">
              <a:buNone/>
              <a:defRPr sz="844"/>
            </a:lvl9pPr>
          </a:lstStyle>
          <a:p>
            <a:pPr lvl="0"/>
            <a:r>
              <a:rPr lang="sv-SE" dirty="0"/>
              <a:t>Skriv text här</a:t>
            </a:r>
          </a:p>
        </p:txBody>
      </p:sp>
      <p:sp>
        <p:nvSpPr>
          <p:cNvPr id="9" name="Platshållare för bild 8">
            <a:extLst>
              <a:ext uri="{FF2B5EF4-FFF2-40B4-BE49-F238E27FC236}">
                <a16:creationId xmlns:a16="http://schemas.microsoft.com/office/drawing/2014/main" id="{36478D41-85B2-4C52-AAD9-FBB6478B2BE9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1485900" y="8378473"/>
            <a:ext cx="7315200" cy="6526247"/>
          </a:xfrm>
        </p:spPr>
        <p:txBody>
          <a:bodyPr/>
          <a:lstStyle>
            <a:lvl1pPr>
              <a:defRPr/>
            </a:lvl1pPr>
          </a:lstStyle>
          <a:p>
            <a:r>
              <a:rPr lang="sv-SE" dirty="0"/>
              <a:t>Plats för illustration</a:t>
            </a:r>
          </a:p>
        </p:txBody>
      </p:sp>
      <p:sp>
        <p:nvSpPr>
          <p:cNvPr id="10" name="Platshållare för sidfot 9">
            <a:extLst>
              <a:ext uri="{FF2B5EF4-FFF2-40B4-BE49-F238E27FC236}">
                <a16:creationId xmlns:a16="http://schemas.microsoft.com/office/drawing/2014/main" id="{7A774E3A-F099-4D1C-9E8F-4C7DEA2EB1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093615927"/>
      </p:ext>
    </p:extLst>
  </p:cSld>
  <p:clrMapOvr>
    <a:masterClrMapping/>
  </p:clrMapOvr>
</p:sldLayout>
</file>

<file path=ppt/slideLayouts/slideLayout101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1_Evenemang me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A4A4EAE-A29C-4F2B-A68F-93CCDA6AD7C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173219" y="12757045"/>
            <a:ext cx="5069841" cy="863600"/>
          </a:xfrm>
        </p:spPr>
        <p:txBody>
          <a:bodyPr lIns="0" tIns="0" rIns="0" bIns="0" anchor="t" anchorCtr="0">
            <a:noAutofit/>
          </a:bodyPr>
          <a:lstStyle>
            <a:lvl1pPr>
              <a:defRPr sz="5400"/>
            </a:lvl1pPr>
          </a:lstStyle>
          <a:p>
            <a:r>
              <a:rPr lang="sv-SE" dirty="0"/>
              <a:t>Rubrik/</a:t>
            </a:r>
            <a:r>
              <a:rPr lang="sv-SE" dirty="0" err="1"/>
              <a:t>Lorem</a:t>
            </a:r>
            <a:endParaRPr lang="sv-SE" dirty="0"/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EC0E43EC-A8AD-487C-AAA6-6BB181A503D5}"/>
              </a:ext>
            </a:extLst>
          </p:cNvPr>
          <p:cNvSpPr>
            <a:spLocks noGrp="1"/>
          </p:cNvSpPr>
          <p:nvPr>
            <p:ph type="pic" idx="1" hasCustomPrompt="1"/>
          </p:nvPr>
        </p:nvSpPr>
        <p:spPr>
          <a:xfrm>
            <a:off x="1" y="3"/>
            <a:ext cx="10287002" cy="11763585"/>
          </a:xfrm>
          <a:solidFill>
            <a:schemeClr val="bg1">
              <a:lumMod val="85000"/>
            </a:schemeClr>
          </a:solidFill>
        </p:spPr>
        <p:txBody>
          <a:bodyPr tIns="1620000">
            <a:normAutofit/>
          </a:bodyPr>
          <a:lstStyle>
            <a:lvl1pPr marL="0" indent="0" algn="ctr">
              <a:buNone/>
              <a:defRPr sz="5400"/>
            </a:lvl1pPr>
            <a:lvl2pPr marL="385772" indent="0">
              <a:buNone/>
              <a:defRPr sz="2363"/>
            </a:lvl2pPr>
            <a:lvl3pPr marL="771544" indent="0">
              <a:buNone/>
              <a:defRPr sz="2025"/>
            </a:lvl3pPr>
            <a:lvl4pPr marL="1157317" indent="0">
              <a:buNone/>
              <a:defRPr sz="1688"/>
            </a:lvl4pPr>
            <a:lvl5pPr marL="1543088" indent="0">
              <a:buNone/>
              <a:defRPr sz="1688"/>
            </a:lvl5pPr>
            <a:lvl6pPr marL="1928861" indent="0">
              <a:buNone/>
              <a:defRPr sz="1688"/>
            </a:lvl6pPr>
            <a:lvl7pPr marL="2314632" indent="0">
              <a:buNone/>
              <a:defRPr sz="1688"/>
            </a:lvl7pPr>
            <a:lvl8pPr marL="2700406" indent="0">
              <a:buNone/>
              <a:defRPr sz="1688"/>
            </a:lvl8pPr>
            <a:lvl9pPr marL="3086178" indent="0">
              <a:buNone/>
              <a:defRPr sz="1688"/>
            </a:lvl9pPr>
          </a:lstStyle>
          <a:p>
            <a:r>
              <a:rPr lang="sv-SE" dirty="0"/>
              <a:t>Infoga bild här genom att klicka på ikonen i mitten.</a:t>
            </a:r>
          </a:p>
        </p:txBody>
      </p:sp>
      <p:sp>
        <p:nvSpPr>
          <p:cNvPr id="10" name="Platshållare för sidfot 9">
            <a:extLst>
              <a:ext uri="{FF2B5EF4-FFF2-40B4-BE49-F238E27FC236}">
                <a16:creationId xmlns:a16="http://schemas.microsoft.com/office/drawing/2014/main" id="{54796DD9-BBC4-41B7-BF8D-6169ED8C06AB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12" name="Platshållare för text 11">
            <a:extLst>
              <a:ext uri="{FF2B5EF4-FFF2-40B4-BE49-F238E27FC236}">
                <a16:creationId xmlns:a16="http://schemas.microsoft.com/office/drawing/2014/main" id="{03A570B2-EC8E-4A87-8419-E25EA5304A54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173219" y="13849245"/>
            <a:ext cx="5069841" cy="1772287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spcBef>
                <a:spcPts val="600"/>
              </a:spcBef>
              <a:defRPr sz="3600">
                <a:latin typeface="+mn-lt"/>
              </a:defRPr>
            </a:lvl1pPr>
          </a:lstStyle>
          <a:p>
            <a:pPr lvl="0"/>
            <a:r>
              <a:rPr lang="sv-SE" dirty="0"/>
              <a:t>Underrubrik/info</a:t>
            </a:r>
          </a:p>
        </p:txBody>
      </p:sp>
      <p:sp>
        <p:nvSpPr>
          <p:cNvPr id="6" name="Platshållare för text 11">
            <a:extLst>
              <a:ext uri="{FF2B5EF4-FFF2-40B4-BE49-F238E27FC236}">
                <a16:creationId xmlns:a16="http://schemas.microsoft.com/office/drawing/2014/main" id="{63257219-5932-7F28-1A79-40A18084CB2D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038225" y="12757045"/>
            <a:ext cx="2573655" cy="863600"/>
          </a:xfrm>
        </p:spPr>
        <p:txBody>
          <a:bodyPr>
            <a:noAutofit/>
          </a:bodyPr>
          <a:lstStyle>
            <a:lvl1pPr>
              <a:defRPr sz="6000">
                <a:latin typeface="+mj-lt"/>
              </a:defRPr>
            </a:lvl1pPr>
          </a:lstStyle>
          <a:p>
            <a:pPr lvl="0"/>
            <a:r>
              <a:rPr lang="sv-SE" dirty="0"/>
              <a:t>XX/XX</a:t>
            </a:r>
          </a:p>
        </p:txBody>
      </p:sp>
      <p:sp>
        <p:nvSpPr>
          <p:cNvPr id="8" name="Platshållare för text 11">
            <a:extLst>
              <a:ext uri="{FF2B5EF4-FFF2-40B4-BE49-F238E27FC236}">
                <a16:creationId xmlns:a16="http://schemas.microsoft.com/office/drawing/2014/main" id="{47C29937-978A-B77E-9EB9-C79ABA5B9636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038225" y="15221163"/>
            <a:ext cx="2573655" cy="400369"/>
          </a:xfrm>
        </p:spPr>
        <p:txBody>
          <a:bodyPr>
            <a:noAutofit/>
          </a:bodyPr>
          <a:lstStyle>
            <a:lvl1pPr>
              <a:defRPr>
                <a:latin typeface="+mj-lt"/>
              </a:defRPr>
            </a:lvl1pPr>
          </a:lstStyle>
          <a:p>
            <a:pPr lvl="0"/>
            <a:r>
              <a:rPr lang="sv-SE" dirty="0"/>
              <a:t>Fri entré</a:t>
            </a:r>
          </a:p>
        </p:txBody>
      </p:sp>
      <p:sp>
        <p:nvSpPr>
          <p:cNvPr id="11" name="Platshållare för text 8">
            <a:extLst>
              <a:ext uri="{FF2B5EF4-FFF2-40B4-BE49-F238E27FC236}">
                <a16:creationId xmlns:a16="http://schemas.microsoft.com/office/drawing/2014/main" id="{D535F5D6-87DD-B05D-29CD-CBC37DB85070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1038225" y="13849245"/>
            <a:ext cx="2573655" cy="1093575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spcBef>
                <a:spcPts val="600"/>
              </a:spcBef>
              <a:defRPr/>
            </a:lvl1pPr>
          </a:lstStyle>
          <a:p>
            <a:pPr lvl="0"/>
            <a:r>
              <a:rPr lang="sv-SE" dirty="0"/>
              <a:t>Veckodag Kl. XX–XX</a:t>
            </a:r>
          </a:p>
        </p:txBody>
      </p:sp>
    </p:spTree>
    <p:extLst>
      <p:ext uri="{BB962C8B-B14F-4D97-AF65-F5344CB8AC3E}">
        <p14:creationId xmlns:p14="http://schemas.microsoft.com/office/powerpoint/2010/main" val="3208603511"/>
      </p:ext>
    </p:extLst>
  </p:cSld>
  <p:clrMapOvr>
    <a:masterClrMapping/>
  </p:clrMapOvr>
</p:sldLayout>
</file>

<file path=ppt/slideLayouts/slideLayout102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2_Evenemang me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A4A4EAE-A29C-4F2B-A68F-93CCDA6AD7C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173219" y="1325562"/>
            <a:ext cx="5069841" cy="863600"/>
          </a:xfrm>
        </p:spPr>
        <p:txBody>
          <a:bodyPr lIns="0" tIns="0" rIns="0" bIns="0" anchor="t" anchorCtr="0">
            <a:noAutofit/>
          </a:bodyPr>
          <a:lstStyle>
            <a:lvl1pPr>
              <a:defRPr sz="5400"/>
            </a:lvl1pPr>
          </a:lstStyle>
          <a:p>
            <a:r>
              <a:rPr lang="sv-SE" dirty="0"/>
              <a:t>Rubrik/</a:t>
            </a:r>
            <a:r>
              <a:rPr lang="sv-SE" dirty="0" err="1"/>
              <a:t>Lorem</a:t>
            </a:r>
            <a:endParaRPr lang="sv-SE" dirty="0"/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EC0E43EC-A8AD-487C-AAA6-6BB181A503D5}"/>
              </a:ext>
            </a:extLst>
          </p:cNvPr>
          <p:cNvSpPr>
            <a:spLocks noGrp="1"/>
          </p:cNvSpPr>
          <p:nvPr>
            <p:ph type="pic" idx="1" hasCustomPrompt="1"/>
          </p:nvPr>
        </p:nvSpPr>
        <p:spPr>
          <a:xfrm>
            <a:off x="0" y="5084553"/>
            <a:ext cx="10287002" cy="11763585"/>
          </a:xfrm>
          <a:solidFill>
            <a:schemeClr val="bg1">
              <a:lumMod val="85000"/>
            </a:schemeClr>
          </a:solidFill>
        </p:spPr>
        <p:txBody>
          <a:bodyPr tIns="1620000">
            <a:normAutofit/>
          </a:bodyPr>
          <a:lstStyle>
            <a:lvl1pPr marL="0" indent="0" algn="ctr">
              <a:buNone/>
              <a:defRPr sz="5400"/>
            </a:lvl1pPr>
            <a:lvl2pPr marL="385772" indent="0">
              <a:buNone/>
              <a:defRPr sz="2363"/>
            </a:lvl2pPr>
            <a:lvl3pPr marL="771544" indent="0">
              <a:buNone/>
              <a:defRPr sz="2025"/>
            </a:lvl3pPr>
            <a:lvl4pPr marL="1157317" indent="0">
              <a:buNone/>
              <a:defRPr sz="1688"/>
            </a:lvl4pPr>
            <a:lvl5pPr marL="1543088" indent="0">
              <a:buNone/>
              <a:defRPr sz="1688"/>
            </a:lvl5pPr>
            <a:lvl6pPr marL="1928861" indent="0">
              <a:buNone/>
              <a:defRPr sz="1688"/>
            </a:lvl6pPr>
            <a:lvl7pPr marL="2314632" indent="0">
              <a:buNone/>
              <a:defRPr sz="1688"/>
            </a:lvl7pPr>
            <a:lvl8pPr marL="2700406" indent="0">
              <a:buNone/>
              <a:defRPr sz="1688"/>
            </a:lvl8pPr>
            <a:lvl9pPr marL="3086178" indent="0">
              <a:buNone/>
              <a:defRPr sz="1688"/>
            </a:lvl9pPr>
          </a:lstStyle>
          <a:p>
            <a:r>
              <a:rPr lang="sv-SE" dirty="0"/>
              <a:t>Infoga bild här genom att klicka på ikonen i mitten.</a:t>
            </a:r>
          </a:p>
        </p:txBody>
      </p:sp>
      <p:sp>
        <p:nvSpPr>
          <p:cNvPr id="10" name="Platshållare för sidfot 9">
            <a:extLst>
              <a:ext uri="{FF2B5EF4-FFF2-40B4-BE49-F238E27FC236}">
                <a16:creationId xmlns:a16="http://schemas.microsoft.com/office/drawing/2014/main" id="{54796DD9-BBC4-41B7-BF8D-6169ED8C06AB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12" name="Platshållare för text 11">
            <a:extLst>
              <a:ext uri="{FF2B5EF4-FFF2-40B4-BE49-F238E27FC236}">
                <a16:creationId xmlns:a16="http://schemas.microsoft.com/office/drawing/2014/main" id="{03A570B2-EC8E-4A87-8419-E25EA5304A54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173219" y="2417762"/>
            <a:ext cx="5069841" cy="1772287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spcBef>
                <a:spcPts val="600"/>
              </a:spcBef>
              <a:defRPr sz="3600">
                <a:latin typeface="+mn-lt"/>
              </a:defRPr>
            </a:lvl1pPr>
          </a:lstStyle>
          <a:p>
            <a:pPr lvl="0"/>
            <a:r>
              <a:rPr lang="sv-SE" dirty="0"/>
              <a:t>Underrubrik/info</a:t>
            </a:r>
          </a:p>
        </p:txBody>
      </p:sp>
      <p:sp>
        <p:nvSpPr>
          <p:cNvPr id="6" name="Platshållare för text 11">
            <a:extLst>
              <a:ext uri="{FF2B5EF4-FFF2-40B4-BE49-F238E27FC236}">
                <a16:creationId xmlns:a16="http://schemas.microsoft.com/office/drawing/2014/main" id="{63257219-5932-7F28-1A79-40A18084CB2D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038225" y="1325562"/>
            <a:ext cx="2573655" cy="863600"/>
          </a:xfrm>
        </p:spPr>
        <p:txBody>
          <a:bodyPr>
            <a:noAutofit/>
          </a:bodyPr>
          <a:lstStyle>
            <a:lvl1pPr>
              <a:defRPr sz="6000">
                <a:latin typeface="+mj-lt"/>
              </a:defRPr>
            </a:lvl1pPr>
          </a:lstStyle>
          <a:p>
            <a:pPr lvl="0"/>
            <a:r>
              <a:rPr lang="sv-SE" dirty="0"/>
              <a:t>XX/XX</a:t>
            </a:r>
          </a:p>
        </p:txBody>
      </p:sp>
      <p:sp>
        <p:nvSpPr>
          <p:cNvPr id="8" name="Platshållare för text 11">
            <a:extLst>
              <a:ext uri="{FF2B5EF4-FFF2-40B4-BE49-F238E27FC236}">
                <a16:creationId xmlns:a16="http://schemas.microsoft.com/office/drawing/2014/main" id="{47C29937-978A-B77E-9EB9-C79ABA5B9636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038225" y="3789680"/>
            <a:ext cx="2573655" cy="400369"/>
          </a:xfrm>
        </p:spPr>
        <p:txBody>
          <a:bodyPr>
            <a:noAutofit/>
          </a:bodyPr>
          <a:lstStyle>
            <a:lvl1pPr>
              <a:defRPr>
                <a:latin typeface="+mj-lt"/>
              </a:defRPr>
            </a:lvl1pPr>
          </a:lstStyle>
          <a:p>
            <a:pPr lvl="0"/>
            <a:r>
              <a:rPr lang="sv-SE" dirty="0"/>
              <a:t>Fri entré</a:t>
            </a:r>
          </a:p>
        </p:txBody>
      </p:sp>
      <p:sp>
        <p:nvSpPr>
          <p:cNvPr id="11" name="Platshållare för text 8">
            <a:extLst>
              <a:ext uri="{FF2B5EF4-FFF2-40B4-BE49-F238E27FC236}">
                <a16:creationId xmlns:a16="http://schemas.microsoft.com/office/drawing/2014/main" id="{D535F5D6-87DD-B05D-29CD-CBC37DB85070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1038225" y="2417762"/>
            <a:ext cx="2573655" cy="1093575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spcBef>
                <a:spcPts val="600"/>
              </a:spcBef>
              <a:defRPr/>
            </a:lvl1pPr>
          </a:lstStyle>
          <a:p>
            <a:pPr lvl="0"/>
            <a:r>
              <a:rPr lang="sv-SE" dirty="0"/>
              <a:t>Veckodag Kl. XX–XX</a:t>
            </a:r>
          </a:p>
        </p:txBody>
      </p:sp>
    </p:spTree>
    <p:extLst>
      <p:ext uri="{BB962C8B-B14F-4D97-AF65-F5344CB8AC3E}">
        <p14:creationId xmlns:p14="http://schemas.microsoft.com/office/powerpoint/2010/main" val="4270527179"/>
      </p:ext>
    </p:extLst>
  </p:cSld>
  <p:clrMapOvr>
    <a:masterClrMapping/>
  </p:clrMapOvr>
</p:sldLayout>
</file>

<file path=ppt/slideLayouts/slideLayout103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type="title" preserve="1">
  <p:cSld name="Rubrikbild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1CDA0AD-544A-4A27-9AD7-13E4DD9EFCBE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016001" y="4406900"/>
            <a:ext cx="8254999" cy="2054194"/>
          </a:xfrm>
        </p:spPr>
        <p:txBody>
          <a:bodyPr lIns="0" tIns="0" rIns="0" bIns="0" anchor="b">
            <a:noAutofit/>
          </a:bodyPr>
          <a:lstStyle>
            <a:lvl1pPr algn="l">
              <a:defRPr sz="7800" spc="-60" baseline="0"/>
            </a:lvl1pPr>
          </a:lstStyle>
          <a:p>
            <a:r>
              <a:rPr lang="sv-SE" dirty="0"/>
              <a:t>Rubrik 1/</a:t>
            </a:r>
            <a:r>
              <a:rPr lang="sv-SE" dirty="0" err="1"/>
              <a:t>Lorem</a:t>
            </a:r>
            <a:r>
              <a:rPr lang="sv-SE" dirty="0"/>
              <a:t> </a:t>
            </a:r>
            <a:r>
              <a:rPr lang="sv-SE" dirty="0" err="1"/>
              <a:t>ipsum</a:t>
            </a:r>
            <a:r>
              <a:rPr lang="sv-SE" dirty="0"/>
              <a:t> Poris  </a:t>
            </a:r>
            <a:r>
              <a:rPr lang="sv-SE" dirty="0" err="1"/>
              <a:t>qui</a:t>
            </a:r>
            <a:endParaRPr lang="sv-SE" dirty="0"/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5ECA67C7-38DF-4AD9-A4D8-A5D5EC2AF11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16001" y="6908801"/>
            <a:ext cx="8254999" cy="6448778"/>
          </a:xfrm>
        </p:spPr>
        <p:txBody>
          <a:bodyPr lIns="0" tIns="0" rIns="0" bIns="0">
            <a:normAutofit/>
          </a:bodyPr>
          <a:lstStyle>
            <a:lvl1pPr marL="0" indent="0" algn="l">
              <a:buNone/>
              <a:defRPr sz="3600"/>
            </a:lvl1pPr>
            <a:lvl2pPr marL="385772" indent="0" algn="ctr">
              <a:buNone/>
              <a:defRPr sz="1688"/>
            </a:lvl2pPr>
            <a:lvl3pPr marL="771544" indent="0" algn="ctr">
              <a:buNone/>
              <a:defRPr sz="1519"/>
            </a:lvl3pPr>
            <a:lvl4pPr marL="1157317" indent="0" algn="ctr">
              <a:buNone/>
              <a:defRPr sz="1350"/>
            </a:lvl4pPr>
            <a:lvl5pPr marL="1543088" indent="0" algn="ctr">
              <a:buNone/>
              <a:defRPr sz="1350"/>
            </a:lvl5pPr>
            <a:lvl6pPr marL="1928861" indent="0" algn="ctr">
              <a:buNone/>
              <a:defRPr sz="1350"/>
            </a:lvl6pPr>
            <a:lvl7pPr marL="2314632" indent="0" algn="ctr">
              <a:buNone/>
              <a:defRPr sz="1350"/>
            </a:lvl7pPr>
            <a:lvl8pPr marL="2700406" indent="0" algn="ctr">
              <a:buNone/>
              <a:defRPr sz="1350"/>
            </a:lvl8pPr>
            <a:lvl9pPr marL="3086178" indent="0" algn="ctr">
              <a:buNone/>
              <a:defRPr sz="1350"/>
            </a:lvl9pPr>
          </a:lstStyle>
          <a:p>
            <a:r>
              <a:rPr lang="sv-SE" dirty="0"/>
              <a:t>Klicka här för att ändra mall för underrubrikformat</a:t>
            </a:r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F1D6FF09-CB9F-468B-8D09-07D69685C827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723656325"/>
      </p:ext>
    </p:extLst>
  </p:cSld>
  <p:clrMapOvr>
    <a:masterClrMapping/>
  </p:clrMapOvr>
</p:sldLayout>
</file>

<file path=ppt/slideLayouts/slideLayout104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Rubrikbild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1CDA0AD-544A-4A27-9AD7-13E4DD9EFCBE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242060" y="4835889"/>
            <a:ext cx="7802880" cy="4308111"/>
          </a:xfrm>
        </p:spPr>
        <p:txBody>
          <a:bodyPr lIns="0" tIns="0" rIns="0" bIns="0" anchor="ctr" anchorCtr="0">
            <a:noAutofit/>
          </a:bodyPr>
          <a:lstStyle>
            <a:lvl1pPr algn="l">
              <a:lnSpc>
                <a:spcPct val="100000"/>
              </a:lnSpc>
              <a:defRPr sz="9100" baseline="0"/>
            </a:lvl1pPr>
          </a:lstStyle>
          <a:p>
            <a:r>
              <a:rPr lang="fr-FR" dirty="0" err="1"/>
              <a:t>Rubrik</a:t>
            </a:r>
            <a:r>
              <a:rPr lang="fr-FR" dirty="0"/>
              <a:t> 0/</a:t>
            </a:r>
            <a:br>
              <a:rPr lang="fr-FR" dirty="0"/>
            </a:br>
            <a:r>
              <a:rPr lang="fr-FR" dirty="0"/>
              <a:t>Lorem ipsum </a:t>
            </a:r>
            <a:r>
              <a:rPr lang="fr-FR" dirty="0" err="1"/>
              <a:t>Poris</a:t>
            </a:r>
            <a:r>
              <a:rPr lang="fr-FR" dirty="0"/>
              <a:t> a qui.</a:t>
            </a:r>
            <a:endParaRPr lang="sv-SE" dirty="0"/>
          </a:p>
        </p:txBody>
      </p:sp>
      <p:sp>
        <p:nvSpPr>
          <p:cNvPr id="11" name="Platshållare för sidfot 17">
            <a:extLst>
              <a:ext uri="{FF2B5EF4-FFF2-40B4-BE49-F238E27FC236}">
                <a16:creationId xmlns:a16="http://schemas.microsoft.com/office/drawing/2014/main" id="{641E6FA2-15E4-4A8F-A473-EE10477A3E6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90525" y="17314332"/>
            <a:ext cx="5842635" cy="645055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sz="1800" b="1">
                <a:solidFill>
                  <a:schemeClr val="tx1"/>
                </a:solidFill>
                <a:latin typeface="+mn-lt"/>
              </a:defRPr>
            </a:lvl1pPr>
          </a:lstStyle>
          <a:p>
            <a:r>
              <a:rPr lang="sv-SE" dirty="0"/>
              <a:t>goteborg.se</a:t>
            </a:r>
          </a:p>
        </p:txBody>
      </p:sp>
    </p:spTree>
    <p:extLst>
      <p:ext uri="{BB962C8B-B14F-4D97-AF65-F5344CB8AC3E}">
        <p14:creationId xmlns:p14="http://schemas.microsoft.com/office/powerpoint/2010/main" val="407089437"/>
      </p:ext>
    </p:extLst>
  </p:cSld>
  <p:clrMapOvr>
    <a:masterClrMapping/>
  </p:clrMapOvr>
  <p:hf sldNum="0" hdr="0" dt="0"/>
</p:sldLayout>
</file>

<file path=ppt/slideLayouts/slideLayout105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Rubrikbild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1CDA0AD-544A-4A27-9AD7-13E4DD9EFCBE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678219" y="3922082"/>
            <a:ext cx="6930562" cy="7802558"/>
          </a:xfrm>
        </p:spPr>
        <p:txBody>
          <a:bodyPr lIns="0" tIns="0" rIns="0" bIns="0" anchor="ctr" anchorCtr="0">
            <a:normAutofit/>
          </a:bodyPr>
          <a:lstStyle>
            <a:lvl1pPr algn="l">
              <a:lnSpc>
                <a:spcPct val="95000"/>
              </a:lnSpc>
              <a:defRPr sz="4600" spc="-56" baseline="0"/>
            </a:lvl1pPr>
          </a:lstStyle>
          <a:p>
            <a:r>
              <a:rPr lang="fr-FR" dirty="0" err="1"/>
              <a:t>Rubrik</a:t>
            </a:r>
            <a:r>
              <a:rPr lang="fr-FR" dirty="0"/>
              <a:t> 2/ Lorem ipsum </a:t>
            </a:r>
            <a:br>
              <a:rPr lang="fr-FR" dirty="0"/>
            </a:br>
            <a:r>
              <a:rPr lang="fr-FR" dirty="0" err="1"/>
              <a:t>Poris</a:t>
            </a:r>
            <a:r>
              <a:rPr lang="fr-FR" dirty="0"/>
              <a:t> a qui </a:t>
            </a:r>
            <a:r>
              <a:rPr lang="fr-FR" dirty="0" err="1"/>
              <a:t>enis</a:t>
            </a:r>
            <a:r>
              <a:rPr lang="fr-FR" dirty="0"/>
              <a:t> </a:t>
            </a:r>
            <a:r>
              <a:rPr lang="fr-FR" dirty="0" err="1"/>
              <a:t>aut</a:t>
            </a:r>
            <a:r>
              <a:rPr lang="fr-FR" dirty="0"/>
              <a:t> est, </a:t>
            </a:r>
            <a:r>
              <a:rPr lang="fr-FR" dirty="0" err="1"/>
              <a:t>nihillu</a:t>
            </a:r>
            <a:r>
              <a:rPr lang="fr-FR" dirty="0"/>
              <a:t> </a:t>
            </a:r>
            <a:r>
              <a:rPr lang="fr-FR" dirty="0" err="1"/>
              <a:t>ptatibusae</a:t>
            </a:r>
            <a:r>
              <a:rPr lang="fr-FR" dirty="0"/>
              <a:t>.</a:t>
            </a:r>
            <a:endParaRPr lang="sv-SE" dirty="0"/>
          </a:p>
        </p:txBody>
      </p:sp>
      <p:sp>
        <p:nvSpPr>
          <p:cNvPr id="6" name="Platshållare för sidfot 17">
            <a:extLst>
              <a:ext uri="{FF2B5EF4-FFF2-40B4-BE49-F238E27FC236}">
                <a16:creationId xmlns:a16="http://schemas.microsoft.com/office/drawing/2014/main" id="{766290C5-E290-4DAB-8AF3-5E756DEE7FC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90525" y="17314332"/>
            <a:ext cx="5842635" cy="645055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sz="1800" b="1">
                <a:solidFill>
                  <a:schemeClr val="tx1"/>
                </a:solidFill>
                <a:latin typeface="+mn-lt"/>
              </a:defRPr>
            </a:lvl1pPr>
          </a:lstStyle>
          <a:p>
            <a:r>
              <a:rPr lang="sv-SE" dirty="0"/>
              <a:t>goteborg.se</a:t>
            </a:r>
          </a:p>
        </p:txBody>
      </p:sp>
    </p:spTree>
    <p:extLst>
      <p:ext uri="{BB962C8B-B14F-4D97-AF65-F5344CB8AC3E}">
        <p14:creationId xmlns:p14="http://schemas.microsoft.com/office/powerpoint/2010/main" val="1482156596"/>
      </p:ext>
    </p:extLst>
  </p:cSld>
  <p:clrMapOvr>
    <a:masterClrMapping/>
  </p:clrMapOvr>
</p:sldLayout>
</file>

<file path=ppt/slideLayouts/slideLayout106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1CDA0AD-544A-4A27-9AD7-13E4DD9EFCBE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956014" y="3922082"/>
            <a:ext cx="6374972" cy="2742878"/>
          </a:xfrm>
        </p:spPr>
        <p:txBody>
          <a:bodyPr lIns="0" tIns="0" rIns="0" bIns="0" anchor="ctr" anchorCtr="0">
            <a:normAutofit/>
          </a:bodyPr>
          <a:lstStyle>
            <a:lvl1pPr algn="l">
              <a:lnSpc>
                <a:spcPct val="95000"/>
              </a:lnSpc>
              <a:defRPr sz="4600" spc="-56" baseline="0"/>
            </a:lvl1pPr>
          </a:lstStyle>
          <a:p>
            <a:r>
              <a:rPr lang="fr-FR" dirty="0" err="1"/>
              <a:t>Rubrik</a:t>
            </a:r>
            <a:r>
              <a:rPr lang="fr-FR" dirty="0"/>
              <a:t> 2/ Lorem ipsum </a:t>
            </a:r>
            <a:br>
              <a:rPr lang="fr-FR" dirty="0"/>
            </a:br>
            <a:r>
              <a:rPr lang="fr-FR" dirty="0" err="1"/>
              <a:t>Poris</a:t>
            </a:r>
            <a:r>
              <a:rPr lang="fr-FR" dirty="0"/>
              <a:t> a qui </a:t>
            </a:r>
            <a:r>
              <a:rPr lang="fr-FR" dirty="0" err="1"/>
              <a:t>enis</a:t>
            </a:r>
            <a:r>
              <a:rPr lang="fr-FR" dirty="0"/>
              <a:t> </a:t>
            </a:r>
            <a:r>
              <a:rPr lang="fr-FR" dirty="0" err="1"/>
              <a:t>aut</a:t>
            </a:r>
            <a:r>
              <a:rPr lang="fr-FR" dirty="0"/>
              <a:t> est, </a:t>
            </a:r>
            <a:r>
              <a:rPr lang="fr-FR" dirty="0" err="1"/>
              <a:t>nihillu</a:t>
            </a:r>
            <a:r>
              <a:rPr lang="fr-FR" dirty="0"/>
              <a:t> </a:t>
            </a:r>
            <a:r>
              <a:rPr lang="fr-FR" dirty="0" err="1"/>
              <a:t>ptatibusae</a:t>
            </a:r>
            <a:r>
              <a:rPr lang="fr-FR" dirty="0"/>
              <a:t>.</a:t>
            </a:r>
            <a:endParaRPr lang="sv-SE" dirty="0"/>
          </a:p>
        </p:txBody>
      </p:sp>
      <p:sp>
        <p:nvSpPr>
          <p:cNvPr id="6" name="Platshållare för sidfot 17">
            <a:extLst>
              <a:ext uri="{FF2B5EF4-FFF2-40B4-BE49-F238E27FC236}">
                <a16:creationId xmlns:a16="http://schemas.microsoft.com/office/drawing/2014/main" id="{766290C5-E290-4DAB-8AF3-5E756DEE7FC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90525" y="17314332"/>
            <a:ext cx="5842635" cy="645055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sz="1800" b="1">
                <a:solidFill>
                  <a:schemeClr val="tx1"/>
                </a:solidFill>
                <a:latin typeface="+mn-lt"/>
              </a:defRPr>
            </a:lvl1pPr>
          </a:lstStyle>
          <a:p>
            <a:r>
              <a:rPr lang="sv-SE" dirty="0"/>
              <a:t>goteborg.se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1889DE51-7F8D-4659-A0E1-7AA89ABA9EB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955801" y="7193280"/>
            <a:ext cx="6375398" cy="8534400"/>
          </a:xfrm>
        </p:spPr>
        <p:txBody>
          <a:bodyPr/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</p:spTree>
    <p:extLst>
      <p:ext uri="{BB962C8B-B14F-4D97-AF65-F5344CB8AC3E}">
        <p14:creationId xmlns:p14="http://schemas.microsoft.com/office/powerpoint/2010/main" val="1884743955"/>
      </p:ext>
    </p:extLst>
  </p:cSld>
  <p:clrMapOvr>
    <a:masterClrMapping/>
  </p:clrMapOvr>
</p:sldLayout>
</file>

<file path=ppt/slideLayouts/slideLayout107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Schema/matsed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Platshållare för sidfot 3">
            <a:extLst>
              <a:ext uri="{FF2B5EF4-FFF2-40B4-BE49-F238E27FC236}">
                <a16:creationId xmlns:a16="http://schemas.microsoft.com/office/drawing/2014/main" id="{D7B04D3E-5FC4-4B43-9F7F-AD0BE59B014E}"/>
              </a:ext>
            </a:extLst>
          </p:cNvPr>
          <p:cNvSpPr>
            <a:spLocks noGrp="1"/>
          </p:cNvSpPr>
          <p:nvPr>
            <p:ph type="ftr" sz="quarter" idx="29"/>
          </p:nvPr>
        </p:nvSpPr>
        <p:spPr>
          <a:xfrm>
            <a:off x="390525" y="17314332"/>
            <a:ext cx="5842635" cy="645055"/>
          </a:xfrm>
        </p:spPr>
        <p:txBody>
          <a:bodyPr/>
          <a:lstStyle/>
          <a:p>
            <a:endParaRPr lang="sv-SE" dirty="0"/>
          </a:p>
        </p:txBody>
      </p:sp>
      <p:sp>
        <p:nvSpPr>
          <p:cNvPr id="27" name="Rubrik 1">
            <a:extLst>
              <a:ext uri="{FF2B5EF4-FFF2-40B4-BE49-F238E27FC236}">
                <a16:creationId xmlns:a16="http://schemas.microsoft.com/office/drawing/2014/main" id="{9D59E1D7-4CC1-4FA0-B282-0AEF3D5EA4E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90525" y="1525403"/>
            <a:ext cx="9505950" cy="645055"/>
          </a:xfrm>
        </p:spPr>
        <p:txBody>
          <a:bodyPr lIns="0" tIns="0" rIns="0" bIns="0" anchor="t" anchorCtr="0">
            <a:noAutofit/>
          </a:bodyPr>
          <a:lstStyle>
            <a:lvl1pPr algn="ctr">
              <a:defRPr sz="5500"/>
            </a:lvl1pPr>
          </a:lstStyle>
          <a:p>
            <a:r>
              <a:rPr lang="sv-SE" dirty="0"/>
              <a:t>Namn på verksamhet</a:t>
            </a:r>
          </a:p>
        </p:txBody>
      </p:sp>
      <p:sp>
        <p:nvSpPr>
          <p:cNvPr id="28" name="Platshållare för text 6">
            <a:extLst>
              <a:ext uri="{FF2B5EF4-FFF2-40B4-BE49-F238E27FC236}">
                <a16:creationId xmlns:a16="http://schemas.microsoft.com/office/drawing/2014/main" id="{9FEE7E44-5524-4A70-A26A-10AFE05FF71B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0525" y="2405179"/>
            <a:ext cx="9505950" cy="645056"/>
          </a:xfrm>
        </p:spPr>
        <p:txBody>
          <a:bodyPr>
            <a:normAutofit/>
          </a:bodyPr>
          <a:lstStyle>
            <a:lvl1pPr algn="ctr">
              <a:defRPr sz="3600"/>
            </a:lvl1pPr>
          </a:lstStyle>
          <a:p>
            <a:pPr lvl="0"/>
            <a:r>
              <a:rPr lang="sv-SE" dirty="0"/>
              <a:t>Händer i </a:t>
            </a:r>
            <a:r>
              <a:rPr lang="sv-SE" dirty="0" err="1"/>
              <a:t>xxMånad</a:t>
            </a:r>
            <a:endParaRPr lang="sv-SE" dirty="0"/>
          </a:p>
        </p:txBody>
      </p:sp>
      <p:sp>
        <p:nvSpPr>
          <p:cNvPr id="2" name="Platshållare för text 10">
            <a:extLst>
              <a:ext uri="{FF2B5EF4-FFF2-40B4-BE49-F238E27FC236}">
                <a16:creationId xmlns:a16="http://schemas.microsoft.com/office/drawing/2014/main" id="{5928A16F-5A71-C482-2EAD-2D298EDE2F9B}"/>
              </a:ext>
            </a:extLst>
          </p:cNvPr>
          <p:cNvSpPr>
            <a:spLocks noGrp="1"/>
          </p:cNvSpPr>
          <p:nvPr>
            <p:ph type="body" sz="quarter" idx="49" hasCustomPrompt="1"/>
          </p:nvPr>
        </p:nvSpPr>
        <p:spPr>
          <a:xfrm>
            <a:off x="962422" y="3818245"/>
            <a:ext cx="1953133" cy="1446212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54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X/X</a:t>
            </a:r>
          </a:p>
        </p:txBody>
      </p:sp>
      <p:sp>
        <p:nvSpPr>
          <p:cNvPr id="3" name="Platshållare för text 20">
            <a:extLst>
              <a:ext uri="{FF2B5EF4-FFF2-40B4-BE49-F238E27FC236}">
                <a16:creationId xmlns:a16="http://schemas.microsoft.com/office/drawing/2014/main" id="{D750489E-31BE-8C63-525B-205E50958F70}"/>
              </a:ext>
            </a:extLst>
          </p:cNvPr>
          <p:cNvSpPr>
            <a:spLocks noGrp="1"/>
          </p:cNvSpPr>
          <p:nvPr>
            <p:ph type="body" sz="quarter" idx="50" hasCustomPrompt="1"/>
          </p:nvPr>
        </p:nvSpPr>
        <p:spPr>
          <a:xfrm>
            <a:off x="3220529" y="3818245"/>
            <a:ext cx="4120071" cy="1446212"/>
          </a:xfrm>
        </p:spPr>
        <p:txBody>
          <a:bodyPr>
            <a:normAutofit/>
          </a:bodyPr>
          <a:lstStyle>
            <a:lvl1pPr>
              <a:spcBef>
                <a:spcPts val="600"/>
              </a:spcBef>
              <a:spcAft>
                <a:spcPts val="200"/>
              </a:spcAft>
              <a:defRPr sz="2900" b="1">
                <a:latin typeface="+mj-lt"/>
              </a:defRPr>
            </a:lvl1pPr>
            <a:lvl2pPr>
              <a:lnSpc>
                <a:spcPct val="100000"/>
              </a:lnSpc>
              <a:spcBef>
                <a:spcPts val="100"/>
              </a:spcBef>
              <a:defRPr sz="2900">
                <a:latin typeface="+mn-lt"/>
              </a:defRPr>
            </a:lvl2pPr>
            <a:lvl3pPr>
              <a:lnSpc>
                <a:spcPct val="100000"/>
              </a:lnSpc>
              <a:defRPr sz="2000"/>
            </a:lvl3pPr>
            <a:lvl4pPr>
              <a:lnSpc>
                <a:spcPct val="100000"/>
              </a:lnSpc>
              <a:defRPr sz="2000">
                <a:latin typeface="+mn-lt"/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2000"/>
            </a:lvl5pPr>
          </a:lstStyle>
          <a:p>
            <a:pPr lvl="0"/>
            <a:r>
              <a:rPr lang="sv-SE" dirty="0"/>
              <a:t>Evenemangsrubrik</a:t>
            </a:r>
          </a:p>
          <a:p>
            <a:pPr lvl="1"/>
            <a:r>
              <a:rPr lang="sv-SE" dirty="0"/>
              <a:t>Plats, rum, våning</a:t>
            </a:r>
          </a:p>
          <a:p>
            <a:pPr lvl="1"/>
            <a:r>
              <a:rPr lang="sv-SE" dirty="0"/>
              <a:t>Kl. 14.00</a:t>
            </a:r>
          </a:p>
        </p:txBody>
      </p:sp>
      <p:sp>
        <p:nvSpPr>
          <p:cNvPr id="4" name="Platshållare för text 10">
            <a:extLst>
              <a:ext uri="{FF2B5EF4-FFF2-40B4-BE49-F238E27FC236}">
                <a16:creationId xmlns:a16="http://schemas.microsoft.com/office/drawing/2014/main" id="{5F7F3BFB-734C-AE01-08E4-CF7421120ADB}"/>
              </a:ext>
            </a:extLst>
          </p:cNvPr>
          <p:cNvSpPr>
            <a:spLocks noGrp="1"/>
          </p:cNvSpPr>
          <p:nvPr>
            <p:ph type="body" sz="quarter" idx="51" hasCustomPrompt="1"/>
          </p:nvPr>
        </p:nvSpPr>
        <p:spPr>
          <a:xfrm>
            <a:off x="7551440" y="3818245"/>
            <a:ext cx="2127150" cy="1446212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38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00.00</a:t>
            </a:r>
          </a:p>
        </p:txBody>
      </p:sp>
      <p:sp>
        <p:nvSpPr>
          <p:cNvPr id="5" name="Platshållare för text 10">
            <a:extLst>
              <a:ext uri="{FF2B5EF4-FFF2-40B4-BE49-F238E27FC236}">
                <a16:creationId xmlns:a16="http://schemas.microsoft.com/office/drawing/2014/main" id="{0A9A0A52-8C35-7982-AE7B-A0CFE2014868}"/>
              </a:ext>
            </a:extLst>
          </p:cNvPr>
          <p:cNvSpPr>
            <a:spLocks noGrp="1"/>
          </p:cNvSpPr>
          <p:nvPr>
            <p:ph type="body" sz="quarter" idx="52" hasCustomPrompt="1"/>
          </p:nvPr>
        </p:nvSpPr>
        <p:spPr>
          <a:xfrm>
            <a:off x="962422" y="5803926"/>
            <a:ext cx="1953133" cy="1446212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54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X/X</a:t>
            </a:r>
          </a:p>
        </p:txBody>
      </p:sp>
      <p:sp>
        <p:nvSpPr>
          <p:cNvPr id="6" name="Platshållare för text 20">
            <a:extLst>
              <a:ext uri="{FF2B5EF4-FFF2-40B4-BE49-F238E27FC236}">
                <a16:creationId xmlns:a16="http://schemas.microsoft.com/office/drawing/2014/main" id="{2D9ACA94-EF26-D6FA-E56E-A48A8FCD3AF0}"/>
              </a:ext>
            </a:extLst>
          </p:cNvPr>
          <p:cNvSpPr>
            <a:spLocks noGrp="1"/>
          </p:cNvSpPr>
          <p:nvPr>
            <p:ph type="body" sz="quarter" idx="53" hasCustomPrompt="1"/>
          </p:nvPr>
        </p:nvSpPr>
        <p:spPr>
          <a:xfrm>
            <a:off x="3220529" y="5803926"/>
            <a:ext cx="4120071" cy="1446212"/>
          </a:xfrm>
        </p:spPr>
        <p:txBody>
          <a:bodyPr>
            <a:normAutofit/>
          </a:bodyPr>
          <a:lstStyle>
            <a:lvl1pPr>
              <a:spcBef>
                <a:spcPts val="600"/>
              </a:spcBef>
              <a:spcAft>
                <a:spcPts val="200"/>
              </a:spcAft>
              <a:defRPr sz="2900" b="1">
                <a:latin typeface="+mj-lt"/>
              </a:defRPr>
            </a:lvl1pPr>
            <a:lvl2pPr>
              <a:lnSpc>
                <a:spcPct val="100000"/>
              </a:lnSpc>
              <a:spcBef>
                <a:spcPts val="100"/>
              </a:spcBef>
              <a:defRPr sz="2900">
                <a:latin typeface="+mn-lt"/>
              </a:defRPr>
            </a:lvl2pPr>
            <a:lvl3pPr>
              <a:lnSpc>
                <a:spcPct val="100000"/>
              </a:lnSpc>
              <a:defRPr sz="2000"/>
            </a:lvl3pPr>
            <a:lvl4pPr>
              <a:lnSpc>
                <a:spcPct val="100000"/>
              </a:lnSpc>
              <a:defRPr sz="2000">
                <a:latin typeface="+mn-lt"/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2000"/>
            </a:lvl5pPr>
          </a:lstStyle>
          <a:p>
            <a:pPr lvl="0"/>
            <a:r>
              <a:rPr lang="sv-SE" dirty="0"/>
              <a:t>Evenemangsrubrik</a:t>
            </a:r>
          </a:p>
          <a:p>
            <a:pPr lvl="1"/>
            <a:r>
              <a:rPr lang="sv-SE" dirty="0"/>
              <a:t>Plats, rum, våning</a:t>
            </a:r>
          </a:p>
          <a:p>
            <a:pPr lvl="1"/>
            <a:r>
              <a:rPr lang="sv-SE" dirty="0"/>
              <a:t>Kl. 14.00</a:t>
            </a:r>
          </a:p>
        </p:txBody>
      </p:sp>
      <p:sp>
        <p:nvSpPr>
          <p:cNvPr id="7" name="Platshållare för text 10">
            <a:extLst>
              <a:ext uri="{FF2B5EF4-FFF2-40B4-BE49-F238E27FC236}">
                <a16:creationId xmlns:a16="http://schemas.microsoft.com/office/drawing/2014/main" id="{20AC1FD6-F199-F50B-CFF6-4318A9F4406E}"/>
              </a:ext>
            </a:extLst>
          </p:cNvPr>
          <p:cNvSpPr>
            <a:spLocks noGrp="1"/>
          </p:cNvSpPr>
          <p:nvPr>
            <p:ph type="body" sz="quarter" idx="54" hasCustomPrompt="1"/>
          </p:nvPr>
        </p:nvSpPr>
        <p:spPr>
          <a:xfrm>
            <a:off x="7551440" y="5803926"/>
            <a:ext cx="2127150" cy="1446212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38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00.00</a:t>
            </a:r>
          </a:p>
        </p:txBody>
      </p:sp>
      <p:sp>
        <p:nvSpPr>
          <p:cNvPr id="8" name="Platshållare för text 10">
            <a:extLst>
              <a:ext uri="{FF2B5EF4-FFF2-40B4-BE49-F238E27FC236}">
                <a16:creationId xmlns:a16="http://schemas.microsoft.com/office/drawing/2014/main" id="{67EDB7CE-5E1C-E831-FA76-8D4914B35511}"/>
              </a:ext>
            </a:extLst>
          </p:cNvPr>
          <p:cNvSpPr>
            <a:spLocks noGrp="1"/>
          </p:cNvSpPr>
          <p:nvPr>
            <p:ph type="body" sz="quarter" idx="55" hasCustomPrompt="1"/>
          </p:nvPr>
        </p:nvSpPr>
        <p:spPr>
          <a:xfrm>
            <a:off x="962422" y="7789607"/>
            <a:ext cx="1953133" cy="1446212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54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X/X</a:t>
            </a:r>
          </a:p>
        </p:txBody>
      </p:sp>
      <p:sp>
        <p:nvSpPr>
          <p:cNvPr id="9" name="Platshållare för text 20">
            <a:extLst>
              <a:ext uri="{FF2B5EF4-FFF2-40B4-BE49-F238E27FC236}">
                <a16:creationId xmlns:a16="http://schemas.microsoft.com/office/drawing/2014/main" id="{8E6054F1-923B-2E85-FB25-7C75E1C33974}"/>
              </a:ext>
            </a:extLst>
          </p:cNvPr>
          <p:cNvSpPr>
            <a:spLocks noGrp="1"/>
          </p:cNvSpPr>
          <p:nvPr>
            <p:ph type="body" sz="quarter" idx="56" hasCustomPrompt="1"/>
          </p:nvPr>
        </p:nvSpPr>
        <p:spPr>
          <a:xfrm>
            <a:off x="3220529" y="7789607"/>
            <a:ext cx="4120071" cy="1446212"/>
          </a:xfrm>
        </p:spPr>
        <p:txBody>
          <a:bodyPr>
            <a:normAutofit/>
          </a:bodyPr>
          <a:lstStyle>
            <a:lvl1pPr>
              <a:spcBef>
                <a:spcPts val="600"/>
              </a:spcBef>
              <a:spcAft>
                <a:spcPts val="200"/>
              </a:spcAft>
              <a:defRPr sz="2900" b="1">
                <a:latin typeface="+mj-lt"/>
              </a:defRPr>
            </a:lvl1pPr>
            <a:lvl2pPr>
              <a:lnSpc>
                <a:spcPct val="100000"/>
              </a:lnSpc>
              <a:spcBef>
                <a:spcPts val="100"/>
              </a:spcBef>
              <a:defRPr sz="2900">
                <a:latin typeface="+mn-lt"/>
              </a:defRPr>
            </a:lvl2pPr>
            <a:lvl3pPr>
              <a:lnSpc>
                <a:spcPct val="100000"/>
              </a:lnSpc>
              <a:defRPr sz="2000"/>
            </a:lvl3pPr>
            <a:lvl4pPr>
              <a:lnSpc>
                <a:spcPct val="100000"/>
              </a:lnSpc>
              <a:defRPr sz="2000">
                <a:latin typeface="+mn-lt"/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2000"/>
            </a:lvl5pPr>
          </a:lstStyle>
          <a:p>
            <a:pPr lvl="0"/>
            <a:r>
              <a:rPr lang="sv-SE" dirty="0"/>
              <a:t>Evenemangsrubrik</a:t>
            </a:r>
          </a:p>
          <a:p>
            <a:pPr lvl="1"/>
            <a:r>
              <a:rPr lang="sv-SE" dirty="0"/>
              <a:t>Plats, rum, våning</a:t>
            </a:r>
          </a:p>
          <a:p>
            <a:pPr lvl="1"/>
            <a:r>
              <a:rPr lang="sv-SE" dirty="0"/>
              <a:t>Kl. 14.00</a:t>
            </a:r>
          </a:p>
        </p:txBody>
      </p:sp>
      <p:sp>
        <p:nvSpPr>
          <p:cNvPr id="10" name="Platshållare för text 10">
            <a:extLst>
              <a:ext uri="{FF2B5EF4-FFF2-40B4-BE49-F238E27FC236}">
                <a16:creationId xmlns:a16="http://schemas.microsoft.com/office/drawing/2014/main" id="{5666D2AF-7771-C925-0F3F-20F1A0B41094}"/>
              </a:ext>
            </a:extLst>
          </p:cNvPr>
          <p:cNvSpPr>
            <a:spLocks noGrp="1"/>
          </p:cNvSpPr>
          <p:nvPr>
            <p:ph type="body" sz="quarter" idx="57" hasCustomPrompt="1"/>
          </p:nvPr>
        </p:nvSpPr>
        <p:spPr>
          <a:xfrm>
            <a:off x="7551440" y="7789607"/>
            <a:ext cx="2127150" cy="1446212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38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00.00</a:t>
            </a:r>
          </a:p>
        </p:txBody>
      </p:sp>
      <p:sp>
        <p:nvSpPr>
          <p:cNvPr id="12" name="Platshållare för text 10">
            <a:extLst>
              <a:ext uri="{FF2B5EF4-FFF2-40B4-BE49-F238E27FC236}">
                <a16:creationId xmlns:a16="http://schemas.microsoft.com/office/drawing/2014/main" id="{2437160E-8D70-B5B9-EBA0-D1C2BC2CE877}"/>
              </a:ext>
            </a:extLst>
          </p:cNvPr>
          <p:cNvSpPr>
            <a:spLocks noGrp="1"/>
          </p:cNvSpPr>
          <p:nvPr>
            <p:ph type="body" sz="quarter" idx="58" hasCustomPrompt="1"/>
          </p:nvPr>
        </p:nvSpPr>
        <p:spPr>
          <a:xfrm>
            <a:off x="962422" y="9775288"/>
            <a:ext cx="1953133" cy="1446212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54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X/X</a:t>
            </a:r>
          </a:p>
        </p:txBody>
      </p:sp>
      <p:sp>
        <p:nvSpPr>
          <p:cNvPr id="13" name="Platshållare för text 20">
            <a:extLst>
              <a:ext uri="{FF2B5EF4-FFF2-40B4-BE49-F238E27FC236}">
                <a16:creationId xmlns:a16="http://schemas.microsoft.com/office/drawing/2014/main" id="{6E493699-6833-DF27-96AC-74735F56A89B}"/>
              </a:ext>
            </a:extLst>
          </p:cNvPr>
          <p:cNvSpPr>
            <a:spLocks noGrp="1"/>
          </p:cNvSpPr>
          <p:nvPr>
            <p:ph type="body" sz="quarter" idx="59" hasCustomPrompt="1"/>
          </p:nvPr>
        </p:nvSpPr>
        <p:spPr>
          <a:xfrm>
            <a:off x="3220529" y="9775288"/>
            <a:ext cx="4120071" cy="1446212"/>
          </a:xfrm>
        </p:spPr>
        <p:txBody>
          <a:bodyPr>
            <a:normAutofit/>
          </a:bodyPr>
          <a:lstStyle>
            <a:lvl1pPr>
              <a:spcBef>
                <a:spcPts val="600"/>
              </a:spcBef>
              <a:spcAft>
                <a:spcPts val="200"/>
              </a:spcAft>
              <a:defRPr sz="2900" b="1">
                <a:latin typeface="+mj-lt"/>
              </a:defRPr>
            </a:lvl1pPr>
            <a:lvl2pPr>
              <a:lnSpc>
                <a:spcPct val="100000"/>
              </a:lnSpc>
              <a:spcBef>
                <a:spcPts val="100"/>
              </a:spcBef>
              <a:defRPr sz="2900">
                <a:latin typeface="+mn-lt"/>
              </a:defRPr>
            </a:lvl2pPr>
            <a:lvl3pPr>
              <a:lnSpc>
                <a:spcPct val="100000"/>
              </a:lnSpc>
              <a:defRPr sz="2000"/>
            </a:lvl3pPr>
            <a:lvl4pPr>
              <a:lnSpc>
                <a:spcPct val="100000"/>
              </a:lnSpc>
              <a:defRPr sz="2000">
                <a:latin typeface="+mn-lt"/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2000"/>
            </a:lvl5pPr>
          </a:lstStyle>
          <a:p>
            <a:pPr lvl="0"/>
            <a:r>
              <a:rPr lang="sv-SE" dirty="0"/>
              <a:t>Evenemangsrubrik</a:t>
            </a:r>
          </a:p>
          <a:p>
            <a:pPr lvl="1"/>
            <a:r>
              <a:rPr lang="sv-SE" dirty="0"/>
              <a:t>Plats, rum, våning</a:t>
            </a:r>
          </a:p>
          <a:p>
            <a:pPr lvl="1"/>
            <a:r>
              <a:rPr lang="sv-SE" dirty="0"/>
              <a:t>Kl. 14.00</a:t>
            </a:r>
          </a:p>
        </p:txBody>
      </p:sp>
      <p:sp>
        <p:nvSpPr>
          <p:cNvPr id="14" name="Platshållare för text 10">
            <a:extLst>
              <a:ext uri="{FF2B5EF4-FFF2-40B4-BE49-F238E27FC236}">
                <a16:creationId xmlns:a16="http://schemas.microsoft.com/office/drawing/2014/main" id="{2749FD2E-EE21-3191-F3D7-E005A3ACDE89}"/>
              </a:ext>
            </a:extLst>
          </p:cNvPr>
          <p:cNvSpPr>
            <a:spLocks noGrp="1"/>
          </p:cNvSpPr>
          <p:nvPr>
            <p:ph type="body" sz="quarter" idx="60" hasCustomPrompt="1"/>
          </p:nvPr>
        </p:nvSpPr>
        <p:spPr>
          <a:xfrm>
            <a:off x="7551440" y="9775288"/>
            <a:ext cx="2127150" cy="1446212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38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00.00</a:t>
            </a:r>
          </a:p>
        </p:txBody>
      </p:sp>
      <p:sp>
        <p:nvSpPr>
          <p:cNvPr id="15" name="Platshållare för text 10">
            <a:extLst>
              <a:ext uri="{FF2B5EF4-FFF2-40B4-BE49-F238E27FC236}">
                <a16:creationId xmlns:a16="http://schemas.microsoft.com/office/drawing/2014/main" id="{469C8DE8-EE8E-D17F-33F3-D8DF5AA7BF9F}"/>
              </a:ext>
            </a:extLst>
          </p:cNvPr>
          <p:cNvSpPr>
            <a:spLocks noGrp="1"/>
          </p:cNvSpPr>
          <p:nvPr>
            <p:ph type="body" sz="quarter" idx="61" hasCustomPrompt="1"/>
          </p:nvPr>
        </p:nvSpPr>
        <p:spPr>
          <a:xfrm>
            <a:off x="962422" y="11760969"/>
            <a:ext cx="1953133" cy="1446212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54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X/X</a:t>
            </a:r>
          </a:p>
        </p:txBody>
      </p:sp>
      <p:sp>
        <p:nvSpPr>
          <p:cNvPr id="16" name="Platshållare för text 20">
            <a:extLst>
              <a:ext uri="{FF2B5EF4-FFF2-40B4-BE49-F238E27FC236}">
                <a16:creationId xmlns:a16="http://schemas.microsoft.com/office/drawing/2014/main" id="{298E9F3A-D51C-8F44-D131-977CD37715F6}"/>
              </a:ext>
            </a:extLst>
          </p:cNvPr>
          <p:cNvSpPr>
            <a:spLocks noGrp="1"/>
          </p:cNvSpPr>
          <p:nvPr>
            <p:ph type="body" sz="quarter" idx="62" hasCustomPrompt="1"/>
          </p:nvPr>
        </p:nvSpPr>
        <p:spPr>
          <a:xfrm>
            <a:off x="3220529" y="11760969"/>
            <a:ext cx="4120071" cy="1446212"/>
          </a:xfrm>
        </p:spPr>
        <p:txBody>
          <a:bodyPr>
            <a:normAutofit/>
          </a:bodyPr>
          <a:lstStyle>
            <a:lvl1pPr>
              <a:spcBef>
                <a:spcPts val="600"/>
              </a:spcBef>
              <a:spcAft>
                <a:spcPts val="200"/>
              </a:spcAft>
              <a:defRPr sz="2900" b="1">
                <a:latin typeface="+mj-lt"/>
              </a:defRPr>
            </a:lvl1pPr>
            <a:lvl2pPr>
              <a:lnSpc>
                <a:spcPct val="100000"/>
              </a:lnSpc>
              <a:spcBef>
                <a:spcPts val="100"/>
              </a:spcBef>
              <a:defRPr sz="2900">
                <a:latin typeface="+mn-lt"/>
              </a:defRPr>
            </a:lvl2pPr>
            <a:lvl3pPr>
              <a:lnSpc>
                <a:spcPct val="100000"/>
              </a:lnSpc>
              <a:defRPr sz="2000"/>
            </a:lvl3pPr>
            <a:lvl4pPr>
              <a:lnSpc>
                <a:spcPct val="100000"/>
              </a:lnSpc>
              <a:defRPr sz="2000">
                <a:latin typeface="+mn-lt"/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2000"/>
            </a:lvl5pPr>
          </a:lstStyle>
          <a:p>
            <a:pPr lvl="0"/>
            <a:r>
              <a:rPr lang="sv-SE" dirty="0"/>
              <a:t>Evenemangsrubrik</a:t>
            </a:r>
          </a:p>
          <a:p>
            <a:pPr lvl="1"/>
            <a:r>
              <a:rPr lang="sv-SE" dirty="0"/>
              <a:t>Plats, rum, våning</a:t>
            </a:r>
          </a:p>
          <a:p>
            <a:pPr lvl="1"/>
            <a:r>
              <a:rPr lang="sv-SE" dirty="0"/>
              <a:t>Kl. 14.00</a:t>
            </a:r>
          </a:p>
        </p:txBody>
      </p:sp>
      <p:sp>
        <p:nvSpPr>
          <p:cNvPr id="17" name="Platshållare för text 10">
            <a:extLst>
              <a:ext uri="{FF2B5EF4-FFF2-40B4-BE49-F238E27FC236}">
                <a16:creationId xmlns:a16="http://schemas.microsoft.com/office/drawing/2014/main" id="{1A09BC35-80AE-E36C-5FAF-A008F6C9CFAC}"/>
              </a:ext>
            </a:extLst>
          </p:cNvPr>
          <p:cNvSpPr>
            <a:spLocks noGrp="1"/>
          </p:cNvSpPr>
          <p:nvPr>
            <p:ph type="body" sz="quarter" idx="63" hasCustomPrompt="1"/>
          </p:nvPr>
        </p:nvSpPr>
        <p:spPr>
          <a:xfrm>
            <a:off x="7551440" y="11760969"/>
            <a:ext cx="2127150" cy="1446212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38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00.00</a:t>
            </a:r>
          </a:p>
        </p:txBody>
      </p:sp>
      <p:sp>
        <p:nvSpPr>
          <p:cNvPr id="18" name="Platshållare för text 10">
            <a:extLst>
              <a:ext uri="{FF2B5EF4-FFF2-40B4-BE49-F238E27FC236}">
                <a16:creationId xmlns:a16="http://schemas.microsoft.com/office/drawing/2014/main" id="{1D6E7D0C-0DA4-10FD-A0B4-0E131A44215E}"/>
              </a:ext>
            </a:extLst>
          </p:cNvPr>
          <p:cNvSpPr>
            <a:spLocks noGrp="1"/>
          </p:cNvSpPr>
          <p:nvPr>
            <p:ph type="body" sz="quarter" idx="64" hasCustomPrompt="1"/>
          </p:nvPr>
        </p:nvSpPr>
        <p:spPr>
          <a:xfrm>
            <a:off x="962422" y="13746649"/>
            <a:ext cx="1953133" cy="1446212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54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X/X</a:t>
            </a:r>
          </a:p>
        </p:txBody>
      </p:sp>
      <p:sp>
        <p:nvSpPr>
          <p:cNvPr id="19" name="Platshållare för text 20">
            <a:extLst>
              <a:ext uri="{FF2B5EF4-FFF2-40B4-BE49-F238E27FC236}">
                <a16:creationId xmlns:a16="http://schemas.microsoft.com/office/drawing/2014/main" id="{851FB163-68CC-7267-BD67-48E3571C1A53}"/>
              </a:ext>
            </a:extLst>
          </p:cNvPr>
          <p:cNvSpPr>
            <a:spLocks noGrp="1"/>
          </p:cNvSpPr>
          <p:nvPr>
            <p:ph type="body" sz="quarter" idx="65" hasCustomPrompt="1"/>
          </p:nvPr>
        </p:nvSpPr>
        <p:spPr>
          <a:xfrm>
            <a:off x="3220529" y="13746649"/>
            <a:ext cx="4120071" cy="1446212"/>
          </a:xfrm>
        </p:spPr>
        <p:txBody>
          <a:bodyPr>
            <a:normAutofit/>
          </a:bodyPr>
          <a:lstStyle>
            <a:lvl1pPr>
              <a:spcBef>
                <a:spcPts val="600"/>
              </a:spcBef>
              <a:spcAft>
                <a:spcPts val="200"/>
              </a:spcAft>
              <a:defRPr sz="2900" b="1">
                <a:latin typeface="+mj-lt"/>
              </a:defRPr>
            </a:lvl1pPr>
            <a:lvl2pPr>
              <a:lnSpc>
                <a:spcPct val="100000"/>
              </a:lnSpc>
              <a:spcBef>
                <a:spcPts val="100"/>
              </a:spcBef>
              <a:defRPr sz="2900">
                <a:latin typeface="+mn-lt"/>
              </a:defRPr>
            </a:lvl2pPr>
            <a:lvl3pPr>
              <a:lnSpc>
                <a:spcPct val="100000"/>
              </a:lnSpc>
              <a:defRPr sz="2000"/>
            </a:lvl3pPr>
            <a:lvl4pPr>
              <a:lnSpc>
                <a:spcPct val="100000"/>
              </a:lnSpc>
              <a:defRPr sz="2000">
                <a:latin typeface="+mn-lt"/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2000"/>
            </a:lvl5pPr>
          </a:lstStyle>
          <a:p>
            <a:pPr lvl="0"/>
            <a:r>
              <a:rPr lang="sv-SE" dirty="0"/>
              <a:t>Evenemangsrubrik</a:t>
            </a:r>
          </a:p>
          <a:p>
            <a:pPr lvl="1"/>
            <a:r>
              <a:rPr lang="sv-SE" dirty="0"/>
              <a:t>Plats, rum, våning</a:t>
            </a:r>
          </a:p>
          <a:p>
            <a:pPr lvl="1"/>
            <a:r>
              <a:rPr lang="sv-SE" dirty="0"/>
              <a:t>Kl. 14.00</a:t>
            </a:r>
          </a:p>
        </p:txBody>
      </p:sp>
      <p:sp>
        <p:nvSpPr>
          <p:cNvPr id="20" name="Platshållare för text 10">
            <a:extLst>
              <a:ext uri="{FF2B5EF4-FFF2-40B4-BE49-F238E27FC236}">
                <a16:creationId xmlns:a16="http://schemas.microsoft.com/office/drawing/2014/main" id="{845F6AB6-9094-66F5-5B60-DF4ED03279F5}"/>
              </a:ext>
            </a:extLst>
          </p:cNvPr>
          <p:cNvSpPr>
            <a:spLocks noGrp="1"/>
          </p:cNvSpPr>
          <p:nvPr>
            <p:ph type="body" sz="quarter" idx="66" hasCustomPrompt="1"/>
          </p:nvPr>
        </p:nvSpPr>
        <p:spPr>
          <a:xfrm>
            <a:off x="7551440" y="13746649"/>
            <a:ext cx="2127150" cy="1446212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38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00.00</a:t>
            </a:r>
          </a:p>
        </p:txBody>
      </p:sp>
    </p:spTree>
    <p:extLst>
      <p:ext uri="{BB962C8B-B14F-4D97-AF65-F5344CB8AC3E}">
        <p14:creationId xmlns:p14="http://schemas.microsoft.com/office/powerpoint/2010/main" val="3699048236"/>
      </p:ext>
    </p:extLst>
  </p:cSld>
  <p:clrMapOvr>
    <a:masterClrMapping/>
  </p:clrMapOvr>
</p:sldLayout>
</file>

<file path=ppt/slideLayouts/slideLayout108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Schema/matsedel färre datu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7612C9F-79AA-44EB-BEB8-370CA9225D8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90525" y="1525403"/>
            <a:ext cx="9505950" cy="645055"/>
          </a:xfrm>
        </p:spPr>
        <p:txBody>
          <a:bodyPr lIns="0" tIns="0" rIns="0" bIns="0" anchor="t" anchorCtr="0">
            <a:noAutofit/>
          </a:bodyPr>
          <a:lstStyle>
            <a:lvl1pPr algn="ctr">
              <a:defRPr sz="5500"/>
            </a:lvl1pPr>
          </a:lstStyle>
          <a:p>
            <a:r>
              <a:rPr lang="sv-SE" dirty="0"/>
              <a:t>Namn på verksamhet</a:t>
            </a:r>
          </a:p>
        </p:txBody>
      </p:sp>
      <p:sp>
        <p:nvSpPr>
          <p:cNvPr id="51" name="Platshållare för sidfot 3">
            <a:extLst>
              <a:ext uri="{FF2B5EF4-FFF2-40B4-BE49-F238E27FC236}">
                <a16:creationId xmlns:a16="http://schemas.microsoft.com/office/drawing/2014/main" id="{8C549C2B-A32E-452C-853D-ED88DF73100B}"/>
              </a:ext>
            </a:extLst>
          </p:cNvPr>
          <p:cNvSpPr>
            <a:spLocks noGrp="1"/>
          </p:cNvSpPr>
          <p:nvPr>
            <p:ph type="ftr" sz="quarter" idx="25"/>
          </p:nvPr>
        </p:nvSpPr>
        <p:spPr>
          <a:xfrm>
            <a:off x="390525" y="17314332"/>
            <a:ext cx="5842635" cy="645055"/>
          </a:xfrm>
        </p:spPr>
        <p:txBody>
          <a:bodyPr/>
          <a:lstStyle/>
          <a:p>
            <a:endParaRPr lang="sv-SE" dirty="0"/>
          </a:p>
        </p:txBody>
      </p:sp>
      <p:sp>
        <p:nvSpPr>
          <p:cNvPr id="52" name="Platshållare för text 6">
            <a:extLst>
              <a:ext uri="{FF2B5EF4-FFF2-40B4-BE49-F238E27FC236}">
                <a16:creationId xmlns:a16="http://schemas.microsoft.com/office/drawing/2014/main" id="{A740DA9A-192C-467C-844C-55BA1C995008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0525" y="2405179"/>
            <a:ext cx="9505950" cy="645056"/>
          </a:xfrm>
        </p:spPr>
        <p:txBody>
          <a:bodyPr>
            <a:normAutofit/>
          </a:bodyPr>
          <a:lstStyle>
            <a:lvl1pPr algn="ctr">
              <a:defRPr sz="3600"/>
            </a:lvl1pPr>
          </a:lstStyle>
          <a:p>
            <a:pPr lvl="0"/>
            <a:r>
              <a:rPr lang="sv-SE" dirty="0"/>
              <a:t>Händer i </a:t>
            </a:r>
            <a:r>
              <a:rPr lang="sv-SE" dirty="0" err="1"/>
              <a:t>xxMånad</a:t>
            </a:r>
            <a:endParaRPr lang="sv-SE" dirty="0"/>
          </a:p>
        </p:txBody>
      </p:sp>
      <p:sp>
        <p:nvSpPr>
          <p:cNvPr id="3" name="Platshållare för text 10">
            <a:extLst>
              <a:ext uri="{FF2B5EF4-FFF2-40B4-BE49-F238E27FC236}">
                <a16:creationId xmlns:a16="http://schemas.microsoft.com/office/drawing/2014/main" id="{56264C4C-9D3A-5AA4-5E67-000F3C7A87E0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1148842" y="3616427"/>
            <a:ext cx="1953133" cy="1446212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38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00.00</a:t>
            </a:r>
          </a:p>
        </p:txBody>
      </p:sp>
      <p:sp>
        <p:nvSpPr>
          <p:cNvPr id="4" name="Platshållare för text 20">
            <a:extLst>
              <a:ext uri="{FF2B5EF4-FFF2-40B4-BE49-F238E27FC236}">
                <a16:creationId xmlns:a16="http://schemas.microsoft.com/office/drawing/2014/main" id="{D7939B14-D01E-0F60-F200-4F593620AC3D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3406949" y="3616427"/>
            <a:ext cx="6010100" cy="1446212"/>
          </a:xfrm>
        </p:spPr>
        <p:txBody>
          <a:bodyPr>
            <a:normAutofit/>
          </a:bodyPr>
          <a:lstStyle>
            <a:lvl1pPr>
              <a:spcBef>
                <a:spcPts val="600"/>
              </a:spcBef>
              <a:spcAft>
                <a:spcPts val="200"/>
              </a:spcAft>
              <a:defRPr sz="2900" b="1">
                <a:latin typeface="+mj-lt"/>
              </a:defRPr>
            </a:lvl1pPr>
            <a:lvl2pPr>
              <a:lnSpc>
                <a:spcPct val="100000"/>
              </a:lnSpc>
              <a:spcBef>
                <a:spcPts val="100"/>
              </a:spcBef>
              <a:defRPr sz="2900">
                <a:latin typeface="+mn-lt"/>
              </a:defRPr>
            </a:lvl2pPr>
            <a:lvl3pPr>
              <a:lnSpc>
                <a:spcPct val="100000"/>
              </a:lnSpc>
              <a:defRPr sz="2000"/>
            </a:lvl3pPr>
            <a:lvl4pPr>
              <a:lnSpc>
                <a:spcPct val="100000"/>
              </a:lnSpc>
              <a:defRPr sz="2000">
                <a:latin typeface="+mn-lt"/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2000"/>
            </a:lvl5pPr>
          </a:lstStyle>
          <a:p>
            <a:pPr lvl="0"/>
            <a:r>
              <a:rPr lang="sv-SE" dirty="0"/>
              <a:t>Evenemangsrubrik</a:t>
            </a:r>
          </a:p>
          <a:p>
            <a:pPr lvl="1"/>
            <a:r>
              <a:rPr lang="sv-SE" dirty="0"/>
              <a:t>Plats, rum, våning</a:t>
            </a:r>
          </a:p>
          <a:p>
            <a:pPr lvl="1"/>
            <a:r>
              <a:rPr lang="sv-SE" dirty="0"/>
              <a:t>Kl. 14.00</a:t>
            </a:r>
          </a:p>
        </p:txBody>
      </p:sp>
      <p:sp>
        <p:nvSpPr>
          <p:cNvPr id="14" name="Platshållare för text 10">
            <a:extLst>
              <a:ext uri="{FF2B5EF4-FFF2-40B4-BE49-F238E27FC236}">
                <a16:creationId xmlns:a16="http://schemas.microsoft.com/office/drawing/2014/main" id="{5C310928-38C0-4EC9-86BE-CC5CE698FF93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1148842" y="5374361"/>
            <a:ext cx="1953133" cy="1446212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38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00.00</a:t>
            </a:r>
          </a:p>
        </p:txBody>
      </p:sp>
      <p:sp>
        <p:nvSpPr>
          <p:cNvPr id="15" name="Platshållare för text 20">
            <a:extLst>
              <a:ext uri="{FF2B5EF4-FFF2-40B4-BE49-F238E27FC236}">
                <a16:creationId xmlns:a16="http://schemas.microsoft.com/office/drawing/2014/main" id="{3C1F7024-463F-EBF7-E482-AB8033C22A8E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3406949" y="5374361"/>
            <a:ext cx="6010100" cy="1446212"/>
          </a:xfrm>
        </p:spPr>
        <p:txBody>
          <a:bodyPr>
            <a:normAutofit/>
          </a:bodyPr>
          <a:lstStyle>
            <a:lvl1pPr>
              <a:spcBef>
                <a:spcPts val="600"/>
              </a:spcBef>
              <a:spcAft>
                <a:spcPts val="200"/>
              </a:spcAft>
              <a:defRPr sz="2900" b="1">
                <a:latin typeface="+mj-lt"/>
              </a:defRPr>
            </a:lvl1pPr>
            <a:lvl2pPr>
              <a:lnSpc>
                <a:spcPct val="100000"/>
              </a:lnSpc>
              <a:spcBef>
                <a:spcPts val="100"/>
              </a:spcBef>
              <a:defRPr sz="2900">
                <a:latin typeface="+mn-lt"/>
              </a:defRPr>
            </a:lvl2pPr>
            <a:lvl3pPr>
              <a:lnSpc>
                <a:spcPct val="100000"/>
              </a:lnSpc>
              <a:defRPr sz="2000"/>
            </a:lvl3pPr>
            <a:lvl4pPr>
              <a:lnSpc>
                <a:spcPct val="100000"/>
              </a:lnSpc>
              <a:defRPr sz="2000">
                <a:latin typeface="+mn-lt"/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2000"/>
            </a:lvl5pPr>
          </a:lstStyle>
          <a:p>
            <a:pPr lvl="0"/>
            <a:r>
              <a:rPr lang="sv-SE" dirty="0"/>
              <a:t>Evenemangsrubrik</a:t>
            </a:r>
          </a:p>
          <a:p>
            <a:pPr lvl="1"/>
            <a:r>
              <a:rPr lang="sv-SE" dirty="0"/>
              <a:t>Plats, rum, våning</a:t>
            </a:r>
          </a:p>
          <a:p>
            <a:pPr lvl="1"/>
            <a:r>
              <a:rPr lang="sv-SE" dirty="0"/>
              <a:t>Kl. 14.00</a:t>
            </a:r>
          </a:p>
        </p:txBody>
      </p:sp>
      <p:sp>
        <p:nvSpPr>
          <p:cNvPr id="16" name="Platshållare för text 10">
            <a:extLst>
              <a:ext uri="{FF2B5EF4-FFF2-40B4-BE49-F238E27FC236}">
                <a16:creationId xmlns:a16="http://schemas.microsoft.com/office/drawing/2014/main" id="{229317C1-2E23-F779-0B06-B714F1D1D980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1148842" y="7132295"/>
            <a:ext cx="1953133" cy="1446212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38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00.00</a:t>
            </a:r>
          </a:p>
        </p:txBody>
      </p:sp>
      <p:sp>
        <p:nvSpPr>
          <p:cNvPr id="17" name="Platshållare för text 20">
            <a:extLst>
              <a:ext uri="{FF2B5EF4-FFF2-40B4-BE49-F238E27FC236}">
                <a16:creationId xmlns:a16="http://schemas.microsoft.com/office/drawing/2014/main" id="{C2D6182D-EF11-D4D4-46FC-0884E036D793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3406949" y="7132295"/>
            <a:ext cx="6010100" cy="1446212"/>
          </a:xfrm>
        </p:spPr>
        <p:txBody>
          <a:bodyPr>
            <a:normAutofit/>
          </a:bodyPr>
          <a:lstStyle>
            <a:lvl1pPr>
              <a:spcBef>
                <a:spcPts val="600"/>
              </a:spcBef>
              <a:spcAft>
                <a:spcPts val="200"/>
              </a:spcAft>
              <a:defRPr sz="2900" b="1">
                <a:latin typeface="+mj-lt"/>
              </a:defRPr>
            </a:lvl1pPr>
            <a:lvl2pPr>
              <a:lnSpc>
                <a:spcPct val="100000"/>
              </a:lnSpc>
              <a:spcBef>
                <a:spcPts val="100"/>
              </a:spcBef>
              <a:defRPr sz="2900">
                <a:latin typeface="+mn-lt"/>
              </a:defRPr>
            </a:lvl2pPr>
            <a:lvl3pPr>
              <a:lnSpc>
                <a:spcPct val="100000"/>
              </a:lnSpc>
              <a:defRPr sz="2000"/>
            </a:lvl3pPr>
            <a:lvl4pPr>
              <a:lnSpc>
                <a:spcPct val="100000"/>
              </a:lnSpc>
              <a:defRPr sz="2000">
                <a:latin typeface="+mn-lt"/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2000"/>
            </a:lvl5pPr>
          </a:lstStyle>
          <a:p>
            <a:pPr lvl="0"/>
            <a:r>
              <a:rPr lang="sv-SE" dirty="0"/>
              <a:t>Evenemangsrubrik</a:t>
            </a:r>
          </a:p>
          <a:p>
            <a:pPr lvl="1"/>
            <a:r>
              <a:rPr lang="sv-SE" dirty="0"/>
              <a:t>Plats, rum, våning</a:t>
            </a:r>
          </a:p>
          <a:p>
            <a:pPr lvl="1"/>
            <a:r>
              <a:rPr lang="sv-SE" dirty="0"/>
              <a:t>Kl. 14.00</a:t>
            </a:r>
          </a:p>
        </p:txBody>
      </p:sp>
      <p:sp>
        <p:nvSpPr>
          <p:cNvPr id="18" name="Platshållare för text 10">
            <a:extLst>
              <a:ext uri="{FF2B5EF4-FFF2-40B4-BE49-F238E27FC236}">
                <a16:creationId xmlns:a16="http://schemas.microsoft.com/office/drawing/2014/main" id="{EA89854C-90FB-5E9B-53CE-90B3817ABE67}"/>
              </a:ext>
            </a:extLst>
          </p:cNvPr>
          <p:cNvSpPr>
            <a:spLocks noGrp="1"/>
          </p:cNvSpPr>
          <p:nvPr>
            <p:ph type="body" sz="quarter" idx="44" hasCustomPrompt="1"/>
          </p:nvPr>
        </p:nvSpPr>
        <p:spPr>
          <a:xfrm>
            <a:off x="1148842" y="8890229"/>
            <a:ext cx="1953133" cy="1446212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38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00.00</a:t>
            </a:r>
          </a:p>
        </p:txBody>
      </p:sp>
      <p:sp>
        <p:nvSpPr>
          <p:cNvPr id="19" name="Platshållare för text 20">
            <a:extLst>
              <a:ext uri="{FF2B5EF4-FFF2-40B4-BE49-F238E27FC236}">
                <a16:creationId xmlns:a16="http://schemas.microsoft.com/office/drawing/2014/main" id="{90F97D79-C0D5-0146-759C-D0172056D227}"/>
              </a:ext>
            </a:extLst>
          </p:cNvPr>
          <p:cNvSpPr>
            <a:spLocks noGrp="1"/>
          </p:cNvSpPr>
          <p:nvPr>
            <p:ph type="body" sz="quarter" idx="45" hasCustomPrompt="1"/>
          </p:nvPr>
        </p:nvSpPr>
        <p:spPr>
          <a:xfrm>
            <a:off x="3406949" y="8890229"/>
            <a:ext cx="6010100" cy="1446212"/>
          </a:xfrm>
        </p:spPr>
        <p:txBody>
          <a:bodyPr>
            <a:normAutofit/>
          </a:bodyPr>
          <a:lstStyle>
            <a:lvl1pPr>
              <a:spcBef>
                <a:spcPts val="600"/>
              </a:spcBef>
              <a:spcAft>
                <a:spcPts val="200"/>
              </a:spcAft>
              <a:defRPr sz="2900" b="1">
                <a:latin typeface="+mj-lt"/>
              </a:defRPr>
            </a:lvl1pPr>
            <a:lvl2pPr>
              <a:lnSpc>
                <a:spcPct val="100000"/>
              </a:lnSpc>
              <a:spcBef>
                <a:spcPts val="100"/>
              </a:spcBef>
              <a:defRPr sz="2900">
                <a:latin typeface="+mn-lt"/>
              </a:defRPr>
            </a:lvl2pPr>
            <a:lvl3pPr>
              <a:lnSpc>
                <a:spcPct val="100000"/>
              </a:lnSpc>
              <a:defRPr sz="2000"/>
            </a:lvl3pPr>
            <a:lvl4pPr>
              <a:lnSpc>
                <a:spcPct val="100000"/>
              </a:lnSpc>
              <a:defRPr sz="2000">
                <a:latin typeface="+mn-lt"/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2000"/>
            </a:lvl5pPr>
          </a:lstStyle>
          <a:p>
            <a:pPr lvl="0"/>
            <a:r>
              <a:rPr lang="sv-SE" dirty="0"/>
              <a:t>Evenemangsrubrik</a:t>
            </a:r>
          </a:p>
          <a:p>
            <a:pPr lvl="1"/>
            <a:r>
              <a:rPr lang="sv-SE" dirty="0"/>
              <a:t>Plats, rum, våning</a:t>
            </a:r>
          </a:p>
          <a:p>
            <a:pPr lvl="1"/>
            <a:r>
              <a:rPr lang="sv-SE" dirty="0"/>
              <a:t>Kl. 14.00</a:t>
            </a:r>
          </a:p>
        </p:txBody>
      </p:sp>
      <p:sp>
        <p:nvSpPr>
          <p:cNvPr id="20" name="Platshållare för text 10">
            <a:extLst>
              <a:ext uri="{FF2B5EF4-FFF2-40B4-BE49-F238E27FC236}">
                <a16:creationId xmlns:a16="http://schemas.microsoft.com/office/drawing/2014/main" id="{D921A685-6A6C-A357-71D9-F97BCC76FA01}"/>
              </a:ext>
            </a:extLst>
          </p:cNvPr>
          <p:cNvSpPr>
            <a:spLocks noGrp="1"/>
          </p:cNvSpPr>
          <p:nvPr>
            <p:ph type="body" sz="quarter" idx="46" hasCustomPrompt="1"/>
          </p:nvPr>
        </p:nvSpPr>
        <p:spPr>
          <a:xfrm>
            <a:off x="1148842" y="10648163"/>
            <a:ext cx="1953133" cy="1446212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38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00.00</a:t>
            </a:r>
          </a:p>
        </p:txBody>
      </p:sp>
      <p:sp>
        <p:nvSpPr>
          <p:cNvPr id="22" name="Platshållare för text 20">
            <a:extLst>
              <a:ext uri="{FF2B5EF4-FFF2-40B4-BE49-F238E27FC236}">
                <a16:creationId xmlns:a16="http://schemas.microsoft.com/office/drawing/2014/main" id="{D266D2D6-D69D-9EC6-98F5-C1BE5FD7E9D8}"/>
              </a:ext>
            </a:extLst>
          </p:cNvPr>
          <p:cNvSpPr>
            <a:spLocks noGrp="1"/>
          </p:cNvSpPr>
          <p:nvPr>
            <p:ph type="body" sz="quarter" idx="47" hasCustomPrompt="1"/>
          </p:nvPr>
        </p:nvSpPr>
        <p:spPr>
          <a:xfrm>
            <a:off x="3406949" y="10648163"/>
            <a:ext cx="6010100" cy="1446212"/>
          </a:xfrm>
        </p:spPr>
        <p:txBody>
          <a:bodyPr>
            <a:normAutofit/>
          </a:bodyPr>
          <a:lstStyle>
            <a:lvl1pPr>
              <a:spcBef>
                <a:spcPts val="600"/>
              </a:spcBef>
              <a:spcAft>
                <a:spcPts val="200"/>
              </a:spcAft>
              <a:defRPr sz="2900" b="1">
                <a:latin typeface="+mj-lt"/>
              </a:defRPr>
            </a:lvl1pPr>
            <a:lvl2pPr>
              <a:lnSpc>
                <a:spcPct val="100000"/>
              </a:lnSpc>
              <a:spcBef>
                <a:spcPts val="100"/>
              </a:spcBef>
              <a:defRPr sz="2900">
                <a:latin typeface="+mn-lt"/>
              </a:defRPr>
            </a:lvl2pPr>
            <a:lvl3pPr>
              <a:lnSpc>
                <a:spcPct val="100000"/>
              </a:lnSpc>
              <a:defRPr sz="2000"/>
            </a:lvl3pPr>
            <a:lvl4pPr>
              <a:lnSpc>
                <a:spcPct val="100000"/>
              </a:lnSpc>
              <a:defRPr sz="2000">
                <a:latin typeface="+mn-lt"/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2000"/>
            </a:lvl5pPr>
          </a:lstStyle>
          <a:p>
            <a:pPr lvl="0"/>
            <a:r>
              <a:rPr lang="sv-SE" dirty="0"/>
              <a:t>Evenemangsrubrik</a:t>
            </a:r>
          </a:p>
          <a:p>
            <a:pPr lvl="1"/>
            <a:r>
              <a:rPr lang="sv-SE" dirty="0"/>
              <a:t>Plats, rum, våning</a:t>
            </a:r>
          </a:p>
          <a:p>
            <a:pPr lvl="1"/>
            <a:r>
              <a:rPr lang="sv-SE" dirty="0"/>
              <a:t>Kl. 14.00</a:t>
            </a:r>
          </a:p>
        </p:txBody>
      </p:sp>
      <p:sp>
        <p:nvSpPr>
          <p:cNvPr id="23" name="Platshållare för text 10">
            <a:extLst>
              <a:ext uri="{FF2B5EF4-FFF2-40B4-BE49-F238E27FC236}">
                <a16:creationId xmlns:a16="http://schemas.microsoft.com/office/drawing/2014/main" id="{FEB13692-DDC1-9342-F1B0-7E61ECFD3F2A}"/>
              </a:ext>
            </a:extLst>
          </p:cNvPr>
          <p:cNvSpPr>
            <a:spLocks noGrp="1"/>
          </p:cNvSpPr>
          <p:nvPr>
            <p:ph type="body" sz="quarter" idx="48" hasCustomPrompt="1"/>
          </p:nvPr>
        </p:nvSpPr>
        <p:spPr>
          <a:xfrm>
            <a:off x="1148842" y="12406097"/>
            <a:ext cx="1953133" cy="1446212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38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00.00</a:t>
            </a:r>
          </a:p>
        </p:txBody>
      </p:sp>
      <p:sp>
        <p:nvSpPr>
          <p:cNvPr id="24" name="Platshållare för text 20">
            <a:extLst>
              <a:ext uri="{FF2B5EF4-FFF2-40B4-BE49-F238E27FC236}">
                <a16:creationId xmlns:a16="http://schemas.microsoft.com/office/drawing/2014/main" id="{AD61D9BB-F7F0-7CD7-1E92-9C736292EB4C}"/>
              </a:ext>
            </a:extLst>
          </p:cNvPr>
          <p:cNvSpPr>
            <a:spLocks noGrp="1"/>
          </p:cNvSpPr>
          <p:nvPr>
            <p:ph type="body" sz="quarter" idx="49" hasCustomPrompt="1"/>
          </p:nvPr>
        </p:nvSpPr>
        <p:spPr>
          <a:xfrm>
            <a:off x="3406949" y="12406097"/>
            <a:ext cx="6010100" cy="1446212"/>
          </a:xfrm>
        </p:spPr>
        <p:txBody>
          <a:bodyPr>
            <a:normAutofit/>
          </a:bodyPr>
          <a:lstStyle>
            <a:lvl1pPr>
              <a:spcBef>
                <a:spcPts val="600"/>
              </a:spcBef>
              <a:spcAft>
                <a:spcPts val="200"/>
              </a:spcAft>
              <a:defRPr sz="2900" b="1">
                <a:latin typeface="+mj-lt"/>
              </a:defRPr>
            </a:lvl1pPr>
            <a:lvl2pPr>
              <a:lnSpc>
                <a:spcPct val="100000"/>
              </a:lnSpc>
              <a:spcBef>
                <a:spcPts val="100"/>
              </a:spcBef>
              <a:defRPr sz="2900">
                <a:latin typeface="+mn-lt"/>
              </a:defRPr>
            </a:lvl2pPr>
            <a:lvl3pPr>
              <a:lnSpc>
                <a:spcPct val="100000"/>
              </a:lnSpc>
              <a:defRPr sz="2000"/>
            </a:lvl3pPr>
            <a:lvl4pPr>
              <a:lnSpc>
                <a:spcPct val="100000"/>
              </a:lnSpc>
              <a:defRPr sz="2000">
                <a:latin typeface="+mn-lt"/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2000"/>
            </a:lvl5pPr>
          </a:lstStyle>
          <a:p>
            <a:pPr lvl="0"/>
            <a:r>
              <a:rPr lang="sv-SE" dirty="0"/>
              <a:t>Evenemangsrubrik</a:t>
            </a:r>
          </a:p>
          <a:p>
            <a:pPr lvl="1"/>
            <a:r>
              <a:rPr lang="sv-SE" dirty="0"/>
              <a:t>Plats, rum, våning</a:t>
            </a:r>
          </a:p>
          <a:p>
            <a:pPr lvl="1"/>
            <a:r>
              <a:rPr lang="sv-SE" dirty="0"/>
              <a:t>Kl. 14.00</a:t>
            </a:r>
          </a:p>
        </p:txBody>
      </p:sp>
      <p:sp>
        <p:nvSpPr>
          <p:cNvPr id="25" name="Platshållare för text 10">
            <a:extLst>
              <a:ext uri="{FF2B5EF4-FFF2-40B4-BE49-F238E27FC236}">
                <a16:creationId xmlns:a16="http://schemas.microsoft.com/office/drawing/2014/main" id="{39156941-D993-F2C5-F858-57321B421753}"/>
              </a:ext>
            </a:extLst>
          </p:cNvPr>
          <p:cNvSpPr>
            <a:spLocks noGrp="1"/>
          </p:cNvSpPr>
          <p:nvPr>
            <p:ph type="body" sz="quarter" idx="50" hasCustomPrompt="1"/>
          </p:nvPr>
        </p:nvSpPr>
        <p:spPr>
          <a:xfrm>
            <a:off x="1148842" y="14164031"/>
            <a:ext cx="1953133" cy="1446212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38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00.00</a:t>
            </a:r>
          </a:p>
        </p:txBody>
      </p:sp>
      <p:sp>
        <p:nvSpPr>
          <p:cNvPr id="26" name="Platshållare för text 20">
            <a:extLst>
              <a:ext uri="{FF2B5EF4-FFF2-40B4-BE49-F238E27FC236}">
                <a16:creationId xmlns:a16="http://schemas.microsoft.com/office/drawing/2014/main" id="{4E48246E-193E-7925-E7A1-64E33FB80E88}"/>
              </a:ext>
            </a:extLst>
          </p:cNvPr>
          <p:cNvSpPr>
            <a:spLocks noGrp="1"/>
          </p:cNvSpPr>
          <p:nvPr>
            <p:ph type="body" sz="quarter" idx="51" hasCustomPrompt="1"/>
          </p:nvPr>
        </p:nvSpPr>
        <p:spPr>
          <a:xfrm>
            <a:off x="3406949" y="14164031"/>
            <a:ext cx="6010100" cy="1446212"/>
          </a:xfrm>
        </p:spPr>
        <p:txBody>
          <a:bodyPr>
            <a:normAutofit/>
          </a:bodyPr>
          <a:lstStyle>
            <a:lvl1pPr>
              <a:spcBef>
                <a:spcPts val="600"/>
              </a:spcBef>
              <a:spcAft>
                <a:spcPts val="200"/>
              </a:spcAft>
              <a:defRPr sz="2900" b="1">
                <a:latin typeface="+mj-lt"/>
              </a:defRPr>
            </a:lvl1pPr>
            <a:lvl2pPr>
              <a:lnSpc>
                <a:spcPct val="100000"/>
              </a:lnSpc>
              <a:spcBef>
                <a:spcPts val="100"/>
              </a:spcBef>
              <a:defRPr sz="2900">
                <a:latin typeface="+mn-lt"/>
              </a:defRPr>
            </a:lvl2pPr>
            <a:lvl3pPr>
              <a:lnSpc>
                <a:spcPct val="100000"/>
              </a:lnSpc>
              <a:defRPr sz="2000"/>
            </a:lvl3pPr>
            <a:lvl4pPr>
              <a:lnSpc>
                <a:spcPct val="100000"/>
              </a:lnSpc>
              <a:defRPr sz="2000">
                <a:latin typeface="+mn-lt"/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2000"/>
            </a:lvl5pPr>
          </a:lstStyle>
          <a:p>
            <a:pPr lvl="0"/>
            <a:r>
              <a:rPr lang="sv-SE" dirty="0"/>
              <a:t>Evenemangsrubrik</a:t>
            </a:r>
          </a:p>
          <a:p>
            <a:pPr lvl="1"/>
            <a:r>
              <a:rPr lang="sv-SE" dirty="0"/>
              <a:t>Plats, rum, våning</a:t>
            </a:r>
          </a:p>
          <a:p>
            <a:pPr lvl="1"/>
            <a:r>
              <a:rPr lang="sv-SE" dirty="0"/>
              <a:t>Kl. 14.00</a:t>
            </a:r>
          </a:p>
        </p:txBody>
      </p:sp>
    </p:spTree>
    <p:extLst>
      <p:ext uri="{BB962C8B-B14F-4D97-AF65-F5344CB8AC3E}">
        <p14:creationId xmlns:p14="http://schemas.microsoft.com/office/powerpoint/2010/main" val="3164333778"/>
      </p:ext>
    </p:extLst>
  </p:cSld>
  <p:clrMapOvr>
    <a:masterClrMapping/>
  </p:clrMapOvr>
</p:sldLayout>
</file>

<file path=ppt/slideLayouts/slideLayout109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Bakgrundsbild helsi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tshållare för bild 6">
            <a:extLst>
              <a:ext uri="{FF2B5EF4-FFF2-40B4-BE49-F238E27FC236}">
                <a16:creationId xmlns:a16="http://schemas.microsoft.com/office/drawing/2014/main" id="{528B667F-30A4-43F8-85EC-BE1722A31B4D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5"/>
            <a:ext cx="10287000" cy="16848133"/>
          </a:xfrm>
          <a:solidFill>
            <a:schemeClr val="bg1">
              <a:lumMod val="85000"/>
            </a:schemeClr>
          </a:solidFill>
        </p:spPr>
        <p:txBody>
          <a:bodyPr tIns="1800000">
            <a:normAutofit/>
          </a:bodyPr>
          <a:lstStyle>
            <a:lvl1pPr algn="ctr">
              <a:defRPr sz="5400"/>
            </a:lvl1pPr>
          </a:lstStyle>
          <a:p>
            <a:r>
              <a:rPr lang="sv-SE" dirty="0"/>
              <a:t>Infoga bild här genom att klicka på ikonen i mitten.</a:t>
            </a:r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5872DF7A-B513-4875-B8E2-85F76DD916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682154112"/>
      </p:ext>
    </p:extLst>
  </p:cSld>
  <p:clrMapOvr>
    <a:masterClrMapping/>
  </p:clrMapOvr>
</p:sldLayout>
</file>

<file path=ppt/slideLayouts/slideLayout11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Sto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3EEC8E2-EFE4-4B10-97E0-C229E91AB44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>
            <a:normAutofit/>
          </a:bodyPr>
          <a:lstStyle>
            <a:lvl1pPr>
              <a:defRPr sz="9600"/>
            </a:lvl1pPr>
          </a:lstStyle>
          <a:p>
            <a:r>
              <a:rPr lang="sv-SE" dirty="0"/>
              <a:t>Stor titel</a:t>
            </a:r>
          </a:p>
        </p:txBody>
      </p:sp>
    </p:spTree>
    <p:extLst>
      <p:ext uri="{BB962C8B-B14F-4D97-AF65-F5344CB8AC3E}">
        <p14:creationId xmlns:p14="http://schemas.microsoft.com/office/powerpoint/2010/main" val="3437871972"/>
      </p:ext>
    </p:extLst>
  </p:cSld>
  <p:clrMapOvr>
    <a:masterClrMapping/>
  </p:clrMapOvr>
</p:sldLayout>
</file>

<file path=ppt/slideLayouts/slideLayout110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4DC5406C-FC8F-4EF0-8BB7-0A2C45A46FD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83110113"/>
      </p:ext>
    </p:extLst>
  </p:cSld>
  <p:clrMapOvr>
    <a:masterClrMapping/>
  </p:clrMapOvr>
</p:sldLayout>
</file>

<file path=ppt/slideLayouts/slideLayout111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63D85C5-BD3F-4F54-B177-894B8B6BA1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8571" y="3448615"/>
            <a:ext cx="3471862" cy="4267200"/>
          </a:xfrm>
        </p:spPr>
        <p:txBody>
          <a:bodyPr lIns="0" tIns="0" rIns="0" bIns="0" anchor="b">
            <a:noAutofit/>
          </a:bodyPr>
          <a:lstStyle>
            <a:lvl1pPr>
              <a:defRPr sz="3938"/>
            </a:lvl1pPr>
          </a:lstStyle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8D86039D-5DF3-4D3D-ABBC-29AE51F9356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08571" y="8636000"/>
            <a:ext cx="3471862" cy="5480615"/>
          </a:xfrm>
        </p:spPr>
        <p:txBody>
          <a:bodyPr>
            <a:normAutofit/>
          </a:bodyPr>
          <a:lstStyle>
            <a:lvl1pPr marL="0" indent="0">
              <a:buNone/>
              <a:defRPr sz="2025"/>
            </a:lvl1pPr>
            <a:lvl2pPr marL="385772" indent="0">
              <a:buNone/>
              <a:defRPr sz="1181"/>
            </a:lvl2pPr>
            <a:lvl3pPr marL="771544" indent="0">
              <a:buNone/>
              <a:defRPr sz="1013"/>
            </a:lvl3pPr>
            <a:lvl4pPr marL="1157317" indent="0">
              <a:buNone/>
              <a:defRPr sz="844"/>
            </a:lvl4pPr>
            <a:lvl5pPr marL="1543088" indent="0">
              <a:buNone/>
              <a:defRPr sz="844"/>
            </a:lvl5pPr>
            <a:lvl6pPr marL="1928861" indent="0">
              <a:buNone/>
              <a:defRPr sz="844"/>
            </a:lvl6pPr>
            <a:lvl7pPr marL="2314632" indent="0">
              <a:buNone/>
              <a:defRPr sz="844"/>
            </a:lvl7pPr>
            <a:lvl8pPr marL="2700406" indent="0">
              <a:buNone/>
              <a:defRPr sz="844"/>
            </a:lvl8pPr>
            <a:lvl9pPr marL="3086178" indent="0">
              <a:buNone/>
              <a:defRPr sz="844"/>
            </a:lvl9pPr>
          </a:lstStyle>
          <a:p>
            <a:pPr lvl="0"/>
            <a:r>
              <a:rPr lang="sv-SE" dirty="0"/>
              <a:t>Redigera format för bakgrundstext</a:t>
            </a:r>
          </a:p>
        </p:txBody>
      </p:sp>
      <p:sp>
        <p:nvSpPr>
          <p:cNvPr id="9" name="Platshållare för bild 8">
            <a:extLst>
              <a:ext uri="{FF2B5EF4-FFF2-40B4-BE49-F238E27FC236}">
                <a16:creationId xmlns:a16="http://schemas.microsoft.com/office/drawing/2014/main" id="{36478D41-85B2-4C52-AAD9-FBB6478B2BE9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4918475" y="3065077"/>
            <a:ext cx="4267497" cy="10890670"/>
          </a:xfrm>
        </p:spPr>
        <p:txBody>
          <a:bodyPr/>
          <a:lstStyle>
            <a:lvl1pPr>
              <a:defRPr/>
            </a:lvl1pPr>
          </a:lstStyle>
          <a:p>
            <a:r>
              <a:rPr lang="sv-SE" dirty="0"/>
              <a:t>Plats för illustration</a:t>
            </a:r>
          </a:p>
        </p:txBody>
      </p:sp>
      <p:sp>
        <p:nvSpPr>
          <p:cNvPr id="10" name="Platshållare för sidfot 9">
            <a:extLst>
              <a:ext uri="{FF2B5EF4-FFF2-40B4-BE49-F238E27FC236}">
                <a16:creationId xmlns:a16="http://schemas.microsoft.com/office/drawing/2014/main" id="{7A774E3A-F099-4D1C-9E8F-4C7DEA2EB1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963819796"/>
      </p:ext>
    </p:extLst>
  </p:cSld>
  <p:clrMapOvr>
    <a:masterClrMapping/>
  </p:clrMapOvr>
</p:sldLayout>
</file>

<file path=ppt/slideLayouts/slideLayout112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Evenemang me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A4A4EAE-A29C-4F2B-A68F-93CCDA6AD7C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90880" y="12496800"/>
            <a:ext cx="2905760" cy="3799840"/>
          </a:xfrm>
        </p:spPr>
        <p:txBody>
          <a:bodyPr lIns="0" tIns="0" rIns="0" bIns="0" anchor="t" anchorCtr="0">
            <a:noAutofit/>
          </a:bodyPr>
          <a:lstStyle>
            <a:lvl1pPr>
              <a:defRPr sz="6000"/>
            </a:lvl1pPr>
          </a:lstStyle>
          <a:p>
            <a:r>
              <a:rPr lang="sv-SE" dirty="0"/>
              <a:t>XX/XX</a:t>
            </a:r>
            <a:br>
              <a:rPr lang="sv-SE" dirty="0"/>
            </a:br>
            <a:r>
              <a:rPr lang="sv-SE" dirty="0" err="1"/>
              <a:t>kl</a:t>
            </a:r>
            <a:r>
              <a:rPr lang="sv-SE" dirty="0"/>
              <a:t> 00–00</a:t>
            </a:r>
            <a:br>
              <a:rPr lang="sv-SE" dirty="0"/>
            </a:br>
            <a:r>
              <a:rPr lang="sv-SE" dirty="0"/>
              <a:t>Fri entré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EC0E43EC-A8AD-487C-AAA6-6BB181A503D5}"/>
              </a:ext>
            </a:extLst>
          </p:cNvPr>
          <p:cNvSpPr>
            <a:spLocks noGrp="1"/>
          </p:cNvSpPr>
          <p:nvPr>
            <p:ph type="pic" idx="1" hasCustomPrompt="1"/>
          </p:nvPr>
        </p:nvSpPr>
        <p:spPr>
          <a:xfrm>
            <a:off x="1" y="3"/>
            <a:ext cx="10287002" cy="11763585"/>
          </a:xfrm>
          <a:solidFill>
            <a:schemeClr val="bg1">
              <a:lumMod val="85000"/>
            </a:schemeClr>
          </a:solidFill>
        </p:spPr>
        <p:txBody>
          <a:bodyPr tIns="1620000">
            <a:normAutofit/>
          </a:bodyPr>
          <a:lstStyle>
            <a:lvl1pPr marL="0" indent="0" algn="ctr">
              <a:buNone/>
              <a:defRPr sz="5400"/>
            </a:lvl1pPr>
            <a:lvl2pPr marL="385772" indent="0">
              <a:buNone/>
              <a:defRPr sz="2363"/>
            </a:lvl2pPr>
            <a:lvl3pPr marL="771544" indent="0">
              <a:buNone/>
              <a:defRPr sz="2025"/>
            </a:lvl3pPr>
            <a:lvl4pPr marL="1157317" indent="0">
              <a:buNone/>
              <a:defRPr sz="1688"/>
            </a:lvl4pPr>
            <a:lvl5pPr marL="1543088" indent="0">
              <a:buNone/>
              <a:defRPr sz="1688"/>
            </a:lvl5pPr>
            <a:lvl6pPr marL="1928861" indent="0">
              <a:buNone/>
              <a:defRPr sz="1688"/>
            </a:lvl6pPr>
            <a:lvl7pPr marL="2314632" indent="0">
              <a:buNone/>
              <a:defRPr sz="1688"/>
            </a:lvl7pPr>
            <a:lvl8pPr marL="2700406" indent="0">
              <a:buNone/>
              <a:defRPr sz="1688"/>
            </a:lvl8pPr>
            <a:lvl9pPr marL="3086178" indent="0">
              <a:buNone/>
              <a:defRPr sz="1688"/>
            </a:lvl9pPr>
          </a:lstStyle>
          <a:p>
            <a:r>
              <a:rPr lang="sv-SE" dirty="0"/>
              <a:t>Infoga bild här genom att klicka på ikonen i mitten.</a:t>
            </a:r>
          </a:p>
        </p:txBody>
      </p:sp>
      <p:sp>
        <p:nvSpPr>
          <p:cNvPr id="10" name="Platshållare för sidfot 9">
            <a:extLst>
              <a:ext uri="{FF2B5EF4-FFF2-40B4-BE49-F238E27FC236}">
                <a16:creationId xmlns:a16="http://schemas.microsoft.com/office/drawing/2014/main" id="{54796DD9-BBC4-41B7-BF8D-6169ED8C06AB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12" name="Platshållare för text 11">
            <a:extLst>
              <a:ext uri="{FF2B5EF4-FFF2-40B4-BE49-F238E27FC236}">
                <a16:creationId xmlns:a16="http://schemas.microsoft.com/office/drawing/2014/main" id="{03A570B2-EC8E-4A87-8419-E25EA5304A54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3830341" y="12781280"/>
            <a:ext cx="6066133" cy="3515360"/>
          </a:xfrm>
        </p:spPr>
        <p:txBody>
          <a:bodyPr/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</p:spTree>
    <p:extLst>
      <p:ext uri="{BB962C8B-B14F-4D97-AF65-F5344CB8AC3E}">
        <p14:creationId xmlns:p14="http://schemas.microsoft.com/office/powerpoint/2010/main" val="2880725135"/>
      </p:ext>
    </p:extLst>
  </p:cSld>
  <p:clrMapOvr>
    <a:masterClrMapping/>
  </p:clrMapOvr>
</p:sldLayout>
</file>

<file path=ppt/slideLayouts/slideLayout113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Sto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3EEC8E2-EFE4-4B10-97E0-C229E91AB44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>
            <a:normAutofit/>
          </a:bodyPr>
          <a:lstStyle>
            <a:lvl1pPr>
              <a:defRPr sz="9600"/>
            </a:lvl1pPr>
          </a:lstStyle>
          <a:p>
            <a:r>
              <a:rPr lang="sv-SE" dirty="0"/>
              <a:t>Stor titel</a:t>
            </a:r>
          </a:p>
        </p:txBody>
      </p:sp>
    </p:spTree>
    <p:extLst>
      <p:ext uri="{BB962C8B-B14F-4D97-AF65-F5344CB8AC3E}">
        <p14:creationId xmlns:p14="http://schemas.microsoft.com/office/powerpoint/2010/main" val="1181916737"/>
      </p:ext>
    </p:extLst>
  </p:cSld>
  <p:clrMapOvr>
    <a:masterClrMapping/>
  </p:clrMapOvr>
</p:sldLayout>
</file>

<file path=ppt/slideLayouts/slideLayout114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Bild m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63D85C5-BD3F-4F54-B177-894B8B6BA1C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5900" y="10420913"/>
            <a:ext cx="7315200" cy="1100879"/>
          </a:xfrm>
        </p:spPr>
        <p:txBody>
          <a:bodyPr lIns="0" tIns="0" rIns="0" bIns="0" anchor="t" anchorCtr="0">
            <a:noAutofit/>
          </a:bodyPr>
          <a:lstStyle>
            <a:lvl1pPr>
              <a:defRPr sz="8000"/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8D86039D-5DF3-4D3D-ABBC-29AE51F93569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1485900" y="11916198"/>
            <a:ext cx="7315200" cy="4017222"/>
          </a:xfrm>
        </p:spPr>
        <p:txBody>
          <a:bodyPr>
            <a:noAutofit/>
          </a:bodyPr>
          <a:lstStyle>
            <a:lvl1pPr marL="0" indent="0">
              <a:buNone/>
              <a:defRPr sz="3600"/>
            </a:lvl1pPr>
            <a:lvl2pPr marL="385772" indent="0">
              <a:buNone/>
              <a:defRPr sz="1181"/>
            </a:lvl2pPr>
            <a:lvl3pPr marL="771544" indent="0">
              <a:buNone/>
              <a:defRPr sz="1013"/>
            </a:lvl3pPr>
            <a:lvl4pPr marL="1157317" indent="0">
              <a:buNone/>
              <a:defRPr sz="844"/>
            </a:lvl4pPr>
            <a:lvl5pPr marL="1543088" indent="0">
              <a:buNone/>
              <a:defRPr sz="844"/>
            </a:lvl5pPr>
            <a:lvl6pPr marL="1928861" indent="0">
              <a:buNone/>
              <a:defRPr sz="844"/>
            </a:lvl6pPr>
            <a:lvl7pPr marL="2314632" indent="0">
              <a:buNone/>
              <a:defRPr sz="844"/>
            </a:lvl7pPr>
            <a:lvl8pPr marL="2700406" indent="0">
              <a:buNone/>
              <a:defRPr sz="844"/>
            </a:lvl8pPr>
            <a:lvl9pPr marL="3086178" indent="0">
              <a:buNone/>
              <a:defRPr sz="844"/>
            </a:lvl9pPr>
          </a:lstStyle>
          <a:p>
            <a:pPr lvl="0"/>
            <a:r>
              <a:rPr lang="sv-SE" dirty="0"/>
              <a:t>Skriv text här</a:t>
            </a:r>
          </a:p>
        </p:txBody>
      </p:sp>
      <p:sp>
        <p:nvSpPr>
          <p:cNvPr id="9" name="Platshållare för bild 8">
            <a:extLst>
              <a:ext uri="{FF2B5EF4-FFF2-40B4-BE49-F238E27FC236}">
                <a16:creationId xmlns:a16="http://schemas.microsoft.com/office/drawing/2014/main" id="{36478D41-85B2-4C52-AAD9-FBB6478B2BE9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-1"/>
            <a:ext cx="10287000" cy="9720000"/>
          </a:xfrm>
          <a:solidFill>
            <a:schemeClr val="bg1">
              <a:lumMod val="85000"/>
            </a:schemeClr>
          </a:solidFill>
        </p:spPr>
        <p:txBody>
          <a:bodyPr/>
          <a:lstStyle>
            <a:lvl1pPr>
              <a:defRPr/>
            </a:lvl1pPr>
          </a:lstStyle>
          <a:p>
            <a:r>
              <a:rPr lang="sv-SE" dirty="0"/>
              <a:t>Plats för illustration</a:t>
            </a:r>
          </a:p>
        </p:txBody>
      </p:sp>
      <p:sp>
        <p:nvSpPr>
          <p:cNvPr id="10" name="Platshållare för sidfot 9">
            <a:extLst>
              <a:ext uri="{FF2B5EF4-FFF2-40B4-BE49-F238E27FC236}">
                <a16:creationId xmlns:a16="http://schemas.microsoft.com/office/drawing/2014/main" id="{7A774E3A-F099-4D1C-9E8F-4C7DEA2EB1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686025528"/>
      </p:ext>
    </p:extLst>
  </p:cSld>
  <p:clrMapOvr>
    <a:masterClrMapping/>
  </p:clrMapOvr>
</p:sldLayout>
</file>

<file path=ppt/slideLayouts/slideLayout115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Text med bild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63D85C5-BD3F-4F54-B177-894B8B6BA1C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5900" y="1015558"/>
            <a:ext cx="7315200" cy="2528994"/>
          </a:xfrm>
        </p:spPr>
        <p:txBody>
          <a:bodyPr lIns="0" tIns="0" rIns="0" bIns="0" anchor="b" anchorCtr="0">
            <a:noAutofit/>
          </a:bodyPr>
          <a:lstStyle>
            <a:lvl1pPr>
              <a:defRPr sz="8000"/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8D86039D-5DF3-4D3D-ABBC-29AE51F93569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1485900" y="3716637"/>
            <a:ext cx="7315200" cy="2811428"/>
          </a:xfrm>
        </p:spPr>
        <p:txBody>
          <a:bodyPr>
            <a:noAutofit/>
          </a:bodyPr>
          <a:lstStyle>
            <a:lvl1pPr marL="0" indent="0">
              <a:buNone/>
              <a:defRPr sz="3600"/>
            </a:lvl1pPr>
            <a:lvl2pPr marL="385772" indent="0">
              <a:buNone/>
              <a:defRPr sz="1181"/>
            </a:lvl2pPr>
            <a:lvl3pPr marL="771544" indent="0">
              <a:buNone/>
              <a:defRPr sz="1013"/>
            </a:lvl3pPr>
            <a:lvl4pPr marL="1157317" indent="0">
              <a:buNone/>
              <a:defRPr sz="844"/>
            </a:lvl4pPr>
            <a:lvl5pPr marL="1543088" indent="0">
              <a:buNone/>
              <a:defRPr sz="844"/>
            </a:lvl5pPr>
            <a:lvl6pPr marL="1928861" indent="0">
              <a:buNone/>
              <a:defRPr sz="844"/>
            </a:lvl6pPr>
            <a:lvl7pPr marL="2314632" indent="0">
              <a:buNone/>
              <a:defRPr sz="844"/>
            </a:lvl7pPr>
            <a:lvl8pPr marL="2700406" indent="0">
              <a:buNone/>
              <a:defRPr sz="844"/>
            </a:lvl8pPr>
            <a:lvl9pPr marL="3086178" indent="0">
              <a:buNone/>
              <a:defRPr sz="844"/>
            </a:lvl9pPr>
          </a:lstStyle>
          <a:p>
            <a:pPr lvl="0"/>
            <a:r>
              <a:rPr lang="sv-SE" dirty="0"/>
              <a:t>Skriv text här</a:t>
            </a:r>
          </a:p>
        </p:txBody>
      </p:sp>
      <p:sp>
        <p:nvSpPr>
          <p:cNvPr id="9" name="Platshållare för bild 8">
            <a:extLst>
              <a:ext uri="{FF2B5EF4-FFF2-40B4-BE49-F238E27FC236}">
                <a16:creationId xmlns:a16="http://schemas.microsoft.com/office/drawing/2014/main" id="{36478D41-85B2-4C52-AAD9-FBB6478B2BE9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7086017"/>
            <a:ext cx="10287000" cy="9720000"/>
          </a:xfrm>
          <a:solidFill>
            <a:schemeClr val="bg1">
              <a:lumMod val="85000"/>
            </a:schemeClr>
          </a:solidFill>
        </p:spPr>
        <p:txBody>
          <a:bodyPr/>
          <a:lstStyle>
            <a:lvl1pPr>
              <a:defRPr/>
            </a:lvl1pPr>
          </a:lstStyle>
          <a:p>
            <a:r>
              <a:rPr lang="sv-SE" dirty="0"/>
              <a:t>Plats för illustration</a:t>
            </a:r>
          </a:p>
        </p:txBody>
      </p:sp>
      <p:sp>
        <p:nvSpPr>
          <p:cNvPr id="10" name="Platshållare för sidfot 9">
            <a:extLst>
              <a:ext uri="{FF2B5EF4-FFF2-40B4-BE49-F238E27FC236}">
                <a16:creationId xmlns:a16="http://schemas.microsoft.com/office/drawing/2014/main" id="{7A774E3A-F099-4D1C-9E8F-4C7DEA2EB1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107559832"/>
      </p:ext>
    </p:extLst>
  </p:cSld>
  <p:clrMapOvr>
    <a:masterClrMapping/>
  </p:clrMapOvr>
</p:sldLayout>
</file>

<file path=ppt/slideLayouts/slideLayout116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Illustration m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63D85C5-BD3F-4F54-B177-894B8B6BA1C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5900" y="9392213"/>
            <a:ext cx="7315200" cy="1100879"/>
          </a:xfrm>
        </p:spPr>
        <p:txBody>
          <a:bodyPr lIns="0" tIns="0" rIns="0" bIns="0" anchor="t" anchorCtr="0">
            <a:noAutofit/>
          </a:bodyPr>
          <a:lstStyle>
            <a:lvl1pPr>
              <a:defRPr sz="8000"/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8D86039D-5DF3-4D3D-ABBC-29AE51F93569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1485900" y="10887498"/>
            <a:ext cx="7315200" cy="4017222"/>
          </a:xfrm>
        </p:spPr>
        <p:txBody>
          <a:bodyPr>
            <a:noAutofit/>
          </a:bodyPr>
          <a:lstStyle>
            <a:lvl1pPr marL="0" indent="0">
              <a:buNone/>
              <a:defRPr sz="3600"/>
            </a:lvl1pPr>
            <a:lvl2pPr marL="385772" indent="0">
              <a:buNone/>
              <a:defRPr sz="1181"/>
            </a:lvl2pPr>
            <a:lvl3pPr marL="771544" indent="0">
              <a:buNone/>
              <a:defRPr sz="1013"/>
            </a:lvl3pPr>
            <a:lvl4pPr marL="1157317" indent="0">
              <a:buNone/>
              <a:defRPr sz="844"/>
            </a:lvl4pPr>
            <a:lvl5pPr marL="1543088" indent="0">
              <a:buNone/>
              <a:defRPr sz="844"/>
            </a:lvl5pPr>
            <a:lvl6pPr marL="1928861" indent="0">
              <a:buNone/>
              <a:defRPr sz="844"/>
            </a:lvl6pPr>
            <a:lvl7pPr marL="2314632" indent="0">
              <a:buNone/>
              <a:defRPr sz="844"/>
            </a:lvl7pPr>
            <a:lvl8pPr marL="2700406" indent="0">
              <a:buNone/>
              <a:defRPr sz="844"/>
            </a:lvl8pPr>
            <a:lvl9pPr marL="3086178" indent="0">
              <a:buNone/>
              <a:defRPr sz="844"/>
            </a:lvl9pPr>
          </a:lstStyle>
          <a:p>
            <a:pPr lvl="0"/>
            <a:r>
              <a:rPr lang="sv-SE" dirty="0"/>
              <a:t>Skriv text här</a:t>
            </a:r>
          </a:p>
        </p:txBody>
      </p:sp>
      <p:sp>
        <p:nvSpPr>
          <p:cNvPr id="9" name="Platshållare för bild 8">
            <a:extLst>
              <a:ext uri="{FF2B5EF4-FFF2-40B4-BE49-F238E27FC236}">
                <a16:creationId xmlns:a16="http://schemas.microsoft.com/office/drawing/2014/main" id="{36478D41-85B2-4C52-AAD9-FBB6478B2BE9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1485900" y="1956014"/>
            <a:ext cx="7315200" cy="6526247"/>
          </a:xfrm>
        </p:spPr>
        <p:txBody>
          <a:bodyPr/>
          <a:lstStyle>
            <a:lvl1pPr>
              <a:defRPr/>
            </a:lvl1pPr>
          </a:lstStyle>
          <a:p>
            <a:r>
              <a:rPr lang="sv-SE" dirty="0"/>
              <a:t>Plats för illustration</a:t>
            </a:r>
          </a:p>
        </p:txBody>
      </p:sp>
      <p:sp>
        <p:nvSpPr>
          <p:cNvPr id="10" name="Platshållare för sidfot 9">
            <a:extLst>
              <a:ext uri="{FF2B5EF4-FFF2-40B4-BE49-F238E27FC236}">
                <a16:creationId xmlns:a16="http://schemas.microsoft.com/office/drawing/2014/main" id="{7A774E3A-F099-4D1C-9E8F-4C7DEA2EB1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102832756"/>
      </p:ext>
    </p:extLst>
  </p:cSld>
  <p:clrMapOvr>
    <a:masterClrMapping/>
  </p:clrMapOvr>
</p:sldLayout>
</file>

<file path=ppt/slideLayouts/slideLayout117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Text med illustration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63D85C5-BD3F-4F54-B177-894B8B6BA1C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5900" y="2282401"/>
            <a:ext cx="7315200" cy="2528994"/>
          </a:xfrm>
        </p:spPr>
        <p:txBody>
          <a:bodyPr lIns="0" tIns="0" rIns="0" bIns="0" anchor="b" anchorCtr="0">
            <a:noAutofit/>
          </a:bodyPr>
          <a:lstStyle>
            <a:lvl1pPr>
              <a:defRPr sz="8000"/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8D86039D-5DF3-4D3D-ABBC-29AE51F93569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1485900" y="4983480"/>
            <a:ext cx="7315200" cy="2811428"/>
          </a:xfrm>
        </p:spPr>
        <p:txBody>
          <a:bodyPr>
            <a:noAutofit/>
          </a:bodyPr>
          <a:lstStyle>
            <a:lvl1pPr marL="0" indent="0">
              <a:buNone/>
              <a:defRPr sz="3600"/>
            </a:lvl1pPr>
            <a:lvl2pPr marL="385772" indent="0">
              <a:buNone/>
              <a:defRPr sz="1181"/>
            </a:lvl2pPr>
            <a:lvl3pPr marL="771544" indent="0">
              <a:buNone/>
              <a:defRPr sz="1013"/>
            </a:lvl3pPr>
            <a:lvl4pPr marL="1157317" indent="0">
              <a:buNone/>
              <a:defRPr sz="844"/>
            </a:lvl4pPr>
            <a:lvl5pPr marL="1543088" indent="0">
              <a:buNone/>
              <a:defRPr sz="844"/>
            </a:lvl5pPr>
            <a:lvl6pPr marL="1928861" indent="0">
              <a:buNone/>
              <a:defRPr sz="844"/>
            </a:lvl6pPr>
            <a:lvl7pPr marL="2314632" indent="0">
              <a:buNone/>
              <a:defRPr sz="844"/>
            </a:lvl7pPr>
            <a:lvl8pPr marL="2700406" indent="0">
              <a:buNone/>
              <a:defRPr sz="844"/>
            </a:lvl8pPr>
            <a:lvl9pPr marL="3086178" indent="0">
              <a:buNone/>
              <a:defRPr sz="844"/>
            </a:lvl9pPr>
          </a:lstStyle>
          <a:p>
            <a:pPr lvl="0"/>
            <a:r>
              <a:rPr lang="sv-SE" dirty="0"/>
              <a:t>Skriv text här</a:t>
            </a:r>
          </a:p>
        </p:txBody>
      </p:sp>
      <p:sp>
        <p:nvSpPr>
          <p:cNvPr id="9" name="Platshållare för bild 8">
            <a:extLst>
              <a:ext uri="{FF2B5EF4-FFF2-40B4-BE49-F238E27FC236}">
                <a16:creationId xmlns:a16="http://schemas.microsoft.com/office/drawing/2014/main" id="{36478D41-85B2-4C52-AAD9-FBB6478B2BE9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1485900" y="8378473"/>
            <a:ext cx="7315200" cy="6526247"/>
          </a:xfrm>
        </p:spPr>
        <p:txBody>
          <a:bodyPr/>
          <a:lstStyle>
            <a:lvl1pPr>
              <a:defRPr/>
            </a:lvl1pPr>
          </a:lstStyle>
          <a:p>
            <a:r>
              <a:rPr lang="sv-SE" dirty="0"/>
              <a:t>Plats för illustration</a:t>
            </a:r>
          </a:p>
        </p:txBody>
      </p:sp>
      <p:sp>
        <p:nvSpPr>
          <p:cNvPr id="10" name="Platshållare för sidfot 9">
            <a:extLst>
              <a:ext uri="{FF2B5EF4-FFF2-40B4-BE49-F238E27FC236}">
                <a16:creationId xmlns:a16="http://schemas.microsoft.com/office/drawing/2014/main" id="{7A774E3A-F099-4D1C-9E8F-4C7DEA2EB1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033016152"/>
      </p:ext>
    </p:extLst>
  </p:cSld>
  <p:clrMapOvr>
    <a:masterClrMapping/>
  </p:clrMapOvr>
</p:sldLayout>
</file>

<file path=ppt/slideLayouts/slideLayout118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1_Evenemang me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A4A4EAE-A29C-4F2B-A68F-93CCDA6AD7C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173219" y="12757045"/>
            <a:ext cx="5069841" cy="863600"/>
          </a:xfrm>
        </p:spPr>
        <p:txBody>
          <a:bodyPr lIns="0" tIns="0" rIns="0" bIns="0" anchor="t" anchorCtr="0">
            <a:noAutofit/>
          </a:bodyPr>
          <a:lstStyle>
            <a:lvl1pPr>
              <a:defRPr sz="5400"/>
            </a:lvl1pPr>
          </a:lstStyle>
          <a:p>
            <a:r>
              <a:rPr lang="sv-SE" dirty="0"/>
              <a:t>Rubrik/</a:t>
            </a:r>
            <a:r>
              <a:rPr lang="sv-SE" dirty="0" err="1"/>
              <a:t>Lorem</a:t>
            </a:r>
            <a:endParaRPr lang="sv-SE" dirty="0"/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EC0E43EC-A8AD-487C-AAA6-6BB181A503D5}"/>
              </a:ext>
            </a:extLst>
          </p:cNvPr>
          <p:cNvSpPr>
            <a:spLocks noGrp="1"/>
          </p:cNvSpPr>
          <p:nvPr>
            <p:ph type="pic" idx="1" hasCustomPrompt="1"/>
          </p:nvPr>
        </p:nvSpPr>
        <p:spPr>
          <a:xfrm>
            <a:off x="1" y="3"/>
            <a:ext cx="10287002" cy="11763585"/>
          </a:xfrm>
          <a:solidFill>
            <a:schemeClr val="bg1">
              <a:lumMod val="85000"/>
            </a:schemeClr>
          </a:solidFill>
        </p:spPr>
        <p:txBody>
          <a:bodyPr tIns="1620000">
            <a:normAutofit/>
          </a:bodyPr>
          <a:lstStyle>
            <a:lvl1pPr marL="0" indent="0" algn="ctr">
              <a:buNone/>
              <a:defRPr sz="5400"/>
            </a:lvl1pPr>
            <a:lvl2pPr marL="385772" indent="0">
              <a:buNone/>
              <a:defRPr sz="2363"/>
            </a:lvl2pPr>
            <a:lvl3pPr marL="771544" indent="0">
              <a:buNone/>
              <a:defRPr sz="2025"/>
            </a:lvl3pPr>
            <a:lvl4pPr marL="1157317" indent="0">
              <a:buNone/>
              <a:defRPr sz="1688"/>
            </a:lvl4pPr>
            <a:lvl5pPr marL="1543088" indent="0">
              <a:buNone/>
              <a:defRPr sz="1688"/>
            </a:lvl5pPr>
            <a:lvl6pPr marL="1928861" indent="0">
              <a:buNone/>
              <a:defRPr sz="1688"/>
            </a:lvl6pPr>
            <a:lvl7pPr marL="2314632" indent="0">
              <a:buNone/>
              <a:defRPr sz="1688"/>
            </a:lvl7pPr>
            <a:lvl8pPr marL="2700406" indent="0">
              <a:buNone/>
              <a:defRPr sz="1688"/>
            </a:lvl8pPr>
            <a:lvl9pPr marL="3086178" indent="0">
              <a:buNone/>
              <a:defRPr sz="1688"/>
            </a:lvl9pPr>
          </a:lstStyle>
          <a:p>
            <a:r>
              <a:rPr lang="sv-SE" dirty="0"/>
              <a:t>Infoga bild här genom att klicka på ikonen i mitten.</a:t>
            </a:r>
          </a:p>
        </p:txBody>
      </p:sp>
      <p:sp>
        <p:nvSpPr>
          <p:cNvPr id="10" name="Platshållare för sidfot 9">
            <a:extLst>
              <a:ext uri="{FF2B5EF4-FFF2-40B4-BE49-F238E27FC236}">
                <a16:creationId xmlns:a16="http://schemas.microsoft.com/office/drawing/2014/main" id="{54796DD9-BBC4-41B7-BF8D-6169ED8C06AB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12" name="Platshållare för text 11">
            <a:extLst>
              <a:ext uri="{FF2B5EF4-FFF2-40B4-BE49-F238E27FC236}">
                <a16:creationId xmlns:a16="http://schemas.microsoft.com/office/drawing/2014/main" id="{03A570B2-EC8E-4A87-8419-E25EA5304A54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173219" y="13849245"/>
            <a:ext cx="5069841" cy="1772287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spcBef>
                <a:spcPts val="600"/>
              </a:spcBef>
              <a:defRPr sz="3600">
                <a:latin typeface="+mn-lt"/>
              </a:defRPr>
            </a:lvl1pPr>
          </a:lstStyle>
          <a:p>
            <a:pPr lvl="0"/>
            <a:r>
              <a:rPr lang="sv-SE" dirty="0"/>
              <a:t>Underrubrik/info</a:t>
            </a:r>
          </a:p>
        </p:txBody>
      </p:sp>
      <p:sp>
        <p:nvSpPr>
          <p:cNvPr id="6" name="Platshållare för text 11">
            <a:extLst>
              <a:ext uri="{FF2B5EF4-FFF2-40B4-BE49-F238E27FC236}">
                <a16:creationId xmlns:a16="http://schemas.microsoft.com/office/drawing/2014/main" id="{63257219-5932-7F28-1A79-40A18084CB2D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038225" y="12757045"/>
            <a:ext cx="2573655" cy="863600"/>
          </a:xfrm>
        </p:spPr>
        <p:txBody>
          <a:bodyPr>
            <a:noAutofit/>
          </a:bodyPr>
          <a:lstStyle>
            <a:lvl1pPr>
              <a:defRPr sz="6000">
                <a:latin typeface="+mj-lt"/>
              </a:defRPr>
            </a:lvl1pPr>
          </a:lstStyle>
          <a:p>
            <a:pPr lvl="0"/>
            <a:r>
              <a:rPr lang="sv-SE" dirty="0"/>
              <a:t>XX/XX</a:t>
            </a:r>
          </a:p>
        </p:txBody>
      </p:sp>
      <p:sp>
        <p:nvSpPr>
          <p:cNvPr id="8" name="Platshållare för text 11">
            <a:extLst>
              <a:ext uri="{FF2B5EF4-FFF2-40B4-BE49-F238E27FC236}">
                <a16:creationId xmlns:a16="http://schemas.microsoft.com/office/drawing/2014/main" id="{47C29937-978A-B77E-9EB9-C79ABA5B9636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038225" y="15221163"/>
            <a:ext cx="2573655" cy="400369"/>
          </a:xfrm>
        </p:spPr>
        <p:txBody>
          <a:bodyPr>
            <a:noAutofit/>
          </a:bodyPr>
          <a:lstStyle>
            <a:lvl1pPr>
              <a:defRPr>
                <a:latin typeface="+mj-lt"/>
              </a:defRPr>
            </a:lvl1pPr>
          </a:lstStyle>
          <a:p>
            <a:pPr lvl="0"/>
            <a:r>
              <a:rPr lang="sv-SE" dirty="0"/>
              <a:t>Fri entré</a:t>
            </a:r>
          </a:p>
        </p:txBody>
      </p:sp>
      <p:sp>
        <p:nvSpPr>
          <p:cNvPr id="11" name="Platshållare för text 8">
            <a:extLst>
              <a:ext uri="{FF2B5EF4-FFF2-40B4-BE49-F238E27FC236}">
                <a16:creationId xmlns:a16="http://schemas.microsoft.com/office/drawing/2014/main" id="{D535F5D6-87DD-B05D-29CD-CBC37DB85070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1038225" y="13849245"/>
            <a:ext cx="2573655" cy="1093575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spcBef>
                <a:spcPts val="600"/>
              </a:spcBef>
              <a:defRPr/>
            </a:lvl1pPr>
          </a:lstStyle>
          <a:p>
            <a:pPr lvl="0"/>
            <a:r>
              <a:rPr lang="sv-SE" dirty="0"/>
              <a:t>Veckodag Kl. XX–XX</a:t>
            </a:r>
          </a:p>
        </p:txBody>
      </p:sp>
    </p:spTree>
    <p:extLst>
      <p:ext uri="{BB962C8B-B14F-4D97-AF65-F5344CB8AC3E}">
        <p14:creationId xmlns:p14="http://schemas.microsoft.com/office/powerpoint/2010/main" val="3304791476"/>
      </p:ext>
    </p:extLst>
  </p:cSld>
  <p:clrMapOvr>
    <a:masterClrMapping/>
  </p:clrMapOvr>
</p:sldLayout>
</file>

<file path=ppt/slideLayouts/slideLayout119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2_Evenemang me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A4A4EAE-A29C-4F2B-A68F-93CCDA6AD7C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173219" y="1325562"/>
            <a:ext cx="5069841" cy="863600"/>
          </a:xfrm>
        </p:spPr>
        <p:txBody>
          <a:bodyPr lIns="0" tIns="0" rIns="0" bIns="0" anchor="t" anchorCtr="0">
            <a:noAutofit/>
          </a:bodyPr>
          <a:lstStyle>
            <a:lvl1pPr>
              <a:defRPr sz="5400"/>
            </a:lvl1pPr>
          </a:lstStyle>
          <a:p>
            <a:r>
              <a:rPr lang="sv-SE" dirty="0"/>
              <a:t>Rubrik/</a:t>
            </a:r>
            <a:r>
              <a:rPr lang="sv-SE" dirty="0" err="1"/>
              <a:t>Lorem</a:t>
            </a:r>
            <a:endParaRPr lang="sv-SE" dirty="0"/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EC0E43EC-A8AD-487C-AAA6-6BB181A503D5}"/>
              </a:ext>
            </a:extLst>
          </p:cNvPr>
          <p:cNvSpPr>
            <a:spLocks noGrp="1"/>
          </p:cNvSpPr>
          <p:nvPr>
            <p:ph type="pic" idx="1" hasCustomPrompt="1"/>
          </p:nvPr>
        </p:nvSpPr>
        <p:spPr>
          <a:xfrm>
            <a:off x="0" y="5084553"/>
            <a:ext cx="10287002" cy="11763585"/>
          </a:xfrm>
          <a:solidFill>
            <a:schemeClr val="bg1">
              <a:lumMod val="85000"/>
            </a:schemeClr>
          </a:solidFill>
        </p:spPr>
        <p:txBody>
          <a:bodyPr tIns="1620000">
            <a:normAutofit/>
          </a:bodyPr>
          <a:lstStyle>
            <a:lvl1pPr marL="0" indent="0" algn="ctr">
              <a:buNone/>
              <a:defRPr sz="5400"/>
            </a:lvl1pPr>
            <a:lvl2pPr marL="385772" indent="0">
              <a:buNone/>
              <a:defRPr sz="2363"/>
            </a:lvl2pPr>
            <a:lvl3pPr marL="771544" indent="0">
              <a:buNone/>
              <a:defRPr sz="2025"/>
            </a:lvl3pPr>
            <a:lvl4pPr marL="1157317" indent="0">
              <a:buNone/>
              <a:defRPr sz="1688"/>
            </a:lvl4pPr>
            <a:lvl5pPr marL="1543088" indent="0">
              <a:buNone/>
              <a:defRPr sz="1688"/>
            </a:lvl5pPr>
            <a:lvl6pPr marL="1928861" indent="0">
              <a:buNone/>
              <a:defRPr sz="1688"/>
            </a:lvl6pPr>
            <a:lvl7pPr marL="2314632" indent="0">
              <a:buNone/>
              <a:defRPr sz="1688"/>
            </a:lvl7pPr>
            <a:lvl8pPr marL="2700406" indent="0">
              <a:buNone/>
              <a:defRPr sz="1688"/>
            </a:lvl8pPr>
            <a:lvl9pPr marL="3086178" indent="0">
              <a:buNone/>
              <a:defRPr sz="1688"/>
            </a:lvl9pPr>
          </a:lstStyle>
          <a:p>
            <a:r>
              <a:rPr lang="sv-SE" dirty="0"/>
              <a:t>Infoga bild här genom att klicka på ikonen i mitten.</a:t>
            </a:r>
          </a:p>
        </p:txBody>
      </p:sp>
      <p:sp>
        <p:nvSpPr>
          <p:cNvPr id="10" name="Platshållare för sidfot 9">
            <a:extLst>
              <a:ext uri="{FF2B5EF4-FFF2-40B4-BE49-F238E27FC236}">
                <a16:creationId xmlns:a16="http://schemas.microsoft.com/office/drawing/2014/main" id="{54796DD9-BBC4-41B7-BF8D-6169ED8C06AB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12" name="Platshållare för text 11">
            <a:extLst>
              <a:ext uri="{FF2B5EF4-FFF2-40B4-BE49-F238E27FC236}">
                <a16:creationId xmlns:a16="http://schemas.microsoft.com/office/drawing/2014/main" id="{03A570B2-EC8E-4A87-8419-E25EA5304A54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173219" y="2417762"/>
            <a:ext cx="5069841" cy="1772287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spcBef>
                <a:spcPts val="600"/>
              </a:spcBef>
              <a:defRPr sz="3600">
                <a:latin typeface="+mn-lt"/>
              </a:defRPr>
            </a:lvl1pPr>
          </a:lstStyle>
          <a:p>
            <a:pPr lvl="0"/>
            <a:r>
              <a:rPr lang="sv-SE" dirty="0"/>
              <a:t>Underrubrik/info</a:t>
            </a:r>
          </a:p>
        </p:txBody>
      </p:sp>
      <p:sp>
        <p:nvSpPr>
          <p:cNvPr id="6" name="Platshållare för text 11">
            <a:extLst>
              <a:ext uri="{FF2B5EF4-FFF2-40B4-BE49-F238E27FC236}">
                <a16:creationId xmlns:a16="http://schemas.microsoft.com/office/drawing/2014/main" id="{63257219-5932-7F28-1A79-40A18084CB2D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038225" y="1325562"/>
            <a:ext cx="2573655" cy="863600"/>
          </a:xfrm>
        </p:spPr>
        <p:txBody>
          <a:bodyPr>
            <a:noAutofit/>
          </a:bodyPr>
          <a:lstStyle>
            <a:lvl1pPr>
              <a:defRPr sz="6000">
                <a:latin typeface="+mj-lt"/>
              </a:defRPr>
            </a:lvl1pPr>
          </a:lstStyle>
          <a:p>
            <a:pPr lvl="0"/>
            <a:r>
              <a:rPr lang="sv-SE" dirty="0"/>
              <a:t>XX/XX</a:t>
            </a:r>
          </a:p>
        </p:txBody>
      </p:sp>
      <p:sp>
        <p:nvSpPr>
          <p:cNvPr id="8" name="Platshållare för text 11">
            <a:extLst>
              <a:ext uri="{FF2B5EF4-FFF2-40B4-BE49-F238E27FC236}">
                <a16:creationId xmlns:a16="http://schemas.microsoft.com/office/drawing/2014/main" id="{47C29937-978A-B77E-9EB9-C79ABA5B9636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038225" y="3789680"/>
            <a:ext cx="2573655" cy="400369"/>
          </a:xfrm>
        </p:spPr>
        <p:txBody>
          <a:bodyPr>
            <a:noAutofit/>
          </a:bodyPr>
          <a:lstStyle>
            <a:lvl1pPr>
              <a:defRPr>
                <a:latin typeface="+mj-lt"/>
              </a:defRPr>
            </a:lvl1pPr>
          </a:lstStyle>
          <a:p>
            <a:pPr lvl="0"/>
            <a:r>
              <a:rPr lang="sv-SE" dirty="0"/>
              <a:t>Fri entré</a:t>
            </a:r>
          </a:p>
        </p:txBody>
      </p:sp>
      <p:sp>
        <p:nvSpPr>
          <p:cNvPr id="11" name="Platshållare för text 8">
            <a:extLst>
              <a:ext uri="{FF2B5EF4-FFF2-40B4-BE49-F238E27FC236}">
                <a16:creationId xmlns:a16="http://schemas.microsoft.com/office/drawing/2014/main" id="{D535F5D6-87DD-B05D-29CD-CBC37DB85070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1038225" y="2417762"/>
            <a:ext cx="2573655" cy="1093575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spcBef>
                <a:spcPts val="600"/>
              </a:spcBef>
              <a:defRPr/>
            </a:lvl1pPr>
          </a:lstStyle>
          <a:p>
            <a:pPr lvl="0"/>
            <a:r>
              <a:rPr lang="sv-SE" dirty="0"/>
              <a:t>Veckodag Kl. XX–XX</a:t>
            </a:r>
          </a:p>
        </p:txBody>
      </p:sp>
    </p:spTree>
    <p:extLst>
      <p:ext uri="{BB962C8B-B14F-4D97-AF65-F5344CB8AC3E}">
        <p14:creationId xmlns:p14="http://schemas.microsoft.com/office/powerpoint/2010/main" val="132958136"/>
      </p:ext>
    </p:extLst>
  </p:cSld>
  <p:clrMapOvr>
    <a:masterClrMapping/>
  </p:clrMapOvr>
</p:sldLayout>
</file>

<file path=ppt/slideLayouts/slideLayout12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Bild m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63D85C5-BD3F-4F54-B177-894B8B6BA1C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5900" y="10420913"/>
            <a:ext cx="7315200" cy="1100879"/>
          </a:xfrm>
        </p:spPr>
        <p:txBody>
          <a:bodyPr lIns="0" tIns="0" rIns="0" bIns="0" anchor="t" anchorCtr="0">
            <a:noAutofit/>
          </a:bodyPr>
          <a:lstStyle>
            <a:lvl1pPr>
              <a:defRPr sz="8000"/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8D86039D-5DF3-4D3D-ABBC-29AE51F93569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1485900" y="11916198"/>
            <a:ext cx="7315200" cy="4017222"/>
          </a:xfrm>
        </p:spPr>
        <p:txBody>
          <a:bodyPr>
            <a:noAutofit/>
          </a:bodyPr>
          <a:lstStyle>
            <a:lvl1pPr marL="0" indent="0">
              <a:buNone/>
              <a:defRPr sz="3600"/>
            </a:lvl1pPr>
            <a:lvl2pPr marL="385772" indent="0">
              <a:buNone/>
              <a:defRPr sz="1181"/>
            </a:lvl2pPr>
            <a:lvl3pPr marL="771544" indent="0">
              <a:buNone/>
              <a:defRPr sz="1013"/>
            </a:lvl3pPr>
            <a:lvl4pPr marL="1157317" indent="0">
              <a:buNone/>
              <a:defRPr sz="844"/>
            </a:lvl4pPr>
            <a:lvl5pPr marL="1543088" indent="0">
              <a:buNone/>
              <a:defRPr sz="844"/>
            </a:lvl5pPr>
            <a:lvl6pPr marL="1928861" indent="0">
              <a:buNone/>
              <a:defRPr sz="844"/>
            </a:lvl6pPr>
            <a:lvl7pPr marL="2314632" indent="0">
              <a:buNone/>
              <a:defRPr sz="844"/>
            </a:lvl7pPr>
            <a:lvl8pPr marL="2700406" indent="0">
              <a:buNone/>
              <a:defRPr sz="844"/>
            </a:lvl8pPr>
            <a:lvl9pPr marL="3086178" indent="0">
              <a:buNone/>
              <a:defRPr sz="844"/>
            </a:lvl9pPr>
          </a:lstStyle>
          <a:p>
            <a:pPr lvl="0"/>
            <a:r>
              <a:rPr lang="sv-SE" dirty="0"/>
              <a:t>Skriv text här</a:t>
            </a:r>
          </a:p>
        </p:txBody>
      </p:sp>
      <p:sp>
        <p:nvSpPr>
          <p:cNvPr id="9" name="Platshållare för bild 8">
            <a:extLst>
              <a:ext uri="{FF2B5EF4-FFF2-40B4-BE49-F238E27FC236}">
                <a16:creationId xmlns:a16="http://schemas.microsoft.com/office/drawing/2014/main" id="{36478D41-85B2-4C52-AAD9-FBB6478B2BE9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-1"/>
            <a:ext cx="10287000" cy="9720000"/>
          </a:xfrm>
          <a:solidFill>
            <a:schemeClr val="bg1">
              <a:lumMod val="85000"/>
            </a:schemeClr>
          </a:solidFill>
        </p:spPr>
        <p:txBody>
          <a:bodyPr/>
          <a:lstStyle>
            <a:lvl1pPr>
              <a:defRPr/>
            </a:lvl1pPr>
          </a:lstStyle>
          <a:p>
            <a:r>
              <a:rPr lang="sv-SE" dirty="0"/>
              <a:t>Plats för illustration</a:t>
            </a:r>
          </a:p>
        </p:txBody>
      </p:sp>
      <p:sp>
        <p:nvSpPr>
          <p:cNvPr id="10" name="Platshållare för sidfot 9">
            <a:extLst>
              <a:ext uri="{FF2B5EF4-FFF2-40B4-BE49-F238E27FC236}">
                <a16:creationId xmlns:a16="http://schemas.microsoft.com/office/drawing/2014/main" id="{7A774E3A-F099-4D1C-9E8F-4C7DEA2EB1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814104272"/>
      </p:ext>
    </p:extLst>
  </p:cSld>
  <p:clrMapOvr>
    <a:masterClrMapping/>
  </p:clrMapOvr>
</p:sldLayout>
</file>

<file path=ppt/slideLayouts/slideLayout120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type="title" preserve="1">
  <p:cSld name="Rubrikbild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1CDA0AD-544A-4A27-9AD7-13E4DD9EFCBE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016001" y="4406900"/>
            <a:ext cx="8254999" cy="2054194"/>
          </a:xfrm>
        </p:spPr>
        <p:txBody>
          <a:bodyPr lIns="0" tIns="0" rIns="0" bIns="0" anchor="b">
            <a:noAutofit/>
          </a:bodyPr>
          <a:lstStyle>
            <a:lvl1pPr algn="l">
              <a:defRPr sz="7800" spc="-60" baseline="0"/>
            </a:lvl1pPr>
          </a:lstStyle>
          <a:p>
            <a:r>
              <a:rPr lang="sv-SE" dirty="0"/>
              <a:t>Rubrik 1/</a:t>
            </a:r>
            <a:r>
              <a:rPr lang="sv-SE" dirty="0" err="1"/>
              <a:t>Lorem</a:t>
            </a:r>
            <a:r>
              <a:rPr lang="sv-SE" dirty="0"/>
              <a:t> </a:t>
            </a:r>
            <a:r>
              <a:rPr lang="sv-SE" dirty="0" err="1"/>
              <a:t>ipsum</a:t>
            </a:r>
            <a:r>
              <a:rPr lang="sv-SE" dirty="0"/>
              <a:t> Poris  </a:t>
            </a:r>
            <a:r>
              <a:rPr lang="sv-SE" dirty="0" err="1"/>
              <a:t>qui</a:t>
            </a:r>
            <a:endParaRPr lang="sv-SE" dirty="0"/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5ECA67C7-38DF-4AD9-A4D8-A5D5EC2AF11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16001" y="6908801"/>
            <a:ext cx="8254999" cy="6448778"/>
          </a:xfrm>
        </p:spPr>
        <p:txBody>
          <a:bodyPr lIns="0" tIns="0" rIns="0" bIns="0">
            <a:normAutofit/>
          </a:bodyPr>
          <a:lstStyle>
            <a:lvl1pPr marL="0" indent="0" algn="l">
              <a:buNone/>
              <a:defRPr sz="3600"/>
            </a:lvl1pPr>
            <a:lvl2pPr marL="385772" indent="0" algn="ctr">
              <a:buNone/>
              <a:defRPr sz="1688"/>
            </a:lvl2pPr>
            <a:lvl3pPr marL="771544" indent="0" algn="ctr">
              <a:buNone/>
              <a:defRPr sz="1519"/>
            </a:lvl3pPr>
            <a:lvl4pPr marL="1157317" indent="0" algn="ctr">
              <a:buNone/>
              <a:defRPr sz="1350"/>
            </a:lvl4pPr>
            <a:lvl5pPr marL="1543088" indent="0" algn="ctr">
              <a:buNone/>
              <a:defRPr sz="1350"/>
            </a:lvl5pPr>
            <a:lvl6pPr marL="1928861" indent="0" algn="ctr">
              <a:buNone/>
              <a:defRPr sz="1350"/>
            </a:lvl6pPr>
            <a:lvl7pPr marL="2314632" indent="0" algn="ctr">
              <a:buNone/>
              <a:defRPr sz="1350"/>
            </a:lvl7pPr>
            <a:lvl8pPr marL="2700406" indent="0" algn="ctr">
              <a:buNone/>
              <a:defRPr sz="1350"/>
            </a:lvl8pPr>
            <a:lvl9pPr marL="3086178" indent="0" algn="ctr">
              <a:buNone/>
              <a:defRPr sz="1350"/>
            </a:lvl9pPr>
          </a:lstStyle>
          <a:p>
            <a:r>
              <a:rPr lang="sv-SE" dirty="0"/>
              <a:t>Klicka här för att ändra mall för underrubrikformat</a:t>
            </a:r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F1D6FF09-CB9F-468B-8D09-07D69685C827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97106342"/>
      </p:ext>
    </p:extLst>
  </p:cSld>
  <p:clrMapOvr>
    <a:masterClrMapping/>
  </p:clrMapOvr>
</p:sldLayout>
</file>

<file path=ppt/slideLayouts/slideLayout121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Rubrikbild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1CDA0AD-544A-4A27-9AD7-13E4DD9EFCBE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242060" y="4835889"/>
            <a:ext cx="7802880" cy="4308111"/>
          </a:xfrm>
        </p:spPr>
        <p:txBody>
          <a:bodyPr lIns="0" tIns="0" rIns="0" bIns="0" anchor="ctr" anchorCtr="0">
            <a:noAutofit/>
          </a:bodyPr>
          <a:lstStyle>
            <a:lvl1pPr algn="l">
              <a:lnSpc>
                <a:spcPct val="100000"/>
              </a:lnSpc>
              <a:defRPr sz="9100" baseline="0"/>
            </a:lvl1pPr>
          </a:lstStyle>
          <a:p>
            <a:r>
              <a:rPr lang="fr-FR" dirty="0" err="1"/>
              <a:t>Rubrik</a:t>
            </a:r>
            <a:r>
              <a:rPr lang="fr-FR" dirty="0"/>
              <a:t> 0/</a:t>
            </a:r>
            <a:br>
              <a:rPr lang="fr-FR" dirty="0"/>
            </a:br>
            <a:r>
              <a:rPr lang="fr-FR" dirty="0"/>
              <a:t>Lorem ipsum </a:t>
            </a:r>
            <a:r>
              <a:rPr lang="fr-FR" dirty="0" err="1"/>
              <a:t>Poris</a:t>
            </a:r>
            <a:r>
              <a:rPr lang="fr-FR" dirty="0"/>
              <a:t> a qui.</a:t>
            </a:r>
            <a:endParaRPr lang="sv-SE" dirty="0"/>
          </a:p>
        </p:txBody>
      </p:sp>
      <p:sp>
        <p:nvSpPr>
          <p:cNvPr id="11" name="Platshållare för sidfot 17">
            <a:extLst>
              <a:ext uri="{FF2B5EF4-FFF2-40B4-BE49-F238E27FC236}">
                <a16:creationId xmlns:a16="http://schemas.microsoft.com/office/drawing/2014/main" id="{641E6FA2-15E4-4A8F-A473-EE10477A3E6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90525" y="17314332"/>
            <a:ext cx="5842635" cy="645055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sz="1800" b="1">
                <a:solidFill>
                  <a:schemeClr val="tx1"/>
                </a:solidFill>
                <a:latin typeface="+mn-lt"/>
              </a:defRPr>
            </a:lvl1pPr>
          </a:lstStyle>
          <a:p>
            <a:r>
              <a:rPr lang="sv-SE" dirty="0"/>
              <a:t>goteborg.se</a:t>
            </a:r>
          </a:p>
        </p:txBody>
      </p:sp>
    </p:spTree>
    <p:extLst>
      <p:ext uri="{BB962C8B-B14F-4D97-AF65-F5344CB8AC3E}">
        <p14:creationId xmlns:p14="http://schemas.microsoft.com/office/powerpoint/2010/main" val="2028647748"/>
      </p:ext>
    </p:extLst>
  </p:cSld>
  <p:clrMapOvr>
    <a:masterClrMapping/>
  </p:clrMapOvr>
  <p:hf sldNum="0" hdr="0" dt="0"/>
</p:sldLayout>
</file>

<file path=ppt/slideLayouts/slideLayout122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Rubrikbild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1CDA0AD-544A-4A27-9AD7-13E4DD9EFCBE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678219" y="3922082"/>
            <a:ext cx="6930562" cy="7802558"/>
          </a:xfrm>
        </p:spPr>
        <p:txBody>
          <a:bodyPr lIns="0" tIns="0" rIns="0" bIns="0" anchor="ctr" anchorCtr="0">
            <a:normAutofit/>
          </a:bodyPr>
          <a:lstStyle>
            <a:lvl1pPr algn="l">
              <a:lnSpc>
                <a:spcPct val="95000"/>
              </a:lnSpc>
              <a:defRPr sz="4600" spc="-56" baseline="0"/>
            </a:lvl1pPr>
          </a:lstStyle>
          <a:p>
            <a:r>
              <a:rPr lang="fr-FR" dirty="0" err="1"/>
              <a:t>Rubrik</a:t>
            </a:r>
            <a:r>
              <a:rPr lang="fr-FR" dirty="0"/>
              <a:t> 2/ Lorem ipsum </a:t>
            </a:r>
            <a:br>
              <a:rPr lang="fr-FR" dirty="0"/>
            </a:br>
            <a:r>
              <a:rPr lang="fr-FR" dirty="0" err="1"/>
              <a:t>Poris</a:t>
            </a:r>
            <a:r>
              <a:rPr lang="fr-FR" dirty="0"/>
              <a:t> a qui </a:t>
            </a:r>
            <a:r>
              <a:rPr lang="fr-FR" dirty="0" err="1"/>
              <a:t>enis</a:t>
            </a:r>
            <a:r>
              <a:rPr lang="fr-FR" dirty="0"/>
              <a:t> </a:t>
            </a:r>
            <a:r>
              <a:rPr lang="fr-FR" dirty="0" err="1"/>
              <a:t>aut</a:t>
            </a:r>
            <a:r>
              <a:rPr lang="fr-FR" dirty="0"/>
              <a:t> est, </a:t>
            </a:r>
            <a:r>
              <a:rPr lang="fr-FR" dirty="0" err="1"/>
              <a:t>nihillu</a:t>
            </a:r>
            <a:r>
              <a:rPr lang="fr-FR" dirty="0"/>
              <a:t> </a:t>
            </a:r>
            <a:r>
              <a:rPr lang="fr-FR" dirty="0" err="1"/>
              <a:t>ptatibusae</a:t>
            </a:r>
            <a:r>
              <a:rPr lang="fr-FR" dirty="0"/>
              <a:t>.</a:t>
            </a:r>
            <a:endParaRPr lang="sv-SE" dirty="0"/>
          </a:p>
        </p:txBody>
      </p:sp>
      <p:sp>
        <p:nvSpPr>
          <p:cNvPr id="6" name="Platshållare för sidfot 17">
            <a:extLst>
              <a:ext uri="{FF2B5EF4-FFF2-40B4-BE49-F238E27FC236}">
                <a16:creationId xmlns:a16="http://schemas.microsoft.com/office/drawing/2014/main" id="{766290C5-E290-4DAB-8AF3-5E756DEE7FC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90525" y="17314332"/>
            <a:ext cx="5842635" cy="645055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sz="1800" b="1">
                <a:solidFill>
                  <a:schemeClr val="tx1"/>
                </a:solidFill>
                <a:latin typeface="+mn-lt"/>
              </a:defRPr>
            </a:lvl1pPr>
          </a:lstStyle>
          <a:p>
            <a:r>
              <a:rPr lang="sv-SE" dirty="0"/>
              <a:t>goteborg.se</a:t>
            </a:r>
          </a:p>
        </p:txBody>
      </p:sp>
    </p:spTree>
    <p:extLst>
      <p:ext uri="{BB962C8B-B14F-4D97-AF65-F5344CB8AC3E}">
        <p14:creationId xmlns:p14="http://schemas.microsoft.com/office/powerpoint/2010/main" val="2130719999"/>
      </p:ext>
    </p:extLst>
  </p:cSld>
  <p:clrMapOvr>
    <a:masterClrMapping/>
  </p:clrMapOvr>
</p:sldLayout>
</file>

<file path=ppt/slideLayouts/slideLayout123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1CDA0AD-544A-4A27-9AD7-13E4DD9EFCBE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956014" y="3922082"/>
            <a:ext cx="6374972" cy="2742878"/>
          </a:xfrm>
        </p:spPr>
        <p:txBody>
          <a:bodyPr lIns="0" tIns="0" rIns="0" bIns="0" anchor="ctr" anchorCtr="0">
            <a:normAutofit/>
          </a:bodyPr>
          <a:lstStyle>
            <a:lvl1pPr algn="l">
              <a:lnSpc>
                <a:spcPct val="95000"/>
              </a:lnSpc>
              <a:defRPr sz="4600" spc="-56" baseline="0"/>
            </a:lvl1pPr>
          </a:lstStyle>
          <a:p>
            <a:r>
              <a:rPr lang="fr-FR" dirty="0" err="1"/>
              <a:t>Rubrik</a:t>
            </a:r>
            <a:r>
              <a:rPr lang="fr-FR" dirty="0"/>
              <a:t> 2/ Lorem ipsum </a:t>
            </a:r>
            <a:br>
              <a:rPr lang="fr-FR" dirty="0"/>
            </a:br>
            <a:r>
              <a:rPr lang="fr-FR" dirty="0" err="1"/>
              <a:t>Poris</a:t>
            </a:r>
            <a:r>
              <a:rPr lang="fr-FR" dirty="0"/>
              <a:t> a qui </a:t>
            </a:r>
            <a:r>
              <a:rPr lang="fr-FR" dirty="0" err="1"/>
              <a:t>enis</a:t>
            </a:r>
            <a:r>
              <a:rPr lang="fr-FR" dirty="0"/>
              <a:t> </a:t>
            </a:r>
            <a:r>
              <a:rPr lang="fr-FR" dirty="0" err="1"/>
              <a:t>aut</a:t>
            </a:r>
            <a:r>
              <a:rPr lang="fr-FR" dirty="0"/>
              <a:t> est, </a:t>
            </a:r>
            <a:r>
              <a:rPr lang="fr-FR" dirty="0" err="1"/>
              <a:t>nihillu</a:t>
            </a:r>
            <a:r>
              <a:rPr lang="fr-FR" dirty="0"/>
              <a:t> </a:t>
            </a:r>
            <a:r>
              <a:rPr lang="fr-FR" dirty="0" err="1"/>
              <a:t>ptatibusae</a:t>
            </a:r>
            <a:r>
              <a:rPr lang="fr-FR" dirty="0"/>
              <a:t>.</a:t>
            </a:r>
            <a:endParaRPr lang="sv-SE" dirty="0"/>
          </a:p>
        </p:txBody>
      </p:sp>
      <p:sp>
        <p:nvSpPr>
          <p:cNvPr id="6" name="Platshållare för sidfot 17">
            <a:extLst>
              <a:ext uri="{FF2B5EF4-FFF2-40B4-BE49-F238E27FC236}">
                <a16:creationId xmlns:a16="http://schemas.microsoft.com/office/drawing/2014/main" id="{766290C5-E290-4DAB-8AF3-5E756DEE7FC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90525" y="17314332"/>
            <a:ext cx="5842635" cy="645055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sz="1800" b="1">
                <a:solidFill>
                  <a:schemeClr val="tx1"/>
                </a:solidFill>
                <a:latin typeface="+mn-lt"/>
              </a:defRPr>
            </a:lvl1pPr>
          </a:lstStyle>
          <a:p>
            <a:r>
              <a:rPr lang="sv-SE" dirty="0"/>
              <a:t>goteborg.se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1889DE51-7F8D-4659-A0E1-7AA89ABA9EB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955801" y="7193280"/>
            <a:ext cx="6375398" cy="8534400"/>
          </a:xfrm>
        </p:spPr>
        <p:txBody>
          <a:bodyPr/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</p:spTree>
    <p:extLst>
      <p:ext uri="{BB962C8B-B14F-4D97-AF65-F5344CB8AC3E}">
        <p14:creationId xmlns:p14="http://schemas.microsoft.com/office/powerpoint/2010/main" val="1801132748"/>
      </p:ext>
    </p:extLst>
  </p:cSld>
  <p:clrMapOvr>
    <a:masterClrMapping/>
  </p:clrMapOvr>
</p:sldLayout>
</file>

<file path=ppt/slideLayouts/slideLayout124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Schema/matsed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Platshållare för sidfot 3">
            <a:extLst>
              <a:ext uri="{FF2B5EF4-FFF2-40B4-BE49-F238E27FC236}">
                <a16:creationId xmlns:a16="http://schemas.microsoft.com/office/drawing/2014/main" id="{D7B04D3E-5FC4-4B43-9F7F-AD0BE59B014E}"/>
              </a:ext>
            </a:extLst>
          </p:cNvPr>
          <p:cNvSpPr>
            <a:spLocks noGrp="1"/>
          </p:cNvSpPr>
          <p:nvPr>
            <p:ph type="ftr" sz="quarter" idx="29"/>
          </p:nvPr>
        </p:nvSpPr>
        <p:spPr>
          <a:xfrm>
            <a:off x="390525" y="17314332"/>
            <a:ext cx="5842635" cy="645055"/>
          </a:xfrm>
        </p:spPr>
        <p:txBody>
          <a:bodyPr/>
          <a:lstStyle/>
          <a:p>
            <a:endParaRPr lang="sv-SE" dirty="0"/>
          </a:p>
        </p:txBody>
      </p:sp>
      <p:sp>
        <p:nvSpPr>
          <p:cNvPr id="27" name="Rubrik 1">
            <a:extLst>
              <a:ext uri="{FF2B5EF4-FFF2-40B4-BE49-F238E27FC236}">
                <a16:creationId xmlns:a16="http://schemas.microsoft.com/office/drawing/2014/main" id="{9D59E1D7-4CC1-4FA0-B282-0AEF3D5EA4E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90525" y="1525403"/>
            <a:ext cx="9505950" cy="645055"/>
          </a:xfrm>
        </p:spPr>
        <p:txBody>
          <a:bodyPr lIns="0" tIns="0" rIns="0" bIns="0" anchor="t" anchorCtr="0">
            <a:noAutofit/>
          </a:bodyPr>
          <a:lstStyle>
            <a:lvl1pPr algn="ctr">
              <a:defRPr sz="5500"/>
            </a:lvl1pPr>
          </a:lstStyle>
          <a:p>
            <a:r>
              <a:rPr lang="sv-SE" dirty="0"/>
              <a:t>Namn på verksamhet</a:t>
            </a:r>
          </a:p>
        </p:txBody>
      </p:sp>
      <p:sp>
        <p:nvSpPr>
          <p:cNvPr id="28" name="Platshållare för text 6">
            <a:extLst>
              <a:ext uri="{FF2B5EF4-FFF2-40B4-BE49-F238E27FC236}">
                <a16:creationId xmlns:a16="http://schemas.microsoft.com/office/drawing/2014/main" id="{9FEE7E44-5524-4A70-A26A-10AFE05FF71B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0525" y="2405179"/>
            <a:ext cx="9505950" cy="645056"/>
          </a:xfrm>
        </p:spPr>
        <p:txBody>
          <a:bodyPr>
            <a:normAutofit/>
          </a:bodyPr>
          <a:lstStyle>
            <a:lvl1pPr algn="ctr">
              <a:defRPr sz="3600"/>
            </a:lvl1pPr>
          </a:lstStyle>
          <a:p>
            <a:pPr lvl="0"/>
            <a:r>
              <a:rPr lang="sv-SE" dirty="0"/>
              <a:t>Händer i </a:t>
            </a:r>
            <a:r>
              <a:rPr lang="sv-SE" dirty="0" err="1"/>
              <a:t>xxMånad</a:t>
            </a:r>
            <a:endParaRPr lang="sv-SE" dirty="0"/>
          </a:p>
        </p:txBody>
      </p:sp>
      <p:sp>
        <p:nvSpPr>
          <p:cNvPr id="2" name="Platshållare för text 10">
            <a:extLst>
              <a:ext uri="{FF2B5EF4-FFF2-40B4-BE49-F238E27FC236}">
                <a16:creationId xmlns:a16="http://schemas.microsoft.com/office/drawing/2014/main" id="{5928A16F-5A71-C482-2EAD-2D298EDE2F9B}"/>
              </a:ext>
            </a:extLst>
          </p:cNvPr>
          <p:cNvSpPr>
            <a:spLocks noGrp="1"/>
          </p:cNvSpPr>
          <p:nvPr>
            <p:ph type="body" sz="quarter" idx="49" hasCustomPrompt="1"/>
          </p:nvPr>
        </p:nvSpPr>
        <p:spPr>
          <a:xfrm>
            <a:off x="962422" y="3818245"/>
            <a:ext cx="1953133" cy="1446212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54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X/X</a:t>
            </a:r>
          </a:p>
        </p:txBody>
      </p:sp>
      <p:sp>
        <p:nvSpPr>
          <p:cNvPr id="3" name="Platshållare för text 20">
            <a:extLst>
              <a:ext uri="{FF2B5EF4-FFF2-40B4-BE49-F238E27FC236}">
                <a16:creationId xmlns:a16="http://schemas.microsoft.com/office/drawing/2014/main" id="{D750489E-31BE-8C63-525B-205E50958F70}"/>
              </a:ext>
            </a:extLst>
          </p:cNvPr>
          <p:cNvSpPr>
            <a:spLocks noGrp="1"/>
          </p:cNvSpPr>
          <p:nvPr>
            <p:ph type="body" sz="quarter" idx="50" hasCustomPrompt="1"/>
          </p:nvPr>
        </p:nvSpPr>
        <p:spPr>
          <a:xfrm>
            <a:off x="3220529" y="3818245"/>
            <a:ext cx="4120071" cy="1446212"/>
          </a:xfrm>
        </p:spPr>
        <p:txBody>
          <a:bodyPr>
            <a:normAutofit/>
          </a:bodyPr>
          <a:lstStyle>
            <a:lvl1pPr>
              <a:spcBef>
                <a:spcPts val="600"/>
              </a:spcBef>
              <a:spcAft>
                <a:spcPts val="200"/>
              </a:spcAft>
              <a:defRPr sz="2900" b="1">
                <a:latin typeface="+mj-lt"/>
              </a:defRPr>
            </a:lvl1pPr>
            <a:lvl2pPr>
              <a:lnSpc>
                <a:spcPct val="100000"/>
              </a:lnSpc>
              <a:spcBef>
                <a:spcPts val="100"/>
              </a:spcBef>
              <a:defRPr sz="2900">
                <a:latin typeface="+mn-lt"/>
              </a:defRPr>
            </a:lvl2pPr>
            <a:lvl3pPr>
              <a:lnSpc>
                <a:spcPct val="100000"/>
              </a:lnSpc>
              <a:defRPr sz="2000"/>
            </a:lvl3pPr>
            <a:lvl4pPr>
              <a:lnSpc>
                <a:spcPct val="100000"/>
              </a:lnSpc>
              <a:defRPr sz="2000">
                <a:latin typeface="+mn-lt"/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2000"/>
            </a:lvl5pPr>
          </a:lstStyle>
          <a:p>
            <a:pPr lvl="0"/>
            <a:r>
              <a:rPr lang="sv-SE" dirty="0"/>
              <a:t>Evenemangsrubrik</a:t>
            </a:r>
          </a:p>
          <a:p>
            <a:pPr lvl="1"/>
            <a:r>
              <a:rPr lang="sv-SE" dirty="0"/>
              <a:t>Plats, rum, våning</a:t>
            </a:r>
          </a:p>
          <a:p>
            <a:pPr lvl="1"/>
            <a:r>
              <a:rPr lang="sv-SE" dirty="0"/>
              <a:t>Kl. 14.00</a:t>
            </a:r>
          </a:p>
        </p:txBody>
      </p:sp>
      <p:sp>
        <p:nvSpPr>
          <p:cNvPr id="4" name="Platshållare för text 10">
            <a:extLst>
              <a:ext uri="{FF2B5EF4-FFF2-40B4-BE49-F238E27FC236}">
                <a16:creationId xmlns:a16="http://schemas.microsoft.com/office/drawing/2014/main" id="{5F7F3BFB-734C-AE01-08E4-CF7421120ADB}"/>
              </a:ext>
            </a:extLst>
          </p:cNvPr>
          <p:cNvSpPr>
            <a:spLocks noGrp="1"/>
          </p:cNvSpPr>
          <p:nvPr>
            <p:ph type="body" sz="quarter" idx="51" hasCustomPrompt="1"/>
          </p:nvPr>
        </p:nvSpPr>
        <p:spPr>
          <a:xfrm>
            <a:off x="7551440" y="3818245"/>
            <a:ext cx="2127150" cy="1446212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38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00.00</a:t>
            </a:r>
          </a:p>
        </p:txBody>
      </p:sp>
      <p:sp>
        <p:nvSpPr>
          <p:cNvPr id="5" name="Platshållare för text 10">
            <a:extLst>
              <a:ext uri="{FF2B5EF4-FFF2-40B4-BE49-F238E27FC236}">
                <a16:creationId xmlns:a16="http://schemas.microsoft.com/office/drawing/2014/main" id="{0A9A0A52-8C35-7982-AE7B-A0CFE2014868}"/>
              </a:ext>
            </a:extLst>
          </p:cNvPr>
          <p:cNvSpPr>
            <a:spLocks noGrp="1"/>
          </p:cNvSpPr>
          <p:nvPr>
            <p:ph type="body" sz="quarter" idx="52" hasCustomPrompt="1"/>
          </p:nvPr>
        </p:nvSpPr>
        <p:spPr>
          <a:xfrm>
            <a:off x="962422" y="5803926"/>
            <a:ext cx="1953133" cy="1446212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54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X/X</a:t>
            </a:r>
          </a:p>
        </p:txBody>
      </p:sp>
      <p:sp>
        <p:nvSpPr>
          <p:cNvPr id="6" name="Platshållare för text 20">
            <a:extLst>
              <a:ext uri="{FF2B5EF4-FFF2-40B4-BE49-F238E27FC236}">
                <a16:creationId xmlns:a16="http://schemas.microsoft.com/office/drawing/2014/main" id="{2D9ACA94-EF26-D6FA-E56E-A48A8FCD3AF0}"/>
              </a:ext>
            </a:extLst>
          </p:cNvPr>
          <p:cNvSpPr>
            <a:spLocks noGrp="1"/>
          </p:cNvSpPr>
          <p:nvPr>
            <p:ph type="body" sz="quarter" idx="53" hasCustomPrompt="1"/>
          </p:nvPr>
        </p:nvSpPr>
        <p:spPr>
          <a:xfrm>
            <a:off x="3220529" y="5803926"/>
            <a:ext cx="4120071" cy="1446212"/>
          </a:xfrm>
        </p:spPr>
        <p:txBody>
          <a:bodyPr>
            <a:normAutofit/>
          </a:bodyPr>
          <a:lstStyle>
            <a:lvl1pPr>
              <a:spcBef>
                <a:spcPts val="600"/>
              </a:spcBef>
              <a:spcAft>
                <a:spcPts val="200"/>
              </a:spcAft>
              <a:defRPr sz="2900" b="1">
                <a:latin typeface="+mj-lt"/>
              </a:defRPr>
            </a:lvl1pPr>
            <a:lvl2pPr>
              <a:lnSpc>
                <a:spcPct val="100000"/>
              </a:lnSpc>
              <a:spcBef>
                <a:spcPts val="100"/>
              </a:spcBef>
              <a:defRPr sz="2900">
                <a:latin typeface="+mn-lt"/>
              </a:defRPr>
            </a:lvl2pPr>
            <a:lvl3pPr>
              <a:lnSpc>
                <a:spcPct val="100000"/>
              </a:lnSpc>
              <a:defRPr sz="2000"/>
            </a:lvl3pPr>
            <a:lvl4pPr>
              <a:lnSpc>
                <a:spcPct val="100000"/>
              </a:lnSpc>
              <a:defRPr sz="2000">
                <a:latin typeface="+mn-lt"/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2000"/>
            </a:lvl5pPr>
          </a:lstStyle>
          <a:p>
            <a:pPr lvl="0"/>
            <a:r>
              <a:rPr lang="sv-SE" dirty="0"/>
              <a:t>Evenemangsrubrik</a:t>
            </a:r>
          </a:p>
          <a:p>
            <a:pPr lvl="1"/>
            <a:r>
              <a:rPr lang="sv-SE" dirty="0"/>
              <a:t>Plats, rum, våning</a:t>
            </a:r>
          </a:p>
          <a:p>
            <a:pPr lvl="1"/>
            <a:r>
              <a:rPr lang="sv-SE" dirty="0"/>
              <a:t>Kl. 14.00</a:t>
            </a:r>
          </a:p>
        </p:txBody>
      </p:sp>
      <p:sp>
        <p:nvSpPr>
          <p:cNvPr id="7" name="Platshållare för text 10">
            <a:extLst>
              <a:ext uri="{FF2B5EF4-FFF2-40B4-BE49-F238E27FC236}">
                <a16:creationId xmlns:a16="http://schemas.microsoft.com/office/drawing/2014/main" id="{20AC1FD6-F199-F50B-CFF6-4318A9F4406E}"/>
              </a:ext>
            </a:extLst>
          </p:cNvPr>
          <p:cNvSpPr>
            <a:spLocks noGrp="1"/>
          </p:cNvSpPr>
          <p:nvPr>
            <p:ph type="body" sz="quarter" idx="54" hasCustomPrompt="1"/>
          </p:nvPr>
        </p:nvSpPr>
        <p:spPr>
          <a:xfrm>
            <a:off x="7551440" y="5803926"/>
            <a:ext cx="2127150" cy="1446212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38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00.00</a:t>
            </a:r>
          </a:p>
        </p:txBody>
      </p:sp>
      <p:sp>
        <p:nvSpPr>
          <p:cNvPr id="8" name="Platshållare för text 10">
            <a:extLst>
              <a:ext uri="{FF2B5EF4-FFF2-40B4-BE49-F238E27FC236}">
                <a16:creationId xmlns:a16="http://schemas.microsoft.com/office/drawing/2014/main" id="{67EDB7CE-5E1C-E831-FA76-8D4914B35511}"/>
              </a:ext>
            </a:extLst>
          </p:cNvPr>
          <p:cNvSpPr>
            <a:spLocks noGrp="1"/>
          </p:cNvSpPr>
          <p:nvPr>
            <p:ph type="body" sz="quarter" idx="55" hasCustomPrompt="1"/>
          </p:nvPr>
        </p:nvSpPr>
        <p:spPr>
          <a:xfrm>
            <a:off x="962422" y="7789607"/>
            <a:ext cx="1953133" cy="1446212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54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X/X</a:t>
            </a:r>
          </a:p>
        </p:txBody>
      </p:sp>
      <p:sp>
        <p:nvSpPr>
          <p:cNvPr id="9" name="Platshållare för text 20">
            <a:extLst>
              <a:ext uri="{FF2B5EF4-FFF2-40B4-BE49-F238E27FC236}">
                <a16:creationId xmlns:a16="http://schemas.microsoft.com/office/drawing/2014/main" id="{8E6054F1-923B-2E85-FB25-7C75E1C33974}"/>
              </a:ext>
            </a:extLst>
          </p:cNvPr>
          <p:cNvSpPr>
            <a:spLocks noGrp="1"/>
          </p:cNvSpPr>
          <p:nvPr>
            <p:ph type="body" sz="quarter" idx="56" hasCustomPrompt="1"/>
          </p:nvPr>
        </p:nvSpPr>
        <p:spPr>
          <a:xfrm>
            <a:off x="3220529" y="7789607"/>
            <a:ext cx="4120071" cy="1446212"/>
          </a:xfrm>
        </p:spPr>
        <p:txBody>
          <a:bodyPr>
            <a:normAutofit/>
          </a:bodyPr>
          <a:lstStyle>
            <a:lvl1pPr>
              <a:spcBef>
                <a:spcPts val="600"/>
              </a:spcBef>
              <a:spcAft>
                <a:spcPts val="200"/>
              </a:spcAft>
              <a:defRPr sz="2900" b="1">
                <a:latin typeface="+mj-lt"/>
              </a:defRPr>
            </a:lvl1pPr>
            <a:lvl2pPr>
              <a:lnSpc>
                <a:spcPct val="100000"/>
              </a:lnSpc>
              <a:spcBef>
                <a:spcPts val="100"/>
              </a:spcBef>
              <a:defRPr sz="2900">
                <a:latin typeface="+mn-lt"/>
              </a:defRPr>
            </a:lvl2pPr>
            <a:lvl3pPr>
              <a:lnSpc>
                <a:spcPct val="100000"/>
              </a:lnSpc>
              <a:defRPr sz="2000"/>
            </a:lvl3pPr>
            <a:lvl4pPr>
              <a:lnSpc>
                <a:spcPct val="100000"/>
              </a:lnSpc>
              <a:defRPr sz="2000">
                <a:latin typeface="+mn-lt"/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2000"/>
            </a:lvl5pPr>
          </a:lstStyle>
          <a:p>
            <a:pPr lvl="0"/>
            <a:r>
              <a:rPr lang="sv-SE" dirty="0"/>
              <a:t>Evenemangsrubrik</a:t>
            </a:r>
          </a:p>
          <a:p>
            <a:pPr lvl="1"/>
            <a:r>
              <a:rPr lang="sv-SE" dirty="0"/>
              <a:t>Plats, rum, våning</a:t>
            </a:r>
          </a:p>
          <a:p>
            <a:pPr lvl="1"/>
            <a:r>
              <a:rPr lang="sv-SE" dirty="0"/>
              <a:t>Kl. 14.00</a:t>
            </a:r>
          </a:p>
        </p:txBody>
      </p:sp>
      <p:sp>
        <p:nvSpPr>
          <p:cNvPr id="10" name="Platshållare för text 10">
            <a:extLst>
              <a:ext uri="{FF2B5EF4-FFF2-40B4-BE49-F238E27FC236}">
                <a16:creationId xmlns:a16="http://schemas.microsoft.com/office/drawing/2014/main" id="{5666D2AF-7771-C925-0F3F-20F1A0B41094}"/>
              </a:ext>
            </a:extLst>
          </p:cNvPr>
          <p:cNvSpPr>
            <a:spLocks noGrp="1"/>
          </p:cNvSpPr>
          <p:nvPr>
            <p:ph type="body" sz="quarter" idx="57" hasCustomPrompt="1"/>
          </p:nvPr>
        </p:nvSpPr>
        <p:spPr>
          <a:xfrm>
            <a:off x="7551440" y="7789607"/>
            <a:ext cx="2127150" cy="1446212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38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00.00</a:t>
            </a:r>
          </a:p>
        </p:txBody>
      </p:sp>
      <p:sp>
        <p:nvSpPr>
          <p:cNvPr id="12" name="Platshållare för text 10">
            <a:extLst>
              <a:ext uri="{FF2B5EF4-FFF2-40B4-BE49-F238E27FC236}">
                <a16:creationId xmlns:a16="http://schemas.microsoft.com/office/drawing/2014/main" id="{2437160E-8D70-B5B9-EBA0-D1C2BC2CE877}"/>
              </a:ext>
            </a:extLst>
          </p:cNvPr>
          <p:cNvSpPr>
            <a:spLocks noGrp="1"/>
          </p:cNvSpPr>
          <p:nvPr>
            <p:ph type="body" sz="quarter" idx="58" hasCustomPrompt="1"/>
          </p:nvPr>
        </p:nvSpPr>
        <p:spPr>
          <a:xfrm>
            <a:off x="962422" y="9775288"/>
            <a:ext cx="1953133" cy="1446212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54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X/X</a:t>
            </a:r>
          </a:p>
        </p:txBody>
      </p:sp>
      <p:sp>
        <p:nvSpPr>
          <p:cNvPr id="13" name="Platshållare för text 20">
            <a:extLst>
              <a:ext uri="{FF2B5EF4-FFF2-40B4-BE49-F238E27FC236}">
                <a16:creationId xmlns:a16="http://schemas.microsoft.com/office/drawing/2014/main" id="{6E493699-6833-DF27-96AC-74735F56A89B}"/>
              </a:ext>
            </a:extLst>
          </p:cNvPr>
          <p:cNvSpPr>
            <a:spLocks noGrp="1"/>
          </p:cNvSpPr>
          <p:nvPr>
            <p:ph type="body" sz="quarter" idx="59" hasCustomPrompt="1"/>
          </p:nvPr>
        </p:nvSpPr>
        <p:spPr>
          <a:xfrm>
            <a:off x="3220529" y="9775288"/>
            <a:ext cx="4120071" cy="1446212"/>
          </a:xfrm>
        </p:spPr>
        <p:txBody>
          <a:bodyPr>
            <a:normAutofit/>
          </a:bodyPr>
          <a:lstStyle>
            <a:lvl1pPr>
              <a:spcBef>
                <a:spcPts val="600"/>
              </a:spcBef>
              <a:spcAft>
                <a:spcPts val="200"/>
              </a:spcAft>
              <a:defRPr sz="2900" b="1">
                <a:latin typeface="+mj-lt"/>
              </a:defRPr>
            </a:lvl1pPr>
            <a:lvl2pPr>
              <a:lnSpc>
                <a:spcPct val="100000"/>
              </a:lnSpc>
              <a:spcBef>
                <a:spcPts val="100"/>
              </a:spcBef>
              <a:defRPr sz="2900">
                <a:latin typeface="+mn-lt"/>
              </a:defRPr>
            </a:lvl2pPr>
            <a:lvl3pPr>
              <a:lnSpc>
                <a:spcPct val="100000"/>
              </a:lnSpc>
              <a:defRPr sz="2000"/>
            </a:lvl3pPr>
            <a:lvl4pPr>
              <a:lnSpc>
                <a:spcPct val="100000"/>
              </a:lnSpc>
              <a:defRPr sz="2000">
                <a:latin typeface="+mn-lt"/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2000"/>
            </a:lvl5pPr>
          </a:lstStyle>
          <a:p>
            <a:pPr lvl="0"/>
            <a:r>
              <a:rPr lang="sv-SE" dirty="0"/>
              <a:t>Evenemangsrubrik</a:t>
            </a:r>
          </a:p>
          <a:p>
            <a:pPr lvl="1"/>
            <a:r>
              <a:rPr lang="sv-SE" dirty="0"/>
              <a:t>Plats, rum, våning</a:t>
            </a:r>
          </a:p>
          <a:p>
            <a:pPr lvl="1"/>
            <a:r>
              <a:rPr lang="sv-SE" dirty="0"/>
              <a:t>Kl. 14.00</a:t>
            </a:r>
          </a:p>
        </p:txBody>
      </p:sp>
      <p:sp>
        <p:nvSpPr>
          <p:cNvPr id="14" name="Platshållare för text 10">
            <a:extLst>
              <a:ext uri="{FF2B5EF4-FFF2-40B4-BE49-F238E27FC236}">
                <a16:creationId xmlns:a16="http://schemas.microsoft.com/office/drawing/2014/main" id="{2749FD2E-EE21-3191-F3D7-E005A3ACDE89}"/>
              </a:ext>
            </a:extLst>
          </p:cNvPr>
          <p:cNvSpPr>
            <a:spLocks noGrp="1"/>
          </p:cNvSpPr>
          <p:nvPr>
            <p:ph type="body" sz="quarter" idx="60" hasCustomPrompt="1"/>
          </p:nvPr>
        </p:nvSpPr>
        <p:spPr>
          <a:xfrm>
            <a:off x="7551440" y="9775288"/>
            <a:ext cx="2127150" cy="1446212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38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00.00</a:t>
            </a:r>
          </a:p>
        </p:txBody>
      </p:sp>
      <p:sp>
        <p:nvSpPr>
          <p:cNvPr id="15" name="Platshållare för text 10">
            <a:extLst>
              <a:ext uri="{FF2B5EF4-FFF2-40B4-BE49-F238E27FC236}">
                <a16:creationId xmlns:a16="http://schemas.microsoft.com/office/drawing/2014/main" id="{469C8DE8-EE8E-D17F-33F3-D8DF5AA7BF9F}"/>
              </a:ext>
            </a:extLst>
          </p:cNvPr>
          <p:cNvSpPr>
            <a:spLocks noGrp="1"/>
          </p:cNvSpPr>
          <p:nvPr>
            <p:ph type="body" sz="quarter" idx="61" hasCustomPrompt="1"/>
          </p:nvPr>
        </p:nvSpPr>
        <p:spPr>
          <a:xfrm>
            <a:off x="962422" y="11760969"/>
            <a:ext cx="1953133" cy="1446212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54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X/X</a:t>
            </a:r>
          </a:p>
        </p:txBody>
      </p:sp>
      <p:sp>
        <p:nvSpPr>
          <p:cNvPr id="16" name="Platshållare för text 20">
            <a:extLst>
              <a:ext uri="{FF2B5EF4-FFF2-40B4-BE49-F238E27FC236}">
                <a16:creationId xmlns:a16="http://schemas.microsoft.com/office/drawing/2014/main" id="{298E9F3A-D51C-8F44-D131-977CD37715F6}"/>
              </a:ext>
            </a:extLst>
          </p:cNvPr>
          <p:cNvSpPr>
            <a:spLocks noGrp="1"/>
          </p:cNvSpPr>
          <p:nvPr>
            <p:ph type="body" sz="quarter" idx="62" hasCustomPrompt="1"/>
          </p:nvPr>
        </p:nvSpPr>
        <p:spPr>
          <a:xfrm>
            <a:off x="3220529" y="11760969"/>
            <a:ext cx="4120071" cy="1446212"/>
          </a:xfrm>
        </p:spPr>
        <p:txBody>
          <a:bodyPr>
            <a:normAutofit/>
          </a:bodyPr>
          <a:lstStyle>
            <a:lvl1pPr>
              <a:spcBef>
                <a:spcPts val="600"/>
              </a:spcBef>
              <a:spcAft>
                <a:spcPts val="200"/>
              </a:spcAft>
              <a:defRPr sz="2900" b="1">
                <a:latin typeface="+mj-lt"/>
              </a:defRPr>
            </a:lvl1pPr>
            <a:lvl2pPr>
              <a:lnSpc>
                <a:spcPct val="100000"/>
              </a:lnSpc>
              <a:spcBef>
                <a:spcPts val="100"/>
              </a:spcBef>
              <a:defRPr sz="2900">
                <a:latin typeface="+mn-lt"/>
              </a:defRPr>
            </a:lvl2pPr>
            <a:lvl3pPr>
              <a:lnSpc>
                <a:spcPct val="100000"/>
              </a:lnSpc>
              <a:defRPr sz="2000"/>
            </a:lvl3pPr>
            <a:lvl4pPr>
              <a:lnSpc>
                <a:spcPct val="100000"/>
              </a:lnSpc>
              <a:defRPr sz="2000">
                <a:latin typeface="+mn-lt"/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2000"/>
            </a:lvl5pPr>
          </a:lstStyle>
          <a:p>
            <a:pPr lvl="0"/>
            <a:r>
              <a:rPr lang="sv-SE" dirty="0"/>
              <a:t>Evenemangsrubrik</a:t>
            </a:r>
          </a:p>
          <a:p>
            <a:pPr lvl="1"/>
            <a:r>
              <a:rPr lang="sv-SE" dirty="0"/>
              <a:t>Plats, rum, våning</a:t>
            </a:r>
          </a:p>
          <a:p>
            <a:pPr lvl="1"/>
            <a:r>
              <a:rPr lang="sv-SE" dirty="0"/>
              <a:t>Kl. 14.00</a:t>
            </a:r>
          </a:p>
        </p:txBody>
      </p:sp>
      <p:sp>
        <p:nvSpPr>
          <p:cNvPr id="17" name="Platshållare för text 10">
            <a:extLst>
              <a:ext uri="{FF2B5EF4-FFF2-40B4-BE49-F238E27FC236}">
                <a16:creationId xmlns:a16="http://schemas.microsoft.com/office/drawing/2014/main" id="{1A09BC35-80AE-E36C-5FAF-A008F6C9CFAC}"/>
              </a:ext>
            </a:extLst>
          </p:cNvPr>
          <p:cNvSpPr>
            <a:spLocks noGrp="1"/>
          </p:cNvSpPr>
          <p:nvPr>
            <p:ph type="body" sz="quarter" idx="63" hasCustomPrompt="1"/>
          </p:nvPr>
        </p:nvSpPr>
        <p:spPr>
          <a:xfrm>
            <a:off x="7551440" y="11760969"/>
            <a:ext cx="2127150" cy="1446212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38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00.00</a:t>
            </a:r>
          </a:p>
        </p:txBody>
      </p:sp>
      <p:sp>
        <p:nvSpPr>
          <p:cNvPr id="18" name="Platshållare för text 10">
            <a:extLst>
              <a:ext uri="{FF2B5EF4-FFF2-40B4-BE49-F238E27FC236}">
                <a16:creationId xmlns:a16="http://schemas.microsoft.com/office/drawing/2014/main" id="{1D6E7D0C-0DA4-10FD-A0B4-0E131A44215E}"/>
              </a:ext>
            </a:extLst>
          </p:cNvPr>
          <p:cNvSpPr>
            <a:spLocks noGrp="1"/>
          </p:cNvSpPr>
          <p:nvPr>
            <p:ph type="body" sz="quarter" idx="64" hasCustomPrompt="1"/>
          </p:nvPr>
        </p:nvSpPr>
        <p:spPr>
          <a:xfrm>
            <a:off x="962422" y="13746649"/>
            <a:ext cx="1953133" cy="1446212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54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X/X</a:t>
            </a:r>
          </a:p>
        </p:txBody>
      </p:sp>
      <p:sp>
        <p:nvSpPr>
          <p:cNvPr id="19" name="Platshållare för text 20">
            <a:extLst>
              <a:ext uri="{FF2B5EF4-FFF2-40B4-BE49-F238E27FC236}">
                <a16:creationId xmlns:a16="http://schemas.microsoft.com/office/drawing/2014/main" id="{851FB163-68CC-7267-BD67-48E3571C1A53}"/>
              </a:ext>
            </a:extLst>
          </p:cNvPr>
          <p:cNvSpPr>
            <a:spLocks noGrp="1"/>
          </p:cNvSpPr>
          <p:nvPr>
            <p:ph type="body" sz="quarter" idx="65" hasCustomPrompt="1"/>
          </p:nvPr>
        </p:nvSpPr>
        <p:spPr>
          <a:xfrm>
            <a:off x="3220529" y="13746649"/>
            <a:ext cx="4120071" cy="1446212"/>
          </a:xfrm>
        </p:spPr>
        <p:txBody>
          <a:bodyPr>
            <a:normAutofit/>
          </a:bodyPr>
          <a:lstStyle>
            <a:lvl1pPr>
              <a:spcBef>
                <a:spcPts val="600"/>
              </a:spcBef>
              <a:spcAft>
                <a:spcPts val="200"/>
              </a:spcAft>
              <a:defRPr sz="2900" b="1">
                <a:latin typeface="+mj-lt"/>
              </a:defRPr>
            </a:lvl1pPr>
            <a:lvl2pPr>
              <a:lnSpc>
                <a:spcPct val="100000"/>
              </a:lnSpc>
              <a:spcBef>
                <a:spcPts val="100"/>
              </a:spcBef>
              <a:defRPr sz="2900">
                <a:latin typeface="+mn-lt"/>
              </a:defRPr>
            </a:lvl2pPr>
            <a:lvl3pPr>
              <a:lnSpc>
                <a:spcPct val="100000"/>
              </a:lnSpc>
              <a:defRPr sz="2000"/>
            </a:lvl3pPr>
            <a:lvl4pPr>
              <a:lnSpc>
                <a:spcPct val="100000"/>
              </a:lnSpc>
              <a:defRPr sz="2000">
                <a:latin typeface="+mn-lt"/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2000"/>
            </a:lvl5pPr>
          </a:lstStyle>
          <a:p>
            <a:pPr lvl="0"/>
            <a:r>
              <a:rPr lang="sv-SE" dirty="0"/>
              <a:t>Evenemangsrubrik</a:t>
            </a:r>
          </a:p>
          <a:p>
            <a:pPr lvl="1"/>
            <a:r>
              <a:rPr lang="sv-SE" dirty="0"/>
              <a:t>Plats, rum, våning</a:t>
            </a:r>
          </a:p>
          <a:p>
            <a:pPr lvl="1"/>
            <a:r>
              <a:rPr lang="sv-SE" dirty="0"/>
              <a:t>Kl. 14.00</a:t>
            </a:r>
          </a:p>
        </p:txBody>
      </p:sp>
      <p:sp>
        <p:nvSpPr>
          <p:cNvPr id="20" name="Platshållare för text 10">
            <a:extLst>
              <a:ext uri="{FF2B5EF4-FFF2-40B4-BE49-F238E27FC236}">
                <a16:creationId xmlns:a16="http://schemas.microsoft.com/office/drawing/2014/main" id="{845F6AB6-9094-66F5-5B60-DF4ED03279F5}"/>
              </a:ext>
            </a:extLst>
          </p:cNvPr>
          <p:cNvSpPr>
            <a:spLocks noGrp="1"/>
          </p:cNvSpPr>
          <p:nvPr>
            <p:ph type="body" sz="quarter" idx="66" hasCustomPrompt="1"/>
          </p:nvPr>
        </p:nvSpPr>
        <p:spPr>
          <a:xfrm>
            <a:off x="7551440" y="13746649"/>
            <a:ext cx="2127150" cy="1446212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38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00.00</a:t>
            </a:r>
          </a:p>
        </p:txBody>
      </p:sp>
    </p:spTree>
    <p:extLst>
      <p:ext uri="{BB962C8B-B14F-4D97-AF65-F5344CB8AC3E}">
        <p14:creationId xmlns:p14="http://schemas.microsoft.com/office/powerpoint/2010/main" val="3624897188"/>
      </p:ext>
    </p:extLst>
  </p:cSld>
  <p:clrMapOvr>
    <a:masterClrMapping/>
  </p:clrMapOvr>
</p:sldLayout>
</file>

<file path=ppt/slideLayouts/slideLayout125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Schema/matsedel färre datu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7612C9F-79AA-44EB-BEB8-370CA9225D8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90525" y="1525403"/>
            <a:ext cx="9505950" cy="645055"/>
          </a:xfrm>
        </p:spPr>
        <p:txBody>
          <a:bodyPr lIns="0" tIns="0" rIns="0" bIns="0" anchor="t" anchorCtr="0">
            <a:noAutofit/>
          </a:bodyPr>
          <a:lstStyle>
            <a:lvl1pPr algn="ctr">
              <a:defRPr sz="5500"/>
            </a:lvl1pPr>
          </a:lstStyle>
          <a:p>
            <a:r>
              <a:rPr lang="sv-SE" dirty="0"/>
              <a:t>Namn på verksamhet</a:t>
            </a:r>
          </a:p>
        </p:txBody>
      </p:sp>
      <p:sp>
        <p:nvSpPr>
          <p:cNvPr id="51" name="Platshållare för sidfot 3">
            <a:extLst>
              <a:ext uri="{FF2B5EF4-FFF2-40B4-BE49-F238E27FC236}">
                <a16:creationId xmlns:a16="http://schemas.microsoft.com/office/drawing/2014/main" id="{8C549C2B-A32E-452C-853D-ED88DF73100B}"/>
              </a:ext>
            </a:extLst>
          </p:cNvPr>
          <p:cNvSpPr>
            <a:spLocks noGrp="1"/>
          </p:cNvSpPr>
          <p:nvPr>
            <p:ph type="ftr" sz="quarter" idx="25"/>
          </p:nvPr>
        </p:nvSpPr>
        <p:spPr>
          <a:xfrm>
            <a:off x="390525" y="17314332"/>
            <a:ext cx="5842635" cy="645055"/>
          </a:xfrm>
        </p:spPr>
        <p:txBody>
          <a:bodyPr/>
          <a:lstStyle/>
          <a:p>
            <a:endParaRPr lang="sv-SE" dirty="0"/>
          </a:p>
        </p:txBody>
      </p:sp>
      <p:sp>
        <p:nvSpPr>
          <p:cNvPr id="52" name="Platshållare för text 6">
            <a:extLst>
              <a:ext uri="{FF2B5EF4-FFF2-40B4-BE49-F238E27FC236}">
                <a16:creationId xmlns:a16="http://schemas.microsoft.com/office/drawing/2014/main" id="{A740DA9A-192C-467C-844C-55BA1C995008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0525" y="2405179"/>
            <a:ext cx="9505950" cy="645056"/>
          </a:xfrm>
        </p:spPr>
        <p:txBody>
          <a:bodyPr>
            <a:normAutofit/>
          </a:bodyPr>
          <a:lstStyle>
            <a:lvl1pPr algn="ctr">
              <a:defRPr sz="3600"/>
            </a:lvl1pPr>
          </a:lstStyle>
          <a:p>
            <a:pPr lvl="0"/>
            <a:r>
              <a:rPr lang="sv-SE" dirty="0"/>
              <a:t>Händer i </a:t>
            </a:r>
            <a:r>
              <a:rPr lang="sv-SE" dirty="0" err="1"/>
              <a:t>xxMånad</a:t>
            </a:r>
            <a:endParaRPr lang="sv-SE" dirty="0"/>
          </a:p>
        </p:txBody>
      </p:sp>
      <p:sp>
        <p:nvSpPr>
          <p:cNvPr id="3" name="Platshållare för text 10">
            <a:extLst>
              <a:ext uri="{FF2B5EF4-FFF2-40B4-BE49-F238E27FC236}">
                <a16:creationId xmlns:a16="http://schemas.microsoft.com/office/drawing/2014/main" id="{56264C4C-9D3A-5AA4-5E67-000F3C7A87E0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1148842" y="3616427"/>
            <a:ext cx="1953133" cy="1446212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38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00.00</a:t>
            </a:r>
          </a:p>
        </p:txBody>
      </p:sp>
      <p:sp>
        <p:nvSpPr>
          <p:cNvPr id="4" name="Platshållare för text 20">
            <a:extLst>
              <a:ext uri="{FF2B5EF4-FFF2-40B4-BE49-F238E27FC236}">
                <a16:creationId xmlns:a16="http://schemas.microsoft.com/office/drawing/2014/main" id="{D7939B14-D01E-0F60-F200-4F593620AC3D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3406949" y="3616427"/>
            <a:ext cx="6010100" cy="1446212"/>
          </a:xfrm>
        </p:spPr>
        <p:txBody>
          <a:bodyPr>
            <a:normAutofit/>
          </a:bodyPr>
          <a:lstStyle>
            <a:lvl1pPr>
              <a:spcBef>
                <a:spcPts val="600"/>
              </a:spcBef>
              <a:spcAft>
                <a:spcPts val="200"/>
              </a:spcAft>
              <a:defRPr sz="2900" b="1">
                <a:latin typeface="+mj-lt"/>
              </a:defRPr>
            </a:lvl1pPr>
            <a:lvl2pPr>
              <a:lnSpc>
                <a:spcPct val="100000"/>
              </a:lnSpc>
              <a:spcBef>
                <a:spcPts val="100"/>
              </a:spcBef>
              <a:defRPr sz="2900">
                <a:latin typeface="+mn-lt"/>
              </a:defRPr>
            </a:lvl2pPr>
            <a:lvl3pPr>
              <a:lnSpc>
                <a:spcPct val="100000"/>
              </a:lnSpc>
              <a:defRPr sz="2000"/>
            </a:lvl3pPr>
            <a:lvl4pPr>
              <a:lnSpc>
                <a:spcPct val="100000"/>
              </a:lnSpc>
              <a:defRPr sz="2000">
                <a:latin typeface="+mn-lt"/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2000"/>
            </a:lvl5pPr>
          </a:lstStyle>
          <a:p>
            <a:pPr lvl="0"/>
            <a:r>
              <a:rPr lang="sv-SE" dirty="0"/>
              <a:t>Evenemangsrubrik</a:t>
            </a:r>
          </a:p>
          <a:p>
            <a:pPr lvl="1"/>
            <a:r>
              <a:rPr lang="sv-SE" dirty="0"/>
              <a:t>Plats, rum, våning</a:t>
            </a:r>
          </a:p>
          <a:p>
            <a:pPr lvl="1"/>
            <a:r>
              <a:rPr lang="sv-SE" dirty="0"/>
              <a:t>Kl. 14.00</a:t>
            </a:r>
          </a:p>
        </p:txBody>
      </p:sp>
      <p:sp>
        <p:nvSpPr>
          <p:cNvPr id="14" name="Platshållare för text 10">
            <a:extLst>
              <a:ext uri="{FF2B5EF4-FFF2-40B4-BE49-F238E27FC236}">
                <a16:creationId xmlns:a16="http://schemas.microsoft.com/office/drawing/2014/main" id="{5C310928-38C0-4EC9-86BE-CC5CE698FF93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1148842" y="5374361"/>
            <a:ext cx="1953133" cy="1446212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38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00.00</a:t>
            </a:r>
          </a:p>
        </p:txBody>
      </p:sp>
      <p:sp>
        <p:nvSpPr>
          <p:cNvPr id="15" name="Platshållare för text 20">
            <a:extLst>
              <a:ext uri="{FF2B5EF4-FFF2-40B4-BE49-F238E27FC236}">
                <a16:creationId xmlns:a16="http://schemas.microsoft.com/office/drawing/2014/main" id="{3C1F7024-463F-EBF7-E482-AB8033C22A8E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3406949" y="5374361"/>
            <a:ext cx="6010100" cy="1446212"/>
          </a:xfrm>
        </p:spPr>
        <p:txBody>
          <a:bodyPr>
            <a:normAutofit/>
          </a:bodyPr>
          <a:lstStyle>
            <a:lvl1pPr>
              <a:spcBef>
                <a:spcPts val="600"/>
              </a:spcBef>
              <a:spcAft>
                <a:spcPts val="200"/>
              </a:spcAft>
              <a:defRPr sz="2900" b="1">
                <a:latin typeface="+mj-lt"/>
              </a:defRPr>
            </a:lvl1pPr>
            <a:lvl2pPr>
              <a:lnSpc>
                <a:spcPct val="100000"/>
              </a:lnSpc>
              <a:spcBef>
                <a:spcPts val="100"/>
              </a:spcBef>
              <a:defRPr sz="2900">
                <a:latin typeface="+mn-lt"/>
              </a:defRPr>
            </a:lvl2pPr>
            <a:lvl3pPr>
              <a:lnSpc>
                <a:spcPct val="100000"/>
              </a:lnSpc>
              <a:defRPr sz="2000"/>
            </a:lvl3pPr>
            <a:lvl4pPr>
              <a:lnSpc>
                <a:spcPct val="100000"/>
              </a:lnSpc>
              <a:defRPr sz="2000">
                <a:latin typeface="+mn-lt"/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2000"/>
            </a:lvl5pPr>
          </a:lstStyle>
          <a:p>
            <a:pPr lvl="0"/>
            <a:r>
              <a:rPr lang="sv-SE" dirty="0"/>
              <a:t>Evenemangsrubrik</a:t>
            </a:r>
          </a:p>
          <a:p>
            <a:pPr lvl="1"/>
            <a:r>
              <a:rPr lang="sv-SE" dirty="0"/>
              <a:t>Plats, rum, våning</a:t>
            </a:r>
          </a:p>
          <a:p>
            <a:pPr lvl="1"/>
            <a:r>
              <a:rPr lang="sv-SE" dirty="0"/>
              <a:t>Kl. 14.00</a:t>
            </a:r>
          </a:p>
        </p:txBody>
      </p:sp>
      <p:sp>
        <p:nvSpPr>
          <p:cNvPr id="16" name="Platshållare för text 10">
            <a:extLst>
              <a:ext uri="{FF2B5EF4-FFF2-40B4-BE49-F238E27FC236}">
                <a16:creationId xmlns:a16="http://schemas.microsoft.com/office/drawing/2014/main" id="{229317C1-2E23-F779-0B06-B714F1D1D980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1148842" y="7132295"/>
            <a:ext cx="1953133" cy="1446212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38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00.00</a:t>
            </a:r>
          </a:p>
        </p:txBody>
      </p:sp>
      <p:sp>
        <p:nvSpPr>
          <p:cNvPr id="17" name="Platshållare för text 20">
            <a:extLst>
              <a:ext uri="{FF2B5EF4-FFF2-40B4-BE49-F238E27FC236}">
                <a16:creationId xmlns:a16="http://schemas.microsoft.com/office/drawing/2014/main" id="{C2D6182D-EF11-D4D4-46FC-0884E036D793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3406949" y="7132295"/>
            <a:ext cx="6010100" cy="1446212"/>
          </a:xfrm>
        </p:spPr>
        <p:txBody>
          <a:bodyPr>
            <a:normAutofit/>
          </a:bodyPr>
          <a:lstStyle>
            <a:lvl1pPr>
              <a:spcBef>
                <a:spcPts val="600"/>
              </a:spcBef>
              <a:spcAft>
                <a:spcPts val="200"/>
              </a:spcAft>
              <a:defRPr sz="2900" b="1">
                <a:latin typeface="+mj-lt"/>
              </a:defRPr>
            </a:lvl1pPr>
            <a:lvl2pPr>
              <a:lnSpc>
                <a:spcPct val="100000"/>
              </a:lnSpc>
              <a:spcBef>
                <a:spcPts val="100"/>
              </a:spcBef>
              <a:defRPr sz="2900">
                <a:latin typeface="+mn-lt"/>
              </a:defRPr>
            </a:lvl2pPr>
            <a:lvl3pPr>
              <a:lnSpc>
                <a:spcPct val="100000"/>
              </a:lnSpc>
              <a:defRPr sz="2000"/>
            </a:lvl3pPr>
            <a:lvl4pPr>
              <a:lnSpc>
                <a:spcPct val="100000"/>
              </a:lnSpc>
              <a:defRPr sz="2000">
                <a:latin typeface="+mn-lt"/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2000"/>
            </a:lvl5pPr>
          </a:lstStyle>
          <a:p>
            <a:pPr lvl="0"/>
            <a:r>
              <a:rPr lang="sv-SE" dirty="0"/>
              <a:t>Evenemangsrubrik</a:t>
            </a:r>
          </a:p>
          <a:p>
            <a:pPr lvl="1"/>
            <a:r>
              <a:rPr lang="sv-SE" dirty="0"/>
              <a:t>Plats, rum, våning</a:t>
            </a:r>
          </a:p>
          <a:p>
            <a:pPr lvl="1"/>
            <a:r>
              <a:rPr lang="sv-SE" dirty="0"/>
              <a:t>Kl. 14.00</a:t>
            </a:r>
          </a:p>
        </p:txBody>
      </p:sp>
      <p:sp>
        <p:nvSpPr>
          <p:cNvPr id="18" name="Platshållare för text 10">
            <a:extLst>
              <a:ext uri="{FF2B5EF4-FFF2-40B4-BE49-F238E27FC236}">
                <a16:creationId xmlns:a16="http://schemas.microsoft.com/office/drawing/2014/main" id="{EA89854C-90FB-5E9B-53CE-90B3817ABE67}"/>
              </a:ext>
            </a:extLst>
          </p:cNvPr>
          <p:cNvSpPr>
            <a:spLocks noGrp="1"/>
          </p:cNvSpPr>
          <p:nvPr>
            <p:ph type="body" sz="quarter" idx="44" hasCustomPrompt="1"/>
          </p:nvPr>
        </p:nvSpPr>
        <p:spPr>
          <a:xfrm>
            <a:off x="1148842" y="8890229"/>
            <a:ext cx="1953133" cy="1446212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38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00.00</a:t>
            </a:r>
          </a:p>
        </p:txBody>
      </p:sp>
      <p:sp>
        <p:nvSpPr>
          <p:cNvPr id="19" name="Platshållare för text 20">
            <a:extLst>
              <a:ext uri="{FF2B5EF4-FFF2-40B4-BE49-F238E27FC236}">
                <a16:creationId xmlns:a16="http://schemas.microsoft.com/office/drawing/2014/main" id="{90F97D79-C0D5-0146-759C-D0172056D227}"/>
              </a:ext>
            </a:extLst>
          </p:cNvPr>
          <p:cNvSpPr>
            <a:spLocks noGrp="1"/>
          </p:cNvSpPr>
          <p:nvPr>
            <p:ph type="body" sz="quarter" idx="45" hasCustomPrompt="1"/>
          </p:nvPr>
        </p:nvSpPr>
        <p:spPr>
          <a:xfrm>
            <a:off x="3406949" y="8890229"/>
            <a:ext cx="6010100" cy="1446212"/>
          </a:xfrm>
        </p:spPr>
        <p:txBody>
          <a:bodyPr>
            <a:normAutofit/>
          </a:bodyPr>
          <a:lstStyle>
            <a:lvl1pPr>
              <a:spcBef>
                <a:spcPts val="600"/>
              </a:spcBef>
              <a:spcAft>
                <a:spcPts val="200"/>
              </a:spcAft>
              <a:defRPr sz="2900" b="1">
                <a:latin typeface="+mj-lt"/>
              </a:defRPr>
            </a:lvl1pPr>
            <a:lvl2pPr>
              <a:lnSpc>
                <a:spcPct val="100000"/>
              </a:lnSpc>
              <a:spcBef>
                <a:spcPts val="100"/>
              </a:spcBef>
              <a:defRPr sz="2900">
                <a:latin typeface="+mn-lt"/>
              </a:defRPr>
            </a:lvl2pPr>
            <a:lvl3pPr>
              <a:lnSpc>
                <a:spcPct val="100000"/>
              </a:lnSpc>
              <a:defRPr sz="2000"/>
            </a:lvl3pPr>
            <a:lvl4pPr>
              <a:lnSpc>
                <a:spcPct val="100000"/>
              </a:lnSpc>
              <a:defRPr sz="2000">
                <a:latin typeface="+mn-lt"/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2000"/>
            </a:lvl5pPr>
          </a:lstStyle>
          <a:p>
            <a:pPr lvl="0"/>
            <a:r>
              <a:rPr lang="sv-SE" dirty="0"/>
              <a:t>Evenemangsrubrik</a:t>
            </a:r>
          </a:p>
          <a:p>
            <a:pPr lvl="1"/>
            <a:r>
              <a:rPr lang="sv-SE" dirty="0"/>
              <a:t>Plats, rum, våning</a:t>
            </a:r>
          </a:p>
          <a:p>
            <a:pPr lvl="1"/>
            <a:r>
              <a:rPr lang="sv-SE" dirty="0"/>
              <a:t>Kl. 14.00</a:t>
            </a:r>
          </a:p>
        </p:txBody>
      </p:sp>
      <p:sp>
        <p:nvSpPr>
          <p:cNvPr id="20" name="Platshållare för text 10">
            <a:extLst>
              <a:ext uri="{FF2B5EF4-FFF2-40B4-BE49-F238E27FC236}">
                <a16:creationId xmlns:a16="http://schemas.microsoft.com/office/drawing/2014/main" id="{D921A685-6A6C-A357-71D9-F97BCC76FA01}"/>
              </a:ext>
            </a:extLst>
          </p:cNvPr>
          <p:cNvSpPr>
            <a:spLocks noGrp="1"/>
          </p:cNvSpPr>
          <p:nvPr>
            <p:ph type="body" sz="quarter" idx="46" hasCustomPrompt="1"/>
          </p:nvPr>
        </p:nvSpPr>
        <p:spPr>
          <a:xfrm>
            <a:off x="1148842" y="10648163"/>
            <a:ext cx="1953133" cy="1446212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38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00.00</a:t>
            </a:r>
          </a:p>
        </p:txBody>
      </p:sp>
      <p:sp>
        <p:nvSpPr>
          <p:cNvPr id="22" name="Platshållare för text 20">
            <a:extLst>
              <a:ext uri="{FF2B5EF4-FFF2-40B4-BE49-F238E27FC236}">
                <a16:creationId xmlns:a16="http://schemas.microsoft.com/office/drawing/2014/main" id="{D266D2D6-D69D-9EC6-98F5-C1BE5FD7E9D8}"/>
              </a:ext>
            </a:extLst>
          </p:cNvPr>
          <p:cNvSpPr>
            <a:spLocks noGrp="1"/>
          </p:cNvSpPr>
          <p:nvPr>
            <p:ph type="body" sz="quarter" idx="47" hasCustomPrompt="1"/>
          </p:nvPr>
        </p:nvSpPr>
        <p:spPr>
          <a:xfrm>
            <a:off x="3406949" y="10648163"/>
            <a:ext cx="6010100" cy="1446212"/>
          </a:xfrm>
        </p:spPr>
        <p:txBody>
          <a:bodyPr>
            <a:normAutofit/>
          </a:bodyPr>
          <a:lstStyle>
            <a:lvl1pPr>
              <a:spcBef>
                <a:spcPts val="600"/>
              </a:spcBef>
              <a:spcAft>
                <a:spcPts val="200"/>
              </a:spcAft>
              <a:defRPr sz="2900" b="1">
                <a:latin typeface="+mj-lt"/>
              </a:defRPr>
            </a:lvl1pPr>
            <a:lvl2pPr>
              <a:lnSpc>
                <a:spcPct val="100000"/>
              </a:lnSpc>
              <a:spcBef>
                <a:spcPts val="100"/>
              </a:spcBef>
              <a:defRPr sz="2900">
                <a:latin typeface="+mn-lt"/>
              </a:defRPr>
            </a:lvl2pPr>
            <a:lvl3pPr>
              <a:lnSpc>
                <a:spcPct val="100000"/>
              </a:lnSpc>
              <a:defRPr sz="2000"/>
            </a:lvl3pPr>
            <a:lvl4pPr>
              <a:lnSpc>
                <a:spcPct val="100000"/>
              </a:lnSpc>
              <a:defRPr sz="2000">
                <a:latin typeface="+mn-lt"/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2000"/>
            </a:lvl5pPr>
          </a:lstStyle>
          <a:p>
            <a:pPr lvl="0"/>
            <a:r>
              <a:rPr lang="sv-SE" dirty="0"/>
              <a:t>Evenemangsrubrik</a:t>
            </a:r>
          </a:p>
          <a:p>
            <a:pPr lvl="1"/>
            <a:r>
              <a:rPr lang="sv-SE" dirty="0"/>
              <a:t>Plats, rum, våning</a:t>
            </a:r>
          </a:p>
          <a:p>
            <a:pPr lvl="1"/>
            <a:r>
              <a:rPr lang="sv-SE" dirty="0"/>
              <a:t>Kl. 14.00</a:t>
            </a:r>
          </a:p>
        </p:txBody>
      </p:sp>
      <p:sp>
        <p:nvSpPr>
          <p:cNvPr id="23" name="Platshållare för text 10">
            <a:extLst>
              <a:ext uri="{FF2B5EF4-FFF2-40B4-BE49-F238E27FC236}">
                <a16:creationId xmlns:a16="http://schemas.microsoft.com/office/drawing/2014/main" id="{FEB13692-DDC1-9342-F1B0-7E61ECFD3F2A}"/>
              </a:ext>
            </a:extLst>
          </p:cNvPr>
          <p:cNvSpPr>
            <a:spLocks noGrp="1"/>
          </p:cNvSpPr>
          <p:nvPr>
            <p:ph type="body" sz="quarter" idx="48" hasCustomPrompt="1"/>
          </p:nvPr>
        </p:nvSpPr>
        <p:spPr>
          <a:xfrm>
            <a:off x="1148842" y="12406097"/>
            <a:ext cx="1953133" cy="1446212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38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00.00</a:t>
            </a:r>
          </a:p>
        </p:txBody>
      </p:sp>
      <p:sp>
        <p:nvSpPr>
          <p:cNvPr id="24" name="Platshållare för text 20">
            <a:extLst>
              <a:ext uri="{FF2B5EF4-FFF2-40B4-BE49-F238E27FC236}">
                <a16:creationId xmlns:a16="http://schemas.microsoft.com/office/drawing/2014/main" id="{AD61D9BB-F7F0-7CD7-1E92-9C736292EB4C}"/>
              </a:ext>
            </a:extLst>
          </p:cNvPr>
          <p:cNvSpPr>
            <a:spLocks noGrp="1"/>
          </p:cNvSpPr>
          <p:nvPr>
            <p:ph type="body" sz="quarter" idx="49" hasCustomPrompt="1"/>
          </p:nvPr>
        </p:nvSpPr>
        <p:spPr>
          <a:xfrm>
            <a:off x="3406949" y="12406097"/>
            <a:ext cx="6010100" cy="1446212"/>
          </a:xfrm>
        </p:spPr>
        <p:txBody>
          <a:bodyPr>
            <a:normAutofit/>
          </a:bodyPr>
          <a:lstStyle>
            <a:lvl1pPr>
              <a:spcBef>
                <a:spcPts val="600"/>
              </a:spcBef>
              <a:spcAft>
                <a:spcPts val="200"/>
              </a:spcAft>
              <a:defRPr sz="2900" b="1">
                <a:latin typeface="+mj-lt"/>
              </a:defRPr>
            </a:lvl1pPr>
            <a:lvl2pPr>
              <a:lnSpc>
                <a:spcPct val="100000"/>
              </a:lnSpc>
              <a:spcBef>
                <a:spcPts val="100"/>
              </a:spcBef>
              <a:defRPr sz="2900">
                <a:latin typeface="+mn-lt"/>
              </a:defRPr>
            </a:lvl2pPr>
            <a:lvl3pPr>
              <a:lnSpc>
                <a:spcPct val="100000"/>
              </a:lnSpc>
              <a:defRPr sz="2000"/>
            </a:lvl3pPr>
            <a:lvl4pPr>
              <a:lnSpc>
                <a:spcPct val="100000"/>
              </a:lnSpc>
              <a:defRPr sz="2000">
                <a:latin typeface="+mn-lt"/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2000"/>
            </a:lvl5pPr>
          </a:lstStyle>
          <a:p>
            <a:pPr lvl="0"/>
            <a:r>
              <a:rPr lang="sv-SE" dirty="0"/>
              <a:t>Evenemangsrubrik</a:t>
            </a:r>
          </a:p>
          <a:p>
            <a:pPr lvl="1"/>
            <a:r>
              <a:rPr lang="sv-SE" dirty="0"/>
              <a:t>Plats, rum, våning</a:t>
            </a:r>
          </a:p>
          <a:p>
            <a:pPr lvl="1"/>
            <a:r>
              <a:rPr lang="sv-SE" dirty="0"/>
              <a:t>Kl. 14.00</a:t>
            </a:r>
          </a:p>
        </p:txBody>
      </p:sp>
      <p:sp>
        <p:nvSpPr>
          <p:cNvPr id="25" name="Platshållare för text 10">
            <a:extLst>
              <a:ext uri="{FF2B5EF4-FFF2-40B4-BE49-F238E27FC236}">
                <a16:creationId xmlns:a16="http://schemas.microsoft.com/office/drawing/2014/main" id="{39156941-D993-F2C5-F858-57321B421753}"/>
              </a:ext>
            </a:extLst>
          </p:cNvPr>
          <p:cNvSpPr>
            <a:spLocks noGrp="1"/>
          </p:cNvSpPr>
          <p:nvPr>
            <p:ph type="body" sz="quarter" idx="50" hasCustomPrompt="1"/>
          </p:nvPr>
        </p:nvSpPr>
        <p:spPr>
          <a:xfrm>
            <a:off x="1148842" y="14164031"/>
            <a:ext cx="1953133" cy="1446212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38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00.00</a:t>
            </a:r>
          </a:p>
        </p:txBody>
      </p:sp>
      <p:sp>
        <p:nvSpPr>
          <p:cNvPr id="26" name="Platshållare för text 20">
            <a:extLst>
              <a:ext uri="{FF2B5EF4-FFF2-40B4-BE49-F238E27FC236}">
                <a16:creationId xmlns:a16="http://schemas.microsoft.com/office/drawing/2014/main" id="{4E48246E-193E-7925-E7A1-64E33FB80E88}"/>
              </a:ext>
            </a:extLst>
          </p:cNvPr>
          <p:cNvSpPr>
            <a:spLocks noGrp="1"/>
          </p:cNvSpPr>
          <p:nvPr>
            <p:ph type="body" sz="quarter" idx="51" hasCustomPrompt="1"/>
          </p:nvPr>
        </p:nvSpPr>
        <p:spPr>
          <a:xfrm>
            <a:off x="3406949" y="14164031"/>
            <a:ext cx="6010100" cy="1446212"/>
          </a:xfrm>
        </p:spPr>
        <p:txBody>
          <a:bodyPr>
            <a:normAutofit/>
          </a:bodyPr>
          <a:lstStyle>
            <a:lvl1pPr>
              <a:spcBef>
                <a:spcPts val="600"/>
              </a:spcBef>
              <a:spcAft>
                <a:spcPts val="200"/>
              </a:spcAft>
              <a:defRPr sz="2900" b="1">
                <a:latin typeface="+mj-lt"/>
              </a:defRPr>
            </a:lvl1pPr>
            <a:lvl2pPr>
              <a:lnSpc>
                <a:spcPct val="100000"/>
              </a:lnSpc>
              <a:spcBef>
                <a:spcPts val="100"/>
              </a:spcBef>
              <a:defRPr sz="2900">
                <a:latin typeface="+mn-lt"/>
              </a:defRPr>
            </a:lvl2pPr>
            <a:lvl3pPr>
              <a:lnSpc>
                <a:spcPct val="100000"/>
              </a:lnSpc>
              <a:defRPr sz="2000"/>
            </a:lvl3pPr>
            <a:lvl4pPr>
              <a:lnSpc>
                <a:spcPct val="100000"/>
              </a:lnSpc>
              <a:defRPr sz="2000">
                <a:latin typeface="+mn-lt"/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2000"/>
            </a:lvl5pPr>
          </a:lstStyle>
          <a:p>
            <a:pPr lvl="0"/>
            <a:r>
              <a:rPr lang="sv-SE" dirty="0"/>
              <a:t>Evenemangsrubrik</a:t>
            </a:r>
          </a:p>
          <a:p>
            <a:pPr lvl="1"/>
            <a:r>
              <a:rPr lang="sv-SE" dirty="0"/>
              <a:t>Plats, rum, våning</a:t>
            </a:r>
          </a:p>
          <a:p>
            <a:pPr lvl="1"/>
            <a:r>
              <a:rPr lang="sv-SE" dirty="0"/>
              <a:t>Kl. 14.00</a:t>
            </a:r>
          </a:p>
        </p:txBody>
      </p:sp>
    </p:spTree>
    <p:extLst>
      <p:ext uri="{BB962C8B-B14F-4D97-AF65-F5344CB8AC3E}">
        <p14:creationId xmlns:p14="http://schemas.microsoft.com/office/powerpoint/2010/main" val="2029052998"/>
      </p:ext>
    </p:extLst>
  </p:cSld>
  <p:clrMapOvr>
    <a:masterClrMapping/>
  </p:clrMapOvr>
</p:sldLayout>
</file>

<file path=ppt/slideLayouts/slideLayout126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Bakgrundsbild helsi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tshållare för bild 6">
            <a:extLst>
              <a:ext uri="{FF2B5EF4-FFF2-40B4-BE49-F238E27FC236}">
                <a16:creationId xmlns:a16="http://schemas.microsoft.com/office/drawing/2014/main" id="{528B667F-30A4-43F8-85EC-BE1722A31B4D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5"/>
            <a:ext cx="10287000" cy="16848133"/>
          </a:xfrm>
          <a:solidFill>
            <a:schemeClr val="bg1">
              <a:lumMod val="85000"/>
            </a:schemeClr>
          </a:solidFill>
        </p:spPr>
        <p:txBody>
          <a:bodyPr tIns="1800000">
            <a:normAutofit/>
          </a:bodyPr>
          <a:lstStyle>
            <a:lvl1pPr algn="ctr">
              <a:defRPr sz="5400"/>
            </a:lvl1pPr>
          </a:lstStyle>
          <a:p>
            <a:r>
              <a:rPr lang="sv-SE" dirty="0"/>
              <a:t>Infoga bild här genom att klicka på ikonen i mitten.</a:t>
            </a:r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5872DF7A-B513-4875-B8E2-85F76DD916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741667279"/>
      </p:ext>
    </p:extLst>
  </p:cSld>
  <p:clrMapOvr>
    <a:masterClrMapping/>
  </p:clrMapOvr>
</p:sldLayout>
</file>

<file path=ppt/slideLayouts/slideLayout127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4DC5406C-FC8F-4EF0-8BB7-0A2C45A46FD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818022256"/>
      </p:ext>
    </p:extLst>
  </p:cSld>
  <p:clrMapOvr>
    <a:masterClrMapping/>
  </p:clrMapOvr>
</p:sldLayout>
</file>

<file path=ppt/slideLayouts/slideLayout128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63D85C5-BD3F-4F54-B177-894B8B6BA1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8571" y="3448615"/>
            <a:ext cx="3471862" cy="4267200"/>
          </a:xfrm>
        </p:spPr>
        <p:txBody>
          <a:bodyPr lIns="0" tIns="0" rIns="0" bIns="0" anchor="b">
            <a:noAutofit/>
          </a:bodyPr>
          <a:lstStyle>
            <a:lvl1pPr>
              <a:defRPr sz="3938"/>
            </a:lvl1pPr>
          </a:lstStyle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8D86039D-5DF3-4D3D-ABBC-29AE51F9356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08571" y="8636000"/>
            <a:ext cx="3471862" cy="5480615"/>
          </a:xfrm>
        </p:spPr>
        <p:txBody>
          <a:bodyPr>
            <a:normAutofit/>
          </a:bodyPr>
          <a:lstStyle>
            <a:lvl1pPr marL="0" indent="0">
              <a:buNone/>
              <a:defRPr sz="2025"/>
            </a:lvl1pPr>
            <a:lvl2pPr marL="385772" indent="0">
              <a:buNone/>
              <a:defRPr sz="1181"/>
            </a:lvl2pPr>
            <a:lvl3pPr marL="771544" indent="0">
              <a:buNone/>
              <a:defRPr sz="1013"/>
            </a:lvl3pPr>
            <a:lvl4pPr marL="1157317" indent="0">
              <a:buNone/>
              <a:defRPr sz="844"/>
            </a:lvl4pPr>
            <a:lvl5pPr marL="1543088" indent="0">
              <a:buNone/>
              <a:defRPr sz="844"/>
            </a:lvl5pPr>
            <a:lvl6pPr marL="1928861" indent="0">
              <a:buNone/>
              <a:defRPr sz="844"/>
            </a:lvl6pPr>
            <a:lvl7pPr marL="2314632" indent="0">
              <a:buNone/>
              <a:defRPr sz="844"/>
            </a:lvl7pPr>
            <a:lvl8pPr marL="2700406" indent="0">
              <a:buNone/>
              <a:defRPr sz="844"/>
            </a:lvl8pPr>
            <a:lvl9pPr marL="3086178" indent="0">
              <a:buNone/>
              <a:defRPr sz="844"/>
            </a:lvl9pPr>
          </a:lstStyle>
          <a:p>
            <a:pPr lvl="0"/>
            <a:r>
              <a:rPr lang="sv-SE" dirty="0"/>
              <a:t>Redigera format för bakgrundstext</a:t>
            </a:r>
          </a:p>
        </p:txBody>
      </p:sp>
      <p:sp>
        <p:nvSpPr>
          <p:cNvPr id="9" name="Platshållare för bild 8">
            <a:extLst>
              <a:ext uri="{FF2B5EF4-FFF2-40B4-BE49-F238E27FC236}">
                <a16:creationId xmlns:a16="http://schemas.microsoft.com/office/drawing/2014/main" id="{36478D41-85B2-4C52-AAD9-FBB6478B2BE9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4918475" y="3065077"/>
            <a:ext cx="4267497" cy="10890670"/>
          </a:xfrm>
        </p:spPr>
        <p:txBody>
          <a:bodyPr/>
          <a:lstStyle>
            <a:lvl1pPr>
              <a:defRPr/>
            </a:lvl1pPr>
          </a:lstStyle>
          <a:p>
            <a:r>
              <a:rPr lang="sv-SE" dirty="0"/>
              <a:t>Plats för illustration</a:t>
            </a:r>
          </a:p>
        </p:txBody>
      </p:sp>
      <p:sp>
        <p:nvSpPr>
          <p:cNvPr id="10" name="Platshållare för sidfot 9">
            <a:extLst>
              <a:ext uri="{FF2B5EF4-FFF2-40B4-BE49-F238E27FC236}">
                <a16:creationId xmlns:a16="http://schemas.microsoft.com/office/drawing/2014/main" id="{7A774E3A-F099-4D1C-9E8F-4C7DEA2EB1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919731432"/>
      </p:ext>
    </p:extLst>
  </p:cSld>
  <p:clrMapOvr>
    <a:masterClrMapping/>
  </p:clrMapOvr>
</p:sldLayout>
</file>

<file path=ppt/slideLayouts/slideLayout129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Evenemang me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A4A4EAE-A29C-4F2B-A68F-93CCDA6AD7C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90880" y="12496800"/>
            <a:ext cx="2905760" cy="3799840"/>
          </a:xfrm>
        </p:spPr>
        <p:txBody>
          <a:bodyPr lIns="0" tIns="0" rIns="0" bIns="0" anchor="t" anchorCtr="0">
            <a:noAutofit/>
          </a:bodyPr>
          <a:lstStyle>
            <a:lvl1pPr>
              <a:defRPr sz="6000"/>
            </a:lvl1pPr>
          </a:lstStyle>
          <a:p>
            <a:r>
              <a:rPr lang="sv-SE" dirty="0"/>
              <a:t>XX/XX</a:t>
            </a:r>
            <a:br>
              <a:rPr lang="sv-SE" dirty="0"/>
            </a:br>
            <a:r>
              <a:rPr lang="sv-SE" dirty="0" err="1"/>
              <a:t>kl</a:t>
            </a:r>
            <a:r>
              <a:rPr lang="sv-SE" dirty="0"/>
              <a:t> 00–00</a:t>
            </a:r>
            <a:br>
              <a:rPr lang="sv-SE" dirty="0"/>
            </a:br>
            <a:r>
              <a:rPr lang="sv-SE" dirty="0"/>
              <a:t>Fri entré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EC0E43EC-A8AD-487C-AAA6-6BB181A503D5}"/>
              </a:ext>
            </a:extLst>
          </p:cNvPr>
          <p:cNvSpPr>
            <a:spLocks noGrp="1"/>
          </p:cNvSpPr>
          <p:nvPr>
            <p:ph type="pic" idx="1" hasCustomPrompt="1"/>
          </p:nvPr>
        </p:nvSpPr>
        <p:spPr>
          <a:xfrm>
            <a:off x="1" y="3"/>
            <a:ext cx="10287002" cy="11763585"/>
          </a:xfrm>
          <a:solidFill>
            <a:schemeClr val="bg1">
              <a:lumMod val="85000"/>
            </a:schemeClr>
          </a:solidFill>
        </p:spPr>
        <p:txBody>
          <a:bodyPr tIns="1620000">
            <a:normAutofit/>
          </a:bodyPr>
          <a:lstStyle>
            <a:lvl1pPr marL="0" indent="0" algn="ctr">
              <a:buNone/>
              <a:defRPr sz="5400"/>
            </a:lvl1pPr>
            <a:lvl2pPr marL="385772" indent="0">
              <a:buNone/>
              <a:defRPr sz="2363"/>
            </a:lvl2pPr>
            <a:lvl3pPr marL="771544" indent="0">
              <a:buNone/>
              <a:defRPr sz="2025"/>
            </a:lvl3pPr>
            <a:lvl4pPr marL="1157317" indent="0">
              <a:buNone/>
              <a:defRPr sz="1688"/>
            </a:lvl4pPr>
            <a:lvl5pPr marL="1543088" indent="0">
              <a:buNone/>
              <a:defRPr sz="1688"/>
            </a:lvl5pPr>
            <a:lvl6pPr marL="1928861" indent="0">
              <a:buNone/>
              <a:defRPr sz="1688"/>
            </a:lvl6pPr>
            <a:lvl7pPr marL="2314632" indent="0">
              <a:buNone/>
              <a:defRPr sz="1688"/>
            </a:lvl7pPr>
            <a:lvl8pPr marL="2700406" indent="0">
              <a:buNone/>
              <a:defRPr sz="1688"/>
            </a:lvl8pPr>
            <a:lvl9pPr marL="3086178" indent="0">
              <a:buNone/>
              <a:defRPr sz="1688"/>
            </a:lvl9pPr>
          </a:lstStyle>
          <a:p>
            <a:r>
              <a:rPr lang="sv-SE" dirty="0"/>
              <a:t>Infoga bild här genom att klicka på ikonen i mitten.</a:t>
            </a:r>
          </a:p>
        </p:txBody>
      </p:sp>
      <p:sp>
        <p:nvSpPr>
          <p:cNvPr id="10" name="Platshållare för sidfot 9">
            <a:extLst>
              <a:ext uri="{FF2B5EF4-FFF2-40B4-BE49-F238E27FC236}">
                <a16:creationId xmlns:a16="http://schemas.microsoft.com/office/drawing/2014/main" id="{54796DD9-BBC4-41B7-BF8D-6169ED8C06AB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12" name="Platshållare för text 11">
            <a:extLst>
              <a:ext uri="{FF2B5EF4-FFF2-40B4-BE49-F238E27FC236}">
                <a16:creationId xmlns:a16="http://schemas.microsoft.com/office/drawing/2014/main" id="{03A570B2-EC8E-4A87-8419-E25EA5304A54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3830341" y="12781280"/>
            <a:ext cx="6066133" cy="3515360"/>
          </a:xfrm>
        </p:spPr>
        <p:txBody>
          <a:bodyPr/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</p:spTree>
    <p:extLst>
      <p:ext uri="{BB962C8B-B14F-4D97-AF65-F5344CB8AC3E}">
        <p14:creationId xmlns:p14="http://schemas.microsoft.com/office/powerpoint/2010/main" val="334682923"/>
      </p:ext>
    </p:extLst>
  </p:cSld>
  <p:clrMapOvr>
    <a:masterClrMapping/>
  </p:clrMapOvr>
</p:sldLayout>
</file>

<file path=ppt/slideLayouts/slideLayout13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Text med bild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63D85C5-BD3F-4F54-B177-894B8B6BA1C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5900" y="1015558"/>
            <a:ext cx="7315200" cy="2528994"/>
          </a:xfrm>
        </p:spPr>
        <p:txBody>
          <a:bodyPr lIns="0" tIns="0" rIns="0" bIns="0" anchor="b" anchorCtr="0">
            <a:noAutofit/>
          </a:bodyPr>
          <a:lstStyle>
            <a:lvl1pPr>
              <a:defRPr sz="8000"/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8D86039D-5DF3-4D3D-ABBC-29AE51F93569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1485900" y="3716637"/>
            <a:ext cx="7315200" cy="2811428"/>
          </a:xfrm>
        </p:spPr>
        <p:txBody>
          <a:bodyPr>
            <a:noAutofit/>
          </a:bodyPr>
          <a:lstStyle>
            <a:lvl1pPr marL="0" indent="0">
              <a:buNone/>
              <a:defRPr sz="3600"/>
            </a:lvl1pPr>
            <a:lvl2pPr marL="385772" indent="0">
              <a:buNone/>
              <a:defRPr sz="1181"/>
            </a:lvl2pPr>
            <a:lvl3pPr marL="771544" indent="0">
              <a:buNone/>
              <a:defRPr sz="1013"/>
            </a:lvl3pPr>
            <a:lvl4pPr marL="1157317" indent="0">
              <a:buNone/>
              <a:defRPr sz="844"/>
            </a:lvl4pPr>
            <a:lvl5pPr marL="1543088" indent="0">
              <a:buNone/>
              <a:defRPr sz="844"/>
            </a:lvl5pPr>
            <a:lvl6pPr marL="1928861" indent="0">
              <a:buNone/>
              <a:defRPr sz="844"/>
            </a:lvl6pPr>
            <a:lvl7pPr marL="2314632" indent="0">
              <a:buNone/>
              <a:defRPr sz="844"/>
            </a:lvl7pPr>
            <a:lvl8pPr marL="2700406" indent="0">
              <a:buNone/>
              <a:defRPr sz="844"/>
            </a:lvl8pPr>
            <a:lvl9pPr marL="3086178" indent="0">
              <a:buNone/>
              <a:defRPr sz="844"/>
            </a:lvl9pPr>
          </a:lstStyle>
          <a:p>
            <a:pPr lvl="0"/>
            <a:r>
              <a:rPr lang="sv-SE" dirty="0"/>
              <a:t>Skriv text här</a:t>
            </a:r>
          </a:p>
        </p:txBody>
      </p:sp>
      <p:sp>
        <p:nvSpPr>
          <p:cNvPr id="9" name="Platshållare för bild 8">
            <a:extLst>
              <a:ext uri="{FF2B5EF4-FFF2-40B4-BE49-F238E27FC236}">
                <a16:creationId xmlns:a16="http://schemas.microsoft.com/office/drawing/2014/main" id="{36478D41-85B2-4C52-AAD9-FBB6478B2BE9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7086017"/>
            <a:ext cx="10287000" cy="9720000"/>
          </a:xfrm>
          <a:solidFill>
            <a:schemeClr val="bg1">
              <a:lumMod val="85000"/>
            </a:schemeClr>
          </a:solidFill>
        </p:spPr>
        <p:txBody>
          <a:bodyPr/>
          <a:lstStyle>
            <a:lvl1pPr>
              <a:defRPr/>
            </a:lvl1pPr>
          </a:lstStyle>
          <a:p>
            <a:r>
              <a:rPr lang="sv-SE" dirty="0"/>
              <a:t>Plats för illustration</a:t>
            </a:r>
          </a:p>
        </p:txBody>
      </p:sp>
      <p:sp>
        <p:nvSpPr>
          <p:cNvPr id="10" name="Platshållare för sidfot 9">
            <a:extLst>
              <a:ext uri="{FF2B5EF4-FFF2-40B4-BE49-F238E27FC236}">
                <a16:creationId xmlns:a16="http://schemas.microsoft.com/office/drawing/2014/main" id="{7A774E3A-F099-4D1C-9E8F-4C7DEA2EB1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41136588"/>
      </p:ext>
    </p:extLst>
  </p:cSld>
  <p:clrMapOvr>
    <a:masterClrMapping/>
  </p:clrMapOvr>
</p:sldLayout>
</file>

<file path=ppt/slideLayouts/slideLayout130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Sto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3EEC8E2-EFE4-4B10-97E0-C229E91AB44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>
            <a:normAutofit/>
          </a:bodyPr>
          <a:lstStyle>
            <a:lvl1pPr>
              <a:defRPr sz="9600"/>
            </a:lvl1pPr>
          </a:lstStyle>
          <a:p>
            <a:r>
              <a:rPr lang="sv-SE" dirty="0"/>
              <a:t>Stor titel</a:t>
            </a:r>
          </a:p>
        </p:txBody>
      </p:sp>
    </p:spTree>
    <p:extLst>
      <p:ext uri="{BB962C8B-B14F-4D97-AF65-F5344CB8AC3E}">
        <p14:creationId xmlns:p14="http://schemas.microsoft.com/office/powerpoint/2010/main" val="1450926170"/>
      </p:ext>
    </p:extLst>
  </p:cSld>
  <p:clrMapOvr>
    <a:masterClrMapping/>
  </p:clrMapOvr>
</p:sldLayout>
</file>

<file path=ppt/slideLayouts/slideLayout131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Bild m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63D85C5-BD3F-4F54-B177-894B8B6BA1C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5900" y="10420913"/>
            <a:ext cx="7315200" cy="1100879"/>
          </a:xfrm>
        </p:spPr>
        <p:txBody>
          <a:bodyPr lIns="0" tIns="0" rIns="0" bIns="0" anchor="t" anchorCtr="0">
            <a:noAutofit/>
          </a:bodyPr>
          <a:lstStyle>
            <a:lvl1pPr>
              <a:defRPr sz="8000"/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8D86039D-5DF3-4D3D-ABBC-29AE51F93569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1485900" y="11916198"/>
            <a:ext cx="7315200" cy="4017222"/>
          </a:xfrm>
        </p:spPr>
        <p:txBody>
          <a:bodyPr>
            <a:noAutofit/>
          </a:bodyPr>
          <a:lstStyle>
            <a:lvl1pPr marL="0" indent="0">
              <a:buNone/>
              <a:defRPr sz="3600"/>
            </a:lvl1pPr>
            <a:lvl2pPr marL="385772" indent="0">
              <a:buNone/>
              <a:defRPr sz="1181"/>
            </a:lvl2pPr>
            <a:lvl3pPr marL="771544" indent="0">
              <a:buNone/>
              <a:defRPr sz="1013"/>
            </a:lvl3pPr>
            <a:lvl4pPr marL="1157317" indent="0">
              <a:buNone/>
              <a:defRPr sz="844"/>
            </a:lvl4pPr>
            <a:lvl5pPr marL="1543088" indent="0">
              <a:buNone/>
              <a:defRPr sz="844"/>
            </a:lvl5pPr>
            <a:lvl6pPr marL="1928861" indent="0">
              <a:buNone/>
              <a:defRPr sz="844"/>
            </a:lvl6pPr>
            <a:lvl7pPr marL="2314632" indent="0">
              <a:buNone/>
              <a:defRPr sz="844"/>
            </a:lvl7pPr>
            <a:lvl8pPr marL="2700406" indent="0">
              <a:buNone/>
              <a:defRPr sz="844"/>
            </a:lvl8pPr>
            <a:lvl9pPr marL="3086178" indent="0">
              <a:buNone/>
              <a:defRPr sz="844"/>
            </a:lvl9pPr>
          </a:lstStyle>
          <a:p>
            <a:pPr lvl="0"/>
            <a:r>
              <a:rPr lang="sv-SE" dirty="0"/>
              <a:t>Skriv text här</a:t>
            </a:r>
          </a:p>
        </p:txBody>
      </p:sp>
      <p:sp>
        <p:nvSpPr>
          <p:cNvPr id="9" name="Platshållare för bild 8">
            <a:extLst>
              <a:ext uri="{FF2B5EF4-FFF2-40B4-BE49-F238E27FC236}">
                <a16:creationId xmlns:a16="http://schemas.microsoft.com/office/drawing/2014/main" id="{36478D41-85B2-4C52-AAD9-FBB6478B2BE9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-1"/>
            <a:ext cx="10287000" cy="9720000"/>
          </a:xfrm>
          <a:solidFill>
            <a:schemeClr val="bg1">
              <a:lumMod val="85000"/>
            </a:schemeClr>
          </a:solidFill>
        </p:spPr>
        <p:txBody>
          <a:bodyPr/>
          <a:lstStyle>
            <a:lvl1pPr>
              <a:defRPr/>
            </a:lvl1pPr>
          </a:lstStyle>
          <a:p>
            <a:r>
              <a:rPr lang="sv-SE" dirty="0"/>
              <a:t>Plats för illustration</a:t>
            </a:r>
          </a:p>
        </p:txBody>
      </p:sp>
      <p:sp>
        <p:nvSpPr>
          <p:cNvPr id="10" name="Platshållare för sidfot 9">
            <a:extLst>
              <a:ext uri="{FF2B5EF4-FFF2-40B4-BE49-F238E27FC236}">
                <a16:creationId xmlns:a16="http://schemas.microsoft.com/office/drawing/2014/main" id="{7A774E3A-F099-4D1C-9E8F-4C7DEA2EB1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15100410"/>
      </p:ext>
    </p:extLst>
  </p:cSld>
  <p:clrMapOvr>
    <a:masterClrMapping/>
  </p:clrMapOvr>
</p:sldLayout>
</file>

<file path=ppt/slideLayouts/slideLayout132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Text med bild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63D85C5-BD3F-4F54-B177-894B8B6BA1C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5900" y="1015558"/>
            <a:ext cx="7315200" cy="2528994"/>
          </a:xfrm>
        </p:spPr>
        <p:txBody>
          <a:bodyPr lIns="0" tIns="0" rIns="0" bIns="0" anchor="b" anchorCtr="0">
            <a:noAutofit/>
          </a:bodyPr>
          <a:lstStyle>
            <a:lvl1pPr>
              <a:defRPr sz="8000"/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8D86039D-5DF3-4D3D-ABBC-29AE51F93569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1485900" y="3716637"/>
            <a:ext cx="7315200" cy="2811428"/>
          </a:xfrm>
        </p:spPr>
        <p:txBody>
          <a:bodyPr>
            <a:noAutofit/>
          </a:bodyPr>
          <a:lstStyle>
            <a:lvl1pPr marL="0" indent="0">
              <a:buNone/>
              <a:defRPr sz="3600"/>
            </a:lvl1pPr>
            <a:lvl2pPr marL="385772" indent="0">
              <a:buNone/>
              <a:defRPr sz="1181"/>
            </a:lvl2pPr>
            <a:lvl3pPr marL="771544" indent="0">
              <a:buNone/>
              <a:defRPr sz="1013"/>
            </a:lvl3pPr>
            <a:lvl4pPr marL="1157317" indent="0">
              <a:buNone/>
              <a:defRPr sz="844"/>
            </a:lvl4pPr>
            <a:lvl5pPr marL="1543088" indent="0">
              <a:buNone/>
              <a:defRPr sz="844"/>
            </a:lvl5pPr>
            <a:lvl6pPr marL="1928861" indent="0">
              <a:buNone/>
              <a:defRPr sz="844"/>
            </a:lvl6pPr>
            <a:lvl7pPr marL="2314632" indent="0">
              <a:buNone/>
              <a:defRPr sz="844"/>
            </a:lvl7pPr>
            <a:lvl8pPr marL="2700406" indent="0">
              <a:buNone/>
              <a:defRPr sz="844"/>
            </a:lvl8pPr>
            <a:lvl9pPr marL="3086178" indent="0">
              <a:buNone/>
              <a:defRPr sz="844"/>
            </a:lvl9pPr>
          </a:lstStyle>
          <a:p>
            <a:pPr lvl="0"/>
            <a:r>
              <a:rPr lang="sv-SE" dirty="0"/>
              <a:t>Skriv text här</a:t>
            </a:r>
          </a:p>
        </p:txBody>
      </p:sp>
      <p:sp>
        <p:nvSpPr>
          <p:cNvPr id="9" name="Platshållare för bild 8">
            <a:extLst>
              <a:ext uri="{FF2B5EF4-FFF2-40B4-BE49-F238E27FC236}">
                <a16:creationId xmlns:a16="http://schemas.microsoft.com/office/drawing/2014/main" id="{36478D41-85B2-4C52-AAD9-FBB6478B2BE9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7086017"/>
            <a:ext cx="10287000" cy="9720000"/>
          </a:xfrm>
          <a:solidFill>
            <a:schemeClr val="bg1">
              <a:lumMod val="85000"/>
            </a:schemeClr>
          </a:solidFill>
        </p:spPr>
        <p:txBody>
          <a:bodyPr/>
          <a:lstStyle>
            <a:lvl1pPr>
              <a:defRPr/>
            </a:lvl1pPr>
          </a:lstStyle>
          <a:p>
            <a:r>
              <a:rPr lang="sv-SE" dirty="0"/>
              <a:t>Plats för illustration</a:t>
            </a:r>
          </a:p>
        </p:txBody>
      </p:sp>
      <p:sp>
        <p:nvSpPr>
          <p:cNvPr id="10" name="Platshållare för sidfot 9">
            <a:extLst>
              <a:ext uri="{FF2B5EF4-FFF2-40B4-BE49-F238E27FC236}">
                <a16:creationId xmlns:a16="http://schemas.microsoft.com/office/drawing/2014/main" id="{7A774E3A-F099-4D1C-9E8F-4C7DEA2EB1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616303922"/>
      </p:ext>
    </p:extLst>
  </p:cSld>
  <p:clrMapOvr>
    <a:masterClrMapping/>
  </p:clrMapOvr>
</p:sldLayout>
</file>

<file path=ppt/slideLayouts/slideLayout133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Illustration m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63D85C5-BD3F-4F54-B177-894B8B6BA1C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5900" y="9392213"/>
            <a:ext cx="7315200" cy="1100879"/>
          </a:xfrm>
        </p:spPr>
        <p:txBody>
          <a:bodyPr lIns="0" tIns="0" rIns="0" bIns="0" anchor="t" anchorCtr="0">
            <a:noAutofit/>
          </a:bodyPr>
          <a:lstStyle>
            <a:lvl1pPr>
              <a:defRPr sz="8000"/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8D86039D-5DF3-4D3D-ABBC-29AE51F93569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1485900" y="10887498"/>
            <a:ext cx="7315200" cy="4017222"/>
          </a:xfrm>
        </p:spPr>
        <p:txBody>
          <a:bodyPr>
            <a:noAutofit/>
          </a:bodyPr>
          <a:lstStyle>
            <a:lvl1pPr marL="0" indent="0">
              <a:buNone/>
              <a:defRPr sz="3600"/>
            </a:lvl1pPr>
            <a:lvl2pPr marL="385772" indent="0">
              <a:buNone/>
              <a:defRPr sz="1181"/>
            </a:lvl2pPr>
            <a:lvl3pPr marL="771544" indent="0">
              <a:buNone/>
              <a:defRPr sz="1013"/>
            </a:lvl3pPr>
            <a:lvl4pPr marL="1157317" indent="0">
              <a:buNone/>
              <a:defRPr sz="844"/>
            </a:lvl4pPr>
            <a:lvl5pPr marL="1543088" indent="0">
              <a:buNone/>
              <a:defRPr sz="844"/>
            </a:lvl5pPr>
            <a:lvl6pPr marL="1928861" indent="0">
              <a:buNone/>
              <a:defRPr sz="844"/>
            </a:lvl6pPr>
            <a:lvl7pPr marL="2314632" indent="0">
              <a:buNone/>
              <a:defRPr sz="844"/>
            </a:lvl7pPr>
            <a:lvl8pPr marL="2700406" indent="0">
              <a:buNone/>
              <a:defRPr sz="844"/>
            </a:lvl8pPr>
            <a:lvl9pPr marL="3086178" indent="0">
              <a:buNone/>
              <a:defRPr sz="844"/>
            </a:lvl9pPr>
          </a:lstStyle>
          <a:p>
            <a:pPr lvl="0"/>
            <a:r>
              <a:rPr lang="sv-SE" dirty="0"/>
              <a:t>Skriv text här</a:t>
            </a:r>
          </a:p>
        </p:txBody>
      </p:sp>
      <p:sp>
        <p:nvSpPr>
          <p:cNvPr id="9" name="Platshållare för bild 8">
            <a:extLst>
              <a:ext uri="{FF2B5EF4-FFF2-40B4-BE49-F238E27FC236}">
                <a16:creationId xmlns:a16="http://schemas.microsoft.com/office/drawing/2014/main" id="{36478D41-85B2-4C52-AAD9-FBB6478B2BE9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1485900" y="1956014"/>
            <a:ext cx="7315200" cy="6526247"/>
          </a:xfrm>
        </p:spPr>
        <p:txBody>
          <a:bodyPr/>
          <a:lstStyle>
            <a:lvl1pPr>
              <a:defRPr/>
            </a:lvl1pPr>
          </a:lstStyle>
          <a:p>
            <a:r>
              <a:rPr lang="sv-SE" dirty="0"/>
              <a:t>Plats för illustration</a:t>
            </a:r>
          </a:p>
        </p:txBody>
      </p:sp>
      <p:sp>
        <p:nvSpPr>
          <p:cNvPr id="10" name="Platshållare för sidfot 9">
            <a:extLst>
              <a:ext uri="{FF2B5EF4-FFF2-40B4-BE49-F238E27FC236}">
                <a16:creationId xmlns:a16="http://schemas.microsoft.com/office/drawing/2014/main" id="{7A774E3A-F099-4D1C-9E8F-4C7DEA2EB1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23840546"/>
      </p:ext>
    </p:extLst>
  </p:cSld>
  <p:clrMapOvr>
    <a:masterClrMapping/>
  </p:clrMapOvr>
</p:sldLayout>
</file>

<file path=ppt/slideLayouts/slideLayout134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Text med illustration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63D85C5-BD3F-4F54-B177-894B8B6BA1C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5900" y="2282401"/>
            <a:ext cx="7315200" cy="2528994"/>
          </a:xfrm>
        </p:spPr>
        <p:txBody>
          <a:bodyPr lIns="0" tIns="0" rIns="0" bIns="0" anchor="b" anchorCtr="0">
            <a:noAutofit/>
          </a:bodyPr>
          <a:lstStyle>
            <a:lvl1pPr>
              <a:defRPr sz="8000"/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8D86039D-5DF3-4D3D-ABBC-29AE51F93569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1485900" y="4983480"/>
            <a:ext cx="7315200" cy="2811428"/>
          </a:xfrm>
        </p:spPr>
        <p:txBody>
          <a:bodyPr>
            <a:noAutofit/>
          </a:bodyPr>
          <a:lstStyle>
            <a:lvl1pPr marL="0" indent="0">
              <a:buNone/>
              <a:defRPr sz="3600"/>
            </a:lvl1pPr>
            <a:lvl2pPr marL="385772" indent="0">
              <a:buNone/>
              <a:defRPr sz="1181"/>
            </a:lvl2pPr>
            <a:lvl3pPr marL="771544" indent="0">
              <a:buNone/>
              <a:defRPr sz="1013"/>
            </a:lvl3pPr>
            <a:lvl4pPr marL="1157317" indent="0">
              <a:buNone/>
              <a:defRPr sz="844"/>
            </a:lvl4pPr>
            <a:lvl5pPr marL="1543088" indent="0">
              <a:buNone/>
              <a:defRPr sz="844"/>
            </a:lvl5pPr>
            <a:lvl6pPr marL="1928861" indent="0">
              <a:buNone/>
              <a:defRPr sz="844"/>
            </a:lvl6pPr>
            <a:lvl7pPr marL="2314632" indent="0">
              <a:buNone/>
              <a:defRPr sz="844"/>
            </a:lvl7pPr>
            <a:lvl8pPr marL="2700406" indent="0">
              <a:buNone/>
              <a:defRPr sz="844"/>
            </a:lvl8pPr>
            <a:lvl9pPr marL="3086178" indent="0">
              <a:buNone/>
              <a:defRPr sz="844"/>
            </a:lvl9pPr>
          </a:lstStyle>
          <a:p>
            <a:pPr lvl="0"/>
            <a:r>
              <a:rPr lang="sv-SE" dirty="0"/>
              <a:t>Skriv text här</a:t>
            </a:r>
          </a:p>
        </p:txBody>
      </p:sp>
      <p:sp>
        <p:nvSpPr>
          <p:cNvPr id="9" name="Platshållare för bild 8">
            <a:extLst>
              <a:ext uri="{FF2B5EF4-FFF2-40B4-BE49-F238E27FC236}">
                <a16:creationId xmlns:a16="http://schemas.microsoft.com/office/drawing/2014/main" id="{36478D41-85B2-4C52-AAD9-FBB6478B2BE9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1485900" y="8378473"/>
            <a:ext cx="7315200" cy="6526247"/>
          </a:xfrm>
        </p:spPr>
        <p:txBody>
          <a:bodyPr/>
          <a:lstStyle>
            <a:lvl1pPr>
              <a:defRPr/>
            </a:lvl1pPr>
          </a:lstStyle>
          <a:p>
            <a:r>
              <a:rPr lang="sv-SE" dirty="0"/>
              <a:t>Plats för illustration</a:t>
            </a:r>
          </a:p>
        </p:txBody>
      </p:sp>
      <p:sp>
        <p:nvSpPr>
          <p:cNvPr id="10" name="Platshållare för sidfot 9">
            <a:extLst>
              <a:ext uri="{FF2B5EF4-FFF2-40B4-BE49-F238E27FC236}">
                <a16:creationId xmlns:a16="http://schemas.microsoft.com/office/drawing/2014/main" id="{7A774E3A-F099-4D1C-9E8F-4C7DEA2EB1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976816843"/>
      </p:ext>
    </p:extLst>
  </p:cSld>
  <p:clrMapOvr>
    <a:masterClrMapping/>
  </p:clrMapOvr>
</p:sldLayout>
</file>

<file path=ppt/slideLayouts/slideLayout135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1_Evenemang me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A4A4EAE-A29C-4F2B-A68F-93CCDA6AD7C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173219" y="12757045"/>
            <a:ext cx="5069841" cy="863600"/>
          </a:xfrm>
        </p:spPr>
        <p:txBody>
          <a:bodyPr lIns="0" tIns="0" rIns="0" bIns="0" anchor="t" anchorCtr="0">
            <a:noAutofit/>
          </a:bodyPr>
          <a:lstStyle>
            <a:lvl1pPr>
              <a:defRPr sz="5400"/>
            </a:lvl1pPr>
          </a:lstStyle>
          <a:p>
            <a:r>
              <a:rPr lang="sv-SE" dirty="0"/>
              <a:t>Rubrik/</a:t>
            </a:r>
            <a:r>
              <a:rPr lang="sv-SE" dirty="0" err="1"/>
              <a:t>Lorem</a:t>
            </a:r>
            <a:endParaRPr lang="sv-SE" dirty="0"/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EC0E43EC-A8AD-487C-AAA6-6BB181A503D5}"/>
              </a:ext>
            </a:extLst>
          </p:cNvPr>
          <p:cNvSpPr>
            <a:spLocks noGrp="1"/>
          </p:cNvSpPr>
          <p:nvPr>
            <p:ph type="pic" idx="1" hasCustomPrompt="1"/>
          </p:nvPr>
        </p:nvSpPr>
        <p:spPr>
          <a:xfrm>
            <a:off x="1" y="3"/>
            <a:ext cx="10287002" cy="11763585"/>
          </a:xfrm>
          <a:solidFill>
            <a:schemeClr val="bg1">
              <a:lumMod val="85000"/>
            </a:schemeClr>
          </a:solidFill>
        </p:spPr>
        <p:txBody>
          <a:bodyPr tIns="1620000">
            <a:normAutofit/>
          </a:bodyPr>
          <a:lstStyle>
            <a:lvl1pPr marL="0" indent="0" algn="ctr">
              <a:buNone/>
              <a:defRPr sz="5400"/>
            </a:lvl1pPr>
            <a:lvl2pPr marL="385772" indent="0">
              <a:buNone/>
              <a:defRPr sz="2363"/>
            </a:lvl2pPr>
            <a:lvl3pPr marL="771544" indent="0">
              <a:buNone/>
              <a:defRPr sz="2025"/>
            </a:lvl3pPr>
            <a:lvl4pPr marL="1157317" indent="0">
              <a:buNone/>
              <a:defRPr sz="1688"/>
            </a:lvl4pPr>
            <a:lvl5pPr marL="1543088" indent="0">
              <a:buNone/>
              <a:defRPr sz="1688"/>
            </a:lvl5pPr>
            <a:lvl6pPr marL="1928861" indent="0">
              <a:buNone/>
              <a:defRPr sz="1688"/>
            </a:lvl6pPr>
            <a:lvl7pPr marL="2314632" indent="0">
              <a:buNone/>
              <a:defRPr sz="1688"/>
            </a:lvl7pPr>
            <a:lvl8pPr marL="2700406" indent="0">
              <a:buNone/>
              <a:defRPr sz="1688"/>
            </a:lvl8pPr>
            <a:lvl9pPr marL="3086178" indent="0">
              <a:buNone/>
              <a:defRPr sz="1688"/>
            </a:lvl9pPr>
          </a:lstStyle>
          <a:p>
            <a:r>
              <a:rPr lang="sv-SE" dirty="0"/>
              <a:t>Infoga bild här genom att klicka på ikonen i mitten.</a:t>
            </a:r>
          </a:p>
        </p:txBody>
      </p:sp>
      <p:sp>
        <p:nvSpPr>
          <p:cNvPr id="10" name="Platshållare för sidfot 9">
            <a:extLst>
              <a:ext uri="{FF2B5EF4-FFF2-40B4-BE49-F238E27FC236}">
                <a16:creationId xmlns:a16="http://schemas.microsoft.com/office/drawing/2014/main" id="{54796DD9-BBC4-41B7-BF8D-6169ED8C06AB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12" name="Platshållare för text 11">
            <a:extLst>
              <a:ext uri="{FF2B5EF4-FFF2-40B4-BE49-F238E27FC236}">
                <a16:creationId xmlns:a16="http://schemas.microsoft.com/office/drawing/2014/main" id="{03A570B2-EC8E-4A87-8419-E25EA5304A54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173219" y="13849245"/>
            <a:ext cx="5069841" cy="1772287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spcBef>
                <a:spcPts val="600"/>
              </a:spcBef>
              <a:defRPr sz="3600">
                <a:latin typeface="+mn-lt"/>
              </a:defRPr>
            </a:lvl1pPr>
          </a:lstStyle>
          <a:p>
            <a:pPr lvl="0"/>
            <a:r>
              <a:rPr lang="sv-SE" dirty="0"/>
              <a:t>Underrubrik/info</a:t>
            </a:r>
          </a:p>
        </p:txBody>
      </p:sp>
      <p:sp>
        <p:nvSpPr>
          <p:cNvPr id="6" name="Platshållare för text 11">
            <a:extLst>
              <a:ext uri="{FF2B5EF4-FFF2-40B4-BE49-F238E27FC236}">
                <a16:creationId xmlns:a16="http://schemas.microsoft.com/office/drawing/2014/main" id="{63257219-5932-7F28-1A79-40A18084CB2D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038225" y="12757045"/>
            <a:ext cx="2573655" cy="863600"/>
          </a:xfrm>
        </p:spPr>
        <p:txBody>
          <a:bodyPr>
            <a:noAutofit/>
          </a:bodyPr>
          <a:lstStyle>
            <a:lvl1pPr>
              <a:defRPr sz="6000">
                <a:latin typeface="+mj-lt"/>
              </a:defRPr>
            </a:lvl1pPr>
          </a:lstStyle>
          <a:p>
            <a:pPr lvl="0"/>
            <a:r>
              <a:rPr lang="sv-SE" dirty="0"/>
              <a:t>XX/XX</a:t>
            </a:r>
          </a:p>
        </p:txBody>
      </p:sp>
      <p:sp>
        <p:nvSpPr>
          <p:cNvPr id="8" name="Platshållare för text 11">
            <a:extLst>
              <a:ext uri="{FF2B5EF4-FFF2-40B4-BE49-F238E27FC236}">
                <a16:creationId xmlns:a16="http://schemas.microsoft.com/office/drawing/2014/main" id="{47C29937-978A-B77E-9EB9-C79ABA5B9636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038225" y="15221163"/>
            <a:ext cx="2573655" cy="400369"/>
          </a:xfrm>
        </p:spPr>
        <p:txBody>
          <a:bodyPr>
            <a:noAutofit/>
          </a:bodyPr>
          <a:lstStyle>
            <a:lvl1pPr>
              <a:defRPr>
                <a:latin typeface="+mj-lt"/>
              </a:defRPr>
            </a:lvl1pPr>
          </a:lstStyle>
          <a:p>
            <a:pPr lvl="0"/>
            <a:r>
              <a:rPr lang="sv-SE" dirty="0"/>
              <a:t>Fri entré</a:t>
            </a:r>
          </a:p>
        </p:txBody>
      </p:sp>
      <p:sp>
        <p:nvSpPr>
          <p:cNvPr id="11" name="Platshållare för text 8">
            <a:extLst>
              <a:ext uri="{FF2B5EF4-FFF2-40B4-BE49-F238E27FC236}">
                <a16:creationId xmlns:a16="http://schemas.microsoft.com/office/drawing/2014/main" id="{D535F5D6-87DD-B05D-29CD-CBC37DB85070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1038225" y="13849245"/>
            <a:ext cx="2573655" cy="1093575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spcBef>
                <a:spcPts val="600"/>
              </a:spcBef>
              <a:defRPr/>
            </a:lvl1pPr>
          </a:lstStyle>
          <a:p>
            <a:pPr lvl="0"/>
            <a:r>
              <a:rPr lang="sv-SE" dirty="0"/>
              <a:t>Veckodag Kl. XX–XX</a:t>
            </a:r>
          </a:p>
        </p:txBody>
      </p:sp>
    </p:spTree>
    <p:extLst>
      <p:ext uri="{BB962C8B-B14F-4D97-AF65-F5344CB8AC3E}">
        <p14:creationId xmlns:p14="http://schemas.microsoft.com/office/powerpoint/2010/main" val="929458689"/>
      </p:ext>
    </p:extLst>
  </p:cSld>
  <p:clrMapOvr>
    <a:masterClrMapping/>
  </p:clrMapOvr>
</p:sldLayout>
</file>

<file path=ppt/slideLayouts/slideLayout136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2_Evenemang me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A4A4EAE-A29C-4F2B-A68F-93CCDA6AD7C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173219" y="1325562"/>
            <a:ext cx="5069841" cy="863600"/>
          </a:xfrm>
        </p:spPr>
        <p:txBody>
          <a:bodyPr lIns="0" tIns="0" rIns="0" bIns="0" anchor="t" anchorCtr="0">
            <a:noAutofit/>
          </a:bodyPr>
          <a:lstStyle>
            <a:lvl1pPr>
              <a:defRPr sz="5400"/>
            </a:lvl1pPr>
          </a:lstStyle>
          <a:p>
            <a:r>
              <a:rPr lang="sv-SE" dirty="0"/>
              <a:t>Rubrik/</a:t>
            </a:r>
            <a:r>
              <a:rPr lang="sv-SE" dirty="0" err="1"/>
              <a:t>Lorem</a:t>
            </a:r>
            <a:endParaRPr lang="sv-SE" dirty="0"/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EC0E43EC-A8AD-487C-AAA6-6BB181A503D5}"/>
              </a:ext>
            </a:extLst>
          </p:cNvPr>
          <p:cNvSpPr>
            <a:spLocks noGrp="1"/>
          </p:cNvSpPr>
          <p:nvPr>
            <p:ph type="pic" idx="1" hasCustomPrompt="1"/>
          </p:nvPr>
        </p:nvSpPr>
        <p:spPr>
          <a:xfrm>
            <a:off x="0" y="5084553"/>
            <a:ext cx="10287002" cy="11763585"/>
          </a:xfrm>
          <a:solidFill>
            <a:schemeClr val="bg1">
              <a:lumMod val="85000"/>
            </a:schemeClr>
          </a:solidFill>
        </p:spPr>
        <p:txBody>
          <a:bodyPr tIns="1620000">
            <a:normAutofit/>
          </a:bodyPr>
          <a:lstStyle>
            <a:lvl1pPr marL="0" indent="0" algn="ctr">
              <a:buNone/>
              <a:defRPr sz="5400"/>
            </a:lvl1pPr>
            <a:lvl2pPr marL="385772" indent="0">
              <a:buNone/>
              <a:defRPr sz="2363"/>
            </a:lvl2pPr>
            <a:lvl3pPr marL="771544" indent="0">
              <a:buNone/>
              <a:defRPr sz="2025"/>
            </a:lvl3pPr>
            <a:lvl4pPr marL="1157317" indent="0">
              <a:buNone/>
              <a:defRPr sz="1688"/>
            </a:lvl4pPr>
            <a:lvl5pPr marL="1543088" indent="0">
              <a:buNone/>
              <a:defRPr sz="1688"/>
            </a:lvl5pPr>
            <a:lvl6pPr marL="1928861" indent="0">
              <a:buNone/>
              <a:defRPr sz="1688"/>
            </a:lvl6pPr>
            <a:lvl7pPr marL="2314632" indent="0">
              <a:buNone/>
              <a:defRPr sz="1688"/>
            </a:lvl7pPr>
            <a:lvl8pPr marL="2700406" indent="0">
              <a:buNone/>
              <a:defRPr sz="1688"/>
            </a:lvl8pPr>
            <a:lvl9pPr marL="3086178" indent="0">
              <a:buNone/>
              <a:defRPr sz="1688"/>
            </a:lvl9pPr>
          </a:lstStyle>
          <a:p>
            <a:r>
              <a:rPr lang="sv-SE" dirty="0"/>
              <a:t>Infoga bild här genom att klicka på ikonen i mitten.</a:t>
            </a:r>
          </a:p>
        </p:txBody>
      </p:sp>
      <p:sp>
        <p:nvSpPr>
          <p:cNvPr id="10" name="Platshållare för sidfot 9">
            <a:extLst>
              <a:ext uri="{FF2B5EF4-FFF2-40B4-BE49-F238E27FC236}">
                <a16:creationId xmlns:a16="http://schemas.microsoft.com/office/drawing/2014/main" id="{54796DD9-BBC4-41B7-BF8D-6169ED8C06AB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12" name="Platshållare för text 11">
            <a:extLst>
              <a:ext uri="{FF2B5EF4-FFF2-40B4-BE49-F238E27FC236}">
                <a16:creationId xmlns:a16="http://schemas.microsoft.com/office/drawing/2014/main" id="{03A570B2-EC8E-4A87-8419-E25EA5304A54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173219" y="2417762"/>
            <a:ext cx="5069841" cy="1772287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spcBef>
                <a:spcPts val="600"/>
              </a:spcBef>
              <a:defRPr sz="3600">
                <a:latin typeface="+mn-lt"/>
              </a:defRPr>
            </a:lvl1pPr>
          </a:lstStyle>
          <a:p>
            <a:pPr lvl="0"/>
            <a:r>
              <a:rPr lang="sv-SE" dirty="0"/>
              <a:t>Underrubrik/info</a:t>
            </a:r>
          </a:p>
        </p:txBody>
      </p:sp>
      <p:sp>
        <p:nvSpPr>
          <p:cNvPr id="6" name="Platshållare för text 11">
            <a:extLst>
              <a:ext uri="{FF2B5EF4-FFF2-40B4-BE49-F238E27FC236}">
                <a16:creationId xmlns:a16="http://schemas.microsoft.com/office/drawing/2014/main" id="{63257219-5932-7F28-1A79-40A18084CB2D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038225" y="1325562"/>
            <a:ext cx="2573655" cy="863600"/>
          </a:xfrm>
        </p:spPr>
        <p:txBody>
          <a:bodyPr>
            <a:noAutofit/>
          </a:bodyPr>
          <a:lstStyle>
            <a:lvl1pPr>
              <a:defRPr sz="6000">
                <a:latin typeface="+mj-lt"/>
              </a:defRPr>
            </a:lvl1pPr>
          </a:lstStyle>
          <a:p>
            <a:pPr lvl="0"/>
            <a:r>
              <a:rPr lang="sv-SE" dirty="0"/>
              <a:t>XX/XX</a:t>
            </a:r>
          </a:p>
        </p:txBody>
      </p:sp>
      <p:sp>
        <p:nvSpPr>
          <p:cNvPr id="8" name="Platshållare för text 11">
            <a:extLst>
              <a:ext uri="{FF2B5EF4-FFF2-40B4-BE49-F238E27FC236}">
                <a16:creationId xmlns:a16="http://schemas.microsoft.com/office/drawing/2014/main" id="{47C29937-978A-B77E-9EB9-C79ABA5B9636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038225" y="3789680"/>
            <a:ext cx="2573655" cy="400369"/>
          </a:xfrm>
        </p:spPr>
        <p:txBody>
          <a:bodyPr>
            <a:noAutofit/>
          </a:bodyPr>
          <a:lstStyle>
            <a:lvl1pPr>
              <a:defRPr>
                <a:latin typeface="+mj-lt"/>
              </a:defRPr>
            </a:lvl1pPr>
          </a:lstStyle>
          <a:p>
            <a:pPr lvl="0"/>
            <a:r>
              <a:rPr lang="sv-SE" dirty="0"/>
              <a:t>Fri entré</a:t>
            </a:r>
          </a:p>
        </p:txBody>
      </p:sp>
      <p:sp>
        <p:nvSpPr>
          <p:cNvPr id="11" name="Platshållare för text 8">
            <a:extLst>
              <a:ext uri="{FF2B5EF4-FFF2-40B4-BE49-F238E27FC236}">
                <a16:creationId xmlns:a16="http://schemas.microsoft.com/office/drawing/2014/main" id="{D535F5D6-87DD-B05D-29CD-CBC37DB85070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1038225" y="2417762"/>
            <a:ext cx="2573655" cy="1093575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spcBef>
                <a:spcPts val="600"/>
              </a:spcBef>
              <a:defRPr/>
            </a:lvl1pPr>
          </a:lstStyle>
          <a:p>
            <a:pPr lvl="0"/>
            <a:r>
              <a:rPr lang="sv-SE" dirty="0"/>
              <a:t>Veckodag Kl. XX–XX</a:t>
            </a:r>
          </a:p>
        </p:txBody>
      </p:sp>
    </p:spTree>
    <p:extLst>
      <p:ext uri="{BB962C8B-B14F-4D97-AF65-F5344CB8AC3E}">
        <p14:creationId xmlns:p14="http://schemas.microsoft.com/office/powerpoint/2010/main" val="3691348092"/>
      </p:ext>
    </p:extLst>
  </p:cSld>
  <p:clrMapOvr>
    <a:masterClrMapping/>
  </p:clrMapOvr>
</p:sldLayout>
</file>

<file path=ppt/slideLayouts/slideLayout137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type="title" preserve="1">
  <p:cSld name="Rubrikbild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1CDA0AD-544A-4A27-9AD7-13E4DD9EFCBE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016001" y="4406900"/>
            <a:ext cx="8254999" cy="2054194"/>
          </a:xfrm>
        </p:spPr>
        <p:txBody>
          <a:bodyPr lIns="0" tIns="0" rIns="0" bIns="0" anchor="b">
            <a:noAutofit/>
          </a:bodyPr>
          <a:lstStyle>
            <a:lvl1pPr algn="l">
              <a:defRPr sz="7800" spc="-60" baseline="0"/>
            </a:lvl1pPr>
          </a:lstStyle>
          <a:p>
            <a:r>
              <a:rPr lang="sv-SE" dirty="0"/>
              <a:t>Rubrik 1/</a:t>
            </a:r>
            <a:r>
              <a:rPr lang="sv-SE" dirty="0" err="1"/>
              <a:t>Lorem</a:t>
            </a:r>
            <a:r>
              <a:rPr lang="sv-SE" dirty="0"/>
              <a:t> </a:t>
            </a:r>
            <a:r>
              <a:rPr lang="sv-SE" dirty="0" err="1"/>
              <a:t>ipsum</a:t>
            </a:r>
            <a:r>
              <a:rPr lang="sv-SE" dirty="0"/>
              <a:t> Poris  </a:t>
            </a:r>
            <a:r>
              <a:rPr lang="sv-SE" dirty="0" err="1"/>
              <a:t>qui</a:t>
            </a:r>
            <a:endParaRPr lang="sv-SE" dirty="0"/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5ECA67C7-38DF-4AD9-A4D8-A5D5EC2AF11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16001" y="6908801"/>
            <a:ext cx="8254999" cy="6448778"/>
          </a:xfrm>
        </p:spPr>
        <p:txBody>
          <a:bodyPr lIns="0" tIns="0" rIns="0" bIns="0">
            <a:normAutofit/>
          </a:bodyPr>
          <a:lstStyle>
            <a:lvl1pPr marL="0" indent="0" algn="l">
              <a:buNone/>
              <a:defRPr sz="3600"/>
            </a:lvl1pPr>
            <a:lvl2pPr marL="385772" indent="0" algn="ctr">
              <a:buNone/>
              <a:defRPr sz="1688"/>
            </a:lvl2pPr>
            <a:lvl3pPr marL="771544" indent="0" algn="ctr">
              <a:buNone/>
              <a:defRPr sz="1519"/>
            </a:lvl3pPr>
            <a:lvl4pPr marL="1157317" indent="0" algn="ctr">
              <a:buNone/>
              <a:defRPr sz="1350"/>
            </a:lvl4pPr>
            <a:lvl5pPr marL="1543088" indent="0" algn="ctr">
              <a:buNone/>
              <a:defRPr sz="1350"/>
            </a:lvl5pPr>
            <a:lvl6pPr marL="1928861" indent="0" algn="ctr">
              <a:buNone/>
              <a:defRPr sz="1350"/>
            </a:lvl6pPr>
            <a:lvl7pPr marL="2314632" indent="0" algn="ctr">
              <a:buNone/>
              <a:defRPr sz="1350"/>
            </a:lvl7pPr>
            <a:lvl8pPr marL="2700406" indent="0" algn="ctr">
              <a:buNone/>
              <a:defRPr sz="1350"/>
            </a:lvl8pPr>
            <a:lvl9pPr marL="3086178" indent="0" algn="ctr">
              <a:buNone/>
              <a:defRPr sz="1350"/>
            </a:lvl9pPr>
          </a:lstStyle>
          <a:p>
            <a:r>
              <a:rPr lang="sv-SE" dirty="0"/>
              <a:t>Klicka här för att ändra mall för underrubrikformat</a:t>
            </a:r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F1D6FF09-CB9F-468B-8D09-07D69685C827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609008517"/>
      </p:ext>
    </p:extLst>
  </p:cSld>
  <p:clrMapOvr>
    <a:masterClrMapping/>
  </p:clrMapOvr>
</p:sldLayout>
</file>

<file path=ppt/slideLayouts/slideLayout138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Rubrikbild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1CDA0AD-544A-4A27-9AD7-13E4DD9EFCBE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242060" y="4835889"/>
            <a:ext cx="7802880" cy="4308111"/>
          </a:xfrm>
        </p:spPr>
        <p:txBody>
          <a:bodyPr lIns="0" tIns="0" rIns="0" bIns="0" anchor="ctr" anchorCtr="0">
            <a:noAutofit/>
          </a:bodyPr>
          <a:lstStyle>
            <a:lvl1pPr algn="l">
              <a:lnSpc>
                <a:spcPct val="100000"/>
              </a:lnSpc>
              <a:defRPr sz="9100" baseline="0"/>
            </a:lvl1pPr>
          </a:lstStyle>
          <a:p>
            <a:r>
              <a:rPr lang="fr-FR" dirty="0" err="1"/>
              <a:t>Rubrik</a:t>
            </a:r>
            <a:r>
              <a:rPr lang="fr-FR" dirty="0"/>
              <a:t> 0/</a:t>
            </a:r>
            <a:br>
              <a:rPr lang="fr-FR" dirty="0"/>
            </a:br>
            <a:r>
              <a:rPr lang="fr-FR" dirty="0"/>
              <a:t>Lorem ipsum </a:t>
            </a:r>
            <a:r>
              <a:rPr lang="fr-FR" dirty="0" err="1"/>
              <a:t>Poris</a:t>
            </a:r>
            <a:r>
              <a:rPr lang="fr-FR" dirty="0"/>
              <a:t> a qui.</a:t>
            </a:r>
            <a:endParaRPr lang="sv-SE" dirty="0"/>
          </a:p>
        </p:txBody>
      </p:sp>
      <p:sp>
        <p:nvSpPr>
          <p:cNvPr id="11" name="Platshållare för sidfot 17">
            <a:extLst>
              <a:ext uri="{FF2B5EF4-FFF2-40B4-BE49-F238E27FC236}">
                <a16:creationId xmlns:a16="http://schemas.microsoft.com/office/drawing/2014/main" id="{641E6FA2-15E4-4A8F-A473-EE10477A3E6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90525" y="17314332"/>
            <a:ext cx="5842635" cy="645055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sz="1800" b="1">
                <a:solidFill>
                  <a:schemeClr val="tx1"/>
                </a:solidFill>
                <a:latin typeface="+mn-lt"/>
              </a:defRPr>
            </a:lvl1pPr>
          </a:lstStyle>
          <a:p>
            <a:r>
              <a:rPr lang="sv-SE" dirty="0"/>
              <a:t>goteborg.se</a:t>
            </a:r>
          </a:p>
        </p:txBody>
      </p:sp>
    </p:spTree>
    <p:extLst>
      <p:ext uri="{BB962C8B-B14F-4D97-AF65-F5344CB8AC3E}">
        <p14:creationId xmlns:p14="http://schemas.microsoft.com/office/powerpoint/2010/main" val="2946189482"/>
      </p:ext>
    </p:extLst>
  </p:cSld>
  <p:clrMapOvr>
    <a:masterClrMapping/>
  </p:clrMapOvr>
  <p:hf sldNum="0" hdr="0" dt="0"/>
</p:sldLayout>
</file>

<file path=ppt/slideLayouts/slideLayout139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Rubrikbild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1CDA0AD-544A-4A27-9AD7-13E4DD9EFCBE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678219" y="3922082"/>
            <a:ext cx="6930562" cy="7802558"/>
          </a:xfrm>
        </p:spPr>
        <p:txBody>
          <a:bodyPr lIns="0" tIns="0" rIns="0" bIns="0" anchor="ctr" anchorCtr="0">
            <a:normAutofit/>
          </a:bodyPr>
          <a:lstStyle>
            <a:lvl1pPr algn="l">
              <a:lnSpc>
                <a:spcPct val="95000"/>
              </a:lnSpc>
              <a:defRPr sz="4600" spc="-56" baseline="0"/>
            </a:lvl1pPr>
          </a:lstStyle>
          <a:p>
            <a:r>
              <a:rPr lang="fr-FR" dirty="0" err="1"/>
              <a:t>Rubrik</a:t>
            </a:r>
            <a:r>
              <a:rPr lang="fr-FR" dirty="0"/>
              <a:t> 2/ Lorem ipsum </a:t>
            </a:r>
            <a:br>
              <a:rPr lang="fr-FR" dirty="0"/>
            </a:br>
            <a:r>
              <a:rPr lang="fr-FR" dirty="0" err="1"/>
              <a:t>Poris</a:t>
            </a:r>
            <a:r>
              <a:rPr lang="fr-FR" dirty="0"/>
              <a:t> a qui </a:t>
            </a:r>
            <a:r>
              <a:rPr lang="fr-FR" dirty="0" err="1"/>
              <a:t>enis</a:t>
            </a:r>
            <a:r>
              <a:rPr lang="fr-FR" dirty="0"/>
              <a:t> </a:t>
            </a:r>
            <a:r>
              <a:rPr lang="fr-FR" dirty="0" err="1"/>
              <a:t>aut</a:t>
            </a:r>
            <a:r>
              <a:rPr lang="fr-FR" dirty="0"/>
              <a:t> est, </a:t>
            </a:r>
            <a:r>
              <a:rPr lang="fr-FR" dirty="0" err="1"/>
              <a:t>nihillu</a:t>
            </a:r>
            <a:r>
              <a:rPr lang="fr-FR" dirty="0"/>
              <a:t> </a:t>
            </a:r>
            <a:r>
              <a:rPr lang="fr-FR" dirty="0" err="1"/>
              <a:t>ptatibusae</a:t>
            </a:r>
            <a:r>
              <a:rPr lang="fr-FR" dirty="0"/>
              <a:t>.</a:t>
            </a:r>
            <a:endParaRPr lang="sv-SE" dirty="0"/>
          </a:p>
        </p:txBody>
      </p:sp>
      <p:sp>
        <p:nvSpPr>
          <p:cNvPr id="6" name="Platshållare för sidfot 17">
            <a:extLst>
              <a:ext uri="{FF2B5EF4-FFF2-40B4-BE49-F238E27FC236}">
                <a16:creationId xmlns:a16="http://schemas.microsoft.com/office/drawing/2014/main" id="{766290C5-E290-4DAB-8AF3-5E756DEE7FC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90525" y="17314332"/>
            <a:ext cx="5842635" cy="645055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sz="1800" b="1">
                <a:solidFill>
                  <a:schemeClr val="tx1"/>
                </a:solidFill>
                <a:latin typeface="+mn-lt"/>
              </a:defRPr>
            </a:lvl1pPr>
          </a:lstStyle>
          <a:p>
            <a:r>
              <a:rPr lang="sv-SE" dirty="0"/>
              <a:t>goteborg.se</a:t>
            </a:r>
          </a:p>
        </p:txBody>
      </p:sp>
    </p:spTree>
    <p:extLst>
      <p:ext uri="{BB962C8B-B14F-4D97-AF65-F5344CB8AC3E}">
        <p14:creationId xmlns:p14="http://schemas.microsoft.com/office/powerpoint/2010/main" val="2700383566"/>
      </p:ext>
    </p:extLst>
  </p:cSld>
  <p:clrMapOvr>
    <a:masterClrMapping/>
  </p:clrMapOvr>
</p:sldLayout>
</file>

<file path=ppt/slideLayouts/slideLayout14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Illustration m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63D85C5-BD3F-4F54-B177-894B8B6BA1C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5900" y="9392213"/>
            <a:ext cx="7315200" cy="1100879"/>
          </a:xfrm>
        </p:spPr>
        <p:txBody>
          <a:bodyPr lIns="0" tIns="0" rIns="0" bIns="0" anchor="t" anchorCtr="0">
            <a:noAutofit/>
          </a:bodyPr>
          <a:lstStyle>
            <a:lvl1pPr>
              <a:defRPr sz="8000"/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8D86039D-5DF3-4D3D-ABBC-29AE51F93569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1485900" y="10887498"/>
            <a:ext cx="7315200" cy="4017222"/>
          </a:xfrm>
        </p:spPr>
        <p:txBody>
          <a:bodyPr>
            <a:noAutofit/>
          </a:bodyPr>
          <a:lstStyle>
            <a:lvl1pPr marL="0" indent="0">
              <a:buNone/>
              <a:defRPr sz="3600"/>
            </a:lvl1pPr>
            <a:lvl2pPr marL="385772" indent="0">
              <a:buNone/>
              <a:defRPr sz="1181"/>
            </a:lvl2pPr>
            <a:lvl3pPr marL="771544" indent="0">
              <a:buNone/>
              <a:defRPr sz="1013"/>
            </a:lvl3pPr>
            <a:lvl4pPr marL="1157317" indent="0">
              <a:buNone/>
              <a:defRPr sz="844"/>
            </a:lvl4pPr>
            <a:lvl5pPr marL="1543088" indent="0">
              <a:buNone/>
              <a:defRPr sz="844"/>
            </a:lvl5pPr>
            <a:lvl6pPr marL="1928861" indent="0">
              <a:buNone/>
              <a:defRPr sz="844"/>
            </a:lvl6pPr>
            <a:lvl7pPr marL="2314632" indent="0">
              <a:buNone/>
              <a:defRPr sz="844"/>
            </a:lvl7pPr>
            <a:lvl8pPr marL="2700406" indent="0">
              <a:buNone/>
              <a:defRPr sz="844"/>
            </a:lvl8pPr>
            <a:lvl9pPr marL="3086178" indent="0">
              <a:buNone/>
              <a:defRPr sz="844"/>
            </a:lvl9pPr>
          </a:lstStyle>
          <a:p>
            <a:pPr lvl="0"/>
            <a:r>
              <a:rPr lang="sv-SE" dirty="0"/>
              <a:t>Skriv text här</a:t>
            </a:r>
          </a:p>
        </p:txBody>
      </p:sp>
      <p:sp>
        <p:nvSpPr>
          <p:cNvPr id="9" name="Platshållare för bild 8">
            <a:extLst>
              <a:ext uri="{FF2B5EF4-FFF2-40B4-BE49-F238E27FC236}">
                <a16:creationId xmlns:a16="http://schemas.microsoft.com/office/drawing/2014/main" id="{36478D41-85B2-4C52-AAD9-FBB6478B2BE9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1485900" y="1956014"/>
            <a:ext cx="7315200" cy="6526247"/>
          </a:xfrm>
        </p:spPr>
        <p:txBody>
          <a:bodyPr/>
          <a:lstStyle>
            <a:lvl1pPr>
              <a:defRPr/>
            </a:lvl1pPr>
          </a:lstStyle>
          <a:p>
            <a:r>
              <a:rPr lang="sv-SE" dirty="0"/>
              <a:t>Plats för illustration</a:t>
            </a:r>
          </a:p>
        </p:txBody>
      </p:sp>
      <p:sp>
        <p:nvSpPr>
          <p:cNvPr id="10" name="Platshållare för sidfot 9">
            <a:extLst>
              <a:ext uri="{FF2B5EF4-FFF2-40B4-BE49-F238E27FC236}">
                <a16:creationId xmlns:a16="http://schemas.microsoft.com/office/drawing/2014/main" id="{7A774E3A-F099-4D1C-9E8F-4C7DEA2EB1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605823215"/>
      </p:ext>
    </p:extLst>
  </p:cSld>
  <p:clrMapOvr>
    <a:masterClrMapping/>
  </p:clrMapOvr>
</p:sldLayout>
</file>

<file path=ppt/slideLayouts/slideLayout140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1CDA0AD-544A-4A27-9AD7-13E4DD9EFCBE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956014" y="3922082"/>
            <a:ext cx="6374972" cy="2742878"/>
          </a:xfrm>
        </p:spPr>
        <p:txBody>
          <a:bodyPr lIns="0" tIns="0" rIns="0" bIns="0" anchor="ctr" anchorCtr="0">
            <a:normAutofit/>
          </a:bodyPr>
          <a:lstStyle>
            <a:lvl1pPr algn="l">
              <a:lnSpc>
                <a:spcPct val="95000"/>
              </a:lnSpc>
              <a:defRPr sz="4600" spc="-56" baseline="0"/>
            </a:lvl1pPr>
          </a:lstStyle>
          <a:p>
            <a:r>
              <a:rPr lang="fr-FR" dirty="0" err="1"/>
              <a:t>Rubrik</a:t>
            </a:r>
            <a:r>
              <a:rPr lang="fr-FR" dirty="0"/>
              <a:t> 2/ Lorem ipsum </a:t>
            </a:r>
            <a:br>
              <a:rPr lang="fr-FR" dirty="0"/>
            </a:br>
            <a:r>
              <a:rPr lang="fr-FR" dirty="0" err="1"/>
              <a:t>Poris</a:t>
            </a:r>
            <a:r>
              <a:rPr lang="fr-FR" dirty="0"/>
              <a:t> a qui </a:t>
            </a:r>
            <a:r>
              <a:rPr lang="fr-FR" dirty="0" err="1"/>
              <a:t>enis</a:t>
            </a:r>
            <a:r>
              <a:rPr lang="fr-FR" dirty="0"/>
              <a:t> </a:t>
            </a:r>
            <a:r>
              <a:rPr lang="fr-FR" dirty="0" err="1"/>
              <a:t>aut</a:t>
            </a:r>
            <a:r>
              <a:rPr lang="fr-FR" dirty="0"/>
              <a:t> est, </a:t>
            </a:r>
            <a:r>
              <a:rPr lang="fr-FR" dirty="0" err="1"/>
              <a:t>nihillu</a:t>
            </a:r>
            <a:r>
              <a:rPr lang="fr-FR" dirty="0"/>
              <a:t> </a:t>
            </a:r>
            <a:r>
              <a:rPr lang="fr-FR" dirty="0" err="1"/>
              <a:t>ptatibusae</a:t>
            </a:r>
            <a:r>
              <a:rPr lang="fr-FR" dirty="0"/>
              <a:t>.</a:t>
            </a:r>
            <a:endParaRPr lang="sv-SE" dirty="0"/>
          </a:p>
        </p:txBody>
      </p:sp>
      <p:sp>
        <p:nvSpPr>
          <p:cNvPr id="6" name="Platshållare för sidfot 17">
            <a:extLst>
              <a:ext uri="{FF2B5EF4-FFF2-40B4-BE49-F238E27FC236}">
                <a16:creationId xmlns:a16="http://schemas.microsoft.com/office/drawing/2014/main" id="{766290C5-E290-4DAB-8AF3-5E756DEE7FC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90525" y="17314332"/>
            <a:ext cx="5842635" cy="645055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sz="1800" b="1">
                <a:solidFill>
                  <a:schemeClr val="tx1"/>
                </a:solidFill>
                <a:latin typeface="+mn-lt"/>
              </a:defRPr>
            </a:lvl1pPr>
          </a:lstStyle>
          <a:p>
            <a:r>
              <a:rPr lang="sv-SE" dirty="0"/>
              <a:t>goteborg.se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1889DE51-7F8D-4659-A0E1-7AA89ABA9EB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955801" y="7193280"/>
            <a:ext cx="6375398" cy="8534400"/>
          </a:xfrm>
        </p:spPr>
        <p:txBody>
          <a:bodyPr/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</p:spTree>
    <p:extLst>
      <p:ext uri="{BB962C8B-B14F-4D97-AF65-F5344CB8AC3E}">
        <p14:creationId xmlns:p14="http://schemas.microsoft.com/office/powerpoint/2010/main" val="3790397973"/>
      </p:ext>
    </p:extLst>
  </p:cSld>
  <p:clrMapOvr>
    <a:masterClrMapping/>
  </p:clrMapOvr>
</p:sldLayout>
</file>

<file path=ppt/slideLayouts/slideLayout141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Schema/matsed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Platshållare för sidfot 3">
            <a:extLst>
              <a:ext uri="{FF2B5EF4-FFF2-40B4-BE49-F238E27FC236}">
                <a16:creationId xmlns:a16="http://schemas.microsoft.com/office/drawing/2014/main" id="{D7B04D3E-5FC4-4B43-9F7F-AD0BE59B014E}"/>
              </a:ext>
            </a:extLst>
          </p:cNvPr>
          <p:cNvSpPr>
            <a:spLocks noGrp="1"/>
          </p:cNvSpPr>
          <p:nvPr>
            <p:ph type="ftr" sz="quarter" idx="29"/>
          </p:nvPr>
        </p:nvSpPr>
        <p:spPr>
          <a:xfrm>
            <a:off x="390525" y="17314332"/>
            <a:ext cx="5842635" cy="645055"/>
          </a:xfrm>
        </p:spPr>
        <p:txBody>
          <a:bodyPr/>
          <a:lstStyle/>
          <a:p>
            <a:endParaRPr lang="sv-SE" dirty="0"/>
          </a:p>
        </p:txBody>
      </p:sp>
      <p:sp>
        <p:nvSpPr>
          <p:cNvPr id="27" name="Rubrik 1">
            <a:extLst>
              <a:ext uri="{FF2B5EF4-FFF2-40B4-BE49-F238E27FC236}">
                <a16:creationId xmlns:a16="http://schemas.microsoft.com/office/drawing/2014/main" id="{9D59E1D7-4CC1-4FA0-B282-0AEF3D5EA4E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90525" y="1525403"/>
            <a:ext cx="9505950" cy="645055"/>
          </a:xfrm>
        </p:spPr>
        <p:txBody>
          <a:bodyPr lIns="0" tIns="0" rIns="0" bIns="0" anchor="t" anchorCtr="0">
            <a:noAutofit/>
          </a:bodyPr>
          <a:lstStyle>
            <a:lvl1pPr algn="ctr">
              <a:defRPr sz="5500"/>
            </a:lvl1pPr>
          </a:lstStyle>
          <a:p>
            <a:r>
              <a:rPr lang="sv-SE" dirty="0"/>
              <a:t>Namn på verksamhet</a:t>
            </a:r>
          </a:p>
        </p:txBody>
      </p:sp>
      <p:sp>
        <p:nvSpPr>
          <p:cNvPr id="28" name="Platshållare för text 6">
            <a:extLst>
              <a:ext uri="{FF2B5EF4-FFF2-40B4-BE49-F238E27FC236}">
                <a16:creationId xmlns:a16="http://schemas.microsoft.com/office/drawing/2014/main" id="{9FEE7E44-5524-4A70-A26A-10AFE05FF71B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0525" y="2405179"/>
            <a:ext cx="9505950" cy="645056"/>
          </a:xfrm>
        </p:spPr>
        <p:txBody>
          <a:bodyPr>
            <a:normAutofit/>
          </a:bodyPr>
          <a:lstStyle>
            <a:lvl1pPr algn="ctr">
              <a:defRPr sz="3600"/>
            </a:lvl1pPr>
          </a:lstStyle>
          <a:p>
            <a:pPr lvl="0"/>
            <a:r>
              <a:rPr lang="sv-SE" dirty="0"/>
              <a:t>Händer i </a:t>
            </a:r>
            <a:r>
              <a:rPr lang="sv-SE" dirty="0" err="1"/>
              <a:t>xxMånad</a:t>
            </a:r>
            <a:endParaRPr lang="sv-SE" dirty="0"/>
          </a:p>
        </p:txBody>
      </p:sp>
      <p:sp>
        <p:nvSpPr>
          <p:cNvPr id="2" name="Platshållare för text 10">
            <a:extLst>
              <a:ext uri="{FF2B5EF4-FFF2-40B4-BE49-F238E27FC236}">
                <a16:creationId xmlns:a16="http://schemas.microsoft.com/office/drawing/2014/main" id="{5928A16F-5A71-C482-2EAD-2D298EDE2F9B}"/>
              </a:ext>
            </a:extLst>
          </p:cNvPr>
          <p:cNvSpPr>
            <a:spLocks noGrp="1"/>
          </p:cNvSpPr>
          <p:nvPr>
            <p:ph type="body" sz="quarter" idx="49" hasCustomPrompt="1"/>
          </p:nvPr>
        </p:nvSpPr>
        <p:spPr>
          <a:xfrm>
            <a:off x="962422" y="3818245"/>
            <a:ext cx="1953133" cy="1446212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54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X/X</a:t>
            </a:r>
          </a:p>
        </p:txBody>
      </p:sp>
      <p:sp>
        <p:nvSpPr>
          <p:cNvPr id="3" name="Platshållare för text 20">
            <a:extLst>
              <a:ext uri="{FF2B5EF4-FFF2-40B4-BE49-F238E27FC236}">
                <a16:creationId xmlns:a16="http://schemas.microsoft.com/office/drawing/2014/main" id="{D750489E-31BE-8C63-525B-205E50958F70}"/>
              </a:ext>
            </a:extLst>
          </p:cNvPr>
          <p:cNvSpPr>
            <a:spLocks noGrp="1"/>
          </p:cNvSpPr>
          <p:nvPr>
            <p:ph type="body" sz="quarter" idx="50" hasCustomPrompt="1"/>
          </p:nvPr>
        </p:nvSpPr>
        <p:spPr>
          <a:xfrm>
            <a:off x="3220529" y="3818245"/>
            <a:ext cx="4120071" cy="1446212"/>
          </a:xfrm>
        </p:spPr>
        <p:txBody>
          <a:bodyPr>
            <a:normAutofit/>
          </a:bodyPr>
          <a:lstStyle>
            <a:lvl1pPr>
              <a:spcBef>
                <a:spcPts val="600"/>
              </a:spcBef>
              <a:spcAft>
                <a:spcPts val="200"/>
              </a:spcAft>
              <a:defRPr sz="2900" b="1">
                <a:latin typeface="+mj-lt"/>
              </a:defRPr>
            </a:lvl1pPr>
            <a:lvl2pPr>
              <a:lnSpc>
                <a:spcPct val="100000"/>
              </a:lnSpc>
              <a:spcBef>
                <a:spcPts val="100"/>
              </a:spcBef>
              <a:defRPr sz="2900">
                <a:latin typeface="+mn-lt"/>
              </a:defRPr>
            </a:lvl2pPr>
            <a:lvl3pPr>
              <a:lnSpc>
                <a:spcPct val="100000"/>
              </a:lnSpc>
              <a:defRPr sz="2000"/>
            </a:lvl3pPr>
            <a:lvl4pPr>
              <a:lnSpc>
                <a:spcPct val="100000"/>
              </a:lnSpc>
              <a:defRPr sz="2000">
                <a:latin typeface="+mn-lt"/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2000"/>
            </a:lvl5pPr>
          </a:lstStyle>
          <a:p>
            <a:pPr lvl="0"/>
            <a:r>
              <a:rPr lang="sv-SE" dirty="0"/>
              <a:t>Evenemangsrubrik</a:t>
            </a:r>
          </a:p>
          <a:p>
            <a:pPr lvl="1"/>
            <a:r>
              <a:rPr lang="sv-SE" dirty="0"/>
              <a:t>Plats, rum, våning</a:t>
            </a:r>
          </a:p>
          <a:p>
            <a:pPr lvl="1"/>
            <a:r>
              <a:rPr lang="sv-SE" dirty="0"/>
              <a:t>Kl. 14.00</a:t>
            </a:r>
          </a:p>
        </p:txBody>
      </p:sp>
      <p:sp>
        <p:nvSpPr>
          <p:cNvPr id="4" name="Platshållare för text 10">
            <a:extLst>
              <a:ext uri="{FF2B5EF4-FFF2-40B4-BE49-F238E27FC236}">
                <a16:creationId xmlns:a16="http://schemas.microsoft.com/office/drawing/2014/main" id="{5F7F3BFB-734C-AE01-08E4-CF7421120ADB}"/>
              </a:ext>
            </a:extLst>
          </p:cNvPr>
          <p:cNvSpPr>
            <a:spLocks noGrp="1"/>
          </p:cNvSpPr>
          <p:nvPr>
            <p:ph type="body" sz="quarter" idx="51" hasCustomPrompt="1"/>
          </p:nvPr>
        </p:nvSpPr>
        <p:spPr>
          <a:xfrm>
            <a:off x="7551440" y="3818245"/>
            <a:ext cx="2127150" cy="1446212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38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00.00</a:t>
            </a:r>
          </a:p>
        </p:txBody>
      </p:sp>
      <p:sp>
        <p:nvSpPr>
          <p:cNvPr id="5" name="Platshållare för text 10">
            <a:extLst>
              <a:ext uri="{FF2B5EF4-FFF2-40B4-BE49-F238E27FC236}">
                <a16:creationId xmlns:a16="http://schemas.microsoft.com/office/drawing/2014/main" id="{0A9A0A52-8C35-7982-AE7B-A0CFE2014868}"/>
              </a:ext>
            </a:extLst>
          </p:cNvPr>
          <p:cNvSpPr>
            <a:spLocks noGrp="1"/>
          </p:cNvSpPr>
          <p:nvPr>
            <p:ph type="body" sz="quarter" idx="52" hasCustomPrompt="1"/>
          </p:nvPr>
        </p:nvSpPr>
        <p:spPr>
          <a:xfrm>
            <a:off x="962422" y="5803926"/>
            <a:ext cx="1953133" cy="1446212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54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X/X</a:t>
            </a:r>
          </a:p>
        </p:txBody>
      </p:sp>
      <p:sp>
        <p:nvSpPr>
          <p:cNvPr id="6" name="Platshållare för text 20">
            <a:extLst>
              <a:ext uri="{FF2B5EF4-FFF2-40B4-BE49-F238E27FC236}">
                <a16:creationId xmlns:a16="http://schemas.microsoft.com/office/drawing/2014/main" id="{2D9ACA94-EF26-D6FA-E56E-A48A8FCD3AF0}"/>
              </a:ext>
            </a:extLst>
          </p:cNvPr>
          <p:cNvSpPr>
            <a:spLocks noGrp="1"/>
          </p:cNvSpPr>
          <p:nvPr>
            <p:ph type="body" sz="quarter" idx="53" hasCustomPrompt="1"/>
          </p:nvPr>
        </p:nvSpPr>
        <p:spPr>
          <a:xfrm>
            <a:off x="3220529" y="5803926"/>
            <a:ext cx="4120071" cy="1446212"/>
          </a:xfrm>
        </p:spPr>
        <p:txBody>
          <a:bodyPr>
            <a:normAutofit/>
          </a:bodyPr>
          <a:lstStyle>
            <a:lvl1pPr>
              <a:spcBef>
                <a:spcPts val="600"/>
              </a:spcBef>
              <a:spcAft>
                <a:spcPts val="200"/>
              </a:spcAft>
              <a:defRPr sz="2900" b="1">
                <a:latin typeface="+mj-lt"/>
              </a:defRPr>
            </a:lvl1pPr>
            <a:lvl2pPr>
              <a:lnSpc>
                <a:spcPct val="100000"/>
              </a:lnSpc>
              <a:spcBef>
                <a:spcPts val="100"/>
              </a:spcBef>
              <a:defRPr sz="2900">
                <a:latin typeface="+mn-lt"/>
              </a:defRPr>
            </a:lvl2pPr>
            <a:lvl3pPr>
              <a:lnSpc>
                <a:spcPct val="100000"/>
              </a:lnSpc>
              <a:defRPr sz="2000"/>
            </a:lvl3pPr>
            <a:lvl4pPr>
              <a:lnSpc>
                <a:spcPct val="100000"/>
              </a:lnSpc>
              <a:defRPr sz="2000">
                <a:latin typeface="+mn-lt"/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2000"/>
            </a:lvl5pPr>
          </a:lstStyle>
          <a:p>
            <a:pPr lvl="0"/>
            <a:r>
              <a:rPr lang="sv-SE" dirty="0"/>
              <a:t>Evenemangsrubrik</a:t>
            </a:r>
          </a:p>
          <a:p>
            <a:pPr lvl="1"/>
            <a:r>
              <a:rPr lang="sv-SE" dirty="0"/>
              <a:t>Plats, rum, våning</a:t>
            </a:r>
          </a:p>
          <a:p>
            <a:pPr lvl="1"/>
            <a:r>
              <a:rPr lang="sv-SE" dirty="0"/>
              <a:t>Kl. 14.00</a:t>
            </a:r>
          </a:p>
        </p:txBody>
      </p:sp>
      <p:sp>
        <p:nvSpPr>
          <p:cNvPr id="7" name="Platshållare för text 10">
            <a:extLst>
              <a:ext uri="{FF2B5EF4-FFF2-40B4-BE49-F238E27FC236}">
                <a16:creationId xmlns:a16="http://schemas.microsoft.com/office/drawing/2014/main" id="{20AC1FD6-F199-F50B-CFF6-4318A9F4406E}"/>
              </a:ext>
            </a:extLst>
          </p:cNvPr>
          <p:cNvSpPr>
            <a:spLocks noGrp="1"/>
          </p:cNvSpPr>
          <p:nvPr>
            <p:ph type="body" sz="quarter" idx="54" hasCustomPrompt="1"/>
          </p:nvPr>
        </p:nvSpPr>
        <p:spPr>
          <a:xfrm>
            <a:off x="7551440" y="5803926"/>
            <a:ext cx="2127150" cy="1446212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38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00.00</a:t>
            </a:r>
          </a:p>
        </p:txBody>
      </p:sp>
      <p:sp>
        <p:nvSpPr>
          <p:cNvPr id="8" name="Platshållare för text 10">
            <a:extLst>
              <a:ext uri="{FF2B5EF4-FFF2-40B4-BE49-F238E27FC236}">
                <a16:creationId xmlns:a16="http://schemas.microsoft.com/office/drawing/2014/main" id="{67EDB7CE-5E1C-E831-FA76-8D4914B35511}"/>
              </a:ext>
            </a:extLst>
          </p:cNvPr>
          <p:cNvSpPr>
            <a:spLocks noGrp="1"/>
          </p:cNvSpPr>
          <p:nvPr>
            <p:ph type="body" sz="quarter" idx="55" hasCustomPrompt="1"/>
          </p:nvPr>
        </p:nvSpPr>
        <p:spPr>
          <a:xfrm>
            <a:off x="962422" y="7789607"/>
            <a:ext cx="1953133" cy="1446212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54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X/X</a:t>
            </a:r>
          </a:p>
        </p:txBody>
      </p:sp>
      <p:sp>
        <p:nvSpPr>
          <p:cNvPr id="9" name="Platshållare för text 20">
            <a:extLst>
              <a:ext uri="{FF2B5EF4-FFF2-40B4-BE49-F238E27FC236}">
                <a16:creationId xmlns:a16="http://schemas.microsoft.com/office/drawing/2014/main" id="{8E6054F1-923B-2E85-FB25-7C75E1C33974}"/>
              </a:ext>
            </a:extLst>
          </p:cNvPr>
          <p:cNvSpPr>
            <a:spLocks noGrp="1"/>
          </p:cNvSpPr>
          <p:nvPr>
            <p:ph type="body" sz="quarter" idx="56" hasCustomPrompt="1"/>
          </p:nvPr>
        </p:nvSpPr>
        <p:spPr>
          <a:xfrm>
            <a:off x="3220529" y="7789607"/>
            <a:ext cx="4120071" cy="1446212"/>
          </a:xfrm>
        </p:spPr>
        <p:txBody>
          <a:bodyPr>
            <a:normAutofit/>
          </a:bodyPr>
          <a:lstStyle>
            <a:lvl1pPr>
              <a:spcBef>
                <a:spcPts val="600"/>
              </a:spcBef>
              <a:spcAft>
                <a:spcPts val="200"/>
              </a:spcAft>
              <a:defRPr sz="2900" b="1">
                <a:latin typeface="+mj-lt"/>
              </a:defRPr>
            </a:lvl1pPr>
            <a:lvl2pPr>
              <a:lnSpc>
                <a:spcPct val="100000"/>
              </a:lnSpc>
              <a:spcBef>
                <a:spcPts val="100"/>
              </a:spcBef>
              <a:defRPr sz="2900">
                <a:latin typeface="+mn-lt"/>
              </a:defRPr>
            </a:lvl2pPr>
            <a:lvl3pPr>
              <a:lnSpc>
                <a:spcPct val="100000"/>
              </a:lnSpc>
              <a:defRPr sz="2000"/>
            </a:lvl3pPr>
            <a:lvl4pPr>
              <a:lnSpc>
                <a:spcPct val="100000"/>
              </a:lnSpc>
              <a:defRPr sz="2000">
                <a:latin typeface="+mn-lt"/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2000"/>
            </a:lvl5pPr>
          </a:lstStyle>
          <a:p>
            <a:pPr lvl="0"/>
            <a:r>
              <a:rPr lang="sv-SE" dirty="0"/>
              <a:t>Evenemangsrubrik</a:t>
            </a:r>
          </a:p>
          <a:p>
            <a:pPr lvl="1"/>
            <a:r>
              <a:rPr lang="sv-SE" dirty="0"/>
              <a:t>Plats, rum, våning</a:t>
            </a:r>
          </a:p>
          <a:p>
            <a:pPr lvl="1"/>
            <a:r>
              <a:rPr lang="sv-SE" dirty="0"/>
              <a:t>Kl. 14.00</a:t>
            </a:r>
          </a:p>
        </p:txBody>
      </p:sp>
      <p:sp>
        <p:nvSpPr>
          <p:cNvPr id="10" name="Platshållare för text 10">
            <a:extLst>
              <a:ext uri="{FF2B5EF4-FFF2-40B4-BE49-F238E27FC236}">
                <a16:creationId xmlns:a16="http://schemas.microsoft.com/office/drawing/2014/main" id="{5666D2AF-7771-C925-0F3F-20F1A0B41094}"/>
              </a:ext>
            </a:extLst>
          </p:cNvPr>
          <p:cNvSpPr>
            <a:spLocks noGrp="1"/>
          </p:cNvSpPr>
          <p:nvPr>
            <p:ph type="body" sz="quarter" idx="57" hasCustomPrompt="1"/>
          </p:nvPr>
        </p:nvSpPr>
        <p:spPr>
          <a:xfrm>
            <a:off x="7551440" y="7789607"/>
            <a:ext cx="2127150" cy="1446212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38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00.00</a:t>
            </a:r>
          </a:p>
        </p:txBody>
      </p:sp>
      <p:sp>
        <p:nvSpPr>
          <p:cNvPr id="12" name="Platshållare för text 10">
            <a:extLst>
              <a:ext uri="{FF2B5EF4-FFF2-40B4-BE49-F238E27FC236}">
                <a16:creationId xmlns:a16="http://schemas.microsoft.com/office/drawing/2014/main" id="{2437160E-8D70-B5B9-EBA0-D1C2BC2CE877}"/>
              </a:ext>
            </a:extLst>
          </p:cNvPr>
          <p:cNvSpPr>
            <a:spLocks noGrp="1"/>
          </p:cNvSpPr>
          <p:nvPr>
            <p:ph type="body" sz="quarter" idx="58" hasCustomPrompt="1"/>
          </p:nvPr>
        </p:nvSpPr>
        <p:spPr>
          <a:xfrm>
            <a:off x="962422" y="9775288"/>
            <a:ext cx="1953133" cy="1446212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54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X/X</a:t>
            </a:r>
          </a:p>
        </p:txBody>
      </p:sp>
      <p:sp>
        <p:nvSpPr>
          <p:cNvPr id="13" name="Platshållare för text 20">
            <a:extLst>
              <a:ext uri="{FF2B5EF4-FFF2-40B4-BE49-F238E27FC236}">
                <a16:creationId xmlns:a16="http://schemas.microsoft.com/office/drawing/2014/main" id="{6E493699-6833-DF27-96AC-74735F56A89B}"/>
              </a:ext>
            </a:extLst>
          </p:cNvPr>
          <p:cNvSpPr>
            <a:spLocks noGrp="1"/>
          </p:cNvSpPr>
          <p:nvPr>
            <p:ph type="body" sz="quarter" idx="59" hasCustomPrompt="1"/>
          </p:nvPr>
        </p:nvSpPr>
        <p:spPr>
          <a:xfrm>
            <a:off x="3220529" y="9775288"/>
            <a:ext cx="4120071" cy="1446212"/>
          </a:xfrm>
        </p:spPr>
        <p:txBody>
          <a:bodyPr>
            <a:normAutofit/>
          </a:bodyPr>
          <a:lstStyle>
            <a:lvl1pPr>
              <a:spcBef>
                <a:spcPts val="600"/>
              </a:spcBef>
              <a:spcAft>
                <a:spcPts val="200"/>
              </a:spcAft>
              <a:defRPr sz="2900" b="1">
                <a:latin typeface="+mj-lt"/>
              </a:defRPr>
            </a:lvl1pPr>
            <a:lvl2pPr>
              <a:lnSpc>
                <a:spcPct val="100000"/>
              </a:lnSpc>
              <a:spcBef>
                <a:spcPts val="100"/>
              </a:spcBef>
              <a:defRPr sz="2900">
                <a:latin typeface="+mn-lt"/>
              </a:defRPr>
            </a:lvl2pPr>
            <a:lvl3pPr>
              <a:lnSpc>
                <a:spcPct val="100000"/>
              </a:lnSpc>
              <a:defRPr sz="2000"/>
            </a:lvl3pPr>
            <a:lvl4pPr>
              <a:lnSpc>
                <a:spcPct val="100000"/>
              </a:lnSpc>
              <a:defRPr sz="2000">
                <a:latin typeface="+mn-lt"/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2000"/>
            </a:lvl5pPr>
          </a:lstStyle>
          <a:p>
            <a:pPr lvl="0"/>
            <a:r>
              <a:rPr lang="sv-SE" dirty="0"/>
              <a:t>Evenemangsrubrik</a:t>
            </a:r>
          </a:p>
          <a:p>
            <a:pPr lvl="1"/>
            <a:r>
              <a:rPr lang="sv-SE" dirty="0"/>
              <a:t>Plats, rum, våning</a:t>
            </a:r>
          </a:p>
          <a:p>
            <a:pPr lvl="1"/>
            <a:r>
              <a:rPr lang="sv-SE" dirty="0"/>
              <a:t>Kl. 14.00</a:t>
            </a:r>
          </a:p>
        </p:txBody>
      </p:sp>
      <p:sp>
        <p:nvSpPr>
          <p:cNvPr id="14" name="Platshållare för text 10">
            <a:extLst>
              <a:ext uri="{FF2B5EF4-FFF2-40B4-BE49-F238E27FC236}">
                <a16:creationId xmlns:a16="http://schemas.microsoft.com/office/drawing/2014/main" id="{2749FD2E-EE21-3191-F3D7-E005A3ACDE89}"/>
              </a:ext>
            </a:extLst>
          </p:cNvPr>
          <p:cNvSpPr>
            <a:spLocks noGrp="1"/>
          </p:cNvSpPr>
          <p:nvPr>
            <p:ph type="body" sz="quarter" idx="60" hasCustomPrompt="1"/>
          </p:nvPr>
        </p:nvSpPr>
        <p:spPr>
          <a:xfrm>
            <a:off x="7551440" y="9775288"/>
            <a:ext cx="2127150" cy="1446212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38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00.00</a:t>
            </a:r>
          </a:p>
        </p:txBody>
      </p:sp>
      <p:sp>
        <p:nvSpPr>
          <p:cNvPr id="15" name="Platshållare för text 10">
            <a:extLst>
              <a:ext uri="{FF2B5EF4-FFF2-40B4-BE49-F238E27FC236}">
                <a16:creationId xmlns:a16="http://schemas.microsoft.com/office/drawing/2014/main" id="{469C8DE8-EE8E-D17F-33F3-D8DF5AA7BF9F}"/>
              </a:ext>
            </a:extLst>
          </p:cNvPr>
          <p:cNvSpPr>
            <a:spLocks noGrp="1"/>
          </p:cNvSpPr>
          <p:nvPr>
            <p:ph type="body" sz="quarter" idx="61" hasCustomPrompt="1"/>
          </p:nvPr>
        </p:nvSpPr>
        <p:spPr>
          <a:xfrm>
            <a:off x="962422" y="11760969"/>
            <a:ext cx="1953133" cy="1446212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54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X/X</a:t>
            </a:r>
          </a:p>
        </p:txBody>
      </p:sp>
      <p:sp>
        <p:nvSpPr>
          <p:cNvPr id="16" name="Platshållare för text 20">
            <a:extLst>
              <a:ext uri="{FF2B5EF4-FFF2-40B4-BE49-F238E27FC236}">
                <a16:creationId xmlns:a16="http://schemas.microsoft.com/office/drawing/2014/main" id="{298E9F3A-D51C-8F44-D131-977CD37715F6}"/>
              </a:ext>
            </a:extLst>
          </p:cNvPr>
          <p:cNvSpPr>
            <a:spLocks noGrp="1"/>
          </p:cNvSpPr>
          <p:nvPr>
            <p:ph type="body" sz="quarter" idx="62" hasCustomPrompt="1"/>
          </p:nvPr>
        </p:nvSpPr>
        <p:spPr>
          <a:xfrm>
            <a:off x="3220529" y="11760969"/>
            <a:ext cx="4120071" cy="1446212"/>
          </a:xfrm>
        </p:spPr>
        <p:txBody>
          <a:bodyPr>
            <a:normAutofit/>
          </a:bodyPr>
          <a:lstStyle>
            <a:lvl1pPr>
              <a:spcBef>
                <a:spcPts val="600"/>
              </a:spcBef>
              <a:spcAft>
                <a:spcPts val="200"/>
              </a:spcAft>
              <a:defRPr sz="2900" b="1">
                <a:latin typeface="+mj-lt"/>
              </a:defRPr>
            </a:lvl1pPr>
            <a:lvl2pPr>
              <a:lnSpc>
                <a:spcPct val="100000"/>
              </a:lnSpc>
              <a:spcBef>
                <a:spcPts val="100"/>
              </a:spcBef>
              <a:defRPr sz="2900">
                <a:latin typeface="+mn-lt"/>
              </a:defRPr>
            </a:lvl2pPr>
            <a:lvl3pPr>
              <a:lnSpc>
                <a:spcPct val="100000"/>
              </a:lnSpc>
              <a:defRPr sz="2000"/>
            </a:lvl3pPr>
            <a:lvl4pPr>
              <a:lnSpc>
                <a:spcPct val="100000"/>
              </a:lnSpc>
              <a:defRPr sz="2000">
                <a:latin typeface="+mn-lt"/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2000"/>
            </a:lvl5pPr>
          </a:lstStyle>
          <a:p>
            <a:pPr lvl="0"/>
            <a:r>
              <a:rPr lang="sv-SE" dirty="0"/>
              <a:t>Evenemangsrubrik</a:t>
            </a:r>
          </a:p>
          <a:p>
            <a:pPr lvl="1"/>
            <a:r>
              <a:rPr lang="sv-SE" dirty="0"/>
              <a:t>Plats, rum, våning</a:t>
            </a:r>
          </a:p>
          <a:p>
            <a:pPr lvl="1"/>
            <a:r>
              <a:rPr lang="sv-SE" dirty="0"/>
              <a:t>Kl. 14.00</a:t>
            </a:r>
          </a:p>
        </p:txBody>
      </p:sp>
      <p:sp>
        <p:nvSpPr>
          <p:cNvPr id="17" name="Platshållare för text 10">
            <a:extLst>
              <a:ext uri="{FF2B5EF4-FFF2-40B4-BE49-F238E27FC236}">
                <a16:creationId xmlns:a16="http://schemas.microsoft.com/office/drawing/2014/main" id="{1A09BC35-80AE-E36C-5FAF-A008F6C9CFAC}"/>
              </a:ext>
            </a:extLst>
          </p:cNvPr>
          <p:cNvSpPr>
            <a:spLocks noGrp="1"/>
          </p:cNvSpPr>
          <p:nvPr>
            <p:ph type="body" sz="quarter" idx="63" hasCustomPrompt="1"/>
          </p:nvPr>
        </p:nvSpPr>
        <p:spPr>
          <a:xfrm>
            <a:off x="7551440" y="11760969"/>
            <a:ext cx="2127150" cy="1446212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38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00.00</a:t>
            </a:r>
          </a:p>
        </p:txBody>
      </p:sp>
      <p:sp>
        <p:nvSpPr>
          <p:cNvPr id="18" name="Platshållare för text 10">
            <a:extLst>
              <a:ext uri="{FF2B5EF4-FFF2-40B4-BE49-F238E27FC236}">
                <a16:creationId xmlns:a16="http://schemas.microsoft.com/office/drawing/2014/main" id="{1D6E7D0C-0DA4-10FD-A0B4-0E131A44215E}"/>
              </a:ext>
            </a:extLst>
          </p:cNvPr>
          <p:cNvSpPr>
            <a:spLocks noGrp="1"/>
          </p:cNvSpPr>
          <p:nvPr>
            <p:ph type="body" sz="quarter" idx="64" hasCustomPrompt="1"/>
          </p:nvPr>
        </p:nvSpPr>
        <p:spPr>
          <a:xfrm>
            <a:off x="962422" y="13746649"/>
            <a:ext cx="1953133" cy="1446212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54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X/X</a:t>
            </a:r>
          </a:p>
        </p:txBody>
      </p:sp>
      <p:sp>
        <p:nvSpPr>
          <p:cNvPr id="19" name="Platshållare för text 20">
            <a:extLst>
              <a:ext uri="{FF2B5EF4-FFF2-40B4-BE49-F238E27FC236}">
                <a16:creationId xmlns:a16="http://schemas.microsoft.com/office/drawing/2014/main" id="{851FB163-68CC-7267-BD67-48E3571C1A53}"/>
              </a:ext>
            </a:extLst>
          </p:cNvPr>
          <p:cNvSpPr>
            <a:spLocks noGrp="1"/>
          </p:cNvSpPr>
          <p:nvPr>
            <p:ph type="body" sz="quarter" idx="65" hasCustomPrompt="1"/>
          </p:nvPr>
        </p:nvSpPr>
        <p:spPr>
          <a:xfrm>
            <a:off x="3220529" y="13746649"/>
            <a:ext cx="4120071" cy="1446212"/>
          </a:xfrm>
        </p:spPr>
        <p:txBody>
          <a:bodyPr>
            <a:normAutofit/>
          </a:bodyPr>
          <a:lstStyle>
            <a:lvl1pPr>
              <a:spcBef>
                <a:spcPts val="600"/>
              </a:spcBef>
              <a:spcAft>
                <a:spcPts val="200"/>
              </a:spcAft>
              <a:defRPr sz="2900" b="1">
                <a:latin typeface="+mj-lt"/>
              </a:defRPr>
            </a:lvl1pPr>
            <a:lvl2pPr>
              <a:lnSpc>
                <a:spcPct val="100000"/>
              </a:lnSpc>
              <a:spcBef>
                <a:spcPts val="100"/>
              </a:spcBef>
              <a:defRPr sz="2900">
                <a:latin typeface="+mn-lt"/>
              </a:defRPr>
            </a:lvl2pPr>
            <a:lvl3pPr>
              <a:lnSpc>
                <a:spcPct val="100000"/>
              </a:lnSpc>
              <a:defRPr sz="2000"/>
            </a:lvl3pPr>
            <a:lvl4pPr>
              <a:lnSpc>
                <a:spcPct val="100000"/>
              </a:lnSpc>
              <a:defRPr sz="2000">
                <a:latin typeface="+mn-lt"/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2000"/>
            </a:lvl5pPr>
          </a:lstStyle>
          <a:p>
            <a:pPr lvl="0"/>
            <a:r>
              <a:rPr lang="sv-SE" dirty="0"/>
              <a:t>Evenemangsrubrik</a:t>
            </a:r>
          </a:p>
          <a:p>
            <a:pPr lvl="1"/>
            <a:r>
              <a:rPr lang="sv-SE" dirty="0"/>
              <a:t>Plats, rum, våning</a:t>
            </a:r>
          </a:p>
          <a:p>
            <a:pPr lvl="1"/>
            <a:r>
              <a:rPr lang="sv-SE" dirty="0"/>
              <a:t>Kl. 14.00</a:t>
            </a:r>
          </a:p>
        </p:txBody>
      </p:sp>
      <p:sp>
        <p:nvSpPr>
          <p:cNvPr id="20" name="Platshållare för text 10">
            <a:extLst>
              <a:ext uri="{FF2B5EF4-FFF2-40B4-BE49-F238E27FC236}">
                <a16:creationId xmlns:a16="http://schemas.microsoft.com/office/drawing/2014/main" id="{845F6AB6-9094-66F5-5B60-DF4ED03279F5}"/>
              </a:ext>
            </a:extLst>
          </p:cNvPr>
          <p:cNvSpPr>
            <a:spLocks noGrp="1"/>
          </p:cNvSpPr>
          <p:nvPr>
            <p:ph type="body" sz="quarter" idx="66" hasCustomPrompt="1"/>
          </p:nvPr>
        </p:nvSpPr>
        <p:spPr>
          <a:xfrm>
            <a:off x="7551440" y="13746649"/>
            <a:ext cx="2127150" cy="1446212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38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00.00</a:t>
            </a:r>
          </a:p>
        </p:txBody>
      </p:sp>
    </p:spTree>
    <p:extLst>
      <p:ext uri="{BB962C8B-B14F-4D97-AF65-F5344CB8AC3E}">
        <p14:creationId xmlns:p14="http://schemas.microsoft.com/office/powerpoint/2010/main" val="2576822439"/>
      </p:ext>
    </p:extLst>
  </p:cSld>
  <p:clrMapOvr>
    <a:masterClrMapping/>
  </p:clrMapOvr>
</p:sldLayout>
</file>

<file path=ppt/slideLayouts/slideLayout142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Schema/matsedel färre datu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7612C9F-79AA-44EB-BEB8-370CA9225D8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90525" y="1525403"/>
            <a:ext cx="9505950" cy="645055"/>
          </a:xfrm>
        </p:spPr>
        <p:txBody>
          <a:bodyPr lIns="0" tIns="0" rIns="0" bIns="0" anchor="t" anchorCtr="0">
            <a:noAutofit/>
          </a:bodyPr>
          <a:lstStyle>
            <a:lvl1pPr algn="ctr">
              <a:defRPr sz="5500"/>
            </a:lvl1pPr>
          </a:lstStyle>
          <a:p>
            <a:r>
              <a:rPr lang="sv-SE" dirty="0"/>
              <a:t>Namn på verksamhet</a:t>
            </a:r>
          </a:p>
        </p:txBody>
      </p:sp>
      <p:sp>
        <p:nvSpPr>
          <p:cNvPr id="51" name="Platshållare för sidfot 3">
            <a:extLst>
              <a:ext uri="{FF2B5EF4-FFF2-40B4-BE49-F238E27FC236}">
                <a16:creationId xmlns:a16="http://schemas.microsoft.com/office/drawing/2014/main" id="{8C549C2B-A32E-452C-853D-ED88DF73100B}"/>
              </a:ext>
            </a:extLst>
          </p:cNvPr>
          <p:cNvSpPr>
            <a:spLocks noGrp="1"/>
          </p:cNvSpPr>
          <p:nvPr>
            <p:ph type="ftr" sz="quarter" idx="25"/>
          </p:nvPr>
        </p:nvSpPr>
        <p:spPr>
          <a:xfrm>
            <a:off x="390525" y="17314332"/>
            <a:ext cx="5842635" cy="645055"/>
          </a:xfrm>
        </p:spPr>
        <p:txBody>
          <a:bodyPr/>
          <a:lstStyle/>
          <a:p>
            <a:endParaRPr lang="sv-SE" dirty="0"/>
          </a:p>
        </p:txBody>
      </p:sp>
      <p:sp>
        <p:nvSpPr>
          <p:cNvPr id="52" name="Platshållare för text 6">
            <a:extLst>
              <a:ext uri="{FF2B5EF4-FFF2-40B4-BE49-F238E27FC236}">
                <a16:creationId xmlns:a16="http://schemas.microsoft.com/office/drawing/2014/main" id="{A740DA9A-192C-467C-844C-55BA1C995008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0525" y="2405179"/>
            <a:ext cx="9505950" cy="645056"/>
          </a:xfrm>
        </p:spPr>
        <p:txBody>
          <a:bodyPr>
            <a:normAutofit/>
          </a:bodyPr>
          <a:lstStyle>
            <a:lvl1pPr algn="ctr">
              <a:defRPr sz="3600"/>
            </a:lvl1pPr>
          </a:lstStyle>
          <a:p>
            <a:pPr lvl="0"/>
            <a:r>
              <a:rPr lang="sv-SE" dirty="0"/>
              <a:t>Händer i </a:t>
            </a:r>
            <a:r>
              <a:rPr lang="sv-SE" dirty="0" err="1"/>
              <a:t>xxMånad</a:t>
            </a:r>
            <a:endParaRPr lang="sv-SE" dirty="0"/>
          </a:p>
        </p:txBody>
      </p:sp>
      <p:sp>
        <p:nvSpPr>
          <p:cNvPr id="3" name="Platshållare för text 10">
            <a:extLst>
              <a:ext uri="{FF2B5EF4-FFF2-40B4-BE49-F238E27FC236}">
                <a16:creationId xmlns:a16="http://schemas.microsoft.com/office/drawing/2014/main" id="{56264C4C-9D3A-5AA4-5E67-000F3C7A87E0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1148842" y="3616427"/>
            <a:ext cx="1953133" cy="1446212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38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00.00</a:t>
            </a:r>
          </a:p>
        </p:txBody>
      </p:sp>
      <p:sp>
        <p:nvSpPr>
          <p:cNvPr id="4" name="Platshållare för text 20">
            <a:extLst>
              <a:ext uri="{FF2B5EF4-FFF2-40B4-BE49-F238E27FC236}">
                <a16:creationId xmlns:a16="http://schemas.microsoft.com/office/drawing/2014/main" id="{D7939B14-D01E-0F60-F200-4F593620AC3D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3406949" y="3616427"/>
            <a:ext cx="6010100" cy="1446212"/>
          </a:xfrm>
        </p:spPr>
        <p:txBody>
          <a:bodyPr>
            <a:normAutofit/>
          </a:bodyPr>
          <a:lstStyle>
            <a:lvl1pPr>
              <a:spcBef>
                <a:spcPts val="600"/>
              </a:spcBef>
              <a:spcAft>
                <a:spcPts val="200"/>
              </a:spcAft>
              <a:defRPr sz="2900" b="1">
                <a:latin typeface="+mj-lt"/>
              </a:defRPr>
            </a:lvl1pPr>
            <a:lvl2pPr>
              <a:lnSpc>
                <a:spcPct val="100000"/>
              </a:lnSpc>
              <a:spcBef>
                <a:spcPts val="100"/>
              </a:spcBef>
              <a:defRPr sz="2900">
                <a:latin typeface="+mn-lt"/>
              </a:defRPr>
            </a:lvl2pPr>
            <a:lvl3pPr>
              <a:lnSpc>
                <a:spcPct val="100000"/>
              </a:lnSpc>
              <a:defRPr sz="2000"/>
            </a:lvl3pPr>
            <a:lvl4pPr>
              <a:lnSpc>
                <a:spcPct val="100000"/>
              </a:lnSpc>
              <a:defRPr sz="2000">
                <a:latin typeface="+mn-lt"/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2000"/>
            </a:lvl5pPr>
          </a:lstStyle>
          <a:p>
            <a:pPr lvl="0"/>
            <a:r>
              <a:rPr lang="sv-SE" dirty="0"/>
              <a:t>Evenemangsrubrik</a:t>
            </a:r>
          </a:p>
          <a:p>
            <a:pPr lvl="1"/>
            <a:r>
              <a:rPr lang="sv-SE" dirty="0"/>
              <a:t>Plats, rum, våning</a:t>
            </a:r>
          </a:p>
          <a:p>
            <a:pPr lvl="1"/>
            <a:r>
              <a:rPr lang="sv-SE" dirty="0"/>
              <a:t>Kl. 14.00</a:t>
            </a:r>
          </a:p>
        </p:txBody>
      </p:sp>
      <p:sp>
        <p:nvSpPr>
          <p:cNvPr id="14" name="Platshållare för text 10">
            <a:extLst>
              <a:ext uri="{FF2B5EF4-FFF2-40B4-BE49-F238E27FC236}">
                <a16:creationId xmlns:a16="http://schemas.microsoft.com/office/drawing/2014/main" id="{5C310928-38C0-4EC9-86BE-CC5CE698FF93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1148842" y="5374361"/>
            <a:ext cx="1953133" cy="1446212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38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00.00</a:t>
            </a:r>
          </a:p>
        </p:txBody>
      </p:sp>
      <p:sp>
        <p:nvSpPr>
          <p:cNvPr id="15" name="Platshållare för text 20">
            <a:extLst>
              <a:ext uri="{FF2B5EF4-FFF2-40B4-BE49-F238E27FC236}">
                <a16:creationId xmlns:a16="http://schemas.microsoft.com/office/drawing/2014/main" id="{3C1F7024-463F-EBF7-E482-AB8033C22A8E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3406949" y="5374361"/>
            <a:ext cx="6010100" cy="1446212"/>
          </a:xfrm>
        </p:spPr>
        <p:txBody>
          <a:bodyPr>
            <a:normAutofit/>
          </a:bodyPr>
          <a:lstStyle>
            <a:lvl1pPr>
              <a:spcBef>
                <a:spcPts val="600"/>
              </a:spcBef>
              <a:spcAft>
                <a:spcPts val="200"/>
              </a:spcAft>
              <a:defRPr sz="2900" b="1">
                <a:latin typeface="+mj-lt"/>
              </a:defRPr>
            </a:lvl1pPr>
            <a:lvl2pPr>
              <a:lnSpc>
                <a:spcPct val="100000"/>
              </a:lnSpc>
              <a:spcBef>
                <a:spcPts val="100"/>
              </a:spcBef>
              <a:defRPr sz="2900">
                <a:latin typeface="+mn-lt"/>
              </a:defRPr>
            </a:lvl2pPr>
            <a:lvl3pPr>
              <a:lnSpc>
                <a:spcPct val="100000"/>
              </a:lnSpc>
              <a:defRPr sz="2000"/>
            </a:lvl3pPr>
            <a:lvl4pPr>
              <a:lnSpc>
                <a:spcPct val="100000"/>
              </a:lnSpc>
              <a:defRPr sz="2000">
                <a:latin typeface="+mn-lt"/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2000"/>
            </a:lvl5pPr>
          </a:lstStyle>
          <a:p>
            <a:pPr lvl="0"/>
            <a:r>
              <a:rPr lang="sv-SE" dirty="0"/>
              <a:t>Evenemangsrubrik</a:t>
            </a:r>
          </a:p>
          <a:p>
            <a:pPr lvl="1"/>
            <a:r>
              <a:rPr lang="sv-SE" dirty="0"/>
              <a:t>Plats, rum, våning</a:t>
            </a:r>
          </a:p>
          <a:p>
            <a:pPr lvl="1"/>
            <a:r>
              <a:rPr lang="sv-SE" dirty="0"/>
              <a:t>Kl. 14.00</a:t>
            </a:r>
          </a:p>
        </p:txBody>
      </p:sp>
      <p:sp>
        <p:nvSpPr>
          <p:cNvPr id="16" name="Platshållare för text 10">
            <a:extLst>
              <a:ext uri="{FF2B5EF4-FFF2-40B4-BE49-F238E27FC236}">
                <a16:creationId xmlns:a16="http://schemas.microsoft.com/office/drawing/2014/main" id="{229317C1-2E23-F779-0B06-B714F1D1D980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1148842" y="7132295"/>
            <a:ext cx="1953133" cy="1446212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38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00.00</a:t>
            </a:r>
          </a:p>
        </p:txBody>
      </p:sp>
      <p:sp>
        <p:nvSpPr>
          <p:cNvPr id="17" name="Platshållare för text 20">
            <a:extLst>
              <a:ext uri="{FF2B5EF4-FFF2-40B4-BE49-F238E27FC236}">
                <a16:creationId xmlns:a16="http://schemas.microsoft.com/office/drawing/2014/main" id="{C2D6182D-EF11-D4D4-46FC-0884E036D793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3406949" y="7132295"/>
            <a:ext cx="6010100" cy="1446212"/>
          </a:xfrm>
        </p:spPr>
        <p:txBody>
          <a:bodyPr>
            <a:normAutofit/>
          </a:bodyPr>
          <a:lstStyle>
            <a:lvl1pPr>
              <a:spcBef>
                <a:spcPts val="600"/>
              </a:spcBef>
              <a:spcAft>
                <a:spcPts val="200"/>
              </a:spcAft>
              <a:defRPr sz="2900" b="1">
                <a:latin typeface="+mj-lt"/>
              </a:defRPr>
            </a:lvl1pPr>
            <a:lvl2pPr>
              <a:lnSpc>
                <a:spcPct val="100000"/>
              </a:lnSpc>
              <a:spcBef>
                <a:spcPts val="100"/>
              </a:spcBef>
              <a:defRPr sz="2900">
                <a:latin typeface="+mn-lt"/>
              </a:defRPr>
            </a:lvl2pPr>
            <a:lvl3pPr>
              <a:lnSpc>
                <a:spcPct val="100000"/>
              </a:lnSpc>
              <a:defRPr sz="2000"/>
            </a:lvl3pPr>
            <a:lvl4pPr>
              <a:lnSpc>
                <a:spcPct val="100000"/>
              </a:lnSpc>
              <a:defRPr sz="2000">
                <a:latin typeface="+mn-lt"/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2000"/>
            </a:lvl5pPr>
          </a:lstStyle>
          <a:p>
            <a:pPr lvl="0"/>
            <a:r>
              <a:rPr lang="sv-SE" dirty="0"/>
              <a:t>Evenemangsrubrik</a:t>
            </a:r>
          </a:p>
          <a:p>
            <a:pPr lvl="1"/>
            <a:r>
              <a:rPr lang="sv-SE" dirty="0"/>
              <a:t>Plats, rum, våning</a:t>
            </a:r>
          </a:p>
          <a:p>
            <a:pPr lvl="1"/>
            <a:r>
              <a:rPr lang="sv-SE" dirty="0"/>
              <a:t>Kl. 14.00</a:t>
            </a:r>
          </a:p>
        </p:txBody>
      </p:sp>
      <p:sp>
        <p:nvSpPr>
          <p:cNvPr id="18" name="Platshållare för text 10">
            <a:extLst>
              <a:ext uri="{FF2B5EF4-FFF2-40B4-BE49-F238E27FC236}">
                <a16:creationId xmlns:a16="http://schemas.microsoft.com/office/drawing/2014/main" id="{EA89854C-90FB-5E9B-53CE-90B3817ABE67}"/>
              </a:ext>
            </a:extLst>
          </p:cNvPr>
          <p:cNvSpPr>
            <a:spLocks noGrp="1"/>
          </p:cNvSpPr>
          <p:nvPr>
            <p:ph type="body" sz="quarter" idx="44" hasCustomPrompt="1"/>
          </p:nvPr>
        </p:nvSpPr>
        <p:spPr>
          <a:xfrm>
            <a:off x="1148842" y="8890229"/>
            <a:ext cx="1953133" cy="1446212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38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00.00</a:t>
            </a:r>
          </a:p>
        </p:txBody>
      </p:sp>
      <p:sp>
        <p:nvSpPr>
          <p:cNvPr id="19" name="Platshållare för text 20">
            <a:extLst>
              <a:ext uri="{FF2B5EF4-FFF2-40B4-BE49-F238E27FC236}">
                <a16:creationId xmlns:a16="http://schemas.microsoft.com/office/drawing/2014/main" id="{90F97D79-C0D5-0146-759C-D0172056D227}"/>
              </a:ext>
            </a:extLst>
          </p:cNvPr>
          <p:cNvSpPr>
            <a:spLocks noGrp="1"/>
          </p:cNvSpPr>
          <p:nvPr>
            <p:ph type="body" sz="quarter" idx="45" hasCustomPrompt="1"/>
          </p:nvPr>
        </p:nvSpPr>
        <p:spPr>
          <a:xfrm>
            <a:off x="3406949" y="8890229"/>
            <a:ext cx="6010100" cy="1446212"/>
          </a:xfrm>
        </p:spPr>
        <p:txBody>
          <a:bodyPr>
            <a:normAutofit/>
          </a:bodyPr>
          <a:lstStyle>
            <a:lvl1pPr>
              <a:spcBef>
                <a:spcPts val="600"/>
              </a:spcBef>
              <a:spcAft>
                <a:spcPts val="200"/>
              </a:spcAft>
              <a:defRPr sz="2900" b="1">
                <a:latin typeface="+mj-lt"/>
              </a:defRPr>
            </a:lvl1pPr>
            <a:lvl2pPr>
              <a:lnSpc>
                <a:spcPct val="100000"/>
              </a:lnSpc>
              <a:spcBef>
                <a:spcPts val="100"/>
              </a:spcBef>
              <a:defRPr sz="2900">
                <a:latin typeface="+mn-lt"/>
              </a:defRPr>
            </a:lvl2pPr>
            <a:lvl3pPr>
              <a:lnSpc>
                <a:spcPct val="100000"/>
              </a:lnSpc>
              <a:defRPr sz="2000"/>
            </a:lvl3pPr>
            <a:lvl4pPr>
              <a:lnSpc>
                <a:spcPct val="100000"/>
              </a:lnSpc>
              <a:defRPr sz="2000">
                <a:latin typeface="+mn-lt"/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2000"/>
            </a:lvl5pPr>
          </a:lstStyle>
          <a:p>
            <a:pPr lvl="0"/>
            <a:r>
              <a:rPr lang="sv-SE" dirty="0"/>
              <a:t>Evenemangsrubrik</a:t>
            </a:r>
          </a:p>
          <a:p>
            <a:pPr lvl="1"/>
            <a:r>
              <a:rPr lang="sv-SE" dirty="0"/>
              <a:t>Plats, rum, våning</a:t>
            </a:r>
          </a:p>
          <a:p>
            <a:pPr lvl="1"/>
            <a:r>
              <a:rPr lang="sv-SE" dirty="0"/>
              <a:t>Kl. 14.00</a:t>
            </a:r>
          </a:p>
        </p:txBody>
      </p:sp>
      <p:sp>
        <p:nvSpPr>
          <p:cNvPr id="20" name="Platshållare för text 10">
            <a:extLst>
              <a:ext uri="{FF2B5EF4-FFF2-40B4-BE49-F238E27FC236}">
                <a16:creationId xmlns:a16="http://schemas.microsoft.com/office/drawing/2014/main" id="{D921A685-6A6C-A357-71D9-F97BCC76FA01}"/>
              </a:ext>
            </a:extLst>
          </p:cNvPr>
          <p:cNvSpPr>
            <a:spLocks noGrp="1"/>
          </p:cNvSpPr>
          <p:nvPr>
            <p:ph type="body" sz="quarter" idx="46" hasCustomPrompt="1"/>
          </p:nvPr>
        </p:nvSpPr>
        <p:spPr>
          <a:xfrm>
            <a:off x="1148842" y="10648163"/>
            <a:ext cx="1953133" cy="1446212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38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00.00</a:t>
            </a:r>
          </a:p>
        </p:txBody>
      </p:sp>
      <p:sp>
        <p:nvSpPr>
          <p:cNvPr id="22" name="Platshållare för text 20">
            <a:extLst>
              <a:ext uri="{FF2B5EF4-FFF2-40B4-BE49-F238E27FC236}">
                <a16:creationId xmlns:a16="http://schemas.microsoft.com/office/drawing/2014/main" id="{D266D2D6-D69D-9EC6-98F5-C1BE5FD7E9D8}"/>
              </a:ext>
            </a:extLst>
          </p:cNvPr>
          <p:cNvSpPr>
            <a:spLocks noGrp="1"/>
          </p:cNvSpPr>
          <p:nvPr>
            <p:ph type="body" sz="quarter" idx="47" hasCustomPrompt="1"/>
          </p:nvPr>
        </p:nvSpPr>
        <p:spPr>
          <a:xfrm>
            <a:off x="3406949" y="10648163"/>
            <a:ext cx="6010100" cy="1446212"/>
          </a:xfrm>
        </p:spPr>
        <p:txBody>
          <a:bodyPr>
            <a:normAutofit/>
          </a:bodyPr>
          <a:lstStyle>
            <a:lvl1pPr>
              <a:spcBef>
                <a:spcPts val="600"/>
              </a:spcBef>
              <a:spcAft>
                <a:spcPts val="200"/>
              </a:spcAft>
              <a:defRPr sz="2900" b="1">
                <a:latin typeface="+mj-lt"/>
              </a:defRPr>
            </a:lvl1pPr>
            <a:lvl2pPr>
              <a:lnSpc>
                <a:spcPct val="100000"/>
              </a:lnSpc>
              <a:spcBef>
                <a:spcPts val="100"/>
              </a:spcBef>
              <a:defRPr sz="2900">
                <a:latin typeface="+mn-lt"/>
              </a:defRPr>
            </a:lvl2pPr>
            <a:lvl3pPr>
              <a:lnSpc>
                <a:spcPct val="100000"/>
              </a:lnSpc>
              <a:defRPr sz="2000"/>
            </a:lvl3pPr>
            <a:lvl4pPr>
              <a:lnSpc>
                <a:spcPct val="100000"/>
              </a:lnSpc>
              <a:defRPr sz="2000">
                <a:latin typeface="+mn-lt"/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2000"/>
            </a:lvl5pPr>
          </a:lstStyle>
          <a:p>
            <a:pPr lvl="0"/>
            <a:r>
              <a:rPr lang="sv-SE" dirty="0"/>
              <a:t>Evenemangsrubrik</a:t>
            </a:r>
          </a:p>
          <a:p>
            <a:pPr lvl="1"/>
            <a:r>
              <a:rPr lang="sv-SE" dirty="0"/>
              <a:t>Plats, rum, våning</a:t>
            </a:r>
          </a:p>
          <a:p>
            <a:pPr lvl="1"/>
            <a:r>
              <a:rPr lang="sv-SE" dirty="0"/>
              <a:t>Kl. 14.00</a:t>
            </a:r>
          </a:p>
        </p:txBody>
      </p:sp>
      <p:sp>
        <p:nvSpPr>
          <p:cNvPr id="23" name="Platshållare för text 10">
            <a:extLst>
              <a:ext uri="{FF2B5EF4-FFF2-40B4-BE49-F238E27FC236}">
                <a16:creationId xmlns:a16="http://schemas.microsoft.com/office/drawing/2014/main" id="{FEB13692-DDC1-9342-F1B0-7E61ECFD3F2A}"/>
              </a:ext>
            </a:extLst>
          </p:cNvPr>
          <p:cNvSpPr>
            <a:spLocks noGrp="1"/>
          </p:cNvSpPr>
          <p:nvPr>
            <p:ph type="body" sz="quarter" idx="48" hasCustomPrompt="1"/>
          </p:nvPr>
        </p:nvSpPr>
        <p:spPr>
          <a:xfrm>
            <a:off x="1148842" y="12406097"/>
            <a:ext cx="1953133" cy="1446212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38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00.00</a:t>
            </a:r>
          </a:p>
        </p:txBody>
      </p:sp>
      <p:sp>
        <p:nvSpPr>
          <p:cNvPr id="24" name="Platshållare för text 20">
            <a:extLst>
              <a:ext uri="{FF2B5EF4-FFF2-40B4-BE49-F238E27FC236}">
                <a16:creationId xmlns:a16="http://schemas.microsoft.com/office/drawing/2014/main" id="{AD61D9BB-F7F0-7CD7-1E92-9C736292EB4C}"/>
              </a:ext>
            </a:extLst>
          </p:cNvPr>
          <p:cNvSpPr>
            <a:spLocks noGrp="1"/>
          </p:cNvSpPr>
          <p:nvPr>
            <p:ph type="body" sz="quarter" idx="49" hasCustomPrompt="1"/>
          </p:nvPr>
        </p:nvSpPr>
        <p:spPr>
          <a:xfrm>
            <a:off x="3406949" y="12406097"/>
            <a:ext cx="6010100" cy="1446212"/>
          </a:xfrm>
        </p:spPr>
        <p:txBody>
          <a:bodyPr>
            <a:normAutofit/>
          </a:bodyPr>
          <a:lstStyle>
            <a:lvl1pPr>
              <a:spcBef>
                <a:spcPts val="600"/>
              </a:spcBef>
              <a:spcAft>
                <a:spcPts val="200"/>
              </a:spcAft>
              <a:defRPr sz="2900" b="1">
                <a:latin typeface="+mj-lt"/>
              </a:defRPr>
            </a:lvl1pPr>
            <a:lvl2pPr>
              <a:lnSpc>
                <a:spcPct val="100000"/>
              </a:lnSpc>
              <a:spcBef>
                <a:spcPts val="100"/>
              </a:spcBef>
              <a:defRPr sz="2900">
                <a:latin typeface="+mn-lt"/>
              </a:defRPr>
            </a:lvl2pPr>
            <a:lvl3pPr>
              <a:lnSpc>
                <a:spcPct val="100000"/>
              </a:lnSpc>
              <a:defRPr sz="2000"/>
            </a:lvl3pPr>
            <a:lvl4pPr>
              <a:lnSpc>
                <a:spcPct val="100000"/>
              </a:lnSpc>
              <a:defRPr sz="2000">
                <a:latin typeface="+mn-lt"/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2000"/>
            </a:lvl5pPr>
          </a:lstStyle>
          <a:p>
            <a:pPr lvl="0"/>
            <a:r>
              <a:rPr lang="sv-SE" dirty="0"/>
              <a:t>Evenemangsrubrik</a:t>
            </a:r>
          </a:p>
          <a:p>
            <a:pPr lvl="1"/>
            <a:r>
              <a:rPr lang="sv-SE" dirty="0"/>
              <a:t>Plats, rum, våning</a:t>
            </a:r>
          </a:p>
          <a:p>
            <a:pPr lvl="1"/>
            <a:r>
              <a:rPr lang="sv-SE" dirty="0"/>
              <a:t>Kl. 14.00</a:t>
            </a:r>
          </a:p>
        </p:txBody>
      </p:sp>
      <p:sp>
        <p:nvSpPr>
          <p:cNvPr id="25" name="Platshållare för text 10">
            <a:extLst>
              <a:ext uri="{FF2B5EF4-FFF2-40B4-BE49-F238E27FC236}">
                <a16:creationId xmlns:a16="http://schemas.microsoft.com/office/drawing/2014/main" id="{39156941-D993-F2C5-F858-57321B421753}"/>
              </a:ext>
            </a:extLst>
          </p:cNvPr>
          <p:cNvSpPr>
            <a:spLocks noGrp="1"/>
          </p:cNvSpPr>
          <p:nvPr>
            <p:ph type="body" sz="quarter" idx="50" hasCustomPrompt="1"/>
          </p:nvPr>
        </p:nvSpPr>
        <p:spPr>
          <a:xfrm>
            <a:off x="1148842" y="14164031"/>
            <a:ext cx="1953133" cy="1446212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38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00.00</a:t>
            </a:r>
          </a:p>
        </p:txBody>
      </p:sp>
      <p:sp>
        <p:nvSpPr>
          <p:cNvPr id="26" name="Platshållare för text 20">
            <a:extLst>
              <a:ext uri="{FF2B5EF4-FFF2-40B4-BE49-F238E27FC236}">
                <a16:creationId xmlns:a16="http://schemas.microsoft.com/office/drawing/2014/main" id="{4E48246E-193E-7925-E7A1-64E33FB80E88}"/>
              </a:ext>
            </a:extLst>
          </p:cNvPr>
          <p:cNvSpPr>
            <a:spLocks noGrp="1"/>
          </p:cNvSpPr>
          <p:nvPr>
            <p:ph type="body" sz="quarter" idx="51" hasCustomPrompt="1"/>
          </p:nvPr>
        </p:nvSpPr>
        <p:spPr>
          <a:xfrm>
            <a:off x="3406949" y="14164031"/>
            <a:ext cx="6010100" cy="1446212"/>
          </a:xfrm>
        </p:spPr>
        <p:txBody>
          <a:bodyPr>
            <a:normAutofit/>
          </a:bodyPr>
          <a:lstStyle>
            <a:lvl1pPr>
              <a:spcBef>
                <a:spcPts val="600"/>
              </a:spcBef>
              <a:spcAft>
                <a:spcPts val="200"/>
              </a:spcAft>
              <a:defRPr sz="2900" b="1">
                <a:latin typeface="+mj-lt"/>
              </a:defRPr>
            </a:lvl1pPr>
            <a:lvl2pPr>
              <a:lnSpc>
                <a:spcPct val="100000"/>
              </a:lnSpc>
              <a:spcBef>
                <a:spcPts val="100"/>
              </a:spcBef>
              <a:defRPr sz="2900">
                <a:latin typeface="+mn-lt"/>
              </a:defRPr>
            </a:lvl2pPr>
            <a:lvl3pPr>
              <a:lnSpc>
                <a:spcPct val="100000"/>
              </a:lnSpc>
              <a:defRPr sz="2000"/>
            </a:lvl3pPr>
            <a:lvl4pPr>
              <a:lnSpc>
                <a:spcPct val="100000"/>
              </a:lnSpc>
              <a:defRPr sz="2000">
                <a:latin typeface="+mn-lt"/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2000"/>
            </a:lvl5pPr>
          </a:lstStyle>
          <a:p>
            <a:pPr lvl="0"/>
            <a:r>
              <a:rPr lang="sv-SE" dirty="0"/>
              <a:t>Evenemangsrubrik</a:t>
            </a:r>
          </a:p>
          <a:p>
            <a:pPr lvl="1"/>
            <a:r>
              <a:rPr lang="sv-SE" dirty="0"/>
              <a:t>Plats, rum, våning</a:t>
            </a:r>
          </a:p>
          <a:p>
            <a:pPr lvl="1"/>
            <a:r>
              <a:rPr lang="sv-SE" dirty="0"/>
              <a:t>Kl. 14.00</a:t>
            </a:r>
          </a:p>
        </p:txBody>
      </p:sp>
    </p:spTree>
    <p:extLst>
      <p:ext uri="{BB962C8B-B14F-4D97-AF65-F5344CB8AC3E}">
        <p14:creationId xmlns:p14="http://schemas.microsoft.com/office/powerpoint/2010/main" val="2973023532"/>
      </p:ext>
    </p:extLst>
  </p:cSld>
  <p:clrMapOvr>
    <a:masterClrMapping/>
  </p:clrMapOvr>
</p:sldLayout>
</file>

<file path=ppt/slideLayouts/slideLayout143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Bakgrundsbild helsi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tshållare för bild 6">
            <a:extLst>
              <a:ext uri="{FF2B5EF4-FFF2-40B4-BE49-F238E27FC236}">
                <a16:creationId xmlns:a16="http://schemas.microsoft.com/office/drawing/2014/main" id="{528B667F-30A4-43F8-85EC-BE1722A31B4D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5"/>
            <a:ext cx="10287000" cy="16848133"/>
          </a:xfrm>
          <a:solidFill>
            <a:schemeClr val="bg1">
              <a:lumMod val="85000"/>
            </a:schemeClr>
          </a:solidFill>
        </p:spPr>
        <p:txBody>
          <a:bodyPr tIns="1800000">
            <a:normAutofit/>
          </a:bodyPr>
          <a:lstStyle>
            <a:lvl1pPr algn="ctr">
              <a:defRPr sz="5400"/>
            </a:lvl1pPr>
          </a:lstStyle>
          <a:p>
            <a:r>
              <a:rPr lang="sv-SE" dirty="0"/>
              <a:t>Infoga bild här genom att klicka på ikonen i mitten.</a:t>
            </a:r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5872DF7A-B513-4875-B8E2-85F76DD916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58404738"/>
      </p:ext>
    </p:extLst>
  </p:cSld>
  <p:clrMapOvr>
    <a:masterClrMapping/>
  </p:clrMapOvr>
</p:sldLayout>
</file>

<file path=ppt/slideLayouts/slideLayout144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4DC5406C-FC8F-4EF0-8BB7-0A2C45A46FD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704541264"/>
      </p:ext>
    </p:extLst>
  </p:cSld>
  <p:clrMapOvr>
    <a:masterClrMapping/>
  </p:clrMapOvr>
</p:sldLayout>
</file>

<file path=ppt/slideLayouts/slideLayout145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63D85C5-BD3F-4F54-B177-894B8B6BA1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8571" y="3448615"/>
            <a:ext cx="3471862" cy="4267200"/>
          </a:xfrm>
        </p:spPr>
        <p:txBody>
          <a:bodyPr lIns="0" tIns="0" rIns="0" bIns="0" anchor="b">
            <a:noAutofit/>
          </a:bodyPr>
          <a:lstStyle>
            <a:lvl1pPr>
              <a:defRPr sz="3938"/>
            </a:lvl1pPr>
          </a:lstStyle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8D86039D-5DF3-4D3D-ABBC-29AE51F9356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08571" y="8636000"/>
            <a:ext cx="3471862" cy="5480615"/>
          </a:xfrm>
        </p:spPr>
        <p:txBody>
          <a:bodyPr>
            <a:normAutofit/>
          </a:bodyPr>
          <a:lstStyle>
            <a:lvl1pPr marL="0" indent="0">
              <a:buNone/>
              <a:defRPr sz="2025"/>
            </a:lvl1pPr>
            <a:lvl2pPr marL="385772" indent="0">
              <a:buNone/>
              <a:defRPr sz="1181"/>
            </a:lvl2pPr>
            <a:lvl3pPr marL="771544" indent="0">
              <a:buNone/>
              <a:defRPr sz="1013"/>
            </a:lvl3pPr>
            <a:lvl4pPr marL="1157317" indent="0">
              <a:buNone/>
              <a:defRPr sz="844"/>
            </a:lvl4pPr>
            <a:lvl5pPr marL="1543088" indent="0">
              <a:buNone/>
              <a:defRPr sz="844"/>
            </a:lvl5pPr>
            <a:lvl6pPr marL="1928861" indent="0">
              <a:buNone/>
              <a:defRPr sz="844"/>
            </a:lvl6pPr>
            <a:lvl7pPr marL="2314632" indent="0">
              <a:buNone/>
              <a:defRPr sz="844"/>
            </a:lvl7pPr>
            <a:lvl8pPr marL="2700406" indent="0">
              <a:buNone/>
              <a:defRPr sz="844"/>
            </a:lvl8pPr>
            <a:lvl9pPr marL="3086178" indent="0">
              <a:buNone/>
              <a:defRPr sz="844"/>
            </a:lvl9pPr>
          </a:lstStyle>
          <a:p>
            <a:pPr lvl="0"/>
            <a:r>
              <a:rPr lang="sv-SE" dirty="0"/>
              <a:t>Redigera format för bakgrundstext</a:t>
            </a:r>
          </a:p>
        </p:txBody>
      </p:sp>
      <p:sp>
        <p:nvSpPr>
          <p:cNvPr id="9" name="Platshållare för bild 8">
            <a:extLst>
              <a:ext uri="{FF2B5EF4-FFF2-40B4-BE49-F238E27FC236}">
                <a16:creationId xmlns:a16="http://schemas.microsoft.com/office/drawing/2014/main" id="{36478D41-85B2-4C52-AAD9-FBB6478B2BE9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4918475" y="3065077"/>
            <a:ext cx="4267497" cy="10890670"/>
          </a:xfrm>
        </p:spPr>
        <p:txBody>
          <a:bodyPr/>
          <a:lstStyle>
            <a:lvl1pPr>
              <a:defRPr/>
            </a:lvl1pPr>
          </a:lstStyle>
          <a:p>
            <a:r>
              <a:rPr lang="sv-SE" dirty="0"/>
              <a:t>Plats för illustration</a:t>
            </a:r>
          </a:p>
        </p:txBody>
      </p:sp>
      <p:sp>
        <p:nvSpPr>
          <p:cNvPr id="10" name="Platshållare för sidfot 9">
            <a:extLst>
              <a:ext uri="{FF2B5EF4-FFF2-40B4-BE49-F238E27FC236}">
                <a16:creationId xmlns:a16="http://schemas.microsoft.com/office/drawing/2014/main" id="{7A774E3A-F099-4D1C-9E8F-4C7DEA2EB1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598837010"/>
      </p:ext>
    </p:extLst>
  </p:cSld>
  <p:clrMapOvr>
    <a:masterClrMapping/>
  </p:clrMapOvr>
</p:sldLayout>
</file>

<file path=ppt/slideLayouts/slideLayout146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Evenemang me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A4A4EAE-A29C-4F2B-A68F-93CCDA6AD7C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90880" y="12496800"/>
            <a:ext cx="2905760" cy="3799840"/>
          </a:xfrm>
        </p:spPr>
        <p:txBody>
          <a:bodyPr lIns="0" tIns="0" rIns="0" bIns="0" anchor="t" anchorCtr="0">
            <a:noAutofit/>
          </a:bodyPr>
          <a:lstStyle>
            <a:lvl1pPr>
              <a:defRPr sz="6000"/>
            </a:lvl1pPr>
          </a:lstStyle>
          <a:p>
            <a:r>
              <a:rPr lang="sv-SE" dirty="0"/>
              <a:t>XX/XX</a:t>
            </a:r>
            <a:br>
              <a:rPr lang="sv-SE" dirty="0"/>
            </a:br>
            <a:r>
              <a:rPr lang="sv-SE" dirty="0" err="1"/>
              <a:t>kl</a:t>
            </a:r>
            <a:r>
              <a:rPr lang="sv-SE" dirty="0"/>
              <a:t> 00–00</a:t>
            </a:r>
            <a:br>
              <a:rPr lang="sv-SE" dirty="0"/>
            </a:br>
            <a:r>
              <a:rPr lang="sv-SE" dirty="0"/>
              <a:t>Fri entré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EC0E43EC-A8AD-487C-AAA6-6BB181A503D5}"/>
              </a:ext>
            </a:extLst>
          </p:cNvPr>
          <p:cNvSpPr>
            <a:spLocks noGrp="1"/>
          </p:cNvSpPr>
          <p:nvPr>
            <p:ph type="pic" idx="1" hasCustomPrompt="1"/>
          </p:nvPr>
        </p:nvSpPr>
        <p:spPr>
          <a:xfrm>
            <a:off x="1" y="3"/>
            <a:ext cx="10287002" cy="11763585"/>
          </a:xfrm>
          <a:solidFill>
            <a:schemeClr val="bg1">
              <a:lumMod val="85000"/>
            </a:schemeClr>
          </a:solidFill>
        </p:spPr>
        <p:txBody>
          <a:bodyPr tIns="1620000">
            <a:normAutofit/>
          </a:bodyPr>
          <a:lstStyle>
            <a:lvl1pPr marL="0" indent="0" algn="ctr">
              <a:buNone/>
              <a:defRPr sz="5400"/>
            </a:lvl1pPr>
            <a:lvl2pPr marL="385772" indent="0">
              <a:buNone/>
              <a:defRPr sz="2363"/>
            </a:lvl2pPr>
            <a:lvl3pPr marL="771544" indent="0">
              <a:buNone/>
              <a:defRPr sz="2025"/>
            </a:lvl3pPr>
            <a:lvl4pPr marL="1157317" indent="0">
              <a:buNone/>
              <a:defRPr sz="1688"/>
            </a:lvl4pPr>
            <a:lvl5pPr marL="1543088" indent="0">
              <a:buNone/>
              <a:defRPr sz="1688"/>
            </a:lvl5pPr>
            <a:lvl6pPr marL="1928861" indent="0">
              <a:buNone/>
              <a:defRPr sz="1688"/>
            </a:lvl6pPr>
            <a:lvl7pPr marL="2314632" indent="0">
              <a:buNone/>
              <a:defRPr sz="1688"/>
            </a:lvl7pPr>
            <a:lvl8pPr marL="2700406" indent="0">
              <a:buNone/>
              <a:defRPr sz="1688"/>
            </a:lvl8pPr>
            <a:lvl9pPr marL="3086178" indent="0">
              <a:buNone/>
              <a:defRPr sz="1688"/>
            </a:lvl9pPr>
          </a:lstStyle>
          <a:p>
            <a:r>
              <a:rPr lang="sv-SE" dirty="0"/>
              <a:t>Infoga bild här genom att klicka på ikonen i mitten.</a:t>
            </a:r>
          </a:p>
        </p:txBody>
      </p:sp>
      <p:sp>
        <p:nvSpPr>
          <p:cNvPr id="10" name="Platshållare för sidfot 9">
            <a:extLst>
              <a:ext uri="{FF2B5EF4-FFF2-40B4-BE49-F238E27FC236}">
                <a16:creationId xmlns:a16="http://schemas.microsoft.com/office/drawing/2014/main" id="{54796DD9-BBC4-41B7-BF8D-6169ED8C06AB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12" name="Platshållare för text 11">
            <a:extLst>
              <a:ext uri="{FF2B5EF4-FFF2-40B4-BE49-F238E27FC236}">
                <a16:creationId xmlns:a16="http://schemas.microsoft.com/office/drawing/2014/main" id="{03A570B2-EC8E-4A87-8419-E25EA5304A54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3830341" y="12781280"/>
            <a:ext cx="6066133" cy="3515360"/>
          </a:xfrm>
        </p:spPr>
        <p:txBody>
          <a:bodyPr/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</p:spTree>
    <p:extLst>
      <p:ext uri="{BB962C8B-B14F-4D97-AF65-F5344CB8AC3E}">
        <p14:creationId xmlns:p14="http://schemas.microsoft.com/office/powerpoint/2010/main" val="1505728293"/>
      </p:ext>
    </p:extLst>
  </p:cSld>
  <p:clrMapOvr>
    <a:masterClrMapping/>
  </p:clrMapOvr>
</p:sldLayout>
</file>

<file path=ppt/slideLayouts/slideLayout147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Sto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3EEC8E2-EFE4-4B10-97E0-C229E91AB44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>
            <a:normAutofit/>
          </a:bodyPr>
          <a:lstStyle>
            <a:lvl1pPr>
              <a:defRPr sz="9600"/>
            </a:lvl1pPr>
          </a:lstStyle>
          <a:p>
            <a:r>
              <a:rPr lang="sv-SE" dirty="0"/>
              <a:t>Stor titel</a:t>
            </a:r>
          </a:p>
        </p:txBody>
      </p:sp>
    </p:spTree>
    <p:extLst>
      <p:ext uri="{BB962C8B-B14F-4D97-AF65-F5344CB8AC3E}">
        <p14:creationId xmlns:p14="http://schemas.microsoft.com/office/powerpoint/2010/main" val="10421122"/>
      </p:ext>
    </p:extLst>
  </p:cSld>
  <p:clrMapOvr>
    <a:masterClrMapping/>
  </p:clrMapOvr>
</p:sldLayout>
</file>

<file path=ppt/slideLayouts/slideLayout148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Bild m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63D85C5-BD3F-4F54-B177-894B8B6BA1C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5900" y="10420913"/>
            <a:ext cx="7315200" cy="1100879"/>
          </a:xfrm>
        </p:spPr>
        <p:txBody>
          <a:bodyPr lIns="0" tIns="0" rIns="0" bIns="0" anchor="t" anchorCtr="0">
            <a:noAutofit/>
          </a:bodyPr>
          <a:lstStyle>
            <a:lvl1pPr>
              <a:defRPr sz="8000"/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8D86039D-5DF3-4D3D-ABBC-29AE51F93569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1485900" y="11916198"/>
            <a:ext cx="7315200" cy="4017222"/>
          </a:xfrm>
        </p:spPr>
        <p:txBody>
          <a:bodyPr>
            <a:noAutofit/>
          </a:bodyPr>
          <a:lstStyle>
            <a:lvl1pPr marL="0" indent="0">
              <a:buNone/>
              <a:defRPr sz="3600"/>
            </a:lvl1pPr>
            <a:lvl2pPr marL="385772" indent="0">
              <a:buNone/>
              <a:defRPr sz="1181"/>
            </a:lvl2pPr>
            <a:lvl3pPr marL="771544" indent="0">
              <a:buNone/>
              <a:defRPr sz="1013"/>
            </a:lvl3pPr>
            <a:lvl4pPr marL="1157317" indent="0">
              <a:buNone/>
              <a:defRPr sz="844"/>
            </a:lvl4pPr>
            <a:lvl5pPr marL="1543088" indent="0">
              <a:buNone/>
              <a:defRPr sz="844"/>
            </a:lvl5pPr>
            <a:lvl6pPr marL="1928861" indent="0">
              <a:buNone/>
              <a:defRPr sz="844"/>
            </a:lvl6pPr>
            <a:lvl7pPr marL="2314632" indent="0">
              <a:buNone/>
              <a:defRPr sz="844"/>
            </a:lvl7pPr>
            <a:lvl8pPr marL="2700406" indent="0">
              <a:buNone/>
              <a:defRPr sz="844"/>
            </a:lvl8pPr>
            <a:lvl9pPr marL="3086178" indent="0">
              <a:buNone/>
              <a:defRPr sz="844"/>
            </a:lvl9pPr>
          </a:lstStyle>
          <a:p>
            <a:pPr lvl="0"/>
            <a:r>
              <a:rPr lang="sv-SE" dirty="0"/>
              <a:t>Skriv text här</a:t>
            </a:r>
          </a:p>
        </p:txBody>
      </p:sp>
      <p:sp>
        <p:nvSpPr>
          <p:cNvPr id="9" name="Platshållare för bild 8">
            <a:extLst>
              <a:ext uri="{FF2B5EF4-FFF2-40B4-BE49-F238E27FC236}">
                <a16:creationId xmlns:a16="http://schemas.microsoft.com/office/drawing/2014/main" id="{36478D41-85B2-4C52-AAD9-FBB6478B2BE9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-1"/>
            <a:ext cx="10287000" cy="9720000"/>
          </a:xfrm>
          <a:solidFill>
            <a:schemeClr val="bg1">
              <a:lumMod val="85000"/>
            </a:schemeClr>
          </a:solidFill>
        </p:spPr>
        <p:txBody>
          <a:bodyPr/>
          <a:lstStyle>
            <a:lvl1pPr>
              <a:defRPr/>
            </a:lvl1pPr>
          </a:lstStyle>
          <a:p>
            <a:r>
              <a:rPr lang="sv-SE" dirty="0"/>
              <a:t>Plats för illustration</a:t>
            </a:r>
          </a:p>
        </p:txBody>
      </p:sp>
      <p:sp>
        <p:nvSpPr>
          <p:cNvPr id="10" name="Platshållare för sidfot 9">
            <a:extLst>
              <a:ext uri="{FF2B5EF4-FFF2-40B4-BE49-F238E27FC236}">
                <a16:creationId xmlns:a16="http://schemas.microsoft.com/office/drawing/2014/main" id="{7A774E3A-F099-4D1C-9E8F-4C7DEA2EB1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890960147"/>
      </p:ext>
    </p:extLst>
  </p:cSld>
  <p:clrMapOvr>
    <a:masterClrMapping/>
  </p:clrMapOvr>
</p:sldLayout>
</file>

<file path=ppt/slideLayouts/slideLayout149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Text med bild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63D85C5-BD3F-4F54-B177-894B8B6BA1C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5900" y="1015558"/>
            <a:ext cx="7315200" cy="2528994"/>
          </a:xfrm>
        </p:spPr>
        <p:txBody>
          <a:bodyPr lIns="0" tIns="0" rIns="0" bIns="0" anchor="b" anchorCtr="0">
            <a:noAutofit/>
          </a:bodyPr>
          <a:lstStyle>
            <a:lvl1pPr>
              <a:defRPr sz="8000"/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8D86039D-5DF3-4D3D-ABBC-29AE51F93569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1485900" y="3716637"/>
            <a:ext cx="7315200" cy="2811428"/>
          </a:xfrm>
        </p:spPr>
        <p:txBody>
          <a:bodyPr>
            <a:noAutofit/>
          </a:bodyPr>
          <a:lstStyle>
            <a:lvl1pPr marL="0" indent="0">
              <a:buNone/>
              <a:defRPr sz="3600"/>
            </a:lvl1pPr>
            <a:lvl2pPr marL="385772" indent="0">
              <a:buNone/>
              <a:defRPr sz="1181"/>
            </a:lvl2pPr>
            <a:lvl3pPr marL="771544" indent="0">
              <a:buNone/>
              <a:defRPr sz="1013"/>
            </a:lvl3pPr>
            <a:lvl4pPr marL="1157317" indent="0">
              <a:buNone/>
              <a:defRPr sz="844"/>
            </a:lvl4pPr>
            <a:lvl5pPr marL="1543088" indent="0">
              <a:buNone/>
              <a:defRPr sz="844"/>
            </a:lvl5pPr>
            <a:lvl6pPr marL="1928861" indent="0">
              <a:buNone/>
              <a:defRPr sz="844"/>
            </a:lvl6pPr>
            <a:lvl7pPr marL="2314632" indent="0">
              <a:buNone/>
              <a:defRPr sz="844"/>
            </a:lvl7pPr>
            <a:lvl8pPr marL="2700406" indent="0">
              <a:buNone/>
              <a:defRPr sz="844"/>
            </a:lvl8pPr>
            <a:lvl9pPr marL="3086178" indent="0">
              <a:buNone/>
              <a:defRPr sz="844"/>
            </a:lvl9pPr>
          </a:lstStyle>
          <a:p>
            <a:pPr lvl="0"/>
            <a:r>
              <a:rPr lang="sv-SE" dirty="0"/>
              <a:t>Skriv text här</a:t>
            </a:r>
          </a:p>
        </p:txBody>
      </p:sp>
      <p:sp>
        <p:nvSpPr>
          <p:cNvPr id="9" name="Platshållare för bild 8">
            <a:extLst>
              <a:ext uri="{FF2B5EF4-FFF2-40B4-BE49-F238E27FC236}">
                <a16:creationId xmlns:a16="http://schemas.microsoft.com/office/drawing/2014/main" id="{36478D41-85B2-4C52-AAD9-FBB6478B2BE9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7086017"/>
            <a:ext cx="10287000" cy="9720000"/>
          </a:xfrm>
          <a:solidFill>
            <a:schemeClr val="bg1">
              <a:lumMod val="85000"/>
            </a:schemeClr>
          </a:solidFill>
        </p:spPr>
        <p:txBody>
          <a:bodyPr/>
          <a:lstStyle>
            <a:lvl1pPr>
              <a:defRPr/>
            </a:lvl1pPr>
          </a:lstStyle>
          <a:p>
            <a:r>
              <a:rPr lang="sv-SE" dirty="0"/>
              <a:t>Plats för illustration</a:t>
            </a:r>
          </a:p>
        </p:txBody>
      </p:sp>
      <p:sp>
        <p:nvSpPr>
          <p:cNvPr id="10" name="Platshållare för sidfot 9">
            <a:extLst>
              <a:ext uri="{FF2B5EF4-FFF2-40B4-BE49-F238E27FC236}">
                <a16:creationId xmlns:a16="http://schemas.microsoft.com/office/drawing/2014/main" id="{7A774E3A-F099-4D1C-9E8F-4C7DEA2EB1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193928097"/>
      </p:ext>
    </p:extLst>
  </p:cSld>
  <p:clrMapOvr>
    <a:masterClrMapping/>
  </p:clrMapOvr>
</p:sldLayout>
</file>

<file path=ppt/slideLayouts/slideLayout15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Text med illustration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63D85C5-BD3F-4F54-B177-894B8B6BA1C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5900" y="2282401"/>
            <a:ext cx="7315200" cy="2528994"/>
          </a:xfrm>
        </p:spPr>
        <p:txBody>
          <a:bodyPr lIns="0" tIns="0" rIns="0" bIns="0" anchor="b" anchorCtr="0">
            <a:noAutofit/>
          </a:bodyPr>
          <a:lstStyle>
            <a:lvl1pPr>
              <a:defRPr sz="8000"/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8D86039D-5DF3-4D3D-ABBC-29AE51F93569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1485900" y="4983480"/>
            <a:ext cx="7315200" cy="2811428"/>
          </a:xfrm>
        </p:spPr>
        <p:txBody>
          <a:bodyPr>
            <a:noAutofit/>
          </a:bodyPr>
          <a:lstStyle>
            <a:lvl1pPr marL="0" indent="0">
              <a:buNone/>
              <a:defRPr sz="3600"/>
            </a:lvl1pPr>
            <a:lvl2pPr marL="385772" indent="0">
              <a:buNone/>
              <a:defRPr sz="1181"/>
            </a:lvl2pPr>
            <a:lvl3pPr marL="771544" indent="0">
              <a:buNone/>
              <a:defRPr sz="1013"/>
            </a:lvl3pPr>
            <a:lvl4pPr marL="1157317" indent="0">
              <a:buNone/>
              <a:defRPr sz="844"/>
            </a:lvl4pPr>
            <a:lvl5pPr marL="1543088" indent="0">
              <a:buNone/>
              <a:defRPr sz="844"/>
            </a:lvl5pPr>
            <a:lvl6pPr marL="1928861" indent="0">
              <a:buNone/>
              <a:defRPr sz="844"/>
            </a:lvl6pPr>
            <a:lvl7pPr marL="2314632" indent="0">
              <a:buNone/>
              <a:defRPr sz="844"/>
            </a:lvl7pPr>
            <a:lvl8pPr marL="2700406" indent="0">
              <a:buNone/>
              <a:defRPr sz="844"/>
            </a:lvl8pPr>
            <a:lvl9pPr marL="3086178" indent="0">
              <a:buNone/>
              <a:defRPr sz="844"/>
            </a:lvl9pPr>
          </a:lstStyle>
          <a:p>
            <a:pPr lvl="0"/>
            <a:r>
              <a:rPr lang="sv-SE" dirty="0"/>
              <a:t>Skriv text här</a:t>
            </a:r>
          </a:p>
        </p:txBody>
      </p:sp>
      <p:sp>
        <p:nvSpPr>
          <p:cNvPr id="9" name="Platshållare för bild 8">
            <a:extLst>
              <a:ext uri="{FF2B5EF4-FFF2-40B4-BE49-F238E27FC236}">
                <a16:creationId xmlns:a16="http://schemas.microsoft.com/office/drawing/2014/main" id="{36478D41-85B2-4C52-AAD9-FBB6478B2BE9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1485900" y="8378473"/>
            <a:ext cx="7315200" cy="6526247"/>
          </a:xfrm>
        </p:spPr>
        <p:txBody>
          <a:bodyPr/>
          <a:lstStyle>
            <a:lvl1pPr>
              <a:defRPr/>
            </a:lvl1pPr>
          </a:lstStyle>
          <a:p>
            <a:r>
              <a:rPr lang="sv-SE" dirty="0"/>
              <a:t>Plats för illustration</a:t>
            </a:r>
          </a:p>
        </p:txBody>
      </p:sp>
      <p:sp>
        <p:nvSpPr>
          <p:cNvPr id="10" name="Platshållare för sidfot 9">
            <a:extLst>
              <a:ext uri="{FF2B5EF4-FFF2-40B4-BE49-F238E27FC236}">
                <a16:creationId xmlns:a16="http://schemas.microsoft.com/office/drawing/2014/main" id="{7A774E3A-F099-4D1C-9E8F-4C7DEA2EB1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10746293"/>
      </p:ext>
    </p:extLst>
  </p:cSld>
  <p:clrMapOvr>
    <a:masterClrMapping/>
  </p:clrMapOvr>
</p:sldLayout>
</file>

<file path=ppt/slideLayouts/slideLayout150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Illustration m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63D85C5-BD3F-4F54-B177-894B8B6BA1C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5900" y="9392213"/>
            <a:ext cx="7315200" cy="1100879"/>
          </a:xfrm>
        </p:spPr>
        <p:txBody>
          <a:bodyPr lIns="0" tIns="0" rIns="0" bIns="0" anchor="t" anchorCtr="0">
            <a:noAutofit/>
          </a:bodyPr>
          <a:lstStyle>
            <a:lvl1pPr>
              <a:defRPr sz="8000"/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8D86039D-5DF3-4D3D-ABBC-29AE51F93569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1485900" y="10887498"/>
            <a:ext cx="7315200" cy="4017222"/>
          </a:xfrm>
        </p:spPr>
        <p:txBody>
          <a:bodyPr>
            <a:noAutofit/>
          </a:bodyPr>
          <a:lstStyle>
            <a:lvl1pPr marL="0" indent="0">
              <a:buNone/>
              <a:defRPr sz="3600"/>
            </a:lvl1pPr>
            <a:lvl2pPr marL="385772" indent="0">
              <a:buNone/>
              <a:defRPr sz="1181"/>
            </a:lvl2pPr>
            <a:lvl3pPr marL="771544" indent="0">
              <a:buNone/>
              <a:defRPr sz="1013"/>
            </a:lvl3pPr>
            <a:lvl4pPr marL="1157317" indent="0">
              <a:buNone/>
              <a:defRPr sz="844"/>
            </a:lvl4pPr>
            <a:lvl5pPr marL="1543088" indent="0">
              <a:buNone/>
              <a:defRPr sz="844"/>
            </a:lvl5pPr>
            <a:lvl6pPr marL="1928861" indent="0">
              <a:buNone/>
              <a:defRPr sz="844"/>
            </a:lvl6pPr>
            <a:lvl7pPr marL="2314632" indent="0">
              <a:buNone/>
              <a:defRPr sz="844"/>
            </a:lvl7pPr>
            <a:lvl8pPr marL="2700406" indent="0">
              <a:buNone/>
              <a:defRPr sz="844"/>
            </a:lvl8pPr>
            <a:lvl9pPr marL="3086178" indent="0">
              <a:buNone/>
              <a:defRPr sz="844"/>
            </a:lvl9pPr>
          </a:lstStyle>
          <a:p>
            <a:pPr lvl="0"/>
            <a:r>
              <a:rPr lang="sv-SE" dirty="0"/>
              <a:t>Skriv text här</a:t>
            </a:r>
          </a:p>
        </p:txBody>
      </p:sp>
      <p:sp>
        <p:nvSpPr>
          <p:cNvPr id="9" name="Platshållare för bild 8">
            <a:extLst>
              <a:ext uri="{FF2B5EF4-FFF2-40B4-BE49-F238E27FC236}">
                <a16:creationId xmlns:a16="http://schemas.microsoft.com/office/drawing/2014/main" id="{36478D41-85B2-4C52-AAD9-FBB6478B2BE9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1485900" y="1956014"/>
            <a:ext cx="7315200" cy="6526247"/>
          </a:xfrm>
        </p:spPr>
        <p:txBody>
          <a:bodyPr/>
          <a:lstStyle>
            <a:lvl1pPr>
              <a:defRPr/>
            </a:lvl1pPr>
          </a:lstStyle>
          <a:p>
            <a:r>
              <a:rPr lang="sv-SE" dirty="0"/>
              <a:t>Plats för illustration</a:t>
            </a:r>
          </a:p>
        </p:txBody>
      </p:sp>
      <p:sp>
        <p:nvSpPr>
          <p:cNvPr id="10" name="Platshållare för sidfot 9">
            <a:extLst>
              <a:ext uri="{FF2B5EF4-FFF2-40B4-BE49-F238E27FC236}">
                <a16:creationId xmlns:a16="http://schemas.microsoft.com/office/drawing/2014/main" id="{7A774E3A-F099-4D1C-9E8F-4C7DEA2EB1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598302295"/>
      </p:ext>
    </p:extLst>
  </p:cSld>
  <p:clrMapOvr>
    <a:masterClrMapping/>
  </p:clrMapOvr>
</p:sldLayout>
</file>

<file path=ppt/slideLayouts/slideLayout151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Text med illustration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63D85C5-BD3F-4F54-B177-894B8B6BA1C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5900" y="2282401"/>
            <a:ext cx="7315200" cy="2528994"/>
          </a:xfrm>
        </p:spPr>
        <p:txBody>
          <a:bodyPr lIns="0" tIns="0" rIns="0" bIns="0" anchor="b" anchorCtr="0">
            <a:noAutofit/>
          </a:bodyPr>
          <a:lstStyle>
            <a:lvl1pPr>
              <a:defRPr sz="8000"/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8D86039D-5DF3-4D3D-ABBC-29AE51F93569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1485900" y="4983480"/>
            <a:ext cx="7315200" cy="2811428"/>
          </a:xfrm>
        </p:spPr>
        <p:txBody>
          <a:bodyPr>
            <a:noAutofit/>
          </a:bodyPr>
          <a:lstStyle>
            <a:lvl1pPr marL="0" indent="0">
              <a:buNone/>
              <a:defRPr sz="3600"/>
            </a:lvl1pPr>
            <a:lvl2pPr marL="385772" indent="0">
              <a:buNone/>
              <a:defRPr sz="1181"/>
            </a:lvl2pPr>
            <a:lvl3pPr marL="771544" indent="0">
              <a:buNone/>
              <a:defRPr sz="1013"/>
            </a:lvl3pPr>
            <a:lvl4pPr marL="1157317" indent="0">
              <a:buNone/>
              <a:defRPr sz="844"/>
            </a:lvl4pPr>
            <a:lvl5pPr marL="1543088" indent="0">
              <a:buNone/>
              <a:defRPr sz="844"/>
            </a:lvl5pPr>
            <a:lvl6pPr marL="1928861" indent="0">
              <a:buNone/>
              <a:defRPr sz="844"/>
            </a:lvl6pPr>
            <a:lvl7pPr marL="2314632" indent="0">
              <a:buNone/>
              <a:defRPr sz="844"/>
            </a:lvl7pPr>
            <a:lvl8pPr marL="2700406" indent="0">
              <a:buNone/>
              <a:defRPr sz="844"/>
            </a:lvl8pPr>
            <a:lvl9pPr marL="3086178" indent="0">
              <a:buNone/>
              <a:defRPr sz="844"/>
            </a:lvl9pPr>
          </a:lstStyle>
          <a:p>
            <a:pPr lvl="0"/>
            <a:r>
              <a:rPr lang="sv-SE" dirty="0"/>
              <a:t>Skriv text här</a:t>
            </a:r>
          </a:p>
        </p:txBody>
      </p:sp>
      <p:sp>
        <p:nvSpPr>
          <p:cNvPr id="9" name="Platshållare för bild 8">
            <a:extLst>
              <a:ext uri="{FF2B5EF4-FFF2-40B4-BE49-F238E27FC236}">
                <a16:creationId xmlns:a16="http://schemas.microsoft.com/office/drawing/2014/main" id="{36478D41-85B2-4C52-AAD9-FBB6478B2BE9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1485900" y="8378473"/>
            <a:ext cx="7315200" cy="6526247"/>
          </a:xfrm>
        </p:spPr>
        <p:txBody>
          <a:bodyPr/>
          <a:lstStyle>
            <a:lvl1pPr>
              <a:defRPr/>
            </a:lvl1pPr>
          </a:lstStyle>
          <a:p>
            <a:r>
              <a:rPr lang="sv-SE" dirty="0"/>
              <a:t>Plats för illustration</a:t>
            </a:r>
          </a:p>
        </p:txBody>
      </p:sp>
      <p:sp>
        <p:nvSpPr>
          <p:cNvPr id="10" name="Platshållare för sidfot 9">
            <a:extLst>
              <a:ext uri="{FF2B5EF4-FFF2-40B4-BE49-F238E27FC236}">
                <a16:creationId xmlns:a16="http://schemas.microsoft.com/office/drawing/2014/main" id="{7A774E3A-F099-4D1C-9E8F-4C7DEA2EB1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160710879"/>
      </p:ext>
    </p:extLst>
  </p:cSld>
  <p:clrMapOvr>
    <a:masterClrMapping/>
  </p:clrMapOvr>
</p:sldLayout>
</file>

<file path=ppt/slideLayouts/slideLayout152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1_Evenemang me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A4A4EAE-A29C-4F2B-A68F-93CCDA6AD7C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173219" y="12757045"/>
            <a:ext cx="5069841" cy="863600"/>
          </a:xfrm>
        </p:spPr>
        <p:txBody>
          <a:bodyPr lIns="0" tIns="0" rIns="0" bIns="0" anchor="t" anchorCtr="0">
            <a:noAutofit/>
          </a:bodyPr>
          <a:lstStyle>
            <a:lvl1pPr>
              <a:defRPr sz="5400"/>
            </a:lvl1pPr>
          </a:lstStyle>
          <a:p>
            <a:r>
              <a:rPr lang="sv-SE" dirty="0"/>
              <a:t>Rubrik/</a:t>
            </a:r>
            <a:r>
              <a:rPr lang="sv-SE" dirty="0" err="1"/>
              <a:t>Lorem</a:t>
            </a:r>
            <a:endParaRPr lang="sv-SE" dirty="0"/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EC0E43EC-A8AD-487C-AAA6-6BB181A503D5}"/>
              </a:ext>
            </a:extLst>
          </p:cNvPr>
          <p:cNvSpPr>
            <a:spLocks noGrp="1"/>
          </p:cNvSpPr>
          <p:nvPr>
            <p:ph type="pic" idx="1" hasCustomPrompt="1"/>
          </p:nvPr>
        </p:nvSpPr>
        <p:spPr>
          <a:xfrm>
            <a:off x="1" y="3"/>
            <a:ext cx="10287002" cy="11763585"/>
          </a:xfrm>
          <a:solidFill>
            <a:schemeClr val="bg1">
              <a:lumMod val="85000"/>
            </a:schemeClr>
          </a:solidFill>
        </p:spPr>
        <p:txBody>
          <a:bodyPr tIns="1620000">
            <a:normAutofit/>
          </a:bodyPr>
          <a:lstStyle>
            <a:lvl1pPr marL="0" indent="0" algn="ctr">
              <a:buNone/>
              <a:defRPr sz="5400"/>
            </a:lvl1pPr>
            <a:lvl2pPr marL="385772" indent="0">
              <a:buNone/>
              <a:defRPr sz="2363"/>
            </a:lvl2pPr>
            <a:lvl3pPr marL="771544" indent="0">
              <a:buNone/>
              <a:defRPr sz="2025"/>
            </a:lvl3pPr>
            <a:lvl4pPr marL="1157317" indent="0">
              <a:buNone/>
              <a:defRPr sz="1688"/>
            </a:lvl4pPr>
            <a:lvl5pPr marL="1543088" indent="0">
              <a:buNone/>
              <a:defRPr sz="1688"/>
            </a:lvl5pPr>
            <a:lvl6pPr marL="1928861" indent="0">
              <a:buNone/>
              <a:defRPr sz="1688"/>
            </a:lvl6pPr>
            <a:lvl7pPr marL="2314632" indent="0">
              <a:buNone/>
              <a:defRPr sz="1688"/>
            </a:lvl7pPr>
            <a:lvl8pPr marL="2700406" indent="0">
              <a:buNone/>
              <a:defRPr sz="1688"/>
            </a:lvl8pPr>
            <a:lvl9pPr marL="3086178" indent="0">
              <a:buNone/>
              <a:defRPr sz="1688"/>
            </a:lvl9pPr>
          </a:lstStyle>
          <a:p>
            <a:r>
              <a:rPr lang="sv-SE" dirty="0"/>
              <a:t>Infoga bild här genom att klicka på ikonen i mitten.</a:t>
            </a:r>
          </a:p>
        </p:txBody>
      </p:sp>
      <p:sp>
        <p:nvSpPr>
          <p:cNvPr id="10" name="Platshållare för sidfot 9">
            <a:extLst>
              <a:ext uri="{FF2B5EF4-FFF2-40B4-BE49-F238E27FC236}">
                <a16:creationId xmlns:a16="http://schemas.microsoft.com/office/drawing/2014/main" id="{54796DD9-BBC4-41B7-BF8D-6169ED8C06AB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12" name="Platshållare för text 11">
            <a:extLst>
              <a:ext uri="{FF2B5EF4-FFF2-40B4-BE49-F238E27FC236}">
                <a16:creationId xmlns:a16="http://schemas.microsoft.com/office/drawing/2014/main" id="{03A570B2-EC8E-4A87-8419-E25EA5304A54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173219" y="13849245"/>
            <a:ext cx="5069841" cy="1772287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spcBef>
                <a:spcPts val="600"/>
              </a:spcBef>
              <a:defRPr sz="3600">
                <a:latin typeface="+mn-lt"/>
              </a:defRPr>
            </a:lvl1pPr>
          </a:lstStyle>
          <a:p>
            <a:pPr lvl="0"/>
            <a:r>
              <a:rPr lang="sv-SE" dirty="0"/>
              <a:t>Underrubrik/info</a:t>
            </a:r>
          </a:p>
        </p:txBody>
      </p:sp>
      <p:sp>
        <p:nvSpPr>
          <p:cNvPr id="6" name="Platshållare för text 11">
            <a:extLst>
              <a:ext uri="{FF2B5EF4-FFF2-40B4-BE49-F238E27FC236}">
                <a16:creationId xmlns:a16="http://schemas.microsoft.com/office/drawing/2014/main" id="{63257219-5932-7F28-1A79-40A18084CB2D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038225" y="12757045"/>
            <a:ext cx="2573655" cy="863600"/>
          </a:xfrm>
        </p:spPr>
        <p:txBody>
          <a:bodyPr>
            <a:noAutofit/>
          </a:bodyPr>
          <a:lstStyle>
            <a:lvl1pPr>
              <a:defRPr sz="6000">
                <a:latin typeface="+mj-lt"/>
              </a:defRPr>
            </a:lvl1pPr>
          </a:lstStyle>
          <a:p>
            <a:pPr lvl="0"/>
            <a:r>
              <a:rPr lang="sv-SE" dirty="0"/>
              <a:t>XX/XX</a:t>
            </a:r>
          </a:p>
        </p:txBody>
      </p:sp>
      <p:sp>
        <p:nvSpPr>
          <p:cNvPr id="8" name="Platshållare för text 11">
            <a:extLst>
              <a:ext uri="{FF2B5EF4-FFF2-40B4-BE49-F238E27FC236}">
                <a16:creationId xmlns:a16="http://schemas.microsoft.com/office/drawing/2014/main" id="{47C29937-978A-B77E-9EB9-C79ABA5B9636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038225" y="15221163"/>
            <a:ext cx="2573655" cy="400369"/>
          </a:xfrm>
        </p:spPr>
        <p:txBody>
          <a:bodyPr>
            <a:noAutofit/>
          </a:bodyPr>
          <a:lstStyle>
            <a:lvl1pPr>
              <a:defRPr>
                <a:latin typeface="+mj-lt"/>
              </a:defRPr>
            </a:lvl1pPr>
          </a:lstStyle>
          <a:p>
            <a:pPr lvl="0"/>
            <a:r>
              <a:rPr lang="sv-SE" dirty="0"/>
              <a:t>Fri entré</a:t>
            </a:r>
          </a:p>
        </p:txBody>
      </p:sp>
      <p:sp>
        <p:nvSpPr>
          <p:cNvPr id="11" name="Platshållare för text 8">
            <a:extLst>
              <a:ext uri="{FF2B5EF4-FFF2-40B4-BE49-F238E27FC236}">
                <a16:creationId xmlns:a16="http://schemas.microsoft.com/office/drawing/2014/main" id="{D535F5D6-87DD-B05D-29CD-CBC37DB85070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1038225" y="13849245"/>
            <a:ext cx="2573655" cy="1093575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spcBef>
                <a:spcPts val="600"/>
              </a:spcBef>
              <a:defRPr/>
            </a:lvl1pPr>
          </a:lstStyle>
          <a:p>
            <a:pPr lvl="0"/>
            <a:r>
              <a:rPr lang="sv-SE" dirty="0"/>
              <a:t>Veckodag Kl. XX–XX</a:t>
            </a:r>
          </a:p>
        </p:txBody>
      </p:sp>
    </p:spTree>
    <p:extLst>
      <p:ext uri="{BB962C8B-B14F-4D97-AF65-F5344CB8AC3E}">
        <p14:creationId xmlns:p14="http://schemas.microsoft.com/office/powerpoint/2010/main" val="1200900926"/>
      </p:ext>
    </p:extLst>
  </p:cSld>
  <p:clrMapOvr>
    <a:masterClrMapping/>
  </p:clrMapOvr>
</p:sldLayout>
</file>

<file path=ppt/slideLayouts/slideLayout153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2_Evenemang me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A4A4EAE-A29C-4F2B-A68F-93CCDA6AD7C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173219" y="1325562"/>
            <a:ext cx="5069841" cy="863600"/>
          </a:xfrm>
        </p:spPr>
        <p:txBody>
          <a:bodyPr lIns="0" tIns="0" rIns="0" bIns="0" anchor="t" anchorCtr="0">
            <a:noAutofit/>
          </a:bodyPr>
          <a:lstStyle>
            <a:lvl1pPr>
              <a:defRPr sz="5400"/>
            </a:lvl1pPr>
          </a:lstStyle>
          <a:p>
            <a:r>
              <a:rPr lang="sv-SE" dirty="0"/>
              <a:t>Rubrik/</a:t>
            </a:r>
            <a:r>
              <a:rPr lang="sv-SE" dirty="0" err="1"/>
              <a:t>Lorem</a:t>
            </a:r>
            <a:endParaRPr lang="sv-SE" dirty="0"/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EC0E43EC-A8AD-487C-AAA6-6BB181A503D5}"/>
              </a:ext>
            </a:extLst>
          </p:cNvPr>
          <p:cNvSpPr>
            <a:spLocks noGrp="1"/>
          </p:cNvSpPr>
          <p:nvPr>
            <p:ph type="pic" idx="1" hasCustomPrompt="1"/>
          </p:nvPr>
        </p:nvSpPr>
        <p:spPr>
          <a:xfrm>
            <a:off x="0" y="5084553"/>
            <a:ext cx="10287002" cy="11763585"/>
          </a:xfrm>
          <a:solidFill>
            <a:schemeClr val="bg1">
              <a:lumMod val="85000"/>
            </a:schemeClr>
          </a:solidFill>
        </p:spPr>
        <p:txBody>
          <a:bodyPr tIns="1620000">
            <a:normAutofit/>
          </a:bodyPr>
          <a:lstStyle>
            <a:lvl1pPr marL="0" indent="0" algn="ctr">
              <a:buNone/>
              <a:defRPr sz="5400"/>
            </a:lvl1pPr>
            <a:lvl2pPr marL="385772" indent="0">
              <a:buNone/>
              <a:defRPr sz="2363"/>
            </a:lvl2pPr>
            <a:lvl3pPr marL="771544" indent="0">
              <a:buNone/>
              <a:defRPr sz="2025"/>
            </a:lvl3pPr>
            <a:lvl4pPr marL="1157317" indent="0">
              <a:buNone/>
              <a:defRPr sz="1688"/>
            </a:lvl4pPr>
            <a:lvl5pPr marL="1543088" indent="0">
              <a:buNone/>
              <a:defRPr sz="1688"/>
            </a:lvl5pPr>
            <a:lvl6pPr marL="1928861" indent="0">
              <a:buNone/>
              <a:defRPr sz="1688"/>
            </a:lvl6pPr>
            <a:lvl7pPr marL="2314632" indent="0">
              <a:buNone/>
              <a:defRPr sz="1688"/>
            </a:lvl7pPr>
            <a:lvl8pPr marL="2700406" indent="0">
              <a:buNone/>
              <a:defRPr sz="1688"/>
            </a:lvl8pPr>
            <a:lvl9pPr marL="3086178" indent="0">
              <a:buNone/>
              <a:defRPr sz="1688"/>
            </a:lvl9pPr>
          </a:lstStyle>
          <a:p>
            <a:r>
              <a:rPr lang="sv-SE" dirty="0"/>
              <a:t>Infoga bild här genom att klicka på ikonen i mitten.</a:t>
            </a:r>
          </a:p>
        </p:txBody>
      </p:sp>
      <p:sp>
        <p:nvSpPr>
          <p:cNvPr id="10" name="Platshållare för sidfot 9">
            <a:extLst>
              <a:ext uri="{FF2B5EF4-FFF2-40B4-BE49-F238E27FC236}">
                <a16:creationId xmlns:a16="http://schemas.microsoft.com/office/drawing/2014/main" id="{54796DD9-BBC4-41B7-BF8D-6169ED8C06AB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12" name="Platshållare för text 11">
            <a:extLst>
              <a:ext uri="{FF2B5EF4-FFF2-40B4-BE49-F238E27FC236}">
                <a16:creationId xmlns:a16="http://schemas.microsoft.com/office/drawing/2014/main" id="{03A570B2-EC8E-4A87-8419-E25EA5304A54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173219" y="2417762"/>
            <a:ext cx="5069841" cy="1772287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spcBef>
                <a:spcPts val="600"/>
              </a:spcBef>
              <a:defRPr sz="3600">
                <a:latin typeface="+mn-lt"/>
              </a:defRPr>
            </a:lvl1pPr>
          </a:lstStyle>
          <a:p>
            <a:pPr lvl="0"/>
            <a:r>
              <a:rPr lang="sv-SE" dirty="0"/>
              <a:t>Underrubrik/info</a:t>
            </a:r>
          </a:p>
        </p:txBody>
      </p:sp>
      <p:sp>
        <p:nvSpPr>
          <p:cNvPr id="6" name="Platshållare för text 11">
            <a:extLst>
              <a:ext uri="{FF2B5EF4-FFF2-40B4-BE49-F238E27FC236}">
                <a16:creationId xmlns:a16="http://schemas.microsoft.com/office/drawing/2014/main" id="{63257219-5932-7F28-1A79-40A18084CB2D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038225" y="1325562"/>
            <a:ext cx="2573655" cy="863600"/>
          </a:xfrm>
        </p:spPr>
        <p:txBody>
          <a:bodyPr>
            <a:noAutofit/>
          </a:bodyPr>
          <a:lstStyle>
            <a:lvl1pPr>
              <a:defRPr sz="6000">
                <a:latin typeface="+mj-lt"/>
              </a:defRPr>
            </a:lvl1pPr>
          </a:lstStyle>
          <a:p>
            <a:pPr lvl="0"/>
            <a:r>
              <a:rPr lang="sv-SE" dirty="0"/>
              <a:t>XX/XX</a:t>
            </a:r>
          </a:p>
        </p:txBody>
      </p:sp>
      <p:sp>
        <p:nvSpPr>
          <p:cNvPr id="8" name="Platshållare för text 11">
            <a:extLst>
              <a:ext uri="{FF2B5EF4-FFF2-40B4-BE49-F238E27FC236}">
                <a16:creationId xmlns:a16="http://schemas.microsoft.com/office/drawing/2014/main" id="{47C29937-978A-B77E-9EB9-C79ABA5B9636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038225" y="3789680"/>
            <a:ext cx="2573655" cy="400369"/>
          </a:xfrm>
        </p:spPr>
        <p:txBody>
          <a:bodyPr>
            <a:noAutofit/>
          </a:bodyPr>
          <a:lstStyle>
            <a:lvl1pPr>
              <a:defRPr>
                <a:latin typeface="+mj-lt"/>
              </a:defRPr>
            </a:lvl1pPr>
          </a:lstStyle>
          <a:p>
            <a:pPr lvl="0"/>
            <a:r>
              <a:rPr lang="sv-SE" dirty="0"/>
              <a:t>Fri entré</a:t>
            </a:r>
          </a:p>
        </p:txBody>
      </p:sp>
      <p:sp>
        <p:nvSpPr>
          <p:cNvPr id="11" name="Platshållare för text 8">
            <a:extLst>
              <a:ext uri="{FF2B5EF4-FFF2-40B4-BE49-F238E27FC236}">
                <a16:creationId xmlns:a16="http://schemas.microsoft.com/office/drawing/2014/main" id="{D535F5D6-87DD-B05D-29CD-CBC37DB85070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1038225" y="2417762"/>
            <a:ext cx="2573655" cy="1093575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spcBef>
                <a:spcPts val="600"/>
              </a:spcBef>
              <a:defRPr/>
            </a:lvl1pPr>
          </a:lstStyle>
          <a:p>
            <a:pPr lvl="0"/>
            <a:r>
              <a:rPr lang="sv-SE" dirty="0"/>
              <a:t>Veckodag Kl. XX–XX</a:t>
            </a:r>
          </a:p>
        </p:txBody>
      </p:sp>
    </p:spTree>
    <p:extLst>
      <p:ext uri="{BB962C8B-B14F-4D97-AF65-F5344CB8AC3E}">
        <p14:creationId xmlns:p14="http://schemas.microsoft.com/office/powerpoint/2010/main" val="1347169668"/>
      </p:ext>
    </p:extLst>
  </p:cSld>
  <p:clrMapOvr>
    <a:masterClrMapping/>
  </p:clrMapOvr>
</p:sldLayout>
</file>

<file path=ppt/slideLayouts/slideLayout154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type="title" preserve="1">
  <p:cSld name="Rubrikbild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1CDA0AD-544A-4A27-9AD7-13E4DD9EFCBE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016001" y="4406900"/>
            <a:ext cx="8254999" cy="2054194"/>
          </a:xfrm>
        </p:spPr>
        <p:txBody>
          <a:bodyPr lIns="0" tIns="0" rIns="0" bIns="0" anchor="b">
            <a:noAutofit/>
          </a:bodyPr>
          <a:lstStyle>
            <a:lvl1pPr algn="l">
              <a:defRPr sz="7800" spc="-60" baseline="0"/>
            </a:lvl1pPr>
          </a:lstStyle>
          <a:p>
            <a:r>
              <a:rPr lang="sv-SE" dirty="0"/>
              <a:t>Rubrik 1/</a:t>
            </a:r>
            <a:r>
              <a:rPr lang="sv-SE" dirty="0" err="1"/>
              <a:t>Lorem</a:t>
            </a:r>
            <a:r>
              <a:rPr lang="sv-SE" dirty="0"/>
              <a:t> </a:t>
            </a:r>
            <a:r>
              <a:rPr lang="sv-SE" dirty="0" err="1"/>
              <a:t>ipsum</a:t>
            </a:r>
            <a:r>
              <a:rPr lang="sv-SE" dirty="0"/>
              <a:t> Poris  </a:t>
            </a:r>
            <a:r>
              <a:rPr lang="sv-SE" dirty="0" err="1"/>
              <a:t>qui</a:t>
            </a:r>
            <a:endParaRPr lang="sv-SE" dirty="0"/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5ECA67C7-38DF-4AD9-A4D8-A5D5EC2AF11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16001" y="6908801"/>
            <a:ext cx="8254999" cy="6448778"/>
          </a:xfrm>
        </p:spPr>
        <p:txBody>
          <a:bodyPr lIns="0" tIns="0" rIns="0" bIns="0">
            <a:normAutofit/>
          </a:bodyPr>
          <a:lstStyle>
            <a:lvl1pPr marL="0" indent="0" algn="l">
              <a:buNone/>
              <a:defRPr sz="3600"/>
            </a:lvl1pPr>
            <a:lvl2pPr marL="385772" indent="0" algn="ctr">
              <a:buNone/>
              <a:defRPr sz="1688"/>
            </a:lvl2pPr>
            <a:lvl3pPr marL="771544" indent="0" algn="ctr">
              <a:buNone/>
              <a:defRPr sz="1519"/>
            </a:lvl3pPr>
            <a:lvl4pPr marL="1157317" indent="0" algn="ctr">
              <a:buNone/>
              <a:defRPr sz="1350"/>
            </a:lvl4pPr>
            <a:lvl5pPr marL="1543088" indent="0" algn="ctr">
              <a:buNone/>
              <a:defRPr sz="1350"/>
            </a:lvl5pPr>
            <a:lvl6pPr marL="1928861" indent="0" algn="ctr">
              <a:buNone/>
              <a:defRPr sz="1350"/>
            </a:lvl6pPr>
            <a:lvl7pPr marL="2314632" indent="0" algn="ctr">
              <a:buNone/>
              <a:defRPr sz="1350"/>
            </a:lvl7pPr>
            <a:lvl8pPr marL="2700406" indent="0" algn="ctr">
              <a:buNone/>
              <a:defRPr sz="1350"/>
            </a:lvl8pPr>
            <a:lvl9pPr marL="3086178" indent="0" algn="ctr">
              <a:buNone/>
              <a:defRPr sz="1350"/>
            </a:lvl9pPr>
          </a:lstStyle>
          <a:p>
            <a:r>
              <a:rPr lang="sv-SE" dirty="0"/>
              <a:t>Klicka här för att ändra mall för underrubrikformat</a:t>
            </a:r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F1D6FF09-CB9F-468B-8D09-07D69685C827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230650639"/>
      </p:ext>
    </p:extLst>
  </p:cSld>
  <p:clrMapOvr>
    <a:masterClrMapping/>
  </p:clrMapOvr>
</p:sldLayout>
</file>

<file path=ppt/slideLayouts/slideLayout155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Rubrikbild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1CDA0AD-544A-4A27-9AD7-13E4DD9EFCBE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242060" y="4835889"/>
            <a:ext cx="7802880" cy="4308111"/>
          </a:xfrm>
        </p:spPr>
        <p:txBody>
          <a:bodyPr lIns="0" tIns="0" rIns="0" bIns="0" anchor="ctr" anchorCtr="0">
            <a:noAutofit/>
          </a:bodyPr>
          <a:lstStyle>
            <a:lvl1pPr algn="l">
              <a:lnSpc>
                <a:spcPct val="100000"/>
              </a:lnSpc>
              <a:defRPr sz="9100" baseline="0"/>
            </a:lvl1pPr>
          </a:lstStyle>
          <a:p>
            <a:r>
              <a:rPr lang="fr-FR" dirty="0" err="1"/>
              <a:t>Rubrik</a:t>
            </a:r>
            <a:r>
              <a:rPr lang="fr-FR" dirty="0"/>
              <a:t> 0/</a:t>
            </a:r>
            <a:br>
              <a:rPr lang="fr-FR" dirty="0"/>
            </a:br>
            <a:r>
              <a:rPr lang="fr-FR" dirty="0"/>
              <a:t>Lorem ipsum </a:t>
            </a:r>
            <a:r>
              <a:rPr lang="fr-FR" dirty="0" err="1"/>
              <a:t>Poris</a:t>
            </a:r>
            <a:r>
              <a:rPr lang="fr-FR" dirty="0"/>
              <a:t> a qui.</a:t>
            </a:r>
            <a:endParaRPr lang="sv-SE" dirty="0"/>
          </a:p>
        </p:txBody>
      </p:sp>
      <p:sp>
        <p:nvSpPr>
          <p:cNvPr id="11" name="Platshållare för sidfot 17">
            <a:extLst>
              <a:ext uri="{FF2B5EF4-FFF2-40B4-BE49-F238E27FC236}">
                <a16:creationId xmlns:a16="http://schemas.microsoft.com/office/drawing/2014/main" id="{641E6FA2-15E4-4A8F-A473-EE10477A3E6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90525" y="17314332"/>
            <a:ext cx="5842635" cy="645055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sz="1800" b="1">
                <a:solidFill>
                  <a:schemeClr val="tx1"/>
                </a:solidFill>
                <a:latin typeface="+mn-lt"/>
              </a:defRPr>
            </a:lvl1pPr>
          </a:lstStyle>
          <a:p>
            <a:r>
              <a:rPr lang="sv-SE" dirty="0"/>
              <a:t>goteborg.se</a:t>
            </a:r>
          </a:p>
        </p:txBody>
      </p:sp>
    </p:spTree>
    <p:extLst>
      <p:ext uri="{BB962C8B-B14F-4D97-AF65-F5344CB8AC3E}">
        <p14:creationId xmlns:p14="http://schemas.microsoft.com/office/powerpoint/2010/main" val="2729492245"/>
      </p:ext>
    </p:extLst>
  </p:cSld>
  <p:clrMapOvr>
    <a:masterClrMapping/>
  </p:clrMapOvr>
  <p:hf sldNum="0" hdr="0" dt="0"/>
</p:sldLayout>
</file>

<file path=ppt/slideLayouts/slideLayout156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Rubrikbild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1CDA0AD-544A-4A27-9AD7-13E4DD9EFCBE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678219" y="3922082"/>
            <a:ext cx="6930562" cy="7802558"/>
          </a:xfrm>
        </p:spPr>
        <p:txBody>
          <a:bodyPr lIns="0" tIns="0" rIns="0" bIns="0" anchor="ctr" anchorCtr="0">
            <a:normAutofit/>
          </a:bodyPr>
          <a:lstStyle>
            <a:lvl1pPr algn="l">
              <a:lnSpc>
                <a:spcPct val="95000"/>
              </a:lnSpc>
              <a:defRPr sz="4600" spc="-56" baseline="0"/>
            </a:lvl1pPr>
          </a:lstStyle>
          <a:p>
            <a:r>
              <a:rPr lang="fr-FR" dirty="0" err="1"/>
              <a:t>Rubrik</a:t>
            </a:r>
            <a:r>
              <a:rPr lang="fr-FR" dirty="0"/>
              <a:t> 2/ Lorem ipsum </a:t>
            </a:r>
            <a:br>
              <a:rPr lang="fr-FR" dirty="0"/>
            </a:br>
            <a:r>
              <a:rPr lang="fr-FR" dirty="0" err="1"/>
              <a:t>Poris</a:t>
            </a:r>
            <a:r>
              <a:rPr lang="fr-FR" dirty="0"/>
              <a:t> a qui </a:t>
            </a:r>
            <a:r>
              <a:rPr lang="fr-FR" dirty="0" err="1"/>
              <a:t>enis</a:t>
            </a:r>
            <a:r>
              <a:rPr lang="fr-FR" dirty="0"/>
              <a:t> </a:t>
            </a:r>
            <a:r>
              <a:rPr lang="fr-FR" dirty="0" err="1"/>
              <a:t>aut</a:t>
            </a:r>
            <a:r>
              <a:rPr lang="fr-FR" dirty="0"/>
              <a:t> est, </a:t>
            </a:r>
            <a:r>
              <a:rPr lang="fr-FR" dirty="0" err="1"/>
              <a:t>nihillu</a:t>
            </a:r>
            <a:r>
              <a:rPr lang="fr-FR" dirty="0"/>
              <a:t> </a:t>
            </a:r>
            <a:r>
              <a:rPr lang="fr-FR" dirty="0" err="1"/>
              <a:t>ptatibusae</a:t>
            </a:r>
            <a:r>
              <a:rPr lang="fr-FR" dirty="0"/>
              <a:t>.</a:t>
            </a:r>
            <a:endParaRPr lang="sv-SE" dirty="0"/>
          </a:p>
        </p:txBody>
      </p:sp>
      <p:sp>
        <p:nvSpPr>
          <p:cNvPr id="6" name="Platshållare för sidfot 17">
            <a:extLst>
              <a:ext uri="{FF2B5EF4-FFF2-40B4-BE49-F238E27FC236}">
                <a16:creationId xmlns:a16="http://schemas.microsoft.com/office/drawing/2014/main" id="{766290C5-E290-4DAB-8AF3-5E756DEE7FC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90525" y="17314332"/>
            <a:ext cx="5842635" cy="645055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sz="1800" b="1">
                <a:solidFill>
                  <a:schemeClr val="tx1"/>
                </a:solidFill>
                <a:latin typeface="+mn-lt"/>
              </a:defRPr>
            </a:lvl1pPr>
          </a:lstStyle>
          <a:p>
            <a:r>
              <a:rPr lang="sv-SE" dirty="0"/>
              <a:t>goteborg.se</a:t>
            </a:r>
          </a:p>
        </p:txBody>
      </p:sp>
    </p:spTree>
    <p:extLst>
      <p:ext uri="{BB962C8B-B14F-4D97-AF65-F5344CB8AC3E}">
        <p14:creationId xmlns:p14="http://schemas.microsoft.com/office/powerpoint/2010/main" val="3159799965"/>
      </p:ext>
    </p:extLst>
  </p:cSld>
  <p:clrMapOvr>
    <a:masterClrMapping/>
  </p:clrMapOvr>
</p:sldLayout>
</file>

<file path=ppt/slideLayouts/slideLayout157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1CDA0AD-544A-4A27-9AD7-13E4DD9EFCBE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956014" y="3922082"/>
            <a:ext cx="6374972" cy="2742878"/>
          </a:xfrm>
        </p:spPr>
        <p:txBody>
          <a:bodyPr lIns="0" tIns="0" rIns="0" bIns="0" anchor="ctr" anchorCtr="0">
            <a:normAutofit/>
          </a:bodyPr>
          <a:lstStyle>
            <a:lvl1pPr algn="l">
              <a:lnSpc>
                <a:spcPct val="95000"/>
              </a:lnSpc>
              <a:defRPr sz="4600" spc="-56" baseline="0"/>
            </a:lvl1pPr>
          </a:lstStyle>
          <a:p>
            <a:r>
              <a:rPr lang="fr-FR" dirty="0" err="1"/>
              <a:t>Rubrik</a:t>
            </a:r>
            <a:r>
              <a:rPr lang="fr-FR" dirty="0"/>
              <a:t> 2/ Lorem ipsum </a:t>
            </a:r>
            <a:br>
              <a:rPr lang="fr-FR" dirty="0"/>
            </a:br>
            <a:r>
              <a:rPr lang="fr-FR" dirty="0" err="1"/>
              <a:t>Poris</a:t>
            </a:r>
            <a:r>
              <a:rPr lang="fr-FR" dirty="0"/>
              <a:t> a qui </a:t>
            </a:r>
            <a:r>
              <a:rPr lang="fr-FR" dirty="0" err="1"/>
              <a:t>enis</a:t>
            </a:r>
            <a:r>
              <a:rPr lang="fr-FR" dirty="0"/>
              <a:t> </a:t>
            </a:r>
            <a:r>
              <a:rPr lang="fr-FR" dirty="0" err="1"/>
              <a:t>aut</a:t>
            </a:r>
            <a:r>
              <a:rPr lang="fr-FR" dirty="0"/>
              <a:t> est, </a:t>
            </a:r>
            <a:r>
              <a:rPr lang="fr-FR" dirty="0" err="1"/>
              <a:t>nihillu</a:t>
            </a:r>
            <a:r>
              <a:rPr lang="fr-FR" dirty="0"/>
              <a:t> </a:t>
            </a:r>
            <a:r>
              <a:rPr lang="fr-FR" dirty="0" err="1"/>
              <a:t>ptatibusae</a:t>
            </a:r>
            <a:r>
              <a:rPr lang="fr-FR" dirty="0"/>
              <a:t>.</a:t>
            </a:r>
            <a:endParaRPr lang="sv-SE" dirty="0"/>
          </a:p>
        </p:txBody>
      </p:sp>
      <p:sp>
        <p:nvSpPr>
          <p:cNvPr id="6" name="Platshållare för sidfot 17">
            <a:extLst>
              <a:ext uri="{FF2B5EF4-FFF2-40B4-BE49-F238E27FC236}">
                <a16:creationId xmlns:a16="http://schemas.microsoft.com/office/drawing/2014/main" id="{766290C5-E290-4DAB-8AF3-5E756DEE7FC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90525" y="17314332"/>
            <a:ext cx="5842635" cy="645055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sz="1800" b="1">
                <a:solidFill>
                  <a:schemeClr val="tx1"/>
                </a:solidFill>
                <a:latin typeface="+mn-lt"/>
              </a:defRPr>
            </a:lvl1pPr>
          </a:lstStyle>
          <a:p>
            <a:r>
              <a:rPr lang="sv-SE" dirty="0"/>
              <a:t>goteborg.se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1889DE51-7F8D-4659-A0E1-7AA89ABA9EB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955801" y="7193280"/>
            <a:ext cx="6375398" cy="8534400"/>
          </a:xfrm>
        </p:spPr>
        <p:txBody>
          <a:bodyPr/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</p:spTree>
    <p:extLst>
      <p:ext uri="{BB962C8B-B14F-4D97-AF65-F5344CB8AC3E}">
        <p14:creationId xmlns:p14="http://schemas.microsoft.com/office/powerpoint/2010/main" val="4123046201"/>
      </p:ext>
    </p:extLst>
  </p:cSld>
  <p:clrMapOvr>
    <a:masterClrMapping/>
  </p:clrMapOvr>
</p:sldLayout>
</file>

<file path=ppt/slideLayouts/slideLayout158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Schema/matsed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Platshållare för sidfot 3">
            <a:extLst>
              <a:ext uri="{FF2B5EF4-FFF2-40B4-BE49-F238E27FC236}">
                <a16:creationId xmlns:a16="http://schemas.microsoft.com/office/drawing/2014/main" id="{D7B04D3E-5FC4-4B43-9F7F-AD0BE59B014E}"/>
              </a:ext>
            </a:extLst>
          </p:cNvPr>
          <p:cNvSpPr>
            <a:spLocks noGrp="1"/>
          </p:cNvSpPr>
          <p:nvPr>
            <p:ph type="ftr" sz="quarter" idx="29"/>
          </p:nvPr>
        </p:nvSpPr>
        <p:spPr>
          <a:xfrm>
            <a:off x="390525" y="17314332"/>
            <a:ext cx="5842635" cy="645055"/>
          </a:xfrm>
        </p:spPr>
        <p:txBody>
          <a:bodyPr/>
          <a:lstStyle/>
          <a:p>
            <a:endParaRPr lang="sv-SE" dirty="0"/>
          </a:p>
        </p:txBody>
      </p:sp>
      <p:sp>
        <p:nvSpPr>
          <p:cNvPr id="27" name="Rubrik 1">
            <a:extLst>
              <a:ext uri="{FF2B5EF4-FFF2-40B4-BE49-F238E27FC236}">
                <a16:creationId xmlns:a16="http://schemas.microsoft.com/office/drawing/2014/main" id="{9D59E1D7-4CC1-4FA0-B282-0AEF3D5EA4E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90525" y="1525403"/>
            <a:ext cx="9505950" cy="645055"/>
          </a:xfrm>
        </p:spPr>
        <p:txBody>
          <a:bodyPr lIns="0" tIns="0" rIns="0" bIns="0" anchor="t" anchorCtr="0">
            <a:noAutofit/>
          </a:bodyPr>
          <a:lstStyle>
            <a:lvl1pPr algn="ctr">
              <a:defRPr sz="5500"/>
            </a:lvl1pPr>
          </a:lstStyle>
          <a:p>
            <a:r>
              <a:rPr lang="sv-SE" dirty="0"/>
              <a:t>Namn på verksamhet</a:t>
            </a:r>
          </a:p>
        </p:txBody>
      </p:sp>
      <p:sp>
        <p:nvSpPr>
          <p:cNvPr id="28" name="Platshållare för text 6">
            <a:extLst>
              <a:ext uri="{FF2B5EF4-FFF2-40B4-BE49-F238E27FC236}">
                <a16:creationId xmlns:a16="http://schemas.microsoft.com/office/drawing/2014/main" id="{9FEE7E44-5524-4A70-A26A-10AFE05FF71B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0525" y="2405179"/>
            <a:ext cx="9505950" cy="645056"/>
          </a:xfrm>
        </p:spPr>
        <p:txBody>
          <a:bodyPr>
            <a:normAutofit/>
          </a:bodyPr>
          <a:lstStyle>
            <a:lvl1pPr algn="ctr">
              <a:defRPr sz="3600"/>
            </a:lvl1pPr>
          </a:lstStyle>
          <a:p>
            <a:pPr lvl="0"/>
            <a:r>
              <a:rPr lang="sv-SE" dirty="0"/>
              <a:t>Händer i </a:t>
            </a:r>
            <a:r>
              <a:rPr lang="sv-SE" dirty="0" err="1"/>
              <a:t>xxMånad</a:t>
            </a:r>
            <a:endParaRPr lang="sv-SE" dirty="0"/>
          </a:p>
        </p:txBody>
      </p:sp>
      <p:sp>
        <p:nvSpPr>
          <p:cNvPr id="2" name="Platshållare för text 10">
            <a:extLst>
              <a:ext uri="{FF2B5EF4-FFF2-40B4-BE49-F238E27FC236}">
                <a16:creationId xmlns:a16="http://schemas.microsoft.com/office/drawing/2014/main" id="{5928A16F-5A71-C482-2EAD-2D298EDE2F9B}"/>
              </a:ext>
            </a:extLst>
          </p:cNvPr>
          <p:cNvSpPr>
            <a:spLocks noGrp="1"/>
          </p:cNvSpPr>
          <p:nvPr>
            <p:ph type="body" sz="quarter" idx="49" hasCustomPrompt="1"/>
          </p:nvPr>
        </p:nvSpPr>
        <p:spPr>
          <a:xfrm>
            <a:off x="962422" y="3818245"/>
            <a:ext cx="1953133" cy="1446212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54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X/X</a:t>
            </a:r>
          </a:p>
        </p:txBody>
      </p:sp>
      <p:sp>
        <p:nvSpPr>
          <p:cNvPr id="3" name="Platshållare för text 20">
            <a:extLst>
              <a:ext uri="{FF2B5EF4-FFF2-40B4-BE49-F238E27FC236}">
                <a16:creationId xmlns:a16="http://schemas.microsoft.com/office/drawing/2014/main" id="{D750489E-31BE-8C63-525B-205E50958F70}"/>
              </a:ext>
            </a:extLst>
          </p:cNvPr>
          <p:cNvSpPr>
            <a:spLocks noGrp="1"/>
          </p:cNvSpPr>
          <p:nvPr>
            <p:ph type="body" sz="quarter" idx="50" hasCustomPrompt="1"/>
          </p:nvPr>
        </p:nvSpPr>
        <p:spPr>
          <a:xfrm>
            <a:off x="3220529" y="3818245"/>
            <a:ext cx="4120071" cy="1446212"/>
          </a:xfrm>
        </p:spPr>
        <p:txBody>
          <a:bodyPr>
            <a:normAutofit/>
          </a:bodyPr>
          <a:lstStyle>
            <a:lvl1pPr>
              <a:spcBef>
                <a:spcPts val="600"/>
              </a:spcBef>
              <a:spcAft>
                <a:spcPts val="200"/>
              </a:spcAft>
              <a:defRPr sz="2900" b="1">
                <a:latin typeface="+mj-lt"/>
              </a:defRPr>
            </a:lvl1pPr>
            <a:lvl2pPr>
              <a:lnSpc>
                <a:spcPct val="100000"/>
              </a:lnSpc>
              <a:spcBef>
                <a:spcPts val="100"/>
              </a:spcBef>
              <a:defRPr sz="2900">
                <a:latin typeface="+mn-lt"/>
              </a:defRPr>
            </a:lvl2pPr>
            <a:lvl3pPr>
              <a:lnSpc>
                <a:spcPct val="100000"/>
              </a:lnSpc>
              <a:defRPr sz="2000"/>
            </a:lvl3pPr>
            <a:lvl4pPr>
              <a:lnSpc>
                <a:spcPct val="100000"/>
              </a:lnSpc>
              <a:defRPr sz="2000">
                <a:latin typeface="+mn-lt"/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2000"/>
            </a:lvl5pPr>
          </a:lstStyle>
          <a:p>
            <a:pPr lvl="0"/>
            <a:r>
              <a:rPr lang="sv-SE" dirty="0"/>
              <a:t>Evenemangsrubrik</a:t>
            </a:r>
          </a:p>
          <a:p>
            <a:pPr lvl="1"/>
            <a:r>
              <a:rPr lang="sv-SE" dirty="0"/>
              <a:t>Plats, rum, våning</a:t>
            </a:r>
          </a:p>
          <a:p>
            <a:pPr lvl="1"/>
            <a:r>
              <a:rPr lang="sv-SE" dirty="0"/>
              <a:t>Kl. 14.00</a:t>
            </a:r>
          </a:p>
        </p:txBody>
      </p:sp>
      <p:sp>
        <p:nvSpPr>
          <p:cNvPr id="4" name="Platshållare för text 10">
            <a:extLst>
              <a:ext uri="{FF2B5EF4-FFF2-40B4-BE49-F238E27FC236}">
                <a16:creationId xmlns:a16="http://schemas.microsoft.com/office/drawing/2014/main" id="{5F7F3BFB-734C-AE01-08E4-CF7421120ADB}"/>
              </a:ext>
            </a:extLst>
          </p:cNvPr>
          <p:cNvSpPr>
            <a:spLocks noGrp="1"/>
          </p:cNvSpPr>
          <p:nvPr>
            <p:ph type="body" sz="quarter" idx="51" hasCustomPrompt="1"/>
          </p:nvPr>
        </p:nvSpPr>
        <p:spPr>
          <a:xfrm>
            <a:off x="7551440" y="3818245"/>
            <a:ext cx="2127150" cy="1446212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38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00.00</a:t>
            </a:r>
          </a:p>
        </p:txBody>
      </p:sp>
      <p:sp>
        <p:nvSpPr>
          <p:cNvPr id="5" name="Platshållare för text 10">
            <a:extLst>
              <a:ext uri="{FF2B5EF4-FFF2-40B4-BE49-F238E27FC236}">
                <a16:creationId xmlns:a16="http://schemas.microsoft.com/office/drawing/2014/main" id="{0A9A0A52-8C35-7982-AE7B-A0CFE2014868}"/>
              </a:ext>
            </a:extLst>
          </p:cNvPr>
          <p:cNvSpPr>
            <a:spLocks noGrp="1"/>
          </p:cNvSpPr>
          <p:nvPr>
            <p:ph type="body" sz="quarter" idx="52" hasCustomPrompt="1"/>
          </p:nvPr>
        </p:nvSpPr>
        <p:spPr>
          <a:xfrm>
            <a:off x="962422" y="5803926"/>
            <a:ext cx="1953133" cy="1446212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54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X/X</a:t>
            </a:r>
          </a:p>
        </p:txBody>
      </p:sp>
      <p:sp>
        <p:nvSpPr>
          <p:cNvPr id="6" name="Platshållare för text 20">
            <a:extLst>
              <a:ext uri="{FF2B5EF4-FFF2-40B4-BE49-F238E27FC236}">
                <a16:creationId xmlns:a16="http://schemas.microsoft.com/office/drawing/2014/main" id="{2D9ACA94-EF26-D6FA-E56E-A48A8FCD3AF0}"/>
              </a:ext>
            </a:extLst>
          </p:cNvPr>
          <p:cNvSpPr>
            <a:spLocks noGrp="1"/>
          </p:cNvSpPr>
          <p:nvPr>
            <p:ph type="body" sz="quarter" idx="53" hasCustomPrompt="1"/>
          </p:nvPr>
        </p:nvSpPr>
        <p:spPr>
          <a:xfrm>
            <a:off x="3220529" y="5803926"/>
            <a:ext cx="4120071" cy="1446212"/>
          </a:xfrm>
        </p:spPr>
        <p:txBody>
          <a:bodyPr>
            <a:normAutofit/>
          </a:bodyPr>
          <a:lstStyle>
            <a:lvl1pPr>
              <a:spcBef>
                <a:spcPts val="600"/>
              </a:spcBef>
              <a:spcAft>
                <a:spcPts val="200"/>
              </a:spcAft>
              <a:defRPr sz="2900" b="1">
                <a:latin typeface="+mj-lt"/>
              </a:defRPr>
            </a:lvl1pPr>
            <a:lvl2pPr>
              <a:lnSpc>
                <a:spcPct val="100000"/>
              </a:lnSpc>
              <a:spcBef>
                <a:spcPts val="100"/>
              </a:spcBef>
              <a:defRPr sz="2900">
                <a:latin typeface="+mn-lt"/>
              </a:defRPr>
            </a:lvl2pPr>
            <a:lvl3pPr>
              <a:lnSpc>
                <a:spcPct val="100000"/>
              </a:lnSpc>
              <a:defRPr sz="2000"/>
            </a:lvl3pPr>
            <a:lvl4pPr>
              <a:lnSpc>
                <a:spcPct val="100000"/>
              </a:lnSpc>
              <a:defRPr sz="2000">
                <a:latin typeface="+mn-lt"/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2000"/>
            </a:lvl5pPr>
          </a:lstStyle>
          <a:p>
            <a:pPr lvl="0"/>
            <a:r>
              <a:rPr lang="sv-SE" dirty="0"/>
              <a:t>Evenemangsrubrik</a:t>
            </a:r>
          </a:p>
          <a:p>
            <a:pPr lvl="1"/>
            <a:r>
              <a:rPr lang="sv-SE" dirty="0"/>
              <a:t>Plats, rum, våning</a:t>
            </a:r>
          </a:p>
          <a:p>
            <a:pPr lvl="1"/>
            <a:r>
              <a:rPr lang="sv-SE" dirty="0"/>
              <a:t>Kl. 14.00</a:t>
            </a:r>
          </a:p>
        </p:txBody>
      </p:sp>
      <p:sp>
        <p:nvSpPr>
          <p:cNvPr id="7" name="Platshållare för text 10">
            <a:extLst>
              <a:ext uri="{FF2B5EF4-FFF2-40B4-BE49-F238E27FC236}">
                <a16:creationId xmlns:a16="http://schemas.microsoft.com/office/drawing/2014/main" id="{20AC1FD6-F199-F50B-CFF6-4318A9F4406E}"/>
              </a:ext>
            </a:extLst>
          </p:cNvPr>
          <p:cNvSpPr>
            <a:spLocks noGrp="1"/>
          </p:cNvSpPr>
          <p:nvPr>
            <p:ph type="body" sz="quarter" idx="54" hasCustomPrompt="1"/>
          </p:nvPr>
        </p:nvSpPr>
        <p:spPr>
          <a:xfrm>
            <a:off x="7551440" y="5803926"/>
            <a:ext cx="2127150" cy="1446212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38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00.00</a:t>
            </a:r>
          </a:p>
        </p:txBody>
      </p:sp>
      <p:sp>
        <p:nvSpPr>
          <p:cNvPr id="8" name="Platshållare för text 10">
            <a:extLst>
              <a:ext uri="{FF2B5EF4-FFF2-40B4-BE49-F238E27FC236}">
                <a16:creationId xmlns:a16="http://schemas.microsoft.com/office/drawing/2014/main" id="{67EDB7CE-5E1C-E831-FA76-8D4914B35511}"/>
              </a:ext>
            </a:extLst>
          </p:cNvPr>
          <p:cNvSpPr>
            <a:spLocks noGrp="1"/>
          </p:cNvSpPr>
          <p:nvPr>
            <p:ph type="body" sz="quarter" idx="55" hasCustomPrompt="1"/>
          </p:nvPr>
        </p:nvSpPr>
        <p:spPr>
          <a:xfrm>
            <a:off x="962422" y="7789607"/>
            <a:ext cx="1953133" cy="1446212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54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X/X</a:t>
            </a:r>
          </a:p>
        </p:txBody>
      </p:sp>
      <p:sp>
        <p:nvSpPr>
          <p:cNvPr id="9" name="Platshållare för text 20">
            <a:extLst>
              <a:ext uri="{FF2B5EF4-FFF2-40B4-BE49-F238E27FC236}">
                <a16:creationId xmlns:a16="http://schemas.microsoft.com/office/drawing/2014/main" id="{8E6054F1-923B-2E85-FB25-7C75E1C33974}"/>
              </a:ext>
            </a:extLst>
          </p:cNvPr>
          <p:cNvSpPr>
            <a:spLocks noGrp="1"/>
          </p:cNvSpPr>
          <p:nvPr>
            <p:ph type="body" sz="quarter" idx="56" hasCustomPrompt="1"/>
          </p:nvPr>
        </p:nvSpPr>
        <p:spPr>
          <a:xfrm>
            <a:off x="3220529" y="7789607"/>
            <a:ext cx="4120071" cy="1446212"/>
          </a:xfrm>
        </p:spPr>
        <p:txBody>
          <a:bodyPr>
            <a:normAutofit/>
          </a:bodyPr>
          <a:lstStyle>
            <a:lvl1pPr>
              <a:spcBef>
                <a:spcPts val="600"/>
              </a:spcBef>
              <a:spcAft>
                <a:spcPts val="200"/>
              </a:spcAft>
              <a:defRPr sz="2900" b="1">
                <a:latin typeface="+mj-lt"/>
              </a:defRPr>
            </a:lvl1pPr>
            <a:lvl2pPr>
              <a:lnSpc>
                <a:spcPct val="100000"/>
              </a:lnSpc>
              <a:spcBef>
                <a:spcPts val="100"/>
              </a:spcBef>
              <a:defRPr sz="2900">
                <a:latin typeface="+mn-lt"/>
              </a:defRPr>
            </a:lvl2pPr>
            <a:lvl3pPr>
              <a:lnSpc>
                <a:spcPct val="100000"/>
              </a:lnSpc>
              <a:defRPr sz="2000"/>
            </a:lvl3pPr>
            <a:lvl4pPr>
              <a:lnSpc>
                <a:spcPct val="100000"/>
              </a:lnSpc>
              <a:defRPr sz="2000">
                <a:latin typeface="+mn-lt"/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2000"/>
            </a:lvl5pPr>
          </a:lstStyle>
          <a:p>
            <a:pPr lvl="0"/>
            <a:r>
              <a:rPr lang="sv-SE" dirty="0"/>
              <a:t>Evenemangsrubrik</a:t>
            </a:r>
          </a:p>
          <a:p>
            <a:pPr lvl="1"/>
            <a:r>
              <a:rPr lang="sv-SE" dirty="0"/>
              <a:t>Plats, rum, våning</a:t>
            </a:r>
          </a:p>
          <a:p>
            <a:pPr lvl="1"/>
            <a:r>
              <a:rPr lang="sv-SE" dirty="0"/>
              <a:t>Kl. 14.00</a:t>
            </a:r>
          </a:p>
        </p:txBody>
      </p:sp>
      <p:sp>
        <p:nvSpPr>
          <p:cNvPr id="10" name="Platshållare för text 10">
            <a:extLst>
              <a:ext uri="{FF2B5EF4-FFF2-40B4-BE49-F238E27FC236}">
                <a16:creationId xmlns:a16="http://schemas.microsoft.com/office/drawing/2014/main" id="{5666D2AF-7771-C925-0F3F-20F1A0B41094}"/>
              </a:ext>
            </a:extLst>
          </p:cNvPr>
          <p:cNvSpPr>
            <a:spLocks noGrp="1"/>
          </p:cNvSpPr>
          <p:nvPr>
            <p:ph type="body" sz="quarter" idx="57" hasCustomPrompt="1"/>
          </p:nvPr>
        </p:nvSpPr>
        <p:spPr>
          <a:xfrm>
            <a:off x="7551440" y="7789607"/>
            <a:ext cx="2127150" cy="1446212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38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00.00</a:t>
            </a:r>
          </a:p>
        </p:txBody>
      </p:sp>
      <p:sp>
        <p:nvSpPr>
          <p:cNvPr id="12" name="Platshållare för text 10">
            <a:extLst>
              <a:ext uri="{FF2B5EF4-FFF2-40B4-BE49-F238E27FC236}">
                <a16:creationId xmlns:a16="http://schemas.microsoft.com/office/drawing/2014/main" id="{2437160E-8D70-B5B9-EBA0-D1C2BC2CE877}"/>
              </a:ext>
            </a:extLst>
          </p:cNvPr>
          <p:cNvSpPr>
            <a:spLocks noGrp="1"/>
          </p:cNvSpPr>
          <p:nvPr>
            <p:ph type="body" sz="quarter" idx="58" hasCustomPrompt="1"/>
          </p:nvPr>
        </p:nvSpPr>
        <p:spPr>
          <a:xfrm>
            <a:off x="962422" y="9775288"/>
            <a:ext cx="1953133" cy="1446212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54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X/X</a:t>
            </a:r>
          </a:p>
        </p:txBody>
      </p:sp>
      <p:sp>
        <p:nvSpPr>
          <p:cNvPr id="13" name="Platshållare för text 20">
            <a:extLst>
              <a:ext uri="{FF2B5EF4-FFF2-40B4-BE49-F238E27FC236}">
                <a16:creationId xmlns:a16="http://schemas.microsoft.com/office/drawing/2014/main" id="{6E493699-6833-DF27-96AC-74735F56A89B}"/>
              </a:ext>
            </a:extLst>
          </p:cNvPr>
          <p:cNvSpPr>
            <a:spLocks noGrp="1"/>
          </p:cNvSpPr>
          <p:nvPr>
            <p:ph type="body" sz="quarter" idx="59" hasCustomPrompt="1"/>
          </p:nvPr>
        </p:nvSpPr>
        <p:spPr>
          <a:xfrm>
            <a:off x="3220529" y="9775288"/>
            <a:ext cx="4120071" cy="1446212"/>
          </a:xfrm>
        </p:spPr>
        <p:txBody>
          <a:bodyPr>
            <a:normAutofit/>
          </a:bodyPr>
          <a:lstStyle>
            <a:lvl1pPr>
              <a:spcBef>
                <a:spcPts val="600"/>
              </a:spcBef>
              <a:spcAft>
                <a:spcPts val="200"/>
              </a:spcAft>
              <a:defRPr sz="2900" b="1">
                <a:latin typeface="+mj-lt"/>
              </a:defRPr>
            </a:lvl1pPr>
            <a:lvl2pPr>
              <a:lnSpc>
                <a:spcPct val="100000"/>
              </a:lnSpc>
              <a:spcBef>
                <a:spcPts val="100"/>
              </a:spcBef>
              <a:defRPr sz="2900">
                <a:latin typeface="+mn-lt"/>
              </a:defRPr>
            </a:lvl2pPr>
            <a:lvl3pPr>
              <a:lnSpc>
                <a:spcPct val="100000"/>
              </a:lnSpc>
              <a:defRPr sz="2000"/>
            </a:lvl3pPr>
            <a:lvl4pPr>
              <a:lnSpc>
                <a:spcPct val="100000"/>
              </a:lnSpc>
              <a:defRPr sz="2000">
                <a:latin typeface="+mn-lt"/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2000"/>
            </a:lvl5pPr>
          </a:lstStyle>
          <a:p>
            <a:pPr lvl="0"/>
            <a:r>
              <a:rPr lang="sv-SE" dirty="0"/>
              <a:t>Evenemangsrubrik</a:t>
            </a:r>
          </a:p>
          <a:p>
            <a:pPr lvl="1"/>
            <a:r>
              <a:rPr lang="sv-SE" dirty="0"/>
              <a:t>Plats, rum, våning</a:t>
            </a:r>
          </a:p>
          <a:p>
            <a:pPr lvl="1"/>
            <a:r>
              <a:rPr lang="sv-SE" dirty="0"/>
              <a:t>Kl. 14.00</a:t>
            </a:r>
          </a:p>
        </p:txBody>
      </p:sp>
      <p:sp>
        <p:nvSpPr>
          <p:cNvPr id="14" name="Platshållare för text 10">
            <a:extLst>
              <a:ext uri="{FF2B5EF4-FFF2-40B4-BE49-F238E27FC236}">
                <a16:creationId xmlns:a16="http://schemas.microsoft.com/office/drawing/2014/main" id="{2749FD2E-EE21-3191-F3D7-E005A3ACDE89}"/>
              </a:ext>
            </a:extLst>
          </p:cNvPr>
          <p:cNvSpPr>
            <a:spLocks noGrp="1"/>
          </p:cNvSpPr>
          <p:nvPr>
            <p:ph type="body" sz="quarter" idx="60" hasCustomPrompt="1"/>
          </p:nvPr>
        </p:nvSpPr>
        <p:spPr>
          <a:xfrm>
            <a:off x="7551440" y="9775288"/>
            <a:ext cx="2127150" cy="1446212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38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00.00</a:t>
            </a:r>
          </a:p>
        </p:txBody>
      </p:sp>
      <p:sp>
        <p:nvSpPr>
          <p:cNvPr id="15" name="Platshållare för text 10">
            <a:extLst>
              <a:ext uri="{FF2B5EF4-FFF2-40B4-BE49-F238E27FC236}">
                <a16:creationId xmlns:a16="http://schemas.microsoft.com/office/drawing/2014/main" id="{469C8DE8-EE8E-D17F-33F3-D8DF5AA7BF9F}"/>
              </a:ext>
            </a:extLst>
          </p:cNvPr>
          <p:cNvSpPr>
            <a:spLocks noGrp="1"/>
          </p:cNvSpPr>
          <p:nvPr>
            <p:ph type="body" sz="quarter" idx="61" hasCustomPrompt="1"/>
          </p:nvPr>
        </p:nvSpPr>
        <p:spPr>
          <a:xfrm>
            <a:off x="962422" y="11760969"/>
            <a:ext cx="1953133" cy="1446212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54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X/X</a:t>
            </a:r>
          </a:p>
        </p:txBody>
      </p:sp>
      <p:sp>
        <p:nvSpPr>
          <p:cNvPr id="16" name="Platshållare för text 20">
            <a:extLst>
              <a:ext uri="{FF2B5EF4-FFF2-40B4-BE49-F238E27FC236}">
                <a16:creationId xmlns:a16="http://schemas.microsoft.com/office/drawing/2014/main" id="{298E9F3A-D51C-8F44-D131-977CD37715F6}"/>
              </a:ext>
            </a:extLst>
          </p:cNvPr>
          <p:cNvSpPr>
            <a:spLocks noGrp="1"/>
          </p:cNvSpPr>
          <p:nvPr>
            <p:ph type="body" sz="quarter" idx="62" hasCustomPrompt="1"/>
          </p:nvPr>
        </p:nvSpPr>
        <p:spPr>
          <a:xfrm>
            <a:off x="3220529" y="11760969"/>
            <a:ext cx="4120071" cy="1446212"/>
          </a:xfrm>
        </p:spPr>
        <p:txBody>
          <a:bodyPr>
            <a:normAutofit/>
          </a:bodyPr>
          <a:lstStyle>
            <a:lvl1pPr>
              <a:spcBef>
                <a:spcPts val="600"/>
              </a:spcBef>
              <a:spcAft>
                <a:spcPts val="200"/>
              </a:spcAft>
              <a:defRPr sz="2900" b="1">
                <a:latin typeface="+mj-lt"/>
              </a:defRPr>
            </a:lvl1pPr>
            <a:lvl2pPr>
              <a:lnSpc>
                <a:spcPct val="100000"/>
              </a:lnSpc>
              <a:spcBef>
                <a:spcPts val="100"/>
              </a:spcBef>
              <a:defRPr sz="2900">
                <a:latin typeface="+mn-lt"/>
              </a:defRPr>
            </a:lvl2pPr>
            <a:lvl3pPr>
              <a:lnSpc>
                <a:spcPct val="100000"/>
              </a:lnSpc>
              <a:defRPr sz="2000"/>
            </a:lvl3pPr>
            <a:lvl4pPr>
              <a:lnSpc>
                <a:spcPct val="100000"/>
              </a:lnSpc>
              <a:defRPr sz="2000">
                <a:latin typeface="+mn-lt"/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2000"/>
            </a:lvl5pPr>
          </a:lstStyle>
          <a:p>
            <a:pPr lvl="0"/>
            <a:r>
              <a:rPr lang="sv-SE" dirty="0"/>
              <a:t>Evenemangsrubrik</a:t>
            </a:r>
          </a:p>
          <a:p>
            <a:pPr lvl="1"/>
            <a:r>
              <a:rPr lang="sv-SE" dirty="0"/>
              <a:t>Plats, rum, våning</a:t>
            </a:r>
          </a:p>
          <a:p>
            <a:pPr lvl="1"/>
            <a:r>
              <a:rPr lang="sv-SE" dirty="0"/>
              <a:t>Kl. 14.00</a:t>
            </a:r>
          </a:p>
        </p:txBody>
      </p:sp>
      <p:sp>
        <p:nvSpPr>
          <p:cNvPr id="17" name="Platshållare för text 10">
            <a:extLst>
              <a:ext uri="{FF2B5EF4-FFF2-40B4-BE49-F238E27FC236}">
                <a16:creationId xmlns:a16="http://schemas.microsoft.com/office/drawing/2014/main" id="{1A09BC35-80AE-E36C-5FAF-A008F6C9CFAC}"/>
              </a:ext>
            </a:extLst>
          </p:cNvPr>
          <p:cNvSpPr>
            <a:spLocks noGrp="1"/>
          </p:cNvSpPr>
          <p:nvPr>
            <p:ph type="body" sz="quarter" idx="63" hasCustomPrompt="1"/>
          </p:nvPr>
        </p:nvSpPr>
        <p:spPr>
          <a:xfrm>
            <a:off x="7551440" y="11760969"/>
            <a:ext cx="2127150" cy="1446212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38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00.00</a:t>
            </a:r>
          </a:p>
        </p:txBody>
      </p:sp>
      <p:sp>
        <p:nvSpPr>
          <p:cNvPr id="18" name="Platshållare för text 10">
            <a:extLst>
              <a:ext uri="{FF2B5EF4-FFF2-40B4-BE49-F238E27FC236}">
                <a16:creationId xmlns:a16="http://schemas.microsoft.com/office/drawing/2014/main" id="{1D6E7D0C-0DA4-10FD-A0B4-0E131A44215E}"/>
              </a:ext>
            </a:extLst>
          </p:cNvPr>
          <p:cNvSpPr>
            <a:spLocks noGrp="1"/>
          </p:cNvSpPr>
          <p:nvPr>
            <p:ph type="body" sz="quarter" idx="64" hasCustomPrompt="1"/>
          </p:nvPr>
        </p:nvSpPr>
        <p:spPr>
          <a:xfrm>
            <a:off x="962422" y="13746649"/>
            <a:ext cx="1953133" cy="1446212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54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X/X</a:t>
            </a:r>
          </a:p>
        </p:txBody>
      </p:sp>
      <p:sp>
        <p:nvSpPr>
          <p:cNvPr id="19" name="Platshållare för text 20">
            <a:extLst>
              <a:ext uri="{FF2B5EF4-FFF2-40B4-BE49-F238E27FC236}">
                <a16:creationId xmlns:a16="http://schemas.microsoft.com/office/drawing/2014/main" id="{851FB163-68CC-7267-BD67-48E3571C1A53}"/>
              </a:ext>
            </a:extLst>
          </p:cNvPr>
          <p:cNvSpPr>
            <a:spLocks noGrp="1"/>
          </p:cNvSpPr>
          <p:nvPr>
            <p:ph type="body" sz="quarter" idx="65" hasCustomPrompt="1"/>
          </p:nvPr>
        </p:nvSpPr>
        <p:spPr>
          <a:xfrm>
            <a:off x="3220529" y="13746649"/>
            <a:ext cx="4120071" cy="1446212"/>
          </a:xfrm>
        </p:spPr>
        <p:txBody>
          <a:bodyPr>
            <a:normAutofit/>
          </a:bodyPr>
          <a:lstStyle>
            <a:lvl1pPr>
              <a:spcBef>
                <a:spcPts val="600"/>
              </a:spcBef>
              <a:spcAft>
                <a:spcPts val="200"/>
              </a:spcAft>
              <a:defRPr sz="2900" b="1">
                <a:latin typeface="+mj-lt"/>
              </a:defRPr>
            </a:lvl1pPr>
            <a:lvl2pPr>
              <a:lnSpc>
                <a:spcPct val="100000"/>
              </a:lnSpc>
              <a:spcBef>
                <a:spcPts val="100"/>
              </a:spcBef>
              <a:defRPr sz="2900">
                <a:latin typeface="+mn-lt"/>
              </a:defRPr>
            </a:lvl2pPr>
            <a:lvl3pPr>
              <a:lnSpc>
                <a:spcPct val="100000"/>
              </a:lnSpc>
              <a:defRPr sz="2000"/>
            </a:lvl3pPr>
            <a:lvl4pPr>
              <a:lnSpc>
                <a:spcPct val="100000"/>
              </a:lnSpc>
              <a:defRPr sz="2000">
                <a:latin typeface="+mn-lt"/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2000"/>
            </a:lvl5pPr>
          </a:lstStyle>
          <a:p>
            <a:pPr lvl="0"/>
            <a:r>
              <a:rPr lang="sv-SE" dirty="0"/>
              <a:t>Evenemangsrubrik</a:t>
            </a:r>
          </a:p>
          <a:p>
            <a:pPr lvl="1"/>
            <a:r>
              <a:rPr lang="sv-SE" dirty="0"/>
              <a:t>Plats, rum, våning</a:t>
            </a:r>
          </a:p>
          <a:p>
            <a:pPr lvl="1"/>
            <a:r>
              <a:rPr lang="sv-SE" dirty="0"/>
              <a:t>Kl. 14.00</a:t>
            </a:r>
          </a:p>
        </p:txBody>
      </p:sp>
      <p:sp>
        <p:nvSpPr>
          <p:cNvPr id="20" name="Platshållare för text 10">
            <a:extLst>
              <a:ext uri="{FF2B5EF4-FFF2-40B4-BE49-F238E27FC236}">
                <a16:creationId xmlns:a16="http://schemas.microsoft.com/office/drawing/2014/main" id="{845F6AB6-9094-66F5-5B60-DF4ED03279F5}"/>
              </a:ext>
            </a:extLst>
          </p:cNvPr>
          <p:cNvSpPr>
            <a:spLocks noGrp="1"/>
          </p:cNvSpPr>
          <p:nvPr>
            <p:ph type="body" sz="quarter" idx="66" hasCustomPrompt="1"/>
          </p:nvPr>
        </p:nvSpPr>
        <p:spPr>
          <a:xfrm>
            <a:off x="7551440" y="13746649"/>
            <a:ext cx="2127150" cy="1446212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38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00.00</a:t>
            </a:r>
          </a:p>
        </p:txBody>
      </p:sp>
    </p:spTree>
    <p:extLst>
      <p:ext uri="{BB962C8B-B14F-4D97-AF65-F5344CB8AC3E}">
        <p14:creationId xmlns:p14="http://schemas.microsoft.com/office/powerpoint/2010/main" val="3896237864"/>
      </p:ext>
    </p:extLst>
  </p:cSld>
  <p:clrMapOvr>
    <a:masterClrMapping/>
  </p:clrMapOvr>
</p:sldLayout>
</file>

<file path=ppt/slideLayouts/slideLayout159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Schema/matsedel färre datu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7612C9F-79AA-44EB-BEB8-370CA9225D8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90525" y="1525403"/>
            <a:ext cx="9505950" cy="645055"/>
          </a:xfrm>
        </p:spPr>
        <p:txBody>
          <a:bodyPr lIns="0" tIns="0" rIns="0" bIns="0" anchor="t" anchorCtr="0">
            <a:noAutofit/>
          </a:bodyPr>
          <a:lstStyle>
            <a:lvl1pPr algn="ctr">
              <a:defRPr sz="5500"/>
            </a:lvl1pPr>
          </a:lstStyle>
          <a:p>
            <a:r>
              <a:rPr lang="sv-SE" dirty="0"/>
              <a:t>Namn på verksamhet</a:t>
            </a:r>
          </a:p>
        </p:txBody>
      </p:sp>
      <p:sp>
        <p:nvSpPr>
          <p:cNvPr id="51" name="Platshållare för sidfot 3">
            <a:extLst>
              <a:ext uri="{FF2B5EF4-FFF2-40B4-BE49-F238E27FC236}">
                <a16:creationId xmlns:a16="http://schemas.microsoft.com/office/drawing/2014/main" id="{8C549C2B-A32E-452C-853D-ED88DF73100B}"/>
              </a:ext>
            </a:extLst>
          </p:cNvPr>
          <p:cNvSpPr>
            <a:spLocks noGrp="1"/>
          </p:cNvSpPr>
          <p:nvPr>
            <p:ph type="ftr" sz="quarter" idx="25"/>
          </p:nvPr>
        </p:nvSpPr>
        <p:spPr>
          <a:xfrm>
            <a:off x="390525" y="17314332"/>
            <a:ext cx="5842635" cy="645055"/>
          </a:xfrm>
        </p:spPr>
        <p:txBody>
          <a:bodyPr/>
          <a:lstStyle/>
          <a:p>
            <a:endParaRPr lang="sv-SE" dirty="0"/>
          </a:p>
        </p:txBody>
      </p:sp>
      <p:sp>
        <p:nvSpPr>
          <p:cNvPr id="52" name="Platshållare för text 6">
            <a:extLst>
              <a:ext uri="{FF2B5EF4-FFF2-40B4-BE49-F238E27FC236}">
                <a16:creationId xmlns:a16="http://schemas.microsoft.com/office/drawing/2014/main" id="{A740DA9A-192C-467C-844C-55BA1C995008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0525" y="2405179"/>
            <a:ext cx="9505950" cy="645056"/>
          </a:xfrm>
        </p:spPr>
        <p:txBody>
          <a:bodyPr>
            <a:normAutofit/>
          </a:bodyPr>
          <a:lstStyle>
            <a:lvl1pPr algn="ctr">
              <a:defRPr sz="3600"/>
            </a:lvl1pPr>
          </a:lstStyle>
          <a:p>
            <a:pPr lvl="0"/>
            <a:r>
              <a:rPr lang="sv-SE" dirty="0"/>
              <a:t>Händer i </a:t>
            </a:r>
            <a:r>
              <a:rPr lang="sv-SE" dirty="0" err="1"/>
              <a:t>xxMånad</a:t>
            </a:r>
            <a:endParaRPr lang="sv-SE" dirty="0"/>
          </a:p>
        </p:txBody>
      </p:sp>
      <p:sp>
        <p:nvSpPr>
          <p:cNvPr id="3" name="Platshållare för text 10">
            <a:extLst>
              <a:ext uri="{FF2B5EF4-FFF2-40B4-BE49-F238E27FC236}">
                <a16:creationId xmlns:a16="http://schemas.microsoft.com/office/drawing/2014/main" id="{56264C4C-9D3A-5AA4-5E67-000F3C7A87E0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1148842" y="3616427"/>
            <a:ext cx="1953133" cy="1446212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38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00.00</a:t>
            </a:r>
          </a:p>
        </p:txBody>
      </p:sp>
      <p:sp>
        <p:nvSpPr>
          <p:cNvPr id="4" name="Platshållare för text 20">
            <a:extLst>
              <a:ext uri="{FF2B5EF4-FFF2-40B4-BE49-F238E27FC236}">
                <a16:creationId xmlns:a16="http://schemas.microsoft.com/office/drawing/2014/main" id="{D7939B14-D01E-0F60-F200-4F593620AC3D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3406949" y="3616427"/>
            <a:ext cx="6010100" cy="1446212"/>
          </a:xfrm>
        </p:spPr>
        <p:txBody>
          <a:bodyPr>
            <a:normAutofit/>
          </a:bodyPr>
          <a:lstStyle>
            <a:lvl1pPr>
              <a:spcBef>
                <a:spcPts val="600"/>
              </a:spcBef>
              <a:spcAft>
                <a:spcPts val="200"/>
              </a:spcAft>
              <a:defRPr sz="2900" b="1">
                <a:latin typeface="+mj-lt"/>
              </a:defRPr>
            </a:lvl1pPr>
            <a:lvl2pPr>
              <a:lnSpc>
                <a:spcPct val="100000"/>
              </a:lnSpc>
              <a:spcBef>
                <a:spcPts val="100"/>
              </a:spcBef>
              <a:defRPr sz="2900">
                <a:latin typeface="+mn-lt"/>
              </a:defRPr>
            </a:lvl2pPr>
            <a:lvl3pPr>
              <a:lnSpc>
                <a:spcPct val="100000"/>
              </a:lnSpc>
              <a:defRPr sz="2000"/>
            </a:lvl3pPr>
            <a:lvl4pPr>
              <a:lnSpc>
                <a:spcPct val="100000"/>
              </a:lnSpc>
              <a:defRPr sz="2000">
                <a:latin typeface="+mn-lt"/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2000"/>
            </a:lvl5pPr>
          </a:lstStyle>
          <a:p>
            <a:pPr lvl="0"/>
            <a:r>
              <a:rPr lang="sv-SE" dirty="0"/>
              <a:t>Evenemangsrubrik</a:t>
            </a:r>
          </a:p>
          <a:p>
            <a:pPr lvl="1"/>
            <a:r>
              <a:rPr lang="sv-SE" dirty="0"/>
              <a:t>Plats, rum, våning</a:t>
            </a:r>
          </a:p>
          <a:p>
            <a:pPr lvl="1"/>
            <a:r>
              <a:rPr lang="sv-SE" dirty="0"/>
              <a:t>Kl. 14.00</a:t>
            </a:r>
          </a:p>
        </p:txBody>
      </p:sp>
      <p:sp>
        <p:nvSpPr>
          <p:cNvPr id="14" name="Platshållare för text 10">
            <a:extLst>
              <a:ext uri="{FF2B5EF4-FFF2-40B4-BE49-F238E27FC236}">
                <a16:creationId xmlns:a16="http://schemas.microsoft.com/office/drawing/2014/main" id="{5C310928-38C0-4EC9-86BE-CC5CE698FF93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1148842" y="5374361"/>
            <a:ext cx="1953133" cy="1446212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38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00.00</a:t>
            </a:r>
          </a:p>
        </p:txBody>
      </p:sp>
      <p:sp>
        <p:nvSpPr>
          <p:cNvPr id="15" name="Platshållare för text 20">
            <a:extLst>
              <a:ext uri="{FF2B5EF4-FFF2-40B4-BE49-F238E27FC236}">
                <a16:creationId xmlns:a16="http://schemas.microsoft.com/office/drawing/2014/main" id="{3C1F7024-463F-EBF7-E482-AB8033C22A8E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3406949" y="5374361"/>
            <a:ext cx="6010100" cy="1446212"/>
          </a:xfrm>
        </p:spPr>
        <p:txBody>
          <a:bodyPr>
            <a:normAutofit/>
          </a:bodyPr>
          <a:lstStyle>
            <a:lvl1pPr>
              <a:spcBef>
                <a:spcPts val="600"/>
              </a:spcBef>
              <a:spcAft>
                <a:spcPts val="200"/>
              </a:spcAft>
              <a:defRPr sz="2900" b="1">
                <a:latin typeface="+mj-lt"/>
              </a:defRPr>
            </a:lvl1pPr>
            <a:lvl2pPr>
              <a:lnSpc>
                <a:spcPct val="100000"/>
              </a:lnSpc>
              <a:spcBef>
                <a:spcPts val="100"/>
              </a:spcBef>
              <a:defRPr sz="2900">
                <a:latin typeface="+mn-lt"/>
              </a:defRPr>
            </a:lvl2pPr>
            <a:lvl3pPr>
              <a:lnSpc>
                <a:spcPct val="100000"/>
              </a:lnSpc>
              <a:defRPr sz="2000"/>
            </a:lvl3pPr>
            <a:lvl4pPr>
              <a:lnSpc>
                <a:spcPct val="100000"/>
              </a:lnSpc>
              <a:defRPr sz="2000">
                <a:latin typeface="+mn-lt"/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2000"/>
            </a:lvl5pPr>
          </a:lstStyle>
          <a:p>
            <a:pPr lvl="0"/>
            <a:r>
              <a:rPr lang="sv-SE" dirty="0"/>
              <a:t>Evenemangsrubrik</a:t>
            </a:r>
          </a:p>
          <a:p>
            <a:pPr lvl="1"/>
            <a:r>
              <a:rPr lang="sv-SE" dirty="0"/>
              <a:t>Plats, rum, våning</a:t>
            </a:r>
          </a:p>
          <a:p>
            <a:pPr lvl="1"/>
            <a:r>
              <a:rPr lang="sv-SE" dirty="0"/>
              <a:t>Kl. 14.00</a:t>
            </a:r>
          </a:p>
        </p:txBody>
      </p:sp>
      <p:sp>
        <p:nvSpPr>
          <p:cNvPr id="16" name="Platshållare för text 10">
            <a:extLst>
              <a:ext uri="{FF2B5EF4-FFF2-40B4-BE49-F238E27FC236}">
                <a16:creationId xmlns:a16="http://schemas.microsoft.com/office/drawing/2014/main" id="{229317C1-2E23-F779-0B06-B714F1D1D980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1148842" y="7132295"/>
            <a:ext cx="1953133" cy="1446212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38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00.00</a:t>
            </a:r>
          </a:p>
        </p:txBody>
      </p:sp>
      <p:sp>
        <p:nvSpPr>
          <p:cNvPr id="17" name="Platshållare för text 20">
            <a:extLst>
              <a:ext uri="{FF2B5EF4-FFF2-40B4-BE49-F238E27FC236}">
                <a16:creationId xmlns:a16="http://schemas.microsoft.com/office/drawing/2014/main" id="{C2D6182D-EF11-D4D4-46FC-0884E036D793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3406949" y="7132295"/>
            <a:ext cx="6010100" cy="1446212"/>
          </a:xfrm>
        </p:spPr>
        <p:txBody>
          <a:bodyPr>
            <a:normAutofit/>
          </a:bodyPr>
          <a:lstStyle>
            <a:lvl1pPr>
              <a:spcBef>
                <a:spcPts val="600"/>
              </a:spcBef>
              <a:spcAft>
                <a:spcPts val="200"/>
              </a:spcAft>
              <a:defRPr sz="2900" b="1">
                <a:latin typeface="+mj-lt"/>
              </a:defRPr>
            </a:lvl1pPr>
            <a:lvl2pPr>
              <a:lnSpc>
                <a:spcPct val="100000"/>
              </a:lnSpc>
              <a:spcBef>
                <a:spcPts val="100"/>
              </a:spcBef>
              <a:defRPr sz="2900">
                <a:latin typeface="+mn-lt"/>
              </a:defRPr>
            </a:lvl2pPr>
            <a:lvl3pPr>
              <a:lnSpc>
                <a:spcPct val="100000"/>
              </a:lnSpc>
              <a:defRPr sz="2000"/>
            </a:lvl3pPr>
            <a:lvl4pPr>
              <a:lnSpc>
                <a:spcPct val="100000"/>
              </a:lnSpc>
              <a:defRPr sz="2000">
                <a:latin typeface="+mn-lt"/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2000"/>
            </a:lvl5pPr>
          </a:lstStyle>
          <a:p>
            <a:pPr lvl="0"/>
            <a:r>
              <a:rPr lang="sv-SE" dirty="0"/>
              <a:t>Evenemangsrubrik</a:t>
            </a:r>
          </a:p>
          <a:p>
            <a:pPr lvl="1"/>
            <a:r>
              <a:rPr lang="sv-SE" dirty="0"/>
              <a:t>Plats, rum, våning</a:t>
            </a:r>
          </a:p>
          <a:p>
            <a:pPr lvl="1"/>
            <a:r>
              <a:rPr lang="sv-SE" dirty="0"/>
              <a:t>Kl. 14.00</a:t>
            </a:r>
          </a:p>
        </p:txBody>
      </p:sp>
      <p:sp>
        <p:nvSpPr>
          <p:cNvPr id="18" name="Platshållare för text 10">
            <a:extLst>
              <a:ext uri="{FF2B5EF4-FFF2-40B4-BE49-F238E27FC236}">
                <a16:creationId xmlns:a16="http://schemas.microsoft.com/office/drawing/2014/main" id="{EA89854C-90FB-5E9B-53CE-90B3817ABE67}"/>
              </a:ext>
            </a:extLst>
          </p:cNvPr>
          <p:cNvSpPr>
            <a:spLocks noGrp="1"/>
          </p:cNvSpPr>
          <p:nvPr>
            <p:ph type="body" sz="quarter" idx="44" hasCustomPrompt="1"/>
          </p:nvPr>
        </p:nvSpPr>
        <p:spPr>
          <a:xfrm>
            <a:off x="1148842" y="8890229"/>
            <a:ext cx="1953133" cy="1446212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38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00.00</a:t>
            </a:r>
          </a:p>
        </p:txBody>
      </p:sp>
      <p:sp>
        <p:nvSpPr>
          <p:cNvPr id="19" name="Platshållare för text 20">
            <a:extLst>
              <a:ext uri="{FF2B5EF4-FFF2-40B4-BE49-F238E27FC236}">
                <a16:creationId xmlns:a16="http://schemas.microsoft.com/office/drawing/2014/main" id="{90F97D79-C0D5-0146-759C-D0172056D227}"/>
              </a:ext>
            </a:extLst>
          </p:cNvPr>
          <p:cNvSpPr>
            <a:spLocks noGrp="1"/>
          </p:cNvSpPr>
          <p:nvPr>
            <p:ph type="body" sz="quarter" idx="45" hasCustomPrompt="1"/>
          </p:nvPr>
        </p:nvSpPr>
        <p:spPr>
          <a:xfrm>
            <a:off x="3406949" y="8890229"/>
            <a:ext cx="6010100" cy="1446212"/>
          </a:xfrm>
        </p:spPr>
        <p:txBody>
          <a:bodyPr>
            <a:normAutofit/>
          </a:bodyPr>
          <a:lstStyle>
            <a:lvl1pPr>
              <a:spcBef>
                <a:spcPts val="600"/>
              </a:spcBef>
              <a:spcAft>
                <a:spcPts val="200"/>
              </a:spcAft>
              <a:defRPr sz="2900" b="1">
                <a:latin typeface="+mj-lt"/>
              </a:defRPr>
            </a:lvl1pPr>
            <a:lvl2pPr>
              <a:lnSpc>
                <a:spcPct val="100000"/>
              </a:lnSpc>
              <a:spcBef>
                <a:spcPts val="100"/>
              </a:spcBef>
              <a:defRPr sz="2900">
                <a:latin typeface="+mn-lt"/>
              </a:defRPr>
            </a:lvl2pPr>
            <a:lvl3pPr>
              <a:lnSpc>
                <a:spcPct val="100000"/>
              </a:lnSpc>
              <a:defRPr sz="2000"/>
            </a:lvl3pPr>
            <a:lvl4pPr>
              <a:lnSpc>
                <a:spcPct val="100000"/>
              </a:lnSpc>
              <a:defRPr sz="2000">
                <a:latin typeface="+mn-lt"/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2000"/>
            </a:lvl5pPr>
          </a:lstStyle>
          <a:p>
            <a:pPr lvl="0"/>
            <a:r>
              <a:rPr lang="sv-SE" dirty="0"/>
              <a:t>Evenemangsrubrik</a:t>
            </a:r>
          </a:p>
          <a:p>
            <a:pPr lvl="1"/>
            <a:r>
              <a:rPr lang="sv-SE" dirty="0"/>
              <a:t>Plats, rum, våning</a:t>
            </a:r>
          </a:p>
          <a:p>
            <a:pPr lvl="1"/>
            <a:r>
              <a:rPr lang="sv-SE" dirty="0"/>
              <a:t>Kl. 14.00</a:t>
            </a:r>
          </a:p>
        </p:txBody>
      </p:sp>
      <p:sp>
        <p:nvSpPr>
          <p:cNvPr id="20" name="Platshållare för text 10">
            <a:extLst>
              <a:ext uri="{FF2B5EF4-FFF2-40B4-BE49-F238E27FC236}">
                <a16:creationId xmlns:a16="http://schemas.microsoft.com/office/drawing/2014/main" id="{D921A685-6A6C-A357-71D9-F97BCC76FA01}"/>
              </a:ext>
            </a:extLst>
          </p:cNvPr>
          <p:cNvSpPr>
            <a:spLocks noGrp="1"/>
          </p:cNvSpPr>
          <p:nvPr>
            <p:ph type="body" sz="quarter" idx="46" hasCustomPrompt="1"/>
          </p:nvPr>
        </p:nvSpPr>
        <p:spPr>
          <a:xfrm>
            <a:off x="1148842" y="10648163"/>
            <a:ext cx="1953133" cy="1446212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38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00.00</a:t>
            </a:r>
          </a:p>
        </p:txBody>
      </p:sp>
      <p:sp>
        <p:nvSpPr>
          <p:cNvPr id="22" name="Platshållare för text 20">
            <a:extLst>
              <a:ext uri="{FF2B5EF4-FFF2-40B4-BE49-F238E27FC236}">
                <a16:creationId xmlns:a16="http://schemas.microsoft.com/office/drawing/2014/main" id="{D266D2D6-D69D-9EC6-98F5-C1BE5FD7E9D8}"/>
              </a:ext>
            </a:extLst>
          </p:cNvPr>
          <p:cNvSpPr>
            <a:spLocks noGrp="1"/>
          </p:cNvSpPr>
          <p:nvPr>
            <p:ph type="body" sz="quarter" idx="47" hasCustomPrompt="1"/>
          </p:nvPr>
        </p:nvSpPr>
        <p:spPr>
          <a:xfrm>
            <a:off x="3406949" y="10648163"/>
            <a:ext cx="6010100" cy="1446212"/>
          </a:xfrm>
        </p:spPr>
        <p:txBody>
          <a:bodyPr>
            <a:normAutofit/>
          </a:bodyPr>
          <a:lstStyle>
            <a:lvl1pPr>
              <a:spcBef>
                <a:spcPts val="600"/>
              </a:spcBef>
              <a:spcAft>
                <a:spcPts val="200"/>
              </a:spcAft>
              <a:defRPr sz="2900" b="1">
                <a:latin typeface="+mj-lt"/>
              </a:defRPr>
            </a:lvl1pPr>
            <a:lvl2pPr>
              <a:lnSpc>
                <a:spcPct val="100000"/>
              </a:lnSpc>
              <a:spcBef>
                <a:spcPts val="100"/>
              </a:spcBef>
              <a:defRPr sz="2900">
                <a:latin typeface="+mn-lt"/>
              </a:defRPr>
            </a:lvl2pPr>
            <a:lvl3pPr>
              <a:lnSpc>
                <a:spcPct val="100000"/>
              </a:lnSpc>
              <a:defRPr sz="2000"/>
            </a:lvl3pPr>
            <a:lvl4pPr>
              <a:lnSpc>
                <a:spcPct val="100000"/>
              </a:lnSpc>
              <a:defRPr sz="2000">
                <a:latin typeface="+mn-lt"/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2000"/>
            </a:lvl5pPr>
          </a:lstStyle>
          <a:p>
            <a:pPr lvl="0"/>
            <a:r>
              <a:rPr lang="sv-SE" dirty="0"/>
              <a:t>Evenemangsrubrik</a:t>
            </a:r>
          </a:p>
          <a:p>
            <a:pPr lvl="1"/>
            <a:r>
              <a:rPr lang="sv-SE" dirty="0"/>
              <a:t>Plats, rum, våning</a:t>
            </a:r>
          </a:p>
          <a:p>
            <a:pPr lvl="1"/>
            <a:r>
              <a:rPr lang="sv-SE" dirty="0"/>
              <a:t>Kl. 14.00</a:t>
            </a:r>
          </a:p>
        </p:txBody>
      </p:sp>
      <p:sp>
        <p:nvSpPr>
          <p:cNvPr id="23" name="Platshållare för text 10">
            <a:extLst>
              <a:ext uri="{FF2B5EF4-FFF2-40B4-BE49-F238E27FC236}">
                <a16:creationId xmlns:a16="http://schemas.microsoft.com/office/drawing/2014/main" id="{FEB13692-DDC1-9342-F1B0-7E61ECFD3F2A}"/>
              </a:ext>
            </a:extLst>
          </p:cNvPr>
          <p:cNvSpPr>
            <a:spLocks noGrp="1"/>
          </p:cNvSpPr>
          <p:nvPr>
            <p:ph type="body" sz="quarter" idx="48" hasCustomPrompt="1"/>
          </p:nvPr>
        </p:nvSpPr>
        <p:spPr>
          <a:xfrm>
            <a:off x="1148842" y="12406097"/>
            <a:ext cx="1953133" cy="1446212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38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00.00</a:t>
            </a:r>
          </a:p>
        </p:txBody>
      </p:sp>
      <p:sp>
        <p:nvSpPr>
          <p:cNvPr id="24" name="Platshållare för text 20">
            <a:extLst>
              <a:ext uri="{FF2B5EF4-FFF2-40B4-BE49-F238E27FC236}">
                <a16:creationId xmlns:a16="http://schemas.microsoft.com/office/drawing/2014/main" id="{AD61D9BB-F7F0-7CD7-1E92-9C736292EB4C}"/>
              </a:ext>
            </a:extLst>
          </p:cNvPr>
          <p:cNvSpPr>
            <a:spLocks noGrp="1"/>
          </p:cNvSpPr>
          <p:nvPr>
            <p:ph type="body" sz="quarter" idx="49" hasCustomPrompt="1"/>
          </p:nvPr>
        </p:nvSpPr>
        <p:spPr>
          <a:xfrm>
            <a:off x="3406949" y="12406097"/>
            <a:ext cx="6010100" cy="1446212"/>
          </a:xfrm>
        </p:spPr>
        <p:txBody>
          <a:bodyPr>
            <a:normAutofit/>
          </a:bodyPr>
          <a:lstStyle>
            <a:lvl1pPr>
              <a:spcBef>
                <a:spcPts val="600"/>
              </a:spcBef>
              <a:spcAft>
                <a:spcPts val="200"/>
              </a:spcAft>
              <a:defRPr sz="2900" b="1">
                <a:latin typeface="+mj-lt"/>
              </a:defRPr>
            </a:lvl1pPr>
            <a:lvl2pPr>
              <a:lnSpc>
                <a:spcPct val="100000"/>
              </a:lnSpc>
              <a:spcBef>
                <a:spcPts val="100"/>
              </a:spcBef>
              <a:defRPr sz="2900">
                <a:latin typeface="+mn-lt"/>
              </a:defRPr>
            </a:lvl2pPr>
            <a:lvl3pPr>
              <a:lnSpc>
                <a:spcPct val="100000"/>
              </a:lnSpc>
              <a:defRPr sz="2000"/>
            </a:lvl3pPr>
            <a:lvl4pPr>
              <a:lnSpc>
                <a:spcPct val="100000"/>
              </a:lnSpc>
              <a:defRPr sz="2000">
                <a:latin typeface="+mn-lt"/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2000"/>
            </a:lvl5pPr>
          </a:lstStyle>
          <a:p>
            <a:pPr lvl="0"/>
            <a:r>
              <a:rPr lang="sv-SE" dirty="0"/>
              <a:t>Evenemangsrubrik</a:t>
            </a:r>
          </a:p>
          <a:p>
            <a:pPr lvl="1"/>
            <a:r>
              <a:rPr lang="sv-SE" dirty="0"/>
              <a:t>Plats, rum, våning</a:t>
            </a:r>
          </a:p>
          <a:p>
            <a:pPr lvl="1"/>
            <a:r>
              <a:rPr lang="sv-SE" dirty="0"/>
              <a:t>Kl. 14.00</a:t>
            </a:r>
          </a:p>
        </p:txBody>
      </p:sp>
      <p:sp>
        <p:nvSpPr>
          <p:cNvPr id="25" name="Platshållare för text 10">
            <a:extLst>
              <a:ext uri="{FF2B5EF4-FFF2-40B4-BE49-F238E27FC236}">
                <a16:creationId xmlns:a16="http://schemas.microsoft.com/office/drawing/2014/main" id="{39156941-D993-F2C5-F858-57321B421753}"/>
              </a:ext>
            </a:extLst>
          </p:cNvPr>
          <p:cNvSpPr>
            <a:spLocks noGrp="1"/>
          </p:cNvSpPr>
          <p:nvPr>
            <p:ph type="body" sz="quarter" idx="50" hasCustomPrompt="1"/>
          </p:nvPr>
        </p:nvSpPr>
        <p:spPr>
          <a:xfrm>
            <a:off x="1148842" y="14164031"/>
            <a:ext cx="1953133" cy="1446212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38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00.00</a:t>
            </a:r>
          </a:p>
        </p:txBody>
      </p:sp>
      <p:sp>
        <p:nvSpPr>
          <p:cNvPr id="26" name="Platshållare för text 20">
            <a:extLst>
              <a:ext uri="{FF2B5EF4-FFF2-40B4-BE49-F238E27FC236}">
                <a16:creationId xmlns:a16="http://schemas.microsoft.com/office/drawing/2014/main" id="{4E48246E-193E-7925-E7A1-64E33FB80E88}"/>
              </a:ext>
            </a:extLst>
          </p:cNvPr>
          <p:cNvSpPr>
            <a:spLocks noGrp="1"/>
          </p:cNvSpPr>
          <p:nvPr>
            <p:ph type="body" sz="quarter" idx="51" hasCustomPrompt="1"/>
          </p:nvPr>
        </p:nvSpPr>
        <p:spPr>
          <a:xfrm>
            <a:off x="3406949" y="14164031"/>
            <a:ext cx="6010100" cy="1446212"/>
          </a:xfrm>
        </p:spPr>
        <p:txBody>
          <a:bodyPr>
            <a:normAutofit/>
          </a:bodyPr>
          <a:lstStyle>
            <a:lvl1pPr>
              <a:spcBef>
                <a:spcPts val="600"/>
              </a:spcBef>
              <a:spcAft>
                <a:spcPts val="200"/>
              </a:spcAft>
              <a:defRPr sz="2900" b="1">
                <a:latin typeface="+mj-lt"/>
              </a:defRPr>
            </a:lvl1pPr>
            <a:lvl2pPr>
              <a:lnSpc>
                <a:spcPct val="100000"/>
              </a:lnSpc>
              <a:spcBef>
                <a:spcPts val="100"/>
              </a:spcBef>
              <a:defRPr sz="2900">
                <a:latin typeface="+mn-lt"/>
              </a:defRPr>
            </a:lvl2pPr>
            <a:lvl3pPr>
              <a:lnSpc>
                <a:spcPct val="100000"/>
              </a:lnSpc>
              <a:defRPr sz="2000"/>
            </a:lvl3pPr>
            <a:lvl4pPr>
              <a:lnSpc>
                <a:spcPct val="100000"/>
              </a:lnSpc>
              <a:defRPr sz="2000">
                <a:latin typeface="+mn-lt"/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2000"/>
            </a:lvl5pPr>
          </a:lstStyle>
          <a:p>
            <a:pPr lvl="0"/>
            <a:r>
              <a:rPr lang="sv-SE" dirty="0"/>
              <a:t>Evenemangsrubrik</a:t>
            </a:r>
          </a:p>
          <a:p>
            <a:pPr lvl="1"/>
            <a:r>
              <a:rPr lang="sv-SE" dirty="0"/>
              <a:t>Plats, rum, våning</a:t>
            </a:r>
          </a:p>
          <a:p>
            <a:pPr lvl="1"/>
            <a:r>
              <a:rPr lang="sv-SE" dirty="0"/>
              <a:t>Kl. 14.00</a:t>
            </a:r>
          </a:p>
        </p:txBody>
      </p:sp>
    </p:spTree>
    <p:extLst>
      <p:ext uri="{BB962C8B-B14F-4D97-AF65-F5344CB8AC3E}">
        <p14:creationId xmlns:p14="http://schemas.microsoft.com/office/powerpoint/2010/main" val="3835812767"/>
      </p:ext>
    </p:extLst>
  </p:cSld>
  <p:clrMapOvr>
    <a:masterClrMapping/>
  </p:clrMapOvr>
</p:sldLayout>
</file>

<file path=ppt/slideLayouts/slideLayout16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1_Evenemang me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A4A4EAE-A29C-4F2B-A68F-93CCDA6AD7C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173219" y="12757045"/>
            <a:ext cx="5069841" cy="863600"/>
          </a:xfrm>
        </p:spPr>
        <p:txBody>
          <a:bodyPr lIns="0" tIns="0" rIns="0" bIns="0" anchor="t" anchorCtr="0">
            <a:noAutofit/>
          </a:bodyPr>
          <a:lstStyle>
            <a:lvl1pPr>
              <a:defRPr sz="5400"/>
            </a:lvl1pPr>
          </a:lstStyle>
          <a:p>
            <a:r>
              <a:rPr lang="sv-SE" dirty="0"/>
              <a:t>Rubrik/</a:t>
            </a:r>
            <a:r>
              <a:rPr lang="sv-SE" dirty="0" err="1"/>
              <a:t>Lorem</a:t>
            </a:r>
            <a:endParaRPr lang="sv-SE" dirty="0"/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EC0E43EC-A8AD-487C-AAA6-6BB181A503D5}"/>
              </a:ext>
            </a:extLst>
          </p:cNvPr>
          <p:cNvSpPr>
            <a:spLocks noGrp="1"/>
          </p:cNvSpPr>
          <p:nvPr>
            <p:ph type="pic" idx="1" hasCustomPrompt="1"/>
          </p:nvPr>
        </p:nvSpPr>
        <p:spPr>
          <a:xfrm>
            <a:off x="1" y="3"/>
            <a:ext cx="10287002" cy="11763585"/>
          </a:xfrm>
          <a:solidFill>
            <a:schemeClr val="bg1">
              <a:lumMod val="85000"/>
            </a:schemeClr>
          </a:solidFill>
        </p:spPr>
        <p:txBody>
          <a:bodyPr tIns="1620000">
            <a:normAutofit/>
          </a:bodyPr>
          <a:lstStyle>
            <a:lvl1pPr marL="0" indent="0" algn="ctr">
              <a:buNone/>
              <a:defRPr sz="5400"/>
            </a:lvl1pPr>
            <a:lvl2pPr marL="385772" indent="0">
              <a:buNone/>
              <a:defRPr sz="2363"/>
            </a:lvl2pPr>
            <a:lvl3pPr marL="771544" indent="0">
              <a:buNone/>
              <a:defRPr sz="2025"/>
            </a:lvl3pPr>
            <a:lvl4pPr marL="1157317" indent="0">
              <a:buNone/>
              <a:defRPr sz="1688"/>
            </a:lvl4pPr>
            <a:lvl5pPr marL="1543088" indent="0">
              <a:buNone/>
              <a:defRPr sz="1688"/>
            </a:lvl5pPr>
            <a:lvl6pPr marL="1928861" indent="0">
              <a:buNone/>
              <a:defRPr sz="1688"/>
            </a:lvl6pPr>
            <a:lvl7pPr marL="2314632" indent="0">
              <a:buNone/>
              <a:defRPr sz="1688"/>
            </a:lvl7pPr>
            <a:lvl8pPr marL="2700406" indent="0">
              <a:buNone/>
              <a:defRPr sz="1688"/>
            </a:lvl8pPr>
            <a:lvl9pPr marL="3086178" indent="0">
              <a:buNone/>
              <a:defRPr sz="1688"/>
            </a:lvl9pPr>
          </a:lstStyle>
          <a:p>
            <a:r>
              <a:rPr lang="sv-SE" dirty="0"/>
              <a:t>Infoga bild här genom att klicka på ikonen i mitten.</a:t>
            </a:r>
          </a:p>
        </p:txBody>
      </p:sp>
      <p:sp>
        <p:nvSpPr>
          <p:cNvPr id="10" name="Platshållare för sidfot 9">
            <a:extLst>
              <a:ext uri="{FF2B5EF4-FFF2-40B4-BE49-F238E27FC236}">
                <a16:creationId xmlns:a16="http://schemas.microsoft.com/office/drawing/2014/main" id="{54796DD9-BBC4-41B7-BF8D-6169ED8C06AB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12" name="Platshållare för text 11">
            <a:extLst>
              <a:ext uri="{FF2B5EF4-FFF2-40B4-BE49-F238E27FC236}">
                <a16:creationId xmlns:a16="http://schemas.microsoft.com/office/drawing/2014/main" id="{03A570B2-EC8E-4A87-8419-E25EA5304A54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173219" y="13849245"/>
            <a:ext cx="5069841" cy="1772287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spcBef>
                <a:spcPts val="600"/>
              </a:spcBef>
              <a:defRPr sz="3600">
                <a:latin typeface="+mn-lt"/>
              </a:defRPr>
            </a:lvl1pPr>
          </a:lstStyle>
          <a:p>
            <a:pPr lvl="0"/>
            <a:r>
              <a:rPr lang="sv-SE" dirty="0"/>
              <a:t>Underrubrik/info</a:t>
            </a:r>
          </a:p>
        </p:txBody>
      </p:sp>
      <p:sp>
        <p:nvSpPr>
          <p:cNvPr id="6" name="Platshållare för text 11">
            <a:extLst>
              <a:ext uri="{FF2B5EF4-FFF2-40B4-BE49-F238E27FC236}">
                <a16:creationId xmlns:a16="http://schemas.microsoft.com/office/drawing/2014/main" id="{63257219-5932-7F28-1A79-40A18084CB2D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038225" y="12757045"/>
            <a:ext cx="2573655" cy="863600"/>
          </a:xfrm>
        </p:spPr>
        <p:txBody>
          <a:bodyPr>
            <a:noAutofit/>
          </a:bodyPr>
          <a:lstStyle>
            <a:lvl1pPr>
              <a:defRPr sz="6000">
                <a:latin typeface="+mj-lt"/>
              </a:defRPr>
            </a:lvl1pPr>
          </a:lstStyle>
          <a:p>
            <a:pPr lvl="0"/>
            <a:r>
              <a:rPr lang="sv-SE" dirty="0"/>
              <a:t>XX/XX</a:t>
            </a:r>
          </a:p>
        </p:txBody>
      </p:sp>
      <p:sp>
        <p:nvSpPr>
          <p:cNvPr id="8" name="Platshållare för text 11">
            <a:extLst>
              <a:ext uri="{FF2B5EF4-FFF2-40B4-BE49-F238E27FC236}">
                <a16:creationId xmlns:a16="http://schemas.microsoft.com/office/drawing/2014/main" id="{47C29937-978A-B77E-9EB9-C79ABA5B9636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038225" y="15221163"/>
            <a:ext cx="2573655" cy="400369"/>
          </a:xfrm>
        </p:spPr>
        <p:txBody>
          <a:bodyPr>
            <a:noAutofit/>
          </a:bodyPr>
          <a:lstStyle>
            <a:lvl1pPr>
              <a:defRPr>
                <a:latin typeface="+mj-lt"/>
              </a:defRPr>
            </a:lvl1pPr>
          </a:lstStyle>
          <a:p>
            <a:pPr lvl="0"/>
            <a:r>
              <a:rPr lang="sv-SE" dirty="0"/>
              <a:t>Fri entré</a:t>
            </a:r>
          </a:p>
        </p:txBody>
      </p:sp>
      <p:sp>
        <p:nvSpPr>
          <p:cNvPr id="11" name="Platshållare för text 8">
            <a:extLst>
              <a:ext uri="{FF2B5EF4-FFF2-40B4-BE49-F238E27FC236}">
                <a16:creationId xmlns:a16="http://schemas.microsoft.com/office/drawing/2014/main" id="{D535F5D6-87DD-B05D-29CD-CBC37DB85070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1038225" y="13849245"/>
            <a:ext cx="2573655" cy="1093575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spcBef>
                <a:spcPts val="600"/>
              </a:spcBef>
              <a:defRPr/>
            </a:lvl1pPr>
          </a:lstStyle>
          <a:p>
            <a:pPr lvl="0"/>
            <a:r>
              <a:rPr lang="sv-SE" dirty="0"/>
              <a:t>Veckodag Kl. XX–XX</a:t>
            </a:r>
          </a:p>
        </p:txBody>
      </p:sp>
    </p:spTree>
    <p:extLst>
      <p:ext uri="{BB962C8B-B14F-4D97-AF65-F5344CB8AC3E}">
        <p14:creationId xmlns:p14="http://schemas.microsoft.com/office/powerpoint/2010/main" val="84439050"/>
      </p:ext>
    </p:extLst>
  </p:cSld>
  <p:clrMapOvr>
    <a:masterClrMapping/>
  </p:clrMapOvr>
</p:sldLayout>
</file>

<file path=ppt/slideLayouts/slideLayout160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Bakgrundsbild helsi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tshållare för bild 6">
            <a:extLst>
              <a:ext uri="{FF2B5EF4-FFF2-40B4-BE49-F238E27FC236}">
                <a16:creationId xmlns:a16="http://schemas.microsoft.com/office/drawing/2014/main" id="{528B667F-30A4-43F8-85EC-BE1722A31B4D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5"/>
            <a:ext cx="10287000" cy="16848133"/>
          </a:xfrm>
          <a:solidFill>
            <a:schemeClr val="bg1">
              <a:lumMod val="85000"/>
            </a:schemeClr>
          </a:solidFill>
        </p:spPr>
        <p:txBody>
          <a:bodyPr tIns="1800000">
            <a:normAutofit/>
          </a:bodyPr>
          <a:lstStyle>
            <a:lvl1pPr algn="ctr">
              <a:defRPr sz="5400"/>
            </a:lvl1pPr>
          </a:lstStyle>
          <a:p>
            <a:r>
              <a:rPr lang="sv-SE" dirty="0"/>
              <a:t>Infoga bild här genom att klicka på ikonen i mitten.</a:t>
            </a:r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5872DF7A-B513-4875-B8E2-85F76DD916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62260890"/>
      </p:ext>
    </p:extLst>
  </p:cSld>
  <p:clrMapOvr>
    <a:masterClrMapping/>
  </p:clrMapOvr>
</p:sldLayout>
</file>

<file path=ppt/slideLayouts/slideLayout161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4DC5406C-FC8F-4EF0-8BB7-0A2C45A46FD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432828269"/>
      </p:ext>
    </p:extLst>
  </p:cSld>
  <p:clrMapOvr>
    <a:masterClrMapping/>
  </p:clrMapOvr>
</p:sldLayout>
</file>

<file path=ppt/slideLayouts/slideLayout162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63D85C5-BD3F-4F54-B177-894B8B6BA1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8571" y="3448615"/>
            <a:ext cx="3471862" cy="4267200"/>
          </a:xfrm>
        </p:spPr>
        <p:txBody>
          <a:bodyPr lIns="0" tIns="0" rIns="0" bIns="0" anchor="b">
            <a:noAutofit/>
          </a:bodyPr>
          <a:lstStyle>
            <a:lvl1pPr>
              <a:defRPr sz="3938"/>
            </a:lvl1pPr>
          </a:lstStyle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8D86039D-5DF3-4D3D-ABBC-29AE51F9356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08571" y="8636000"/>
            <a:ext cx="3471862" cy="5480615"/>
          </a:xfrm>
        </p:spPr>
        <p:txBody>
          <a:bodyPr>
            <a:normAutofit/>
          </a:bodyPr>
          <a:lstStyle>
            <a:lvl1pPr marL="0" indent="0">
              <a:buNone/>
              <a:defRPr sz="2025"/>
            </a:lvl1pPr>
            <a:lvl2pPr marL="385772" indent="0">
              <a:buNone/>
              <a:defRPr sz="1181"/>
            </a:lvl2pPr>
            <a:lvl3pPr marL="771544" indent="0">
              <a:buNone/>
              <a:defRPr sz="1013"/>
            </a:lvl3pPr>
            <a:lvl4pPr marL="1157317" indent="0">
              <a:buNone/>
              <a:defRPr sz="844"/>
            </a:lvl4pPr>
            <a:lvl5pPr marL="1543088" indent="0">
              <a:buNone/>
              <a:defRPr sz="844"/>
            </a:lvl5pPr>
            <a:lvl6pPr marL="1928861" indent="0">
              <a:buNone/>
              <a:defRPr sz="844"/>
            </a:lvl6pPr>
            <a:lvl7pPr marL="2314632" indent="0">
              <a:buNone/>
              <a:defRPr sz="844"/>
            </a:lvl7pPr>
            <a:lvl8pPr marL="2700406" indent="0">
              <a:buNone/>
              <a:defRPr sz="844"/>
            </a:lvl8pPr>
            <a:lvl9pPr marL="3086178" indent="0">
              <a:buNone/>
              <a:defRPr sz="844"/>
            </a:lvl9pPr>
          </a:lstStyle>
          <a:p>
            <a:pPr lvl="0"/>
            <a:r>
              <a:rPr lang="sv-SE" dirty="0"/>
              <a:t>Redigera format för bakgrundstext</a:t>
            </a:r>
          </a:p>
        </p:txBody>
      </p:sp>
      <p:sp>
        <p:nvSpPr>
          <p:cNvPr id="9" name="Platshållare för bild 8">
            <a:extLst>
              <a:ext uri="{FF2B5EF4-FFF2-40B4-BE49-F238E27FC236}">
                <a16:creationId xmlns:a16="http://schemas.microsoft.com/office/drawing/2014/main" id="{36478D41-85B2-4C52-AAD9-FBB6478B2BE9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4918475" y="3065077"/>
            <a:ext cx="4267497" cy="10890670"/>
          </a:xfrm>
        </p:spPr>
        <p:txBody>
          <a:bodyPr/>
          <a:lstStyle>
            <a:lvl1pPr>
              <a:defRPr/>
            </a:lvl1pPr>
          </a:lstStyle>
          <a:p>
            <a:r>
              <a:rPr lang="sv-SE" dirty="0"/>
              <a:t>Plats för illustration</a:t>
            </a:r>
          </a:p>
        </p:txBody>
      </p:sp>
      <p:sp>
        <p:nvSpPr>
          <p:cNvPr id="10" name="Platshållare för sidfot 9">
            <a:extLst>
              <a:ext uri="{FF2B5EF4-FFF2-40B4-BE49-F238E27FC236}">
                <a16:creationId xmlns:a16="http://schemas.microsoft.com/office/drawing/2014/main" id="{7A774E3A-F099-4D1C-9E8F-4C7DEA2EB1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167849322"/>
      </p:ext>
    </p:extLst>
  </p:cSld>
  <p:clrMapOvr>
    <a:masterClrMapping/>
  </p:clrMapOvr>
</p:sldLayout>
</file>

<file path=ppt/slideLayouts/slideLayout163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Evenemang me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A4A4EAE-A29C-4F2B-A68F-93CCDA6AD7C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90880" y="12496800"/>
            <a:ext cx="2905760" cy="3799840"/>
          </a:xfrm>
        </p:spPr>
        <p:txBody>
          <a:bodyPr lIns="0" tIns="0" rIns="0" bIns="0" anchor="t" anchorCtr="0">
            <a:noAutofit/>
          </a:bodyPr>
          <a:lstStyle>
            <a:lvl1pPr>
              <a:defRPr sz="6000"/>
            </a:lvl1pPr>
          </a:lstStyle>
          <a:p>
            <a:r>
              <a:rPr lang="sv-SE" dirty="0"/>
              <a:t>XX/XX</a:t>
            </a:r>
            <a:br>
              <a:rPr lang="sv-SE" dirty="0"/>
            </a:br>
            <a:r>
              <a:rPr lang="sv-SE" dirty="0" err="1"/>
              <a:t>kl</a:t>
            </a:r>
            <a:r>
              <a:rPr lang="sv-SE" dirty="0"/>
              <a:t> 00–00</a:t>
            </a:r>
            <a:br>
              <a:rPr lang="sv-SE" dirty="0"/>
            </a:br>
            <a:r>
              <a:rPr lang="sv-SE" dirty="0"/>
              <a:t>Fri entré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EC0E43EC-A8AD-487C-AAA6-6BB181A503D5}"/>
              </a:ext>
            </a:extLst>
          </p:cNvPr>
          <p:cNvSpPr>
            <a:spLocks noGrp="1"/>
          </p:cNvSpPr>
          <p:nvPr>
            <p:ph type="pic" idx="1" hasCustomPrompt="1"/>
          </p:nvPr>
        </p:nvSpPr>
        <p:spPr>
          <a:xfrm>
            <a:off x="1" y="3"/>
            <a:ext cx="10287002" cy="11763585"/>
          </a:xfrm>
          <a:solidFill>
            <a:schemeClr val="bg1">
              <a:lumMod val="85000"/>
            </a:schemeClr>
          </a:solidFill>
        </p:spPr>
        <p:txBody>
          <a:bodyPr tIns="1620000">
            <a:normAutofit/>
          </a:bodyPr>
          <a:lstStyle>
            <a:lvl1pPr marL="0" indent="0" algn="ctr">
              <a:buNone/>
              <a:defRPr sz="5400"/>
            </a:lvl1pPr>
            <a:lvl2pPr marL="385772" indent="0">
              <a:buNone/>
              <a:defRPr sz="2363"/>
            </a:lvl2pPr>
            <a:lvl3pPr marL="771544" indent="0">
              <a:buNone/>
              <a:defRPr sz="2025"/>
            </a:lvl3pPr>
            <a:lvl4pPr marL="1157317" indent="0">
              <a:buNone/>
              <a:defRPr sz="1688"/>
            </a:lvl4pPr>
            <a:lvl5pPr marL="1543088" indent="0">
              <a:buNone/>
              <a:defRPr sz="1688"/>
            </a:lvl5pPr>
            <a:lvl6pPr marL="1928861" indent="0">
              <a:buNone/>
              <a:defRPr sz="1688"/>
            </a:lvl6pPr>
            <a:lvl7pPr marL="2314632" indent="0">
              <a:buNone/>
              <a:defRPr sz="1688"/>
            </a:lvl7pPr>
            <a:lvl8pPr marL="2700406" indent="0">
              <a:buNone/>
              <a:defRPr sz="1688"/>
            </a:lvl8pPr>
            <a:lvl9pPr marL="3086178" indent="0">
              <a:buNone/>
              <a:defRPr sz="1688"/>
            </a:lvl9pPr>
          </a:lstStyle>
          <a:p>
            <a:r>
              <a:rPr lang="sv-SE" dirty="0"/>
              <a:t>Infoga bild här genom att klicka på ikonen i mitten.</a:t>
            </a:r>
          </a:p>
        </p:txBody>
      </p:sp>
      <p:sp>
        <p:nvSpPr>
          <p:cNvPr id="10" name="Platshållare för sidfot 9">
            <a:extLst>
              <a:ext uri="{FF2B5EF4-FFF2-40B4-BE49-F238E27FC236}">
                <a16:creationId xmlns:a16="http://schemas.microsoft.com/office/drawing/2014/main" id="{54796DD9-BBC4-41B7-BF8D-6169ED8C06AB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12" name="Platshållare för text 11">
            <a:extLst>
              <a:ext uri="{FF2B5EF4-FFF2-40B4-BE49-F238E27FC236}">
                <a16:creationId xmlns:a16="http://schemas.microsoft.com/office/drawing/2014/main" id="{03A570B2-EC8E-4A87-8419-E25EA5304A54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3830341" y="12781280"/>
            <a:ext cx="6066133" cy="3515360"/>
          </a:xfrm>
        </p:spPr>
        <p:txBody>
          <a:bodyPr/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</p:spTree>
    <p:extLst>
      <p:ext uri="{BB962C8B-B14F-4D97-AF65-F5344CB8AC3E}">
        <p14:creationId xmlns:p14="http://schemas.microsoft.com/office/powerpoint/2010/main" val="4016218203"/>
      </p:ext>
    </p:extLst>
  </p:cSld>
  <p:clrMapOvr>
    <a:masterClrMapping/>
  </p:clrMapOvr>
</p:sldLayout>
</file>

<file path=ppt/slideLayouts/slideLayout164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Sto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3EEC8E2-EFE4-4B10-97E0-C229E91AB44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>
            <a:normAutofit/>
          </a:bodyPr>
          <a:lstStyle>
            <a:lvl1pPr>
              <a:defRPr sz="9600"/>
            </a:lvl1pPr>
          </a:lstStyle>
          <a:p>
            <a:r>
              <a:rPr lang="sv-SE" dirty="0"/>
              <a:t>Stor titel</a:t>
            </a:r>
          </a:p>
        </p:txBody>
      </p:sp>
    </p:spTree>
    <p:extLst>
      <p:ext uri="{BB962C8B-B14F-4D97-AF65-F5344CB8AC3E}">
        <p14:creationId xmlns:p14="http://schemas.microsoft.com/office/powerpoint/2010/main" val="30090529"/>
      </p:ext>
    </p:extLst>
  </p:cSld>
  <p:clrMapOvr>
    <a:masterClrMapping/>
  </p:clrMapOvr>
</p:sldLayout>
</file>

<file path=ppt/slideLayouts/slideLayout165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Bild m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63D85C5-BD3F-4F54-B177-894B8B6BA1C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5900" y="10420913"/>
            <a:ext cx="7315200" cy="1100879"/>
          </a:xfrm>
        </p:spPr>
        <p:txBody>
          <a:bodyPr lIns="0" tIns="0" rIns="0" bIns="0" anchor="t" anchorCtr="0">
            <a:noAutofit/>
          </a:bodyPr>
          <a:lstStyle>
            <a:lvl1pPr>
              <a:defRPr sz="8000"/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8D86039D-5DF3-4D3D-ABBC-29AE51F93569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1485900" y="11916198"/>
            <a:ext cx="7315200" cy="4017222"/>
          </a:xfrm>
        </p:spPr>
        <p:txBody>
          <a:bodyPr>
            <a:noAutofit/>
          </a:bodyPr>
          <a:lstStyle>
            <a:lvl1pPr marL="0" indent="0">
              <a:buNone/>
              <a:defRPr sz="3600"/>
            </a:lvl1pPr>
            <a:lvl2pPr marL="385772" indent="0">
              <a:buNone/>
              <a:defRPr sz="1181"/>
            </a:lvl2pPr>
            <a:lvl3pPr marL="771544" indent="0">
              <a:buNone/>
              <a:defRPr sz="1013"/>
            </a:lvl3pPr>
            <a:lvl4pPr marL="1157317" indent="0">
              <a:buNone/>
              <a:defRPr sz="844"/>
            </a:lvl4pPr>
            <a:lvl5pPr marL="1543088" indent="0">
              <a:buNone/>
              <a:defRPr sz="844"/>
            </a:lvl5pPr>
            <a:lvl6pPr marL="1928861" indent="0">
              <a:buNone/>
              <a:defRPr sz="844"/>
            </a:lvl6pPr>
            <a:lvl7pPr marL="2314632" indent="0">
              <a:buNone/>
              <a:defRPr sz="844"/>
            </a:lvl7pPr>
            <a:lvl8pPr marL="2700406" indent="0">
              <a:buNone/>
              <a:defRPr sz="844"/>
            </a:lvl8pPr>
            <a:lvl9pPr marL="3086178" indent="0">
              <a:buNone/>
              <a:defRPr sz="844"/>
            </a:lvl9pPr>
          </a:lstStyle>
          <a:p>
            <a:pPr lvl="0"/>
            <a:r>
              <a:rPr lang="sv-SE" dirty="0"/>
              <a:t>Skriv text här</a:t>
            </a:r>
          </a:p>
        </p:txBody>
      </p:sp>
      <p:sp>
        <p:nvSpPr>
          <p:cNvPr id="9" name="Platshållare för bild 8">
            <a:extLst>
              <a:ext uri="{FF2B5EF4-FFF2-40B4-BE49-F238E27FC236}">
                <a16:creationId xmlns:a16="http://schemas.microsoft.com/office/drawing/2014/main" id="{36478D41-85B2-4C52-AAD9-FBB6478B2BE9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-1"/>
            <a:ext cx="10287000" cy="9720000"/>
          </a:xfrm>
          <a:solidFill>
            <a:schemeClr val="bg1">
              <a:lumMod val="85000"/>
            </a:schemeClr>
          </a:solidFill>
        </p:spPr>
        <p:txBody>
          <a:bodyPr/>
          <a:lstStyle>
            <a:lvl1pPr>
              <a:defRPr/>
            </a:lvl1pPr>
          </a:lstStyle>
          <a:p>
            <a:r>
              <a:rPr lang="sv-SE" dirty="0"/>
              <a:t>Plats för illustration</a:t>
            </a:r>
          </a:p>
        </p:txBody>
      </p:sp>
      <p:sp>
        <p:nvSpPr>
          <p:cNvPr id="10" name="Platshållare för sidfot 9">
            <a:extLst>
              <a:ext uri="{FF2B5EF4-FFF2-40B4-BE49-F238E27FC236}">
                <a16:creationId xmlns:a16="http://schemas.microsoft.com/office/drawing/2014/main" id="{7A774E3A-F099-4D1C-9E8F-4C7DEA2EB1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429083350"/>
      </p:ext>
    </p:extLst>
  </p:cSld>
  <p:clrMapOvr>
    <a:masterClrMapping/>
  </p:clrMapOvr>
</p:sldLayout>
</file>

<file path=ppt/slideLayouts/slideLayout166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Text med bild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63D85C5-BD3F-4F54-B177-894B8B6BA1C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5900" y="1015558"/>
            <a:ext cx="7315200" cy="2528994"/>
          </a:xfrm>
        </p:spPr>
        <p:txBody>
          <a:bodyPr lIns="0" tIns="0" rIns="0" bIns="0" anchor="b" anchorCtr="0">
            <a:noAutofit/>
          </a:bodyPr>
          <a:lstStyle>
            <a:lvl1pPr>
              <a:defRPr sz="8000"/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8D86039D-5DF3-4D3D-ABBC-29AE51F93569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1485900" y="3716637"/>
            <a:ext cx="7315200" cy="2811428"/>
          </a:xfrm>
        </p:spPr>
        <p:txBody>
          <a:bodyPr>
            <a:noAutofit/>
          </a:bodyPr>
          <a:lstStyle>
            <a:lvl1pPr marL="0" indent="0">
              <a:buNone/>
              <a:defRPr sz="3600"/>
            </a:lvl1pPr>
            <a:lvl2pPr marL="385772" indent="0">
              <a:buNone/>
              <a:defRPr sz="1181"/>
            </a:lvl2pPr>
            <a:lvl3pPr marL="771544" indent="0">
              <a:buNone/>
              <a:defRPr sz="1013"/>
            </a:lvl3pPr>
            <a:lvl4pPr marL="1157317" indent="0">
              <a:buNone/>
              <a:defRPr sz="844"/>
            </a:lvl4pPr>
            <a:lvl5pPr marL="1543088" indent="0">
              <a:buNone/>
              <a:defRPr sz="844"/>
            </a:lvl5pPr>
            <a:lvl6pPr marL="1928861" indent="0">
              <a:buNone/>
              <a:defRPr sz="844"/>
            </a:lvl6pPr>
            <a:lvl7pPr marL="2314632" indent="0">
              <a:buNone/>
              <a:defRPr sz="844"/>
            </a:lvl7pPr>
            <a:lvl8pPr marL="2700406" indent="0">
              <a:buNone/>
              <a:defRPr sz="844"/>
            </a:lvl8pPr>
            <a:lvl9pPr marL="3086178" indent="0">
              <a:buNone/>
              <a:defRPr sz="844"/>
            </a:lvl9pPr>
          </a:lstStyle>
          <a:p>
            <a:pPr lvl="0"/>
            <a:r>
              <a:rPr lang="sv-SE" dirty="0"/>
              <a:t>Skriv text här</a:t>
            </a:r>
          </a:p>
        </p:txBody>
      </p:sp>
      <p:sp>
        <p:nvSpPr>
          <p:cNvPr id="9" name="Platshållare för bild 8">
            <a:extLst>
              <a:ext uri="{FF2B5EF4-FFF2-40B4-BE49-F238E27FC236}">
                <a16:creationId xmlns:a16="http://schemas.microsoft.com/office/drawing/2014/main" id="{36478D41-85B2-4C52-AAD9-FBB6478B2BE9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7086017"/>
            <a:ext cx="10287000" cy="9720000"/>
          </a:xfrm>
          <a:solidFill>
            <a:schemeClr val="bg1">
              <a:lumMod val="85000"/>
            </a:schemeClr>
          </a:solidFill>
        </p:spPr>
        <p:txBody>
          <a:bodyPr/>
          <a:lstStyle>
            <a:lvl1pPr>
              <a:defRPr/>
            </a:lvl1pPr>
          </a:lstStyle>
          <a:p>
            <a:r>
              <a:rPr lang="sv-SE" dirty="0"/>
              <a:t>Plats för illustration</a:t>
            </a:r>
          </a:p>
        </p:txBody>
      </p:sp>
      <p:sp>
        <p:nvSpPr>
          <p:cNvPr id="10" name="Platshållare för sidfot 9">
            <a:extLst>
              <a:ext uri="{FF2B5EF4-FFF2-40B4-BE49-F238E27FC236}">
                <a16:creationId xmlns:a16="http://schemas.microsoft.com/office/drawing/2014/main" id="{7A774E3A-F099-4D1C-9E8F-4C7DEA2EB1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223721980"/>
      </p:ext>
    </p:extLst>
  </p:cSld>
  <p:clrMapOvr>
    <a:masterClrMapping/>
  </p:clrMapOvr>
</p:sldLayout>
</file>

<file path=ppt/slideLayouts/slideLayout167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Illustration m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63D85C5-BD3F-4F54-B177-894B8B6BA1C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5900" y="9392213"/>
            <a:ext cx="7315200" cy="1100879"/>
          </a:xfrm>
        </p:spPr>
        <p:txBody>
          <a:bodyPr lIns="0" tIns="0" rIns="0" bIns="0" anchor="t" anchorCtr="0">
            <a:noAutofit/>
          </a:bodyPr>
          <a:lstStyle>
            <a:lvl1pPr>
              <a:defRPr sz="8000"/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8D86039D-5DF3-4D3D-ABBC-29AE51F93569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1485900" y="10887498"/>
            <a:ext cx="7315200" cy="4017222"/>
          </a:xfrm>
        </p:spPr>
        <p:txBody>
          <a:bodyPr>
            <a:noAutofit/>
          </a:bodyPr>
          <a:lstStyle>
            <a:lvl1pPr marL="0" indent="0">
              <a:buNone/>
              <a:defRPr sz="3600"/>
            </a:lvl1pPr>
            <a:lvl2pPr marL="385772" indent="0">
              <a:buNone/>
              <a:defRPr sz="1181"/>
            </a:lvl2pPr>
            <a:lvl3pPr marL="771544" indent="0">
              <a:buNone/>
              <a:defRPr sz="1013"/>
            </a:lvl3pPr>
            <a:lvl4pPr marL="1157317" indent="0">
              <a:buNone/>
              <a:defRPr sz="844"/>
            </a:lvl4pPr>
            <a:lvl5pPr marL="1543088" indent="0">
              <a:buNone/>
              <a:defRPr sz="844"/>
            </a:lvl5pPr>
            <a:lvl6pPr marL="1928861" indent="0">
              <a:buNone/>
              <a:defRPr sz="844"/>
            </a:lvl6pPr>
            <a:lvl7pPr marL="2314632" indent="0">
              <a:buNone/>
              <a:defRPr sz="844"/>
            </a:lvl7pPr>
            <a:lvl8pPr marL="2700406" indent="0">
              <a:buNone/>
              <a:defRPr sz="844"/>
            </a:lvl8pPr>
            <a:lvl9pPr marL="3086178" indent="0">
              <a:buNone/>
              <a:defRPr sz="844"/>
            </a:lvl9pPr>
          </a:lstStyle>
          <a:p>
            <a:pPr lvl="0"/>
            <a:r>
              <a:rPr lang="sv-SE" dirty="0"/>
              <a:t>Skriv text här</a:t>
            </a:r>
          </a:p>
        </p:txBody>
      </p:sp>
      <p:sp>
        <p:nvSpPr>
          <p:cNvPr id="9" name="Platshållare för bild 8">
            <a:extLst>
              <a:ext uri="{FF2B5EF4-FFF2-40B4-BE49-F238E27FC236}">
                <a16:creationId xmlns:a16="http://schemas.microsoft.com/office/drawing/2014/main" id="{36478D41-85B2-4C52-AAD9-FBB6478B2BE9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1485900" y="1956014"/>
            <a:ext cx="7315200" cy="6526247"/>
          </a:xfrm>
        </p:spPr>
        <p:txBody>
          <a:bodyPr/>
          <a:lstStyle>
            <a:lvl1pPr>
              <a:defRPr/>
            </a:lvl1pPr>
          </a:lstStyle>
          <a:p>
            <a:r>
              <a:rPr lang="sv-SE" dirty="0"/>
              <a:t>Plats för illustration</a:t>
            </a:r>
          </a:p>
        </p:txBody>
      </p:sp>
      <p:sp>
        <p:nvSpPr>
          <p:cNvPr id="10" name="Platshållare för sidfot 9">
            <a:extLst>
              <a:ext uri="{FF2B5EF4-FFF2-40B4-BE49-F238E27FC236}">
                <a16:creationId xmlns:a16="http://schemas.microsoft.com/office/drawing/2014/main" id="{7A774E3A-F099-4D1C-9E8F-4C7DEA2EB1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450661519"/>
      </p:ext>
    </p:extLst>
  </p:cSld>
  <p:clrMapOvr>
    <a:masterClrMapping/>
  </p:clrMapOvr>
</p:sldLayout>
</file>

<file path=ppt/slideLayouts/slideLayout168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Text med illustration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63D85C5-BD3F-4F54-B177-894B8B6BA1C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5900" y="2282401"/>
            <a:ext cx="7315200" cy="2528994"/>
          </a:xfrm>
        </p:spPr>
        <p:txBody>
          <a:bodyPr lIns="0" tIns="0" rIns="0" bIns="0" anchor="b" anchorCtr="0">
            <a:noAutofit/>
          </a:bodyPr>
          <a:lstStyle>
            <a:lvl1pPr>
              <a:defRPr sz="8000"/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8D86039D-5DF3-4D3D-ABBC-29AE51F93569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1485900" y="4983480"/>
            <a:ext cx="7315200" cy="2811428"/>
          </a:xfrm>
        </p:spPr>
        <p:txBody>
          <a:bodyPr>
            <a:noAutofit/>
          </a:bodyPr>
          <a:lstStyle>
            <a:lvl1pPr marL="0" indent="0">
              <a:buNone/>
              <a:defRPr sz="3600"/>
            </a:lvl1pPr>
            <a:lvl2pPr marL="385772" indent="0">
              <a:buNone/>
              <a:defRPr sz="1181"/>
            </a:lvl2pPr>
            <a:lvl3pPr marL="771544" indent="0">
              <a:buNone/>
              <a:defRPr sz="1013"/>
            </a:lvl3pPr>
            <a:lvl4pPr marL="1157317" indent="0">
              <a:buNone/>
              <a:defRPr sz="844"/>
            </a:lvl4pPr>
            <a:lvl5pPr marL="1543088" indent="0">
              <a:buNone/>
              <a:defRPr sz="844"/>
            </a:lvl5pPr>
            <a:lvl6pPr marL="1928861" indent="0">
              <a:buNone/>
              <a:defRPr sz="844"/>
            </a:lvl6pPr>
            <a:lvl7pPr marL="2314632" indent="0">
              <a:buNone/>
              <a:defRPr sz="844"/>
            </a:lvl7pPr>
            <a:lvl8pPr marL="2700406" indent="0">
              <a:buNone/>
              <a:defRPr sz="844"/>
            </a:lvl8pPr>
            <a:lvl9pPr marL="3086178" indent="0">
              <a:buNone/>
              <a:defRPr sz="844"/>
            </a:lvl9pPr>
          </a:lstStyle>
          <a:p>
            <a:pPr lvl="0"/>
            <a:r>
              <a:rPr lang="sv-SE" dirty="0"/>
              <a:t>Skriv text här</a:t>
            </a:r>
          </a:p>
        </p:txBody>
      </p:sp>
      <p:sp>
        <p:nvSpPr>
          <p:cNvPr id="9" name="Platshållare för bild 8">
            <a:extLst>
              <a:ext uri="{FF2B5EF4-FFF2-40B4-BE49-F238E27FC236}">
                <a16:creationId xmlns:a16="http://schemas.microsoft.com/office/drawing/2014/main" id="{36478D41-85B2-4C52-AAD9-FBB6478B2BE9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1485900" y="8378473"/>
            <a:ext cx="7315200" cy="6526247"/>
          </a:xfrm>
        </p:spPr>
        <p:txBody>
          <a:bodyPr/>
          <a:lstStyle>
            <a:lvl1pPr>
              <a:defRPr/>
            </a:lvl1pPr>
          </a:lstStyle>
          <a:p>
            <a:r>
              <a:rPr lang="sv-SE" dirty="0"/>
              <a:t>Plats för illustration</a:t>
            </a:r>
          </a:p>
        </p:txBody>
      </p:sp>
      <p:sp>
        <p:nvSpPr>
          <p:cNvPr id="10" name="Platshållare för sidfot 9">
            <a:extLst>
              <a:ext uri="{FF2B5EF4-FFF2-40B4-BE49-F238E27FC236}">
                <a16:creationId xmlns:a16="http://schemas.microsoft.com/office/drawing/2014/main" id="{7A774E3A-F099-4D1C-9E8F-4C7DEA2EB1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990023886"/>
      </p:ext>
    </p:extLst>
  </p:cSld>
  <p:clrMapOvr>
    <a:masterClrMapping/>
  </p:clrMapOvr>
</p:sldLayout>
</file>

<file path=ppt/slideLayouts/slideLayout169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1_Evenemang me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A4A4EAE-A29C-4F2B-A68F-93CCDA6AD7C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173219" y="12757045"/>
            <a:ext cx="5069841" cy="863600"/>
          </a:xfrm>
        </p:spPr>
        <p:txBody>
          <a:bodyPr lIns="0" tIns="0" rIns="0" bIns="0" anchor="t" anchorCtr="0">
            <a:noAutofit/>
          </a:bodyPr>
          <a:lstStyle>
            <a:lvl1pPr>
              <a:defRPr sz="5400"/>
            </a:lvl1pPr>
          </a:lstStyle>
          <a:p>
            <a:r>
              <a:rPr lang="sv-SE" dirty="0"/>
              <a:t>Rubrik/</a:t>
            </a:r>
            <a:r>
              <a:rPr lang="sv-SE" dirty="0" err="1"/>
              <a:t>Lorem</a:t>
            </a:r>
            <a:endParaRPr lang="sv-SE" dirty="0"/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EC0E43EC-A8AD-487C-AAA6-6BB181A503D5}"/>
              </a:ext>
            </a:extLst>
          </p:cNvPr>
          <p:cNvSpPr>
            <a:spLocks noGrp="1"/>
          </p:cNvSpPr>
          <p:nvPr>
            <p:ph type="pic" idx="1" hasCustomPrompt="1"/>
          </p:nvPr>
        </p:nvSpPr>
        <p:spPr>
          <a:xfrm>
            <a:off x="1" y="3"/>
            <a:ext cx="10287002" cy="11763585"/>
          </a:xfrm>
          <a:solidFill>
            <a:schemeClr val="bg1">
              <a:lumMod val="85000"/>
            </a:schemeClr>
          </a:solidFill>
        </p:spPr>
        <p:txBody>
          <a:bodyPr tIns="1620000">
            <a:normAutofit/>
          </a:bodyPr>
          <a:lstStyle>
            <a:lvl1pPr marL="0" indent="0" algn="ctr">
              <a:buNone/>
              <a:defRPr sz="5400"/>
            </a:lvl1pPr>
            <a:lvl2pPr marL="385772" indent="0">
              <a:buNone/>
              <a:defRPr sz="2363"/>
            </a:lvl2pPr>
            <a:lvl3pPr marL="771544" indent="0">
              <a:buNone/>
              <a:defRPr sz="2025"/>
            </a:lvl3pPr>
            <a:lvl4pPr marL="1157317" indent="0">
              <a:buNone/>
              <a:defRPr sz="1688"/>
            </a:lvl4pPr>
            <a:lvl5pPr marL="1543088" indent="0">
              <a:buNone/>
              <a:defRPr sz="1688"/>
            </a:lvl5pPr>
            <a:lvl6pPr marL="1928861" indent="0">
              <a:buNone/>
              <a:defRPr sz="1688"/>
            </a:lvl6pPr>
            <a:lvl7pPr marL="2314632" indent="0">
              <a:buNone/>
              <a:defRPr sz="1688"/>
            </a:lvl7pPr>
            <a:lvl8pPr marL="2700406" indent="0">
              <a:buNone/>
              <a:defRPr sz="1688"/>
            </a:lvl8pPr>
            <a:lvl9pPr marL="3086178" indent="0">
              <a:buNone/>
              <a:defRPr sz="1688"/>
            </a:lvl9pPr>
          </a:lstStyle>
          <a:p>
            <a:r>
              <a:rPr lang="sv-SE" dirty="0"/>
              <a:t>Infoga bild här genom att klicka på ikonen i mitten.</a:t>
            </a:r>
          </a:p>
        </p:txBody>
      </p:sp>
      <p:sp>
        <p:nvSpPr>
          <p:cNvPr id="10" name="Platshållare för sidfot 9">
            <a:extLst>
              <a:ext uri="{FF2B5EF4-FFF2-40B4-BE49-F238E27FC236}">
                <a16:creationId xmlns:a16="http://schemas.microsoft.com/office/drawing/2014/main" id="{54796DD9-BBC4-41B7-BF8D-6169ED8C06AB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12" name="Platshållare för text 11">
            <a:extLst>
              <a:ext uri="{FF2B5EF4-FFF2-40B4-BE49-F238E27FC236}">
                <a16:creationId xmlns:a16="http://schemas.microsoft.com/office/drawing/2014/main" id="{03A570B2-EC8E-4A87-8419-E25EA5304A54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173219" y="13849245"/>
            <a:ext cx="5069841" cy="1772287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spcBef>
                <a:spcPts val="600"/>
              </a:spcBef>
              <a:defRPr sz="3600">
                <a:latin typeface="+mn-lt"/>
              </a:defRPr>
            </a:lvl1pPr>
          </a:lstStyle>
          <a:p>
            <a:pPr lvl="0"/>
            <a:r>
              <a:rPr lang="sv-SE" dirty="0"/>
              <a:t>Underrubrik/info</a:t>
            </a:r>
          </a:p>
        </p:txBody>
      </p:sp>
      <p:sp>
        <p:nvSpPr>
          <p:cNvPr id="6" name="Platshållare för text 11">
            <a:extLst>
              <a:ext uri="{FF2B5EF4-FFF2-40B4-BE49-F238E27FC236}">
                <a16:creationId xmlns:a16="http://schemas.microsoft.com/office/drawing/2014/main" id="{63257219-5932-7F28-1A79-40A18084CB2D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038225" y="12757045"/>
            <a:ext cx="2573655" cy="863600"/>
          </a:xfrm>
        </p:spPr>
        <p:txBody>
          <a:bodyPr>
            <a:noAutofit/>
          </a:bodyPr>
          <a:lstStyle>
            <a:lvl1pPr>
              <a:defRPr sz="6000">
                <a:latin typeface="+mj-lt"/>
              </a:defRPr>
            </a:lvl1pPr>
          </a:lstStyle>
          <a:p>
            <a:pPr lvl="0"/>
            <a:r>
              <a:rPr lang="sv-SE" dirty="0"/>
              <a:t>XX/XX</a:t>
            </a:r>
          </a:p>
        </p:txBody>
      </p:sp>
      <p:sp>
        <p:nvSpPr>
          <p:cNvPr id="8" name="Platshållare för text 11">
            <a:extLst>
              <a:ext uri="{FF2B5EF4-FFF2-40B4-BE49-F238E27FC236}">
                <a16:creationId xmlns:a16="http://schemas.microsoft.com/office/drawing/2014/main" id="{47C29937-978A-B77E-9EB9-C79ABA5B9636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038225" y="15221163"/>
            <a:ext cx="2573655" cy="400369"/>
          </a:xfrm>
        </p:spPr>
        <p:txBody>
          <a:bodyPr>
            <a:noAutofit/>
          </a:bodyPr>
          <a:lstStyle>
            <a:lvl1pPr>
              <a:defRPr>
                <a:latin typeface="+mj-lt"/>
              </a:defRPr>
            </a:lvl1pPr>
          </a:lstStyle>
          <a:p>
            <a:pPr lvl="0"/>
            <a:r>
              <a:rPr lang="sv-SE" dirty="0"/>
              <a:t>Fri entré</a:t>
            </a:r>
          </a:p>
        </p:txBody>
      </p:sp>
      <p:sp>
        <p:nvSpPr>
          <p:cNvPr id="11" name="Platshållare för text 8">
            <a:extLst>
              <a:ext uri="{FF2B5EF4-FFF2-40B4-BE49-F238E27FC236}">
                <a16:creationId xmlns:a16="http://schemas.microsoft.com/office/drawing/2014/main" id="{D535F5D6-87DD-B05D-29CD-CBC37DB85070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1038225" y="13849245"/>
            <a:ext cx="2573655" cy="1093575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spcBef>
                <a:spcPts val="600"/>
              </a:spcBef>
              <a:defRPr/>
            </a:lvl1pPr>
          </a:lstStyle>
          <a:p>
            <a:pPr lvl="0"/>
            <a:r>
              <a:rPr lang="sv-SE" dirty="0"/>
              <a:t>Veckodag Kl. XX–XX</a:t>
            </a:r>
          </a:p>
        </p:txBody>
      </p:sp>
    </p:spTree>
    <p:extLst>
      <p:ext uri="{BB962C8B-B14F-4D97-AF65-F5344CB8AC3E}">
        <p14:creationId xmlns:p14="http://schemas.microsoft.com/office/powerpoint/2010/main" val="1328426586"/>
      </p:ext>
    </p:extLst>
  </p:cSld>
  <p:clrMapOvr>
    <a:masterClrMapping/>
  </p:clrMapOvr>
</p:sldLayout>
</file>

<file path=ppt/slideLayouts/slideLayout17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2_Evenemang me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A4A4EAE-A29C-4F2B-A68F-93CCDA6AD7C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173219" y="1325562"/>
            <a:ext cx="5069841" cy="863600"/>
          </a:xfrm>
        </p:spPr>
        <p:txBody>
          <a:bodyPr lIns="0" tIns="0" rIns="0" bIns="0" anchor="t" anchorCtr="0">
            <a:noAutofit/>
          </a:bodyPr>
          <a:lstStyle>
            <a:lvl1pPr>
              <a:defRPr sz="5400"/>
            </a:lvl1pPr>
          </a:lstStyle>
          <a:p>
            <a:r>
              <a:rPr lang="sv-SE" dirty="0"/>
              <a:t>Rubrik/</a:t>
            </a:r>
            <a:r>
              <a:rPr lang="sv-SE" dirty="0" err="1"/>
              <a:t>Lorem</a:t>
            </a:r>
            <a:endParaRPr lang="sv-SE" dirty="0"/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EC0E43EC-A8AD-487C-AAA6-6BB181A503D5}"/>
              </a:ext>
            </a:extLst>
          </p:cNvPr>
          <p:cNvSpPr>
            <a:spLocks noGrp="1"/>
          </p:cNvSpPr>
          <p:nvPr>
            <p:ph type="pic" idx="1" hasCustomPrompt="1"/>
          </p:nvPr>
        </p:nvSpPr>
        <p:spPr>
          <a:xfrm>
            <a:off x="0" y="5084553"/>
            <a:ext cx="10287002" cy="11763585"/>
          </a:xfrm>
          <a:solidFill>
            <a:schemeClr val="bg1">
              <a:lumMod val="85000"/>
            </a:schemeClr>
          </a:solidFill>
        </p:spPr>
        <p:txBody>
          <a:bodyPr tIns="1620000">
            <a:normAutofit/>
          </a:bodyPr>
          <a:lstStyle>
            <a:lvl1pPr marL="0" indent="0" algn="ctr">
              <a:buNone/>
              <a:defRPr sz="5400"/>
            </a:lvl1pPr>
            <a:lvl2pPr marL="385772" indent="0">
              <a:buNone/>
              <a:defRPr sz="2363"/>
            </a:lvl2pPr>
            <a:lvl3pPr marL="771544" indent="0">
              <a:buNone/>
              <a:defRPr sz="2025"/>
            </a:lvl3pPr>
            <a:lvl4pPr marL="1157317" indent="0">
              <a:buNone/>
              <a:defRPr sz="1688"/>
            </a:lvl4pPr>
            <a:lvl5pPr marL="1543088" indent="0">
              <a:buNone/>
              <a:defRPr sz="1688"/>
            </a:lvl5pPr>
            <a:lvl6pPr marL="1928861" indent="0">
              <a:buNone/>
              <a:defRPr sz="1688"/>
            </a:lvl6pPr>
            <a:lvl7pPr marL="2314632" indent="0">
              <a:buNone/>
              <a:defRPr sz="1688"/>
            </a:lvl7pPr>
            <a:lvl8pPr marL="2700406" indent="0">
              <a:buNone/>
              <a:defRPr sz="1688"/>
            </a:lvl8pPr>
            <a:lvl9pPr marL="3086178" indent="0">
              <a:buNone/>
              <a:defRPr sz="1688"/>
            </a:lvl9pPr>
          </a:lstStyle>
          <a:p>
            <a:r>
              <a:rPr lang="sv-SE" dirty="0"/>
              <a:t>Infoga bild här genom att klicka på ikonen i mitten.</a:t>
            </a:r>
          </a:p>
        </p:txBody>
      </p:sp>
      <p:sp>
        <p:nvSpPr>
          <p:cNvPr id="10" name="Platshållare för sidfot 9">
            <a:extLst>
              <a:ext uri="{FF2B5EF4-FFF2-40B4-BE49-F238E27FC236}">
                <a16:creationId xmlns:a16="http://schemas.microsoft.com/office/drawing/2014/main" id="{54796DD9-BBC4-41B7-BF8D-6169ED8C06AB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12" name="Platshållare för text 11">
            <a:extLst>
              <a:ext uri="{FF2B5EF4-FFF2-40B4-BE49-F238E27FC236}">
                <a16:creationId xmlns:a16="http://schemas.microsoft.com/office/drawing/2014/main" id="{03A570B2-EC8E-4A87-8419-E25EA5304A54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173219" y="2417762"/>
            <a:ext cx="5069841" cy="1772287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spcBef>
                <a:spcPts val="600"/>
              </a:spcBef>
              <a:defRPr sz="3600">
                <a:latin typeface="+mn-lt"/>
              </a:defRPr>
            </a:lvl1pPr>
          </a:lstStyle>
          <a:p>
            <a:pPr lvl="0"/>
            <a:r>
              <a:rPr lang="sv-SE" dirty="0"/>
              <a:t>Underrubrik/info</a:t>
            </a:r>
          </a:p>
        </p:txBody>
      </p:sp>
      <p:sp>
        <p:nvSpPr>
          <p:cNvPr id="6" name="Platshållare för text 11">
            <a:extLst>
              <a:ext uri="{FF2B5EF4-FFF2-40B4-BE49-F238E27FC236}">
                <a16:creationId xmlns:a16="http://schemas.microsoft.com/office/drawing/2014/main" id="{63257219-5932-7F28-1A79-40A18084CB2D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038225" y="1325562"/>
            <a:ext cx="2573655" cy="863600"/>
          </a:xfrm>
        </p:spPr>
        <p:txBody>
          <a:bodyPr>
            <a:noAutofit/>
          </a:bodyPr>
          <a:lstStyle>
            <a:lvl1pPr>
              <a:defRPr sz="6000">
                <a:latin typeface="+mj-lt"/>
              </a:defRPr>
            </a:lvl1pPr>
          </a:lstStyle>
          <a:p>
            <a:pPr lvl="0"/>
            <a:r>
              <a:rPr lang="sv-SE" dirty="0"/>
              <a:t>XX/XX</a:t>
            </a:r>
          </a:p>
        </p:txBody>
      </p:sp>
      <p:sp>
        <p:nvSpPr>
          <p:cNvPr id="8" name="Platshållare för text 11">
            <a:extLst>
              <a:ext uri="{FF2B5EF4-FFF2-40B4-BE49-F238E27FC236}">
                <a16:creationId xmlns:a16="http://schemas.microsoft.com/office/drawing/2014/main" id="{47C29937-978A-B77E-9EB9-C79ABA5B9636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038225" y="3789680"/>
            <a:ext cx="2573655" cy="400369"/>
          </a:xfrm>
        </p:spPr>
        <p:txBody>
          <a:bodyPr>
            <a:noAutofit/>
          </a:bodyPr>
          <a:lstStyle>
            <a:lvl1pPr>
              <a:defRPr>
                <a:latin typeface="+mj-lt"/>
              </a:defRPr>
            </a:lvl1pPr>
          </a:lstStyle>
          <a:p>
            <a:pPr lvl="0"/>
            <a:r>
              <a:rPr lang="sv-SE" dirty="0"/>
              <a:t>Fri entré</a:t>
            </a:r>
          </a:p>
        </p:txBody>
      </p:sp>
      <p:sp>
        <p:nvSpPr>
          <p:cNvPr id="11" name="Platshållare för text 8">
            <a:extLst>
              <a:ext uri="{FF2B5EF4-FFF2-40B4-BE49-F238E27FC236}">
                <a16:creationId xmlns:a16="http://schemas.microsoft.com/office/drawing/2014/main" id="{D535F5D6-87DD-B05D-29CD-CBC37DB85070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1038225" y="2417762"/>
            <a:ext cx="2573655" cy="1093575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spcBef>
                <a:spcPts val="600"/>
              </a:spcBef>
              <a:defRPr/>
            </a:lvl1pPr>
          </a:lstStyle>
          <a:p>
            <a:pPr lvl="0"/>
            <a:r>
              <a:rPr lang="sv-SE" dirty="0"/>
              <a:t>Veckodag Kl. XX–XX</a:t>
            </a:r>
          </a:p>
        </p:txBody>
      </p:sp>
    </p:spTree>
    <p:extLst>
      <p:ext uri="{BB962C8B-B14F-4D97-AF65-F5344CB8AC3E}">
        <p14:creationId xmlns:p14="http://schemas.microsoft.com/office/powerpoint/2010/main" val="3826587362"/>
      </p:ext>
    </p:extLst>
  </p:cSld>
  <p:clrMapOvr>
    <a:masterClrMapping/>
  </p:clrMapOvr>
</p:sldLayout>
</file>

<file path=ppt/slideLayouts/slideLayout170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2_Evenemang me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A4A4EAE-A29C-4F2B-A68F-93CCDA6AD7C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173219" y="1325562"/>
            <a:ext cx="5069841" cy="863600"/>
          </a:xfrm>
        </p:spPr>
        <p:txBody>
          <a:bodyPr lIns="0" tIns="0" rIns="0" bIns="0" anchor="t" anchorCtr="0">
            <a:noAutofit/>
          </a:bodyPr>
          <a:lstStyle>
            <a:lvl1pPr>
              <a:defRPr sz="5400"/>
            </a:lvl1pPr>
          </a:lstStyle>
          <a:p>
            <a:r>
              <a:rPr lang="sv-SE" dirty="0"/>
              <a:t>Rubrik/</a:t>
            </a:r>
            <a:r>
              <a:rPr lang="sv-SE" dirty="0" err="1"/>
              <a:t>Lorem</a:t>
            </a:r>
            <a:endParaRPr lang="sv-SE" dirty="0"/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EC0E43EC-A8AD-487C-AAA6-6BB181A503D5}"/>
              </a:ext>
            </a:extLst>
          </p:cNvPr>
          <p:cNvSpPr>
            <a:spLocks noGrp="1"/>
          </p:cNvSpPr>
          <p:nvPr>
            <p:ph type="pic" idx="1" hasCustomPrompt="1"/>
          </p:nvPr>
        </p:nvSpPr>
        <p:spPr>
          <a:xfrm>
            <a:off x="0" y="5084553"/>
            <a:ext cx="10287002" cy="11763585"/>
          </a:xfrm>
          <a:solidFill>
            <a:schemeClr val="bg1">
              <a:lumMod val="85000"/>
            </a:schemeClr>
          </a:solidFill>
        </p:spPr>
        <p:txBody>
          <a:bodyPr tIns="1620000">
            <a:normAutofit/>
          </a:bodyPr>
          <a:lstStyle>
            <a:lvl1pPr marL="0" indent="0" algn="ctr">
              <a:buNone/>
              <a:defRPr sz="5400"/>
            </a:lvl1pPr>
            <a:lvl2pPr marL="385772" indent="0">
              <a:buNone/>
              <a:defRPr sz="2363"/>
            </a:lvl2pPr>
            <a:lvl3pPr marL="771544" indent="0">
              <a:buNone/>
              <a:defRPr sz="2025"/>
            </a:lvl3pPr>
            <a:lvl4pPr marL="1157317" indent="0">
              <a:buNone/>
              <a:defRPr sz="1688"/>
            </a:lvl4pPr>
            <a:lvl5pPr marL="1543088" indent="0">
              <a:buNone/>
              <a:defRPr sz="1688"/>
            </a:lvl5pPr>
            <a:lvl6pPr marL="1928861" indent="0">
              <a:buNone/>
              <a:defRPr sz="1688"/>
            </a:lvl6pPr>
            <a:lvl7pPr marL="2314632" indent="0">
              <a:buNone/>
              <a:defRPr sz="1688"/>
            </a:lvl7pPr>
            <a:lvl8pPr marL="2700406" indent="0">
              <a:buNone/>
              <a:defRPr sz="1688"/>
            </a:lvl8pPr>
            <a:lvl9pPr marL="3086178" indent="0">
              <a:buNone/>
              <a:defRPr sz="1688"/>
            </a:lvl9pPr>
          </a:lstStyle>
          <a:p>
            <a:r>
              <a:rPr lang="sv-SE" dirty="0"/>
              <a:t>Infoga bild här genom att klicka på ikonen i mitten.</a:t>
            </a:r>
          </a:p>
        </p:txBody>
      </p:sp>
      <p:sp>
        <p:nvSpPr>
          <p:cNvPr id="10" name="Platshållare för sidfot 9">
            <a:extLst>
              <a:ext uri="{FF2B5EF4-FFF2-40B4-BE49-F238E27FC236}">
                <a16:creationId xmlns:a16="http://schemas.microsoft.com/office/drawing/2014/main" id="{54796DD9-BBC4-41B7-BF8D-6169ED8C06AB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12" name="Platshållare för text 11">
            <a:extLst>
              <a:ext uri="{FF2B5EF4-FFF2-40B4-BE49-F238E27FC236}">
                <a16:creationId xmlns:a16="http://schemas.microsoft.com/office/drawing/2014/main" id="{03A570B2-EC8E-4A87-8419-E25EA5304A54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173219" y="2417762"/>
            <a:ext cx="5069841" cy="1772287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spcBef>
                <a:spcPts val="600"/>
              </a:spcBef>
              <a:defRPr sz="3600">
                <a:latin typeface="+mn-lt"/>
              </a:defRPr>
            </a:lvl1pPr>
          </a:lstStyle>
          <a:p>
            <a:pPr lvl="0"/>
            <a:r>
              <a:rPr lang="sv-SE" dirty="0"/>
              <a:t>Underrubrik/info</a:t>
            </a:r>
          </a:p>
        </p:txBody>
      </p:sp>
      <p:sp>
        <p:nvSpPr>
          <p:cNvPr id="6" name="Platshållare för text 11">
            <a:extLst>
              <a:ext uri="{FF2B5EF4-FFF2-40B4-BE49-F238E27FC236}">
                <a16:creationId xmlns:a16="http://schemas.microsoft.com/office/drawing/2014/main" id="{63257219-5932-7F28-1A79-40A18084CB2D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038225" y="1325562"/>
            <a:ext cx="2573655" cy="863600"/>
          </a:xfrm>
        </p:spPr>
        <p:txBody>
          <a:bodyPr>
            <a:noAutofit/>
          </a:bodyPr>
          <a:lstStyle>
            <a:lvl1pPr>
              <a:defRPr sz="6000">
                <a:latin typeface="+mj-lt"/>
              </a:defRPr>
            </a:lvl1pPr>
          </a:lstStyle>
          <a:p>
            <a:pPr lvl="0"/>
            <a:r>
              <a:rPr lang="sv-SE" dirty="0"/>
              <a:t>XX/XX</a:t>
            </a:r>
          </a:p>
        </p:txBody>
      </p:sp>
      <p:sp>
        <p:nvSpPr>
          <p:cNvPr id="8" name="Platshållare för text 11">
            <a:extLst>
              <a:ext uri="{FF2B5EF4-FFF2-40B4-BE49-F238E27FC236}">
                <a16:creationId xmlns:a16="http://schemas.microsoft.com/office/drawing/2014/main" id="{47C29937-978A-B77E-9EB9-C79ABA5B9636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038225" y="3789680"/>
            <a:ext cx="2573655" cy="400369"/>
          </a:xfrm>
        </p:spPr>
        <p:txBody>
          <a:bodyPr>
            <a:noAutofit/>
          </a:bodyPr>
          <a:lstStyle>
            <a:lvl1pPr>
              <a:defRPr>
                <a:latin typeface="+mj-lt"/>
              </a:defRPr>
            </a:lvl1pPr>
          </a:lstStyle>
          <a:p>
            <a:pPr lvl="0"/>
            <a:r>
              <a:rPr lang="sv-SE" dirty="0"/>
              <a:t>Fri entré</a:t>
            </a:r>
          </a:p>
        </p:txBody>
      </p:sp>
      <p:sp>
        <p:nvSpPr>
          <p:cNvPr id="11" name="Platshållare för text 8">
            <a:extLst>
              <a:ext uri="{FF2B5EF4-FFF2-40B4-BE49-F238E27FC236}">
                <a16:creationId xmlns:a16="http://schemas.microsoft.com/office/drawing/2014/main" id="{D535F5D6-87DD-B05D-29CD-CBC37DB85070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1038225" y="2417762"/>
            <a:ext cx="2573655" cy="1093575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spcBef>
                <a:spcPts val="600"/>
              </a:spcBef>
              <a:defRPr/>
            </a:lvl1pPr>
          </a:lstStyle>
          <a:p>
            <a:pPr lvl="0"/>
            <a:r>
              <a:rPr lang="sv-SE" dirty="0"/>
              <a:t>Veckodag Kl. XX–XX</a:t>
            </a:r>
          </a:p>
        </p:txBody>
      </p:sp>
    </p:spTree>
    <p:extLst>
      <p:ext uri="{BB962C8B-B14F-4D97-AF65-F5344CB8AC3E}">
        <p14:creationId xmlns:p14="http://schemas.microsoft.com/office/powerpoint/2010/main" val="3338564222"/>
      </p:ext>
    </p:extLst>
  </p:cSld>
  <p:clrMapOvr>
    <a:masterClrMapping/>
  </p:clrMapOvr>
</p:sldLayout>
</file>

<file path=ppt/slideLayouts/slideLayout171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type="title" preserve="1">
  <p:cSld name="Rubrikbild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1CDA0AD-544A-4A27-9AD7-13E4DD9EFCBE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016001" y="4406900"/>
            <a:ext cx="8254999" cy="2054194"/>
          </a:xfrm>
        </p:spPr>
        <p:txBody>
          <a:bodyPr lIns="0" tIns="0" rIns="0" bIns="0" anchor="b">
            <a:noAutofit/>
          </a:bodyPr>
          <a:lstStyle>
            <a:lvl1pPr algn="l">
              <a:defRPr sz="7800" spc="-60" baseline="0"/>
            </a:lvl1pPr>
          </a:lstStyle>
          <a:p>
            <a:r>
              <a:rPr lang="sv-SE" dirty="0"/>
              <a:t>Rubrik 1/</a:t>
            </a:r>
            <a:r>
              <a:rPr lang="sv-SE" dirty="0" err="1"/>
              <a:t>Lorem</a:t>
            </a:r>
            <a:r>
              <a:rPr lang="sv-SE" dirty="0"/>
              <a:t> </a:t>
            </a:r>
            <a:r>
              <a:rPr lang="sv-SE" dirty="0" err="1"/>
              <a:t>ipsum</a:t>
            </a:r>
            <a:r>
              <a:rPr lang="sv-SE" dirty="0"/>
              <a:t> Poris  </a:t>
            </a:r>
            <a:r>
              <a:rPr lang="sv-SE" dirty="0" err="1"/>
              <a:t>qui</a:t>
            </a:r>
            <a:endParaRPr lang="sv-SE" dirty="0"/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5ECA67C7-38DF-4AD9-A4D8-A5D5EC2AF11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16001" y="6908801"/>
            <a:ext cx="8254999" cy="6448778"/>
          </a:xfrm>
        </p:spPr>
        <p:txBody>
          <a:bodyPr lIns="0" tIns="0" rIns="0" bIns="0">
            <a:normAutofit/>
          </a:bodyPr>
          <a:lstStyle>
            <a:lvl1pPr marL="0" indent="0" algn="l">
              <a:buNone/>
              <a:defRPr sz="3600"/>
            </a:lvl1pPr>
            <a:lvl2pPr marL="385772" indent="0" algn="ctr">
              <a:buNone/>
              <a:defRPr sz="1688"/>
            </a:lvl2pPr>
            <a:lvl3pPr marL="771544" indent="0" algn="ctr">
              <a:buNone/>
              <a:defRPr sz="1519"/>
            </a:lvl3pPr>
            <a:lvl4pPr marL="1157317" indent="0" algn="ctr">
              <a:buNone/>
              <a:defRPr sz="1350"/>
            </a:lvl4pPr>
            <a:lvl5pPr marL="1543088" indent="0" algn="ctr">
              <a:buNone/>
              <a:defRPr sz="1350"/>
            </a:lvl5pPr>
            <a:lvl6pPr marL="1928861" indent="0" algn="ctr">
              <a:buNone/>
              <a:defRPr sz="1350"/>
            </a:lvl6pPr>
            <a:lvl7pPr marL="2314632" indent="0" algn="ctr">
              <a:buNone/>
              <a:defRPr sz="1350"/>
            </a:lvl7pPr>
            <a:lvl8pPr marL="2700406" indent="0" algn="ctr">
              <a:buNone/>
              <a:defRPr sz="1350"/>
            </a:lvl8pPr>
            <a:lvl9pPr marL="3086178" indent="0" algn="ctr">
              <a:buNone/>
              <a:defRPr sz="1350"/>
            </a:lvl9pPr>
          </a:lstStyle>
          <a:p>
            <a:r>
              <a:rPr lang="sv-SE" dirty="0"/>
              <a:t>Klicka här för att ändra mall för underrubrikformat</a:t>
            </a:r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F1D6FF09-CB9F-468B-8D09-07D69685C827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464913714"/>
      </p:ext>
    </p:extLst>
  </p:cSld>
  <p:clrMapOvr>
    <a:masterClrMapping/>
  </p:clrMapOvr>
</p:sldLayout>
</file>

<file path=ppt/slideLayouts/slideLayout172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Rubrikbild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1CDA0AD-544A-4A27-9AD7-13E4DD9EFCBE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242060" y="4835889"/>
            <a:ext cx="7802880" cy="4308111"/>
          </a:xfrm>
        </p:spPr>
        <p:txBody>
          <a:bodyPr lIns="0" tIns="0" rIns="0" bIns="0" anchor="ctr" anchorCtr="0">
            <a:noAutofit/>
          </a:bodyPr>
          <a:lstStyle>
            <a:lvl1pPr algn="l">
              <a:lnSpc>
                <a:spcPct val="100000"/>
              </a:lnSpc>
              <a:defRPr sz="9100" baseline="0"/>
            </a:lvl1pPr>
          </a:lstStyle>
          <a:p>
            <a:r>
              <a:rPr lang="fr-FR" dirty="0" err="1"/>
              <a:t>Rubrik</a:t>
            </a:r>
            <a:r>
              <a:rPr lang="fr-FR" dirty="0"/>
              <a:t> 0/</a:t>
            </a:r>
            <a:br>
              <a:rPr lang="fr-FR" dirty="0"/>
            </a:br>
            <a:r>
              <a:rPr lang="fr-FR" dirty="0"/>
              <a:t>Lorem ipsum </a:t>
            </a:r>
            <a:r>
              <a:rPr lang="fr-FR" dirty="0" err="1"/>
              <a:t>Poris</a:t>
            </a:r>
            <a:r>
              <a:rPr lang="fr-FR" dirty="0"/>
              <a:t> a qui.</a:t>
            </a:r>
            <a:endParaRPr lang="sv-SE" dirty="0"/>
          </a:p>
        </p:txBody>
      </p:sp>
      <p:sp>
        <p:nvSpPr>
          <p:cNvPr id="11" name="Platshållare för sidfot 17">
            <a:extLst>
              <a:ext uri="{FF2B5EF4-FFF2-40B4-BE49-F238E27FC236}">
                <a16:creationId xmlns:a16="http://schemas.microsoft.com/office/drawing/2014/main" id="{641E6FA2-15E4-4A8F-A473-EE10477A3E6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90525" y="17314332"/>
            <a:ext cx="5842635" cy="645055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sz="1800" b="1">
                <a:solidFill>
                  <a:schemeClr val="tx1"/>
                </a:solidFill>
                <a:latin typeface="+mn-lt"/>
              </a:defRPr>
            </a:lvl1pPr>
          </a:lstStyle>
          <a:p>
            <a:r>
              <a:rPr lang="sv-SE" dirty="0"/>
              <a:t>goteborg.se</a:t>
            </a:r>
          </a:p>
        </p:txBody>
      </p:sp>
    </p:spTree>
    <p:extLst>
      <p:ext uri="{BB962C8B-B14F-4D97-AF65-F5344CB8AC3E}">
        <p14:creationId xmlns:p14="http://schemas.microsoft.com/office/powerpoint/2010/main" val="2304641793"/>
      </p:ext>
    </p:extLst>
  </p:cSld>
  <p:clrMapOvr>
    <a:masterClrMapping/>
  </p:clrMapOvr>
  <p:hf sldNum="0" hdr="0" dt="0"/>
</p:sldLayout>
</file>

<file path=ppt/slideLayouts/slideLayout173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Rubrikbild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1CDA0AD-544A-4A27-9AD7-13E4DD9EFCBE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678219" y="3922082"/>
            <a:ext cx="6930562" cy="7802558"/>
          </a:xfrm>
        </p:spPr>
        <p:txBody>
          <a:bodyPr lIns="0" tIns="0" rIns="0" bIns="0" anchor="ctr" anchorCtr="0">
            <a:normAutofit/>
          </a:bodyPr>
          <a:lstStyle>
            <a:lvl1pPr algn="l">
              <a:lnSpc>
                <a:spcPct val="95000"/>
              </a:lnSpc>
              <a:defRPr sz="4600" spc="-56" baseline="0"/>
            </a:lvl1pPr>
          </a:lstStyle>
          <a:p>
            <a:r>
              <a:rPr lang="fr-FR" dirty="0" err="1"/>
              <a:t>Rubrik</a:t>
            </a:r>
            <a:r>
              <a:rPr lang="fr-FR" dirty="0"/>
              <a:t> 2/ Lorem ipsum </a:t>
            </a:r>
            <a:br>
              <a:rPr lang="fr-FR" dirty="0"/>
            </a:br>
            <a:r>
              <a:rPr lang="fr-FR" dirty="0" err="1"/>
              <a:t>Poris</a:t>
            </a:r>
            <a:r>
              <a:rPr lang="fr-FR" dirty="0"/>
              <a:t> a qui </a:t>
            </a:r>
            <a:r>
              <a:rPr lang="fr-FR" dirty="0" err="1"/>
              <a:t>enis</a:t>
            </a:r>
            <a:r>
              <a:rPr lang="fr-FR" dirty="0"/>
              <a:t> </a:t>
            </a:r>
            <a:r>
              <a:rPr lang="fr-FR" dirty="0" err="1"/>
              <a:t>aut</a:t>
            </a:r>
            <a:r>
              <a:rPr lang="fr-FR" dirty="0"/>
              <a:t> est, </a:t>
            </a:r>
            <a:r>
              <a:rPr lang="fr-FR" dirty="0" err="1"/>
              <a:t>nihillu</a:t>
            </a:r>
            <a:r>
              <a:rPr lang="fr-FR" dirty="0"/>
              <a:t> </a:t>
            </a:r>
            <a:r>
              <a:rPr lang="fr-FR" dirty="0" err="1"/>
              <a:t>ptatibusae</a:t>
            </a:r>
            <a:r>
              <a:rPr lang="fr-FR" dirty="0"/>
              <a:t>.</a:t>
            </a:r>
            <a:endParaRPr lang="sv-SE" dirty="0"/>
          </a:p>
        </p:txBody>
      </p:sp>
      <p:sp>
        <p:nvSpPr>
          <p:cNvPr id="6" name="Platshållare för sidfot 17">
            <a:extLst>
              <a:ext uri="{FF2B5EF4-FFF2-40B4-BE49-F238E27FC236}">
                <a16:creationId xmlns:a16="http://schemas.microsoft.com/office/drawing/2014/main" id="{766290C5-E290-4DAB-8AF3-5E756DEE7FC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90525" y="17314332"/>
            <a:ext cx="5842635" cy="645055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sz="1800" b="1">
                <a:solidFill>
                  <a:schemeClr val="tx1"/>
                </a:solidFill>
                <a:latin typeface="+mn-lt"/>
              </a:defRPr>
            </a:lvl1pPr>
          </a:lstStyle>
          <a:p>
            <a:r>
              <a:rPr lang="sv-SE" dirty="0"/>
              <a:t>goteborg.se</a:t>
            </a:r>
          </a:p>
        </p:txBody>
      </p:sp>
    </p:spTree>
    <p:extLst>
      <p:ext uri="{BB962C8B-B14F-4D97-AF65-F5344CB8AC3E}">
        <p14:creationId xmlns:p14="http://schemas.microsoft.com/office/powerpoint/2010/main" val="3331588584"/>
      </p:ext>
    </p:extLst>
  </p:cSld>
  <p:clrMapOvr>
    <a:masterClrMapping/>
  </p:clrMapOvr>
</p:sldLayout>
</file>

<file path=ppt/slideLayouts/slideLayout174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1CDA0AD-544A-4A27-9AD7-13E4DD9EFCBE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956014" y="3922082"/>
            <a:ext cx="6374972" cy="2742878"/>
          </a:xfrm>
        </p:spPr>
        <p:txBody>
          <a:bodyPr lIns="0" tIns="0" rIns="0" bIns="0" anchor="ctr" anchorCtr="0">
            <a:normAutofit/>
          </a:bodyPr>
          <a:lstStyle>
            <a:lvl1pPr algn="l">
              <a:lnSpc>
                <a:spcPct val="95000"/>
              </a:lnSpc>
              <a:defRPr sz="4600" spc="-56" baseline="0"/>
            </a:lvl1pPr>
          </a:lstStyle>
          <a:p>
            <a:r>
              <a:rPr lang="fr-FR" dirty="0" err="1"/>
              <a:t>Rubrik</a:t>
            </a:r>
            <a:r>
              <a:rPr lang="fr-FR" dirty="0"/>
              <a:t> 2/ Lorem ipsum </a:t>
            </a:r>
            <a:br>
              <a:rPr lang="fr-FR" dirty="0"/>
            </a:br>
            <a:r>
              <a:rPr lang="fr-FR" dirty="0" err="1"/>
              <a:t>Poris</a:t>
            </a:r>
            <a:r>
              <a:rPr lang="fr-FR" dirty="0"/>
              <a:t> a qui </a:t>
            </a:r>
            <a:r>
              <a:rPr lang="fr-FR" dirty="0" err="1"/>
              <a:t>enis</a:t>
            </a:r>
            <a:r>
              <a:rPr lang="fr-FR" dirty="0"/>
              <a:t> </a:t>
            </a:r>
            <a:r>
              <a:rPr lang="fr-FR" dirty="0" err="1"/>
              <a:t>aut</a:t>
            </a:r>
            <a:r>
              <a:rPr lang="fr-FR" dirty="0"/>
              <a:t> est, </a:t>
            </a:r>
            <a:r>
              <a:rPr lang="fr-FR" dirty="0" err="1"/>
              <a:t>nihillu</a:t>
            </a:r>
            <a:r>
              <a:rPr lang="fr-FR" dirty="0"/>
              <a:t> </a:t>
            </a:r>
            <a:r>
              <a:rPr lang="fr-FR" dirty="0" err="1"/>
              <a:t>ptatibusae</a:t>
            </a:r>
            <a:r>
              <a:rPr lang="fr-FR" dirty="0"/>
              <a:t>.</a:t>
            </a:r>
            <a:endParaRPr lang="sv-SE" dirty="0"/>
          </a:p>
        </p:txBody>
      </p:sp>
      <p:sp>
        <p:nvSpPr>
          <p:cNvPr id="6" name="Platshållare för sidfot 17">
            <a:extLst>
              <a:ext uri="{FF2B5EF4-FFF2-40B4-BE49-F238E27FC236}">
                <a16:creationId xmlns:a16="http://schemas.microsoft.com/office/drawing/2014/main" id="{766290C5-E290-4DAB-8AF3-5E756DEE7FC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90525" y="17314332"/>
            <a:ext cx="5842635" cy="645055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sz="1800" b="1">
                <a:solidFill>
                  <a:schemeClr val="tx1"/>
                </a:solidFill>
                <a:latin typeface="+mn-lt"/>
              </a:defRPr>
            </a:lvl1pPr>
          </a:lstStyle>
          <a:p>
            <a:r>
              <a:rPr lang="sv-SE" dirty="0"/>
              <a:t>goteborg.se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1889DE51-7F8D-4659-A0E1-7AA89ABA9EB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955801" y="7193280"/>
            <a:ext cx="6375398" cy="8534400"/>
          </a:xfrm>
        </p:spPr>
        <p:txBody>
          <a:bodyPr/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</p:spTree>
    <p:extLst>
      <p:ext uri="{BB962C8B-B14F-4D97-AF65-F5344CB8AC3E}">
        <p14:creationId xmlns:p14="http://schemas.microsoft.com/office/powerpoint/2010/main" val="1261486247"/>
      </p:ext>
    </p:extLst>
  </p:cSld>
  <p:clrMapOvr>
    <a:masterClrMapping/>
  </p:clrMapOvr>
</p:sldLayout>
</file>

<file path=ppt/slideLayouts/slideLayout175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Schema/matsed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Platshållare för sidfot 3">
            <a:extLst>
              <a:ext uri="{FF2B5EF4-FFF2-40B4-BE49-F238E27FC236}">
                <a16:creationId xmlns:a16="http://schemas.microsoft.com/office/drawing/2014/main" id="{D7B04D3E-5FC4-4B43-9F7F-AD0BE59B014E}"/>
              </a:ext>
            </a:extLst>
          </p:cNvPr>
          <p:cNvSpPr>
            <a:spLocks noGrp="1"/>
          </p:cNvSpPr>
          <p:nvPr>
            <p:ph type="ftr" sz="quarter" idx="29"/>
          </p:nvPr>
        </p:nvSpPr>
        <p:spPr>
          <a:xfrm>
            <a:off x="390525" y="17314332"/>
            <a:ext cx="5842635" cy="645055"/>
          </a:xfrm>
        </p:spPr>
        <p:txBody>
          <a:bodyPr/>
          <a:lstStyle/>
          <a:p>
            <a:endParaRPr lang="sv-SE" dirty="0"/>
          </a:p>
        </p:txBody>
      </p:sp>
      <p:sp>
        <p:nvSpPr>
          <p:cNvPr id="27" name="Rubrik 1">
            <a:extLst>
              <a:ext uri="{FF2B5EF4-FFF2-40B4-BE49-F238E27FC236}">
                <a16:creationId xmlns:a16="http://schemas.microsoft.com/office/drawing/2014/main" id="{9D59E1D7-4CC1-4FA0-B282-0AEF3D5EA4E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90525" y="1525403"/>
            <a:ext cx="9505950" cy="645055"/>
          </a:xfrm>
        </p:spPr>
        <p:txBody>
          <a:bodyPr lIns="0" tIns="0" rIns="0" bIns="0" anchor="t" anchorCtr="0">
            <a:noAutofit/>
          </a:bodyPr>
          <a:lstStyle>
            <a:lvl1pPr algn="ctr">
              <a:defRPr sz="5500"/>
            </a:lvl1pPr>
          </a:lstStyle>
          <a:p>
            <a:r>
              <a:rPr lang="sv-SE" dirty="0"/>
              <a:t>Namn på verksamhet</a:t>
            </a:r>
          </a:p>
        </p:txBody>
      </p:sp>
      <p:sp>
        <p:nvSpPr>
          <p:cNvPr id="28" name="Platshållare för text 6">
            <a:extLst>
              <a:ext uri="{FF2B5EF4-FFF2-40B4-BE49-F238E27FC236}">
                <a16:creationId xmlns:a16="http://schemas.microsoft.com/office/drawing/2014/main" id="{9FEE7E44-5524-4A70-A26A-10AFE05FF71B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0525" y="2405179"/>
            <a:ext cx="9505950" cy="645056"/>
          </a:xfrm>
        </p:spPr>
        <p:txBody>
          <a:bodyPr>
            <a:normAutofit/>
          </a:bodyPr>
          <a:lstStyle>
            <a:lvl1pPr algn="ctr">
              <a:defRPr sz="3600"/>
            </a:lvl1pPr>
          </a:lstStyle>
          <a:p>
            <a:pPr lvl="0"/>
            <a:r>
              <a:rPr lang="sv-SE" dirty="0"/>
              <a:t>Händer i </a:t>
            </a:r>
            <a:r>
              <a:rPr lang="sv-SE" dirty="0" err="1"/>
              <a:t>xxMånad</a:t>
            </a:r>
            <a:endParaRPr lang="sv-SE" dirty="0"/>
          </a:p>
        </p:txBody>
      </p:sp>
      <p:sp>
        <p:nvSpPr>
          <p:cNvPr id="2" name="Platshållare för text 10">
            <a:extLst>
              <a:ext uri="{FF2B5EF4-FFF2-40B4-BE49-F238E27FC236}">
                <a16:creationId xmlns:a16="http://schemas.microsoft.com/office/drawing/2014/main" id="{5928A16F-5A71-C482-2EAD-2D298EDE2F9B}"/>
              </a:ext>
            </a:extLst>
          </p:cNvPr>
          <p:cNvSpPr>
            <a:spLocks noGrp="1"/>
          </p:cNvSpPr>
          <p:nvPr>
            <p:ph type="body" sz="quarter" idx="49" hasCustomPrompt="1"/>
          </p:nvPr>
        </p:nvSpPr>
        <p:spPr>
          <a:xfrm>
            <a:off x="962422" y="3818245"/>
            <a:ext cx="1953133" cy="1446212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54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X/X</a:t>
            </a:r>
          </a:p>
        </p:txBody>
      </p:sp>
      <p:sp>
        <p:nvSpPr>
          <p:cNvPr id="3" name="Platshållare för text 20">
            <a:extLst>
              <a:ext uri="{FF2B5EF4-FFF2-40B4-BE49-F238E27FC236}">
                <a16:creationId xmlns:a16="http://schemas.microsoft.com/office/drawing/2014/main" id="{D750489E-31BE-8C63-525B-205E50958F70}"/>
              </a:ext>
            </a:extLst>
          </p:cNvPr>
          <p:cNvSpPr>
            <a:spLocks noGrp="1"/>
          </p:cNvSpPr>
          <p:nvPr>
            <p:ph type="body" sz="quarter" idx="50" hasCustomPrompt="1"/>
          </p:nvPr>
        </p:nvSpPr>
        <p:spPr>
          <a:xfrm>
            <a:off x="3220529" y="3818245"/>
            <a:ext cx="4120071" cy="1446212"/>
          </a:xfrm>
        </p:spPr>
        <p:txBody>
          <a:bodyPr>
            <a:normAutofit/>
          </a:bodyPr>
          <a:lstStyle>
            <a:lvl1pPr>
              <a:spcBef>
                <a:spcPts val="600"/>
              </a:spcBef>
              <a:spcAft>
                <a:spcPts val="200"/>
              </a:spcAft>
              <a:defRPr sz="2900" b="1">
                <a:latin typeface="+mj-lt"/>
              </a:defRPr>
            </a:lvl1pPr>
            <a:lvl2pPr>
              <a:lnSpc>
                <a:spcPct val="100000"/>
              </a:lnSpc>
              <a:spcBef>
                <a:spcPts val="100"/>
              </a:spcBef>
              <a:defRPr sz="2900">
                <a:latin typeface="+mn-lt"/>
              </a:defRPr>
            </a:lvl2pPr>
            <a:lvl3pPr>
              <a:lnSpc>
                <a:spcPct val="100000"/>
              </a:lnSpc>
              <a:defRPr sz="2000"/>
            </a:lvl3pPr>
            <a:lvl4pPr>
              <a:lnSpc>
                <a:spcPct val="100000"/>
              </a:lnSpc>
              <a:defRPr sz="2000">
                <a:latin typeface="+mn-lt"/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2000"/>
            </a:lvl5pPr>
          </a:lstStyle>
          <a:p>
            <a:pPr lvl="0"/>
            <a:r>
              <a:rPr lang="sv-SE" dirty="0"/>
              <a:t>Evenemangsrubrik</a:t>
            </a:r>
          </a:p>
          <a:p>
            <a:pPr lvl="1"/>
            <a:r>
              <a:rPr lang="sv-SE" dirty="0"/>
              <a:t>Plats, rum, våning</a:t>
            </a:r>
          </a:p>
          <a:p>
            <a:pPr lvl="1"/>
            <a:r>
              <a:rPr lang="sv-SE" dirty="0"/>
              <a:t>Kl. 14.00</a:t>
            </a:r>
          </a:p>
        </p:txBody>
      </p:sp>
      <p:sp>
        <p:nvSpPr>
          <p:cNvPr id="4" name="Platshållare för text 10">
            <a:extLst>
              <a:ext uri="{FF2B5EF4-FFF2-40B4-BE49-F238E27FC236}">
                <a16:creationId xmlns:a16="http://schemas.microsoft.com/office/drawing/2014/main" id="{5F7F3BFB-734C-AE01-08E4-CF7421120ADB}"/>
              </a:ext>
            </a:extLst>
          </p:cNvPr>
          <p:cNvSpPr>
            <a:spLocks noGrp="1"/>
          </p:cNvSpPr>
          <p:nvPr>
            <p:ph type="body" sz="quarter" idx="51" hasCustomPrompt="1"/>
          </p:nvPr>
        </p:nvSpPr>
        <p:spPr>
          <a:xfrm>
            <a:off x="7551440" y="3818245"/>
            <a:ext cx="2127150" cy="1446212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38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00.00</a:t>
            </a:r>
          </a:p>
        </p:txBody>
      </p:sp>
      <p:sp>
        <p:nvSpPr>
          <p:cNvPr id="5" name="Platshållare för text 10">
            <a:extLst>
              <a:ext uri="{FF2B5EF4-FFF2-40B4-BE49-F238E27FC236}">
                <a16:creationId xmlns:a16="http://schemas.microsoft.com/office/drawing/2014/main" id="{0A9A0A52-8C35-7982-AE7B-A0CFE2014868}"/>
              </a:ext>
            </a:extLst>
          </p:cNvPr>
          <p:cNvSpPr>
            <a:spLocks noGrp="1"/>
          </p:cNvSpPr>
          <p:nvPr>
            <p:ph type="body" sz="quarter" idx="52" hasCustomPrompt="1"/>
          </p:nvPr>
        </p:nvSpPr>
        <p:spPr>
          <a:xfrm>
            <a:off x="962422" y="5803926"/>
            <a:ext cx="1953133" cy="1446212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54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X/X</a:t>
            </a:r>
          </a:p>
        </p:txBody>
      </p:sp>
      <p:sp>
        <p:nvSpPr>
          <p:cNvPr id="6" name="Platshållare för text 20">
            <a:extLst>
              <a:ext uri="{FF2B5EF4-FFF2-40B4-BE49-F238E27FC236}">
                <a16:creationId xmlns:a16="http://schemas.microsoft.com/office/drawing/2014/main" id="{2D9ACA94-EF26-D6FA-E56E-A48A8FCD3AF0}"/>
              </a:ext>
            </a:extLst>
          </p:cNvPr>
          <p:cNvSpPr>
            <a:spLocks noGrp="1"/>
          </p:cNvSpPr>
          <p:nvPr>
            <p:ph type="body" sz="quarter" idx="53" hasCustomPrompt="1"/>
          </p:nvPr>
        </p:nvSpPr>
        <p:spPr>
          <a:xfrm>
            <a:off x="3220529" y="5803926"/>
            <a:ext cx="4120071" cy="1446212"/>
          </a:xfrm>
        </p:spPr>
        <p:txBody>
          <a:bodyPr>
            <a:normAutofit/>
          </a:bodyPr>
          <a:lstStyle>
            <a:lvl1pPr>
              <a:spcBef>
                <a:spcPts val="600"/>
              </a:spcBef>
              <a:spcAft>
                <a:spcPts val="200"/>
              </a:spcAft>
              <a:defRPr sz="2900" b="1">
                <a:latin typeface="+mj-lt"/>
              </a:defRPr>
            </a:lvl1pPr>
            <a:lvl2pPr>
              <a:lnSpc>
                <a:spcPct val="100000"/>
              </a:lnSpc>
              <a:spcBef>
                <a:spcPts val="100"/>
              </a:spcBef>
              <a:defRPr sz="2900">
                <a:latin typeface="+mn-lt"/>
              </a:defRPr>
            </a:lvl2pPr>
            <a:lvl3pPr>
              <a:lnSpc>
                <a:spcPct val="100000"/>
              </a:lnSpc>
              <a:defRPr sz="2000"/>
            </a:lvl3pPr>
            <a:lvl4pPr>
              <a:lnSpc>
                <a:spcPct val="100000"/>
              </a:lnSpc>
              <a:defRPr sz="2000">
                <a:latin typeface="+mn-lt"/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2000"/>
            </a:lvl5pPr>
          </a:lstStyle>
          <a:p>
            <a:pPr lvl="0"/>
            <a:r>
              <a:rPr lang="sv-SE" dirty="0"/>
              <a:t>Evenemangsrubrik</a:t>
            </a:r>
          </a:p>
          <a:p>
            <a:pPr lvl="1"/>
            <a:r>
              <a:rPr lang="sv-SE" dirty="0"/>
              <a:t>Plats, rum, våning</a:t>
            </a:r>
          </a:p>
          <a:p>
            <a:pPr lvl="1"/>
            <a:r>
              <a:rPr lang="sv-SE" dirty="0"/>
              <a:t>Kl. 14.00</a:t>
            </a:r>
          </a:p>
        </p:txBody>
      </p:sp>
      <p:sp>
        <p:nvSpPr>
          <p:cNvPr id="7" name="Platshållare för text 10">
            <a:extLst>
              <a:ext uri="{FF2B5EF4-FFF2-40B4-BE49-F238E27FC236}">
                <a16:creationId xmlns:a16="http://schemas.microsoft.com/office/drawing/2014/main" id="{20AC1FD6-F199-F50B-CFF6-4318A9F4406E}"/>
              </a:ext>
            </a:extLst>
          </p:cNvPr>
          <p:cNvSpPr>
            <a:spLocks noGrp="1"/>
          </p:cNvSpPr>
          <p:nvPr>
            <p:ph type="body" sz="quarter" idx="54" hasCustomPrompt="1"/>
          </p:nvPr>
        </p:nvSpPr>
        <p:spPr>
          <a:xfrm>
            <a:off x="7551440" y="5803926"/>
            <a:ext cx="2127150" cy="1446212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38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00.00</a:t>
            </a:r>
          </a:p>
        </p:txBody>
      </p:sp>
      <p:sp>
        <p:nvSpPr>
          <p:cNvPr id="8" name="Platshållare för text 10">
            <a:extLst>
              <a:ext uri="{FF2B5EF4-FFF2-40B4-BE49-F238E27FC236}">
                <a16:creationId xmlns:a16="http://schemas.microsoft.com/office/drawing/2014/main" id="{67EDB7CE-5E1C-E831-FA76-8D4914B35511}"/>
              </a:ext>
            </a:extLst>
          </p:cNvPr>
          <p:cNvSpPr>
            <a:spLocks noGrp="1"/>
          </p:cNvSpPr>
          <p:nvPr>
            <p:ph type="body" sz="quarter" idx="55" hasCustomPrompt="1"/>
          </p:nvPr>
        </p:nvSpPr>
        <p:spPr>
          <a:xfrm>
            <a:off x="962422" y="7789607"/>
            <a:ext cx="1953133" cy="1446212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54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X/X</a:t>
            </a:r>
          </a:p>
        </p:txBody>
      </p:sp>
      <p:sp>
        <p:nvSpPr>
          <p:cNvPr id="9" name="Platshållare för text 20">
            <a:extLst>
              <a:ext uri="{FF2B5EF4-FFF2-40B4-BE49-F238E27FC236}">
                <a16:creationId xmlns:a16="http://schemas.microsoft.com/office/drawing/2014/main" id="{8E6054F1-923B-2E85-FB25-7C75E1C33974}"/>
              </a:ext>
            </a:extLst>
          </p:cNvPr>
          <p:cNvSpPr>
            <a:spLocks noGrp="1"/>
          </p:cNvSpPr>
          <p:nvPr>
            <p:ph type="body" sz="quarter" idx="56" hasCustomPrompt="1"/>
          </p:nvPr>
        </p:nvSpPr>
        <p:spPr>
          <a:xfrm>
            <a:off x="3220529" y="7789607"/>
            <a:ext cx="4120071" cy="1446212"/>
          </a:xfrm>
        </p:spPr>
        <p:txBody>
          <a:bodyPr>
            <a:normAutofit/>
          </a:bodyPr>
          <a:lstStyle>
            <a:lvl1pPr>
              <a:spcBef>
                <a:spcPts val="600"/>
              </a:spcBef>
              <a:spcAft>
                <a:spcPts val="200"/>
              </a:spcAft>
              <a:defRPr sz="2900" b="1">
                <a:latin typeface="+mj-lt"/>
              </a:defRPr>
            </a:lvl1pPr>
            <a:lvl2pPr>
              <a:lnSpc>
                <a:spcPct val="100000"/>
              </a:lnSpc>
              <a:spcBef>
                <a:spcPts val="100"/>
              </a:spcBef>
              <a:defRPr sz="2900">
                <a:latin typeface="+mn-lt"/>
              </a:defRPr>
            </a:lvl2pPr>
            <a:lvl3pPr>
              <a:lnSpc>
                <a:spcPct val="100000"/>
              </a:lnSpc>
              <a:defRPr sz="2000"/>
            </a:lvl3pPr>
            <a:lvl4pPr>
              <a:lnSpc>
                <a:spcPct val="100000"/>
              </a:lnSpc>
              <a:defRPr sz="2000">
                <a:latin typeface="+mn-lt"/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2000"/>
            </a:lvl5pPr>
          </a:lstStyle>
          <a:p>
            <a:pPr lvl="0"/>
            <a:r>
              <a:rPr lang="sv-SE" dirty="0"/>
              <a:t>Evenemangsrubrik</a:t>
            </a:r>
          </a:p>
          <a:p>
            <a:pPr lvl="1"/>
            <a:r>
              <a:rPr lang="sv-SE" dirty="0"/>
              <a:t>Plats, rum, våning</a:t>
            </a:r>
          </a:p>
          <a:p>
            <a:pPr lvl="1"/>
            <a:r>
              <a:rPr lang="sv-SE" dirty="0"/>
              <a:t>Kl. 14.00</a:t>
            </a:r>
          </a:p>
        </p:txBody>
      </p:sp>
      <p:sp>
        <p:nvSpPr>
          <p:cNvPr id="10" name="Platshållare för text 10">
            <a:extLst>
              <a:ext uri="{FF2B5EF4-FFF2-40B4-BE49-F238E27FC236}">
                <a16:creationId xmlns:a16="http://schemas.microsoft.com/office/drawing/2014/main" id="{5666D2AF-7771-C925-0F3F-20F1A0B41094}"/>
              </a:ext>
            </a:extLst>
          </p:cNvPr>
          <p:cNvSpPr>
            <a:spLocks noGrp="1"/>
          </p:cNvSpPr>
          <p:nvPr>
            <p:ph type="body" sz="quarter" idx="57" hasCustomPrompt="1"/>
          </p:nvPr>
        </p:nvSpPr>
        <p:spPr>
          <a:xfrm>
            <a:off x="7551440" y="7789607"/>
            <a:ext cx="2127150" cy="1446212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38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00.00</a:t>
            </a:r>
          </a:p>
        </p:txBody>
      </p:sp>
      <p:sp>
        <p:nvSpPr>
          <p:cNvPr id="12" name="Platshållare för text 10">
            <a:extLst>
              <a:ext uri="{FF2B5EF4-FFF2-40B4-BE49-F238E27FC236}">
                <a16:creationId xmlns:a16="http://schemas.microsoft.com/office/drawing/2014/main" id="{2437160E-8D70-B5B9-EBA0-D1C2BC2CE877}"/>
              </a:ext>
            </a:extLst>
          </p:cNvPr>
          <p:cNvSpPr>
            <a:spLocks noGrp="1"/>
          </p:cNvSpPr>
          <p:nvPr>
            <p:ph type="body" sz="quarter" idx="58" hasCustomPrompt="1"/>
          </p:nvPr>
        </p:nvSpPr>
        <p:spPr>
          <a:xfrm>
            <a:off x="962422" y="9775288"/>
            <a:ext cx="1953133" cy="1446212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54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X/X</a:t>
            </a:r>
          </a:p>
        </p:txBody>
      </p:sp>
      <p:sp>
        <p:nvSpPr>
          <p:cNvPr id="13" name="Platshållare för text 20">
            <a:extLst>
              <a:ext uri="{FF2B5EF4-FFF2-40B4-BE49-F238E27FC236}">
                <a16:creationId xmlns:a16="http://schemas.microsoft.com/office/drawing/2014/main" id="{6E493699-6833-DF27-96AC-74735F56A89B}"/>
              </a:ext>
            </a:extLst>
          </p:cNvPr>
          <p:cNvSpPr>
            <a:spLocks noGrp="1"/>
          </p:cNvSpPr>
          <p:nvPr>
            <p:ph type="body" sz="quarter" idx="59" hasCustomPrompt="1"/>
          </p:nvPr>
        </p:nvSpPr>
        <p:spPr>
          <a:xfrm>
            <a:off x="3220529" y="9775288"/>
            <a:ext cx="4120071" cy="1446212"/>
          </a:xfrm>
        </p:spPr>
        <p:txBody>
          <a:bodyPr>
            <a:normAutofit/>
          </a:bodyPr>
          <a:lstStyle>
            <a:lvl1pPr>
              <a:spcBef>
                <a:spcPts val="600"/>
              </a:spcBef>
              <a:spcAft>
                <a:spcPts val="200"/>
              </a:spcAft>
              <a:defRPr sz="2900" b="1">
                <a:latin typeface="+mj-lt"/>
              </a:defRPr>
            </a:lvl1pPr>
            <a:lvl2pPr>
              <a:lnSpc>
                <a:spcPct val="100000"/>
              </a:lnSpc>
              <a:spcBef>
                <a:spcPts val="100"/>
              </a:spcBef>
              <a:defRPr sz="2900">
                <a:latin typeface="+mn-lt"/>
              </a:defRPr>
            </a:lvl2pPr>
            <a:lvl3pPr>
              <a:lnSpc>
                <a:spcPct val="100000"/>
              </a:lnSpc>
              <a:defRPr sz="2000"/>
            </a:lvl3pPr>
            <a:lvl4pPr>
              <a:lnSpc>
                <a:spcPct val="100000"/>
              </a:lnSpc>
              <a:defRPr sz="2000">
                <a:latin typeface="+mn-lt"/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2000"/>
            </a:lvl5pPr>
          </a:lstStyle>
          <a:p>
            <a:pPr lvl="0"/>
            <a:r>
              <a:rPr lang="sv-SE" dirty="0"/>
              <a:t>Evenemangsrubrik</a:t>
            </a:r>
          </a:p>
          <a:p>
            <a:pPr lvl="1"/>
            <a:r>
              <a:rPr lang="sv-SE" dirty="0"/>
              <a:t>Plats, rum, våning</a:t>
            </a:r>
          </a:p>
          <a:p>
            <a:pPr lvl="1"/>
            <a:r>
              <a:rPr lang="sv-SE" dirty="0"/>
              <a:t>Kl. 14.00</a:t>
            </a:r>
          </a:p>
        </p:txBody>
      </p:sp>
      <p:sp>
        <p:nvSpPr>
          <p:cNvPr id="14" name="Platshållare för text 10">
            <a:extLst>
              <a:ext uri="{FF2B5EF4-FFF2-40B4-BE49-F238E27FC236}">
                <a16:creationId xmlns:a16="http://schemas.microsoft.com/office/drawing/2014/main" id="{2749FD2E-EE21-3191-F3D7-E005A3ACDE89}"/>
              </a:ext>
            </a:extLst>
          </p:cNvPr>
          <p:cNvSpPr>
            <a:spLocks noGrp="1"/>
          </p:cNvSpPr>
          <p:nvPr>
            <p:ph type="body" sz="quarter" idx="60" hasCustomPrompt="1"/>
          </p:nvPr>
        </p:nvSpPr>
        <p:spPr>
          <a:xfrm>
            <a:off x="7551440" y="9775288"/>
            <a:ext cx="2127150" cy="1446212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38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00.00</a:t>
            </a:r>
          </a:p>
        </p:txBody>
      </p:sp>
      <p:sp>
        <p:nvSpPr>
          <p:cNvPr id="15" name="Platshållare för text 10">
            <a:extLst>
              <a:ext uri="{FF2B5EF4-FFF2-40B4-BE49-F238E27FC236}">
                <a16:creationId xmlns:a16="http://schemas.microsoft.com/office/drawing/2014/main" id="{469C8DE8-EE8E-D17F-33F3-D8DF5AA7BF9F}"/>
              </a:ext>
            </a:extLst>
          </p:cNvPr>
          <p:cNvSpPr>
            <a:spLocks noGrp="1"/>
          </p:cNvSpPr>
          <p:nvPr>
            <p:ph type="body" sz="quarter" idx="61" hasCustomPrompt="1"/>
          </p:nvPr>
        </p:nvSpPr>
        <p:spPr>
          <a:xfrm>
            <a:off x="962422" y="11760969"/>
            <a:ext cx="1953133" cy="1446212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54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X/X</a:t>
            </a:r>
          </a:p>
        </p:txBody>
      </p:sp>
      <p:sp>
        <p:nvSpPr>
          <p:cNvPr id="16" name="Platshållare för text 20">
            <a:extLst>
              <a:ext uri="{FF2B5EF4-FFF2-40B4-BE49-F238E27FC236}">
                <a16:creationId xmlns:a16="http://schemas.microsoft.com/office/drawing/2014/main" id="{298E9F3A-D51C-8F44-D131-977CD37715F6}"/>
              </a:ext>
            </a:extLst>
          </p:cNvPr>
          <p:cNvSpPr>
            <a:spLocks noGrp="1"/>
          </p:cNvSpPr>
          <p:nvPr>
            <p:ph type="body" sz="quarter" idx="62" hasCustomPrompt="1"/>
          </p:nvPr>
        </p:nvSpPr>
        <p:spPr>
          <a:xfrm>
            <a:off x="3220529" y="11760969"/>
            <a:ext cx="4120071" cy="1446212"/>
          </a:xfrm>
        </p:spPr>
        <p:txBody>
          <a:bodyPr>
            <a:normAutofit/>
          </a:bodyPr>
          <a:lstStyle>
            <a:lvl1pPr>
              <a:spcBef>
                <a:spcPts val="600"/>
              </a:spcBef>
              <a:spcAft>
                <a:spcPts val="200"/>
              </a:spcAft>
              <a:defRPr sz="2900" b="1">
                <a:latin typeface="+mj-lt"/>
              </a:defRPr>
            </a:lvl1pPr>
            <a:lvl2pPr>
              <a:lnSpc>
                <a:spcPct val="100000"/>
              </a:lnSpc>
              <a:spcBef>
                <a:spcPts val="100"/>
              </a:spcBef>
              <a:defRPr sz="2900">
                <a:latin typeface="+mn-lt"/>
              </a:defRPr>
            </a:lvl2pPr>
            <a:lvl3pPr>
              <a:lnSpc>
                <a:spcPct val="100000"/>
              </a:lnSpc>
              <a:defRPr sz="2000"/>
            </a:lvl3pPr>
            <a:lvl4pPr>
              <a:lnSpc>
                <a:spcPct val="100000"/>
              </a:lnSpc>
              <a:defRPr sz="2000">
                <a:latin typeface="+mn-lt"/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2000"/>
            </a:lvl5pPr>
          </a:lstStyle>
          <a:p>
            <a:pPr lvl="0"/>
            <a:r>
              <a:rPr lang="sv-SE" dirty="0"/>
              <a:t>Evenemangsrubrik</a:t>
            </a:r>
          </a:p>
          <a:p>
            <a:pPr lvl="1"/>
            <a:r>
              <a:rPr lang="sv-SE" dirty="0"/>
              <a:t>Plats, rum, våning</a:t>
            </a:r>
          </a:p>
          <a:p>
            <a:pPr lvl="1"/>
            <a:r>
              <a:rPr lang="sv-SE" dirty="0"/>
              <a:t>Kl. 14.00</a:t>
            </a:r>
          </a:p>
        </p:txBody>
      </p:sp>
      <p:sp>
        <p:nvSpPr>
          <p:cNvPr id="17" name="Platshållare för text 10">
            <a:extLst>
              <a:ext uri="{FF2B5EF4-FFF2-40B4-BE49-F238E27FC236}">
                <a16:creationId xmlns:a16="http://schemas.microsoft.com/office/drawing/2014/main" id="{1A09BC35-80AE-E36C-5FAF-A008F6C9CFAC}"/>
              </a:ext>
            </a:extLst>
          </p:cNvPr>
          <p:cNvSpPr>
            <a:spLocks noGrp="1"/>
          </p:cNvSpPr>
          <p:nvPr>
            <p:ph type="body" sz="quarter" idx="63" hasCustomPrompt="1"/>
          </p:nvPr>
        </p:nvSpPr>
        <p:spPr>
          <a:xfrm>
            <a:off x="7551440" y="11760969"/>
            <a:ext cx="2127150" cy="1446212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38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00.00</a:t>
            </a:r>
          </a:p>
        </p:txBody>
      </p:sp>
      <p:sp>
        <p:nvSpPr>
          <p:cNvPr id="18" name="Platshållare för text 10">
            <a:extLst>
              <a:ext uri="{FF2B5EF4-FFF2-40B4-BE49-F238E27FC236}">
                <a16:creationId xmlns:a16="http://schemas.microsoft.com/office/drawing/2014/main" id="{1D6E7D0C-0DA4-10FD-A0B4-0E131A44215E}"/>
              </a:ext>
            </a:extLst>
          </p:cNvPr>
          <p:cNvSpPr>
            <a:spLocks noGrp="1"/>
          </p:cNvSpPr>
          <p:nvPr>
            <p:ph type="body" sz="quarter" idx="64" hasCustomPrompt="1"/>
          </p:nvPr>
        </p:nvSpPr>
        <p:spPr>
          <a:xfrm>
            <a:off x="962422" y="13746649"/>
            <a:ext cx="1953133" cy="1446212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54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X/X</a:t>
            </a:r>
          </a:p>
        </p:txBody>
      </p:sp>
      <p:sp>
        <p:nvSpPr>
          <p:cNvPr id="19" name="Platshållare för text 20">
            <a:extLst>
              <a:ext uri="{FF2B5EF4-FFF2-40B4-BE49-F238E27FC236}">
                <a16:creationId xmlns:a16="http://schemas.microsoft.com/office/drawing/2014/main" id="{851FB163-68CC-7267-BD67-48E3571C1A53}"/>
              </a:ext>
            </a:extLst>
          </p:cNvPr>
          <p:cNvSpPr>
            <a:spLocks noGrp="1"/>
          </p:cNvSpPr>
          <p:nvPr>
            <p:ph type="body" sz="quarter" idx="65" hasCustomPrompt="1"/>
          </p:nvPr>
        </p:nvSpPr>
        <p:spPr>
          <a:xfrm>
            <a:off x="3220529" y="13746649"/>
            <a:ext cx="4120071" cy="1446212"/>
          </a:xfrm>
        </p:spPr>
        <p:txBody>
          <a:bodyPr>
            <a:normAutofit/>
          </a:bodyPr>
          <a:lstStyle>
            <a:lvl1pPr>
              <a:spcBef>
                <a:spcPts val="600"/>
              </a:spcBef>
              <a:spcAft>
                <a:spcPts val="200"/>
              </a:spcAft>
              <a:defRPr sz="2900" b="1">
                <a:latin typeface="+mj-lt"/>
              </a:defRPr>
            </a:lvl1pPr>
            <a:lvl2pPr>
              <a:lnSpc>
                <a:spcPct val="100000"/>
              </a:lnSpc>
              <a:spcBef>
                <a:spcPts val="100"/>
              </a:spcBef>
              <a:defRPr sz="2900">
                <a:latin typeface="+mn-lt"/>
              </a:defRPr>
            </a:lvl2pPr>
            <a:lvl3pPr>
              <a:lnSpc>
                <a:spcPct val="100000"/>
              </a:lnSpc>
              <a:defRPr sz="2000"/>
            </a:lvl3pPr>
            <a:lvl4pPr>
              <a:lnSpc>
                <a:spcPct val="100000"/>
              </a:lnSpc>
              <a:defRPr sz="2000">
                <a:latin typeface="+mn-lt"/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2000"/>
            </a:lvl5pPr>
          </a:lstStyle>
          <a:p>
            <a:pPr lvl="0"/>
            <a:r>
              <a:rPr lang="sv-SE" dirty="0"/>
              <a:t>Evenemangsrubrik</a:t>
            </a:r>
          </a:p>
          <a:p>
            <a:pPr lvl="1"/>
            <a:r>
              <a:rPr lang="sv-SE" dirty="0"/>
              <a:t>Plats, rum, våning</a:t>
            </a:r>
          </a:p>
          <a:p>
            <a:pPr lvl="1"/>
            <a:r>
              <a:rPr lang="sv-SE" dirty="0"/>
              <a:t>Kl. 14.00</a:t>
            </a:r>
          </a:p>
        </p:txBody>
      </p:sp>
      <p:sp>
        <p:nvSpPr>
          <p:cNvPr id="20" name="Platshållare för text 10">
            <a:extLst>
              <a:ext uri="{FF2B5EF4-FFF2-40B4-BE49-F238E27FC236}">
                <a16:creationId xmlns:a16="http://schemas.microsoft.com/office/drawing/2014/main" id="{845F6AB6-9094-66F5-5B60-DF4ED03279F5}"/>
              </a:ext>
            </a:extLst>
          </p:cNvPr>
          <p:cNvSpPr>
            <a:spLocks noGrp="1"/>
          </p:cNvSpPr>
          <p:nvPr>
            <p:ph type="body" sz="quarter" idx="66" hasCustomPrompt="1"/>
          </p:nvPr>
        </p:nvSpPr>
        <p:spPr>
          <a:xfrm>
            <a:off x="7551440" y="13746649"/>
            <a:ext cx="2127150" cy="1446212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38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00.00</a:t>
            </a:r>
          </a:p>
        </p:txBody>
      </p:sp>
    </p:spTree>
    <p:extLst>
      <p:ext uri="{BB962C8B-B14F-4D97-AF65-F5344CB8AC3E}">
        <p14:creationId xmlns:p14="http://schemas.microsoft.com/office/powerpoint/2010/main" val="2289472574"/>
      </p:ext>
    </p:extLst>
  </p:cSld>
  <p:clrMapOvr>
    <a:masterClrMapping/>
  </p:clrMapOvr>
</p:sldLayout>
</file>

<file path=ppt/slideLayouts/slideLayout176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Schema/matsedel färre datu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7612C9F-79AA-44EB-BEB8-370CA9225D8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90525" y="1525403"/>
            <a:ext cx="9505950" cy="645055"/>
          </a:xfrm>
        </p:spPr>
        <p:txBody>
          <a:bodyPr lIns="0" tIns="0" rIns="0" bIns="0" anchor="t" anchorCtr="0">
            <a:noAutofit/>
          </a:bodyPr>
          <a:lstStyle>
            <a:lvl1pPr algn="ctr">
              <a:defRPr sz="5500"/>
            </a:lvl1pPr>
          </a:lstStyle>
          <a:p>
            <a:r>
              <a:rPr lang="sv-SE" dirty="0"/>
              <a:t>Namn på verksamhet</a:t>
            </a:r>
          </a:p>
        </p:txBody>
      </p:sp>
      <p:sp>
        <p:nvSpPr>
          <p:cNvPr id="51" name="Platshållare för sidfot 3">
            <a:extLst>
              <a:ext uri="{FF2B5EF4-FFF2-40B4-BE49-F238E27FC236}">
                <a16:creationId xmlns:a16="http://schemas.microsoft.com/office/drawing/2014/main" id="{8C549C2B-A32E-452C-853D-ED88DF73100B}"/>
              </a:ext>
            </a:extLst>
          </p:cNvPr>
          <p:cNvSpPr>
            <a:spLocks noGrp="1"/>
          </p:cNvSpPr>
          <p:nvPr>
            <p:ph type="ftr" sz="quarter" idx="25"/>
          </p:nvPr>
        </p:nvSpPr>
        <p:spPr>
          <a:xfrm>
            <a:off x="390525" y="17314332"/>
            <a:ext cx="5842635" cy="645055"/>
          </a:xfrm>
        </p:spPr>
        <p:txBody>
          <a:bodyPr/>
          <a:lstStyle/>
          <a:p>
            <a:endParaRPr lang="sv-SE" dirty="0"/>
          </a:p>
        </p:txBody>
      </p:sp>
      <p:sp>
        <p:nvSpPr>
          <p:cNvPr id="52" name="Platshållare för text 6">
            <a:extLst>
              <a:ext uri="{FF2B5EF4-FFF2-40B4-BE49-F238E27FC236}">
                <a16:creationId xmlns:a16="http://schemas.microsoft.com/office/drawing/2014/main" id="{A740DA9A-192C-467C-844C-55BA1C995008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0525" y="2405179"/>
            <a:ext cx="9505950" cy="645056"/>
          </a:xfrm>
        </p:spPr>
        <p:txBody>
          <a:bodyPr>
            <a:normAutofit/>
          </a:bodyPr>
          <a:lstStyle>
            <a:lvl1pPr algn="ctr">
              <a:defRPr sz="3600"/>
            </a:lvl1pPr>
          </a:lstStyle>
          <a:p>
            <a:pPr lvl="0"/>
            <a:r>
              <a:rPr lang="sv-SE" dirty="0"/>
              <a:t>Händer i </a:t>
            </a:r>
            <a:r>
              <a:rPr lang="sv-SE" dirty="0" err="1"/>
              <a:t>xxMånad</a:t>
            </a:r>
            <a:endParaRPr lang="sv-SE" dirty="0"/>
          </a:p>
        </p:txBody>
      </p:sp>
      <p:sp>
        <p:nvSpPr>
          <p:cNvPr id="3" name="Platshållare för text 10">
            <a:extLst>
              <a:ext uri="{FF2B5EF4-FFF2-40B4-BE49-F238E27FC236}">
                <a16:creationId xmlns:a16="http://schemas.microsoft.com/office/drawing/2014/main" id="{56264C4C-9D3A-5AA4-5E67-000F3C7A87E0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1148842" y="3616427"/>
            <a:ext cx="1953133" cy="1446212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38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00.00</a:t>
            </a:r>
          </a:p>
        </p:txBody>
      </p:sp>
      <p:sp>
        <p:nvSpPr>
          <p:cNvPr id="4" name="Platshållare för text 20">
            <a:extLst>
              <a:ext uri="{FF2B5EF4-FFF2-40B4-BE49-F238E27FC236}">
                <a16:creationId xmlns:a16="http://schemas.microsoft.com/office/drawing/2014/main" id="{D7939B14-D01E-0F60-F200-4F593620AC3D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3406949" y="3616427"/>
            <a:ext cx="6010100" cy="1446212"/>
          </a:xfrm>
        </p:spPr>
        <p:txBody>
          <a:bodyPr>
            <a:normAutofit/>
          </a:bodyPr>
          <a:lstStyle>
            <a:lvl1pPr>
              <a:spcBef>
                <a:spcPts val="600"/>
              </a:spcBef>
              <a:spcAft>
                <a:spcPts val="200"/>
              </a:spcAft>
              <a:defRPr sz="2900" b="1">
                <a:latin typeface="+mj-lt"/>
              </a:defRPr>
            </a:lvl1pPr>
            <a:lvl2pPr>
              <a:lnSpc>
                <a:spcPct val="100000"/>
              </a:lnSpc>
              <a:spcBef>
                <a:spcPts val="100"/>
              </a:spcBef>
              <a:defRPr sz="2900">
                <a:latin typeface="+mn-lt"/>
              </a:defRPr>
            </a:lvl2pPr>
            <a:lvl3pPr>
              <a:lnSpc>
                <a:spcPct val="100000"/>
              </a:lnSpc>
              <a:defRPr sz="2000"/>
            </a:lvl3pPr>
            <a:lvl4pPr>
              <a:lnSpc>
                <a:spcPct val="100000"/>
              </a:lnSpc>
              <a:defRPr sz="2000">
                <a:latin typeface="+mn-lt"/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2000"/>
            </a:lvl5pPr>
          </a:lstStyle>
          <a:p>
            <a:pPr lvl="0"/>
            <a:r>
              <a:rPr lang="sv-SE" dirty="0"/>
              <a:t>Evenemangsrubrik</a:t>
            </a:r>
          </a:p>
          <a:p>
            <a:pPr lvl="1"/>
            <a:r>
              <a:rPr lang="sv-SE" dirty="0"/>
              <a:t>Plats, rum, våning</a:t>
            </a:r>
          </a:p>
          <a:p>
            <a:pPr lvl="1"/>
            <a:r>
              <a:rPr lang="sv-SE" dirty="0"/>
              <a:t>Kl. 14.00</a:t>
            </a:r>
          </a:p>
        </p:txBody>
      </p:sp>
      <p:sp>
        <p:nvSpPr>
          <p:cNvPr id="14" name="Platshållare för text 10">
            <a:extLst>
              <a:ext uri="{FF2B5EF4-FFF2-40B4-BE49-F238E27FC236}">
                <a16:creationId xmlns:a16="http://schemas.microsoft.com/office/drawing/2014/main" id="{5C310928-38C0-4EC9-86BE-CC5CE698FF93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1148842" y="5374361"/>
            <a:ext cx="1953133" cy="1446212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38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00.00</a:t>
            </a:r>
          </a:p>
        </p:txBody>
      </p:sp>
      <p:sp>
        <p:nvSpPr>
          <p:cNvPr id="15" name="Platshållare för text 20">
            <a:extLst>
              <a:ext uri="{FF2B5EF4-FFF2-40B4-BE49-F238E27FC236}">
                <a16:creationId xmlns:a16="http://schemas.microsoft.com/office/drawing/2014/main" id="{3C1F7024-463F-EBF7-E482-AB8033C22A8E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3406949" y="5374361"/>
            <a:ext cx="6010100" cy="1446212"/>
          </a:xfrm>
        </p:spPr>
        <p:txBody>
          <a:bodyPr>
            <a:normAutofit/>
          </a:bodyPr>
          <a:lstStyle>
            <a:lvl1pPr>
              <a:spcBef>
                <a:spcPts val="600"/>
              </a:spcBef>
              <a:spcAft>
                <a:spcPts val="200"/>
              </a:spcAft>
              <a:defRPr sz="2900" b="1">
                <a:latin typeface="+mj-lt"/>
              </a:defRPr>
            </a:lvl1pPr>
            <a:lvl2pPr>
              <a:lnSpc>
                <a:spcPct val="100000"/>
              </a:lnSpc>
              <a:spcBef>
                <a:spcPts val="100"/>
              </a:spcBef>
              <a:defRPr sz="2900">
                <a:latin typeface="+mn-lt"/>
              </a:defRPr>
            </a:lvl2pPr>
            <a:lvl3pPr>
              <a:lnSpc>
                <a:spcPct val="100000"/>
              </a:lnSpc>
              <a:defRPr sz="2000"/>
            </a:lvl3pPr>
            <a:lvl4pPr>
              <a:lnSpc>
                <a:spcPct val="100000"/>
              </a:lnSpc>
              <a:defRPr sz="2000">
                <a:latin typeface="+mn-lt"/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2000"/>
            </a:lvl5pPr>
          </a:lstStyle>
          <a:p>
            <a:pPr lvl="0"/>
            <a:r>
              <a:rPr lang="sv-SE" dirty="0"/>
              <a:t>Evenemangsrubrik</a:t>
            </a:r>
          </a:p>
          <a:p>
            <a:pPr lvl="1"/>
            <a:r>
              <a:rPr lang="sv-SE" dirty="0"/>
              <a:t>Plats, rum, våning</a:t>
            </a:r>
          </a:p>
          <a:p>
            <a:pPr lvl="1"/>
            <a:r>
              <a:rPr lang="sv-SE" dirty="0"/>
              <a:t>Kl. 14.00</a:t>
            </a:r>
          </a:p>
        </p:txBody>
      </p:sp>
      <p:sp>
        <p:nvSpPr>
          <p:cNvPr id="16" name="Platshållare för text 10">
            <a:extLst>
              <a:ext uri="{FF2B5EF4-FFF2-40B4-BE49-F238E27FC236}">
                <a16:creationId xmlns:a16="http://schemas.microsoft.com/office/drawing/2014/main" id="{229317C1-2E23-F779-0B06-B714F1D1D980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1148842" y="7132295"/>
            <a:ext cx="1953133" cy="1446212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38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00.00</a:t>
            </a:r>
          </a:p>
        </p:txBody>
      </p:sp>
      <p:sp>
        <p:nvSpPr>
          <p:cNvPr id="17" name="Platshållare för text 20">
            <a:extLst>
              <a:ext uri="{FF2B5EF4-FFF2-40B4-BE49-F238E27FC236}">
                <a16:creationId xmlns:a16="http://schemas.microsoft.com/office/drawing/2014/main" id="{C2D6182D-EF11-D4D4-46FC-0884E036D793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3406949" y="7132295"/>
            <a:ext cx="6010100" cy="1446212"/>
          </a:xfrm>
        </p:spPr>
        <p:txBody>
          <a:bodyPr>
            <a:normAutofit/>
          </a:bodyPr>
          <a:lstStyle>
            <a:lvl1pPr>
              <a:spcBef>
                <a:spcPts val="600"/>
              </a:spcBef>
              <a:spcAft>
                <a:spcPts val="200"/>
              </a:spcAft>
              <a:defRPr sz="2900" b="1">
                <a:latin typeface="+mj-lt"/>
              </a:defRPr>
            </a:lvl1pPr>
            <a:lvl2pPr>
              <a:lnSpc>
                <a:spcPct val="100000"/>
              </a:lnSpc>
              <a:spcBef>
                <a:spcPts val="100"/>
              </a:spcBef>
              <a:defRPr sz="2900">
                <a:latin typeface="+mn-lt"/>
              </a:defRPr>
            </a:lvl2pPr>
            <a:lvl3pPr>
              <a:lnSpc>
                <a:spcPct val="100000"/>
              </a:lnSpc>
              <a:defRPr sz="2000"/>
            </a:lvl3pPr>
            <a:lvl4pPr>
              <a:lnSpc>
                <a:spcPct val="100000"/>
              </a:lnSpc>
              <a:defRPr sz="2000">
                <a:latin typeface="+mn-lt"/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2000"/>
            </a:lvl5pPr>
          </a:lstStyle>
          <a:p>
            <a:pPr lvl="0"/>
            <a:r>
              <a:rPr lang="sv-SE" dirty="0"/>
              <a:t>Evenemangsrubrik</a:t>
            </a:r>
          </a:p>
          <a:p>
            <a:pPr lvl="1"/>
            <a:r>
              <a:rPr lang="sv-SE" dirty="0"/>
              <a:t>Plats, rum, våning</a:t>
            </a:r>
          </a:p>
          <a:p>
            <a:pPr lvl="1"/>
            <a:r>
              <a:rPr lang="sv-SE" dirty="0"/>
              <a:t>Kl. 14.00</a:t>
            </a:r>
          </a:p>
        </p:txBody>
      </p:sp>
      <p:sp>
        <p:nvSpPr>
          <p:cNvPr id="18" name="Platshållare för text 10">
            <a:extLst>
              <a:ext uri="{FF2B5EF4-FFF2-40B4-BE49-F238E27FC236}">
                <a16:creationId xmlns:a16="http://schemas.microsoft.com/office/drawing/2014/main" id="{EA89854C-90FB-5E9B-53CE-90B3817ABE67}"/>
              </a:ext>
            </a:extLst>
          </p:cNvPr>
          <p:cNvSpPr>
            <a:spLocks noGrp="1"/>
          </p:cNvSpPr>
          <p:nvPr>
            <p:ph type="body" sz="quarter" idx="44" hasCustomPrompt="1"/>
          </p:nvPr>
        </p:nvSpPr>
        <p:spPr>
          <a:xfrm>
            <a:off x="1148842" y="8890229"/>
            <a:ext cx="1953133" cy="1446212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38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00.00</a:t>
            </a:r>
          </a:p>
        </p:txBody>
      </p:sp>
      <p:sp>
        <p:nvSpPr>
          <p:cNvPr id="19" name="Platshållare för text 20">
            <a:extLst>
              <a:ext uri="{FF2B5EF4-FFF2-40B4-BE49-F238E27FC236}">
                <a16:creationId xmlns:a16="http://schemas.microsoft.com/office/drawing/2014/main" id="{90F97D79-C0D5-0146-759C-D0172056D227}"/>
              </a:ext>
            </a:extLst>
          </p:cNvPr>
          <p:cNvSpPr>
            <a:spLocks noGrp="1"/>
          </p:cNvSpPr>
          <p:nvPr>
            <p:ph type="body" sz="quarter" idx="45" hasCustomPrompt="1"/>
          </p:nvPr>
        </p:nvSpPr>
        <p:spPr>
          <a:xfrm>
            <a:off x="3406949" y="8890229"/>
            <a:ext cx="6010100" cy="1446212"/>
          </a:xfrm>
        </p:spPr>
        <p:txBody>
          <a:bodyPr>
            <a:normAutofit/>
          </a:bodyPr>
          <a:lstStyle>
            <a:lvl1pPr>
              <a:spcBef>
                <a:spcPts val="600"/>
              </a:spcBef>
              <a:spcAft>
                <a:spcPts val="200"/>
              </a:spcAft>
              <a:defRPr sz="2900" b="1">
                <a:latin typeface="+mj-lt"/>
              </a:defRPr>
            </a:lvl1pPr>
            <a:lvl2pPr>
              <a:lnSpc>
                <a:spcPct val="100000"/>
              </a:lnSpc>
              <a:spcBef>
                <a:spcPts val="100"/>
              </a:spcBef>
              <a:defRPr sz="2900">
                <a:latin typeface="+mn-lt"/>
              </a:defRPr>
            </a:lvl2pPr>
            <a:lvl3pPr>
              <a:lnSpc>
                <a:spcPct val="100000"/>
              </a:lnSpc>
              <a:defRPr sz="2000"/>
            </a:lvl3pPr>
            <a:lvl4pPr>
              <a:lnSpc>
                <a:spcPct val="100000"/>
              </a:lnSpc>
              <a:defRPr sz="2000">
                <a:latin typeface="+mn-lt"/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2000"/>
            </a:lvl5pPr>
          </a:lstStyle>
          <a:p>
            <a:pPr lvl="0"/>
            <a:r>
              <a:rPr lang="sv-SE" dirty="0"/>
              <a:t>Evenemangsrubrik</a:t>
            </a:r>
          </a:p>
          <a:p>
            <a:pPr lvl="1"/>
            <a:r>
              <a:rPr lang="sv-SE" dirty="0"/>
              <a:t>Plats, rum, våning</a:t>
            </a:r>
          </a:p>
          <a:p>
            <a:pPr lvl="1"/>
            <a:r>
              <a:rPr lang="sv-SE" dirty="0"/>
              <a:t>Kl. 14.00</a:t>
            </a:r>
          </a:p>
        </p:txBody>
      </p:sp>
      <p:sp>
        <p:nvSpPr>
          <p:cNvPr id="20" name="Platshållare för text 10">
            <a:extLst>
              <a:ext uri="{FF2B5EF4-FFF2-40B4-BE49-F238E27FC236}">
                <a16:creationId xmlns:a16="http://schemas.microsoft.com/office/drawing/2014/main" id="{D921A685-6A6C-A357-71D9-F97BCC76FA01}"/>
              </a:ext>
            </a:extLst>
          </p:cNvPr>
          <p:cNvSpPr>
            <a:spLocks noGrp="1"/>
          </p:cNvSpPr>
          <p:nvPr>
            <p:ph type="body" sz="quarter" idx="46" hasCustomPrompt="1"/>
          </p:nvPr>
        </p:nvSpPr>
        <p:spPr>
          <a:xfrm>
            <a:off x="1148842" y="10648163"/>
            <a:ext cx="1953133" cy="1446212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38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00.00</a:t>
            </a:r>
          </a:p>
        </p:txBody>
      </p:sp>
      <p:sp>
        <p:nvSpPr>
          <p:cNvPr id="22" name="Platshållare för text 20">
            <a:extLst>
              <a:ext uri="{FF2B5EF4-FFF2-40B4-BE49-F238E27FC236}">
                <a16:creationId xmlns:a16="http://schemas.microsoft.com/office/drawing/2014/main" id="{D266D2D6-D69D-9EC6-98F5-C1BE5FD7E9D8}"/>
              </a:ext>
            </a:extLst>
          </p:cNvPr>
          <p:cNvSpPr>
            <a:spLocks noGrp="1"/>
          </p:cNvSpPr>
          <p:nvPr>
            <p:ph type="body" sz="quarter" idx="47" hasCustomPrompt="1"/>
          </p:nvPr>
        </p:nvSpPr>
        <p:spPr>
          <a:xfrm>
            <a:off x="3406949" y="10648163"/>
            <a:ext cx="6010100" cy="1446212"/>
          </a:xfrm>
        </p:spPr>
        <p:txBody>
          <a:bodyPr>
            <a:normAutofit/>
          </a:bodyPr>
          <a:lstStyle>
            <a:lvl1pPr>
              <a:spcBef>
                <a:spcPts val="600"/>
              </a:spcBef>
              <a:spcAft>
                <a:spcPts val="200"/>
              </a:spcAft>
              <a:defRPr sz="2900" b="1">
                <a:latin typeface="+mj-lt"/>
              </a:defRPr>
            </a:lvl1pPr>
            <a:lvl2pPr>
              <a:lnSpc>
                <a:spcPct val="100000"/>
              </a:lnSpc>
              <a:spcBef>
                <a:spcPts val="100"/>
              </a:spcBef>
              <a:defRPr sz="2900">
                <a:latin typeface="+mn-lt"/>
              </a:defRPr>
            </a:lvl2pPr>
            <a:lvl3pPr>
              <a:lnSpc>
                <a:spcPct val="100000"/>
              </a:lnSpc>
              <a:defRPr sz="2000"/>
            </a:lvl3pPr>
            <a:lvl4pPr>
              <a:lnSpc>
                <a:spcPct val="100000"/>
              </a:lnSpc>
              <a:defRPr sz="2000">
                <a:latin typeface="+mn-lt"/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2000"/>
            </a:lvl5pPr>
          </a:lstStyle>
          <a:p>
            <a:pPr lvl="0"/>
            <a:r>
              <a:rPr lang="sv-SE" dirty="0"/>
              <a:t>Evenemangsrubrik</a:t>
            </a:r>
          </a:p>
          <a:p>
            <a:pPr lvl="1"/>
            <a:r>
              <a:rPr lang="sv-SE" dirty="0"/>
              <a:t>Plats, rum, våning</a:t>
            </a:r>
          </a:p>
          <a:p>
            <a:pPr lvl="1"/>
            <a:r>
              <a:rPr lang="sv-SE" dirty="0"/>
              <a:t>Kl. 14.00</a:t>
            </a:r>
          </a:p>
        </p:txBody>
      </p:sp>
      <p:sp>
        <p:nvSpPr>
          <p:cNvPr id="23" name="Platshållare för text 10">
            <a:extLst>
              <a:ext uri="{FF2B5EF4-FFF2-40B4-BE49-F238E27FC236}">
                <a16:creationId xmlns:a16="http://schemas.microsoft.com/office/drawing/2014/main" id="{FEB13692-DDC1-9342-F1B0-7E61ECFD3F2A}"/>
              </a:ext>
            </a:extLst>
          </p:cNvPr>
          <p:cNvSpPr>
            <a:spLocks noGrp="1"/>
          </p:cNvSpPr>
          <p:nvPr>
            <p:ph type="body" sz="quarter" idx="48" hasCustomPrompt="1"/>
          </p:nvPr>
        </p:nvSpPr>
        <p:spPr>
          <a:xfrm>
            <a:off x="1148842" y="12406097"/>
            <a:ext cx="1953133" cy="1446212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38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00.00</a:t>
            </a:r>
          </a:p>
        </p:txBody>
      </p:sp>
      <p:sp>
        <p:nvSpPr>
          <p:cNvPr id="24" name="Platshållare för text 20">
            <a:extLst>
              <a:ext uri="{FF2B5EF4-FFF2-40B4-BE49-F238E27FC236}">
                <a16:creationId xmlns:a16="http://schemas.microsoft.com/office/drawing/2014/main" id="{AD61D9BB-F7F0-7CD7-1E92-9C736292EB4C}"/>
              </a:ext>
            </a:extLst>
          </p:cNvPr>
          <p:cNvSpPr>
            <a:spLocks noGrp="1"/>
          </p:cNvSpPr>
          <p:nvPr>
            <p:ph type="body" sz="quarter" idx="49" hasCustomPrompt="1"/>
          </p:nvPr>
        </p:nvSpPr>
        <p:spPr>
          <a:xfrm>
            <a:off x="3406949" y="12406097"/>
            <a:ext cx="6010100" cy="1446212"/>
          </a:xfrm>
        </p:spPr>
        <p:txBody>
          <a:bodyPr>
            <a:normAutofit/>
          </a:bodyPr>
          <a:lstStyle>
            <a:lvl1pPr>
              <a:spcBef>
                <a:spcPts val="600"/>
              </a:spcBef>
              <a:spcAft>
                <a:spcPts val="200"/>
              </a:spcAft>
              <a:defRPr sz="2900" b="1">
                <a:latin typeface="+mj-lt"/>
              </a:defRPr>
            </a:lvl1pPr>
            <a:lvl2pPr>
              <a:lnSpc>
                <a:spcPct val="100000"/>
              </a:lnSpc>
              <a:spcBef>
                <a:spcPts val="100"/>
              </a:spcBef>
              <a:defRPr sz="2900">
                <a:latin typeface="+mn-lt"/>
              </a:defRPr>
            </a:lvl2pPr>
            <a:lvl3pPr>
              <a:lnSpc>
                <a:spcPct val="100000"/>
              </a:lnSpc>
              <a:defRPr sz="2000"/>
            </a:lvl3pPr>
            <a:lvl4pPr>
              <a:lnSpc>
                <a:spcPct val="100000"/>
              </a:lnSpc>
              <a:defRPr sz="2000">
                <a:latin typeface="+mn-lt"/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2000"/>
            </a:lvl5pPr>
          </a:lstStyle>
          <a:p>
            <a:pPr lvl="0"/>
            <a:r>
              <a:rPr lang="sv-SE" dirty="0"/>
              <a:t>Evenemangsrubrik</a:t>
            </a:r>
          </a:p>
          <a:p>
            <a:pPr lvl="1"/>
            <a:r>
              <a:rPr lang="sv-SE" dirty="0"/>
              <a:t>Plats, rum, våning</a:t>
            </a:r>
          </a:p>
          <a:p>
            <a:pPr lvl="1"/>
            <a:r>
              <a:rPr lang="sv-SE" dirty="0"/>
              <a:t>Kl. 14.00</a:t>
            </a:r>
          </a:p>
        </p:txBody>
      </p:sp>
      <p:sp>
        <p:nvSpPr>
          <p:cNvPr id="25" name="Platshållare för text 10">
            <a:extLst>
              <a:ext uri="{FF2B5EF4-FFF2-40B4-BE49-F238E27FC236}">
                <a16:creationId xmlns:a16="http://schemas.microsoft.com/office/drawing/2014/main" id="{39156941-D993-F2C5-F858-57321B421753}"/>
              </a:ext>
            </a:extLst>
          </p:cNvPr>
          <p:cNvSpPr>
            <a:spLocks noGrp="1"/>
          </p:cNvSpPr>
          <p:nvPr>
            <p:ph type="body" sz="quarter" idx="50" hasCustomPrompt="1"/>
          </p:nvPr>
        </p:nvSpPr>
        <p:spPr>
          <a:xfrm>
            <a:off x="1148842" y="14164031"/>
            <a:ext cx="1953133" cy="1446212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38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00.00</a:t>
            </a:r>
          </a:p>
        </p:txBody>
      </p:sp>
      <p:sp>
        <p:nvSpPr>
          <p:cNvPr id="26" name="Platshållare för text 20">
            <a:extLst>
              <a:ext uri="{FF2B5EF4-FFF2-40B4-BE49-F238E27FC236}">
                <a16:creationId xmlns:a16="http://schemas.microsoft.com/office/drawing/2014/main" id="{4E48246E-193E-7925-E7A1-64E33FB80E88}"/>
              </a:ext>
            </a:extLst>
          </p:cNvPr>
          <p:cNvSpPr>
            <a:spLocks noGrp="1"/>
          </p:cNvSpPr>
          <p:nvPr>
            <p:ph type="body" sz="quarter" idx="51" hasCustomPrompt="1"/>
          </p:nvPr>
        </p:nvSpPr>
        <p:spPr>
          <a:xfrm>
            <a:off x="3406949" y="14164031"/>
            <a:ext cx="6010100" cy="1446212"/>
          </a:xfrm>
        </p:spPr>
        <p:txBody>
          <a:bodyPr>
            <a:normAutofit/>
          </a:bodyPr>
          <a:lstStyle>
            <a:lvl1pPr>
              <a:spcBef>
                <a:spcPts val="600"/>
              </a:spcBef>
              <a:spcAft>
                <a:spcPts val="200"/>
              </a:spcAft>
              <a:defRPr sz="2900" b="1">
                <a:latin typeface="+mj-lt"/>
              </a:defRPr>
            </a:lvl1pPr>
            <a:lvl2pPr>
              <a:lnSpc>
                <a:spcPct val="100000"/>
              </a:lnSpc>
              <a:spcBef>
                <a:spcPts val="100"/>
              </a:spcBef>
              <a:defRPr sz="2900">
                <a:latin typeface="+mn-lt"/>
              </a:defRPr>
            </a:lvl2pPr>
            <a:lvl3pPr>
              <a:lnSpc>
                <a:spcPct val="100000"/>
              </a:lnSpc>
              <a:defRPr sz="2000"/>
            </a:lvl3pPr>
            <a:lvl4pPr>
              <a:lnSpc>
                <a:spcPct val="100000"/>
              </a:lnSpc>
              <a:defRPr sz="2000">
                <a:latin typeface="+mn-lt"/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2000"/>
            </a:lvl5pPr>
          </a:lstStyle>
          <a:p>
            <a:pPr lvl="0"/>
            <a:r>
              <a:rPr lang="sv-SE" dirty="0"/>
              <a:t>Evenemangsrubrik</a:t>
            </a:r>
          </a:p>
          <a:p>
            <a:pPr lvl="1"/>
            <a:r>
              <a:rPr lang="sv-SE" dirty="0"/>
              <a:t>Plats, rum, våning</a:t>
            </a:r>
          </a:p>
          <a:p>
            <a:pPr lvl="1"/>
            <a:r>
              <a:rPr lang="sv-SE" dirty="0"/>
              <a:t>Kl. 14.00</a:t>
            </a:r>
          </a:p>
        </p:txBody>
      </p:sp>
    </p:spTree>
    <p:extLst>
      <p:ext uri="{BB962C8B-B14F-4D97-AF65-F5344CB8AC3E}">
        <p14:creationId xmlns:p14="http://schemas.microsoft.com/office/powerpoint/2010/main" val="2190208719"/>
      </p:ext>
    </p:extLst>
  </p:cSld>
  <p:clrMapOvr>
    <a:masterClrMapping/>
  </p:clrMapOvr>
</p:sldLayout>
</file>

<file path=ppt/slideLayouts/slideLayout177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Bakgrundsbild helsi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tshållare för bild 6">
            <a:extLst>
              <a:ext uri="{FF2B5EF4-FFF2-40B4-BE49-F238E27FC236}">
                <a16:creationId xmlns:a16="http://schemas.microsoft.com/office/drawing/2014/main" id="{528B667F-30A4-43F8-85EC-BE1722A31B4D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5"/>
            <a:ext cx="10287000" cy="16848133"/>
          </a:xfrm>
          <a:solidFill>
            <a:schemeClr val="bg1">
              <a:lumMod val="85000"/>
            </a:schemeClr>
          </a:solidFill>
        </p:spPr>
        <p:txBody>
          <a:bodyPr tIns="1800000">
            <a:normAutofit/>
          </a:bodyPr>
          <a:lstStyle>
            <a:lvl1pPr algn="ctr">
              <a:defRPr sz="5400"/>
            </a:lvl1pPr>
          </a:lstStyle>
          <a:p>
            <a:r>
              <a:rPr lang="sv-SE" dirty="0"/>
              <a:t>Infoga bild här genom att klicka på ikonen i mitten.</a:t>
            </a:r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5872DF7A-B513-4875-B8E2-85F76DD916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184731011"/>
      </p:ext>
    </p:extLst>
  </p:cSld>
  <p:clrMapOvr>
    <a:masterClrMapping/>
  </p:clrMapOvr>
</p:sldLayout>
</file>

<file path=ppt/slideLayouts/slideLayout178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4DC5406C-FC8F-4EF0-8BB7-0A2C45A46FD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98933182"/>
      </p:ext>
    </p:extLst>
  </p:cSld>
  <p:clrMapOvr>
    <a:masterClrMapping/>
  </p:clrMapOvr>
</p:sldLayout>
</file>

<file path=ppt/slideLayouts/slideLayout179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63D85C5-BD3F-4F54-B177-894B8B6BA1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8571" y="3448615"/>
            <a:ext cx="3471862" cy="4267200"/>
          </a:xfrm>
        </p:spPr>
        <p:txBody>
          <a:bodyPr lIns="0" tIns="0" rIns="0" bIns="0" anchor="b">
            <a:noAutofit/>
          </a:bodyPr>
          <a:lstStyle>
            <a:lvl1pPr>
              <a:defRPr sz="3938"/>
            </a:lvl1pPr>
          </a:lstStyle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8D86039D-5DF3-4D3D-ABBC-29AE51F9356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08571" y="8636000"/>
            <a:ext cx="3471862" cy="5480615"/>
          </a:xfrm>
        </p:spPr>
        <p:txBody>
          <a:bodyPr>
            <a:normAutofit/>
          </a:bodyPr>
          <a:lstStyle>
            <a:lvl1pPr marL="0" indent="0">
              <a:buNone/>
              <a:defRPr sz="2025"/>
            </a:lvl1pPr>
            <a:lvl2pPr marL="385772" indent="0">
              <a:buNone/>
              <a:defRPr sz="1181"/>
            </a:lvl2pPr>
            <a:lvl3pPr marL="771544" indent="0">
              <a:buNone/>
              <a:defRPr sz="1013"/>
            </a:lvl3pPr>
            <a:lvl4pPr marL="1157317" indent="0">
              <a:buNone/>
              <a:defRPr sz="844"/>
            </a:lvl4pPr>
            <a:lvl5pPr marL="1543088" indent="0">
              <a:buNone/>
              <a:defRPr sz="844"/>
            </a:lvl5pPr>
            <a:lvl6pPr marL="1928861" indent="0">
              <a:buNone/>
              <a:defRPr sz="844"/>
            </a:lvl6pPr>
            <a:lvl7pPr marL="2314632" indent="0">
              <a:buNone/>
              <a:defRPr sz="844"/>
            </a:lvl7pPr>
            <a:lvl8pPr marL="2700406" indent="0">
              <a:buNone/>
              <a:defRPr sz="844"/>
            </a:lvl8pPr>
            <a:lvl9pPr marL="3086178" indent="0">
              <a:buNone/>
              <a:defRPr sz="844"/>
            </a:lvl9pPr>
          </a:lstStyle>
          <a:p>
            <a:pPr lvl="0"/>
            <a:r>
              <a:rPr lang="sv-SE" dirty="0"/>
              <a:t>Redigera format för bakgrundstext</a:t>
            </a:r>
          </a:p>
        </p:txBody>
      </p:sp>
      <p:sp>
        <p:nvSpPr>
          <p:cNvPr id="9" name="Platshållare för bild 8">
            <a:extLst>
              <a:ext uri="{FF2B5EF4-FFF2-40B4-BE49-F238E27FC236}">
                <a16:creationId xmlns:a16="http://schemas.microsoft.com/office/drawing/2014/main" id="{36478D41-85B2-4C52-AAD9-FBB6478B2BE9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4918475" y="3065077"/>
            <a:ext cx="4267497" cy="10890670"/>
          </a:xfrm>
        </p:spPr>
        <p:txBody>
          <a:bodyPr/>
          <a:lstStyle>
            <a:lvl1pPr>
              <a:defRPr/>
            </a:lvl1pPr>
          </a:lstStyle>
          <a:p>
            <a:r>
              <a:rPr lang="sv-SE" dirty="0"/>
              <a:t>Plats för illustration</a:t>
            </a:r>
          </a:p>
        </p:txBody>
      </p:sp>
      <p:sp>
        <p:nvSpPr>
          <p:cNvPr id="10" name="Platshållare för sidfot 9">
            <a:extLst>
              <a:ext uri="{FF2B5EF4-FFF2-40B4-BE49-F238E27FC236}">
                <a16:creationId xmlns:a16="http://schemas.microsoft.com/office/drawing/2014/main" id="{7A774E3A-F099-4D1C-9E8F-4C7DEA2EB1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083495877"/>
      </p:ext>
    </p:extLst>
  </p:cSld>
  <p:clrMapOvr>
    <a:masterClrMapping/>
  </p:clrMapOvr>
</p:sldLayout>
</file>

<file path=ppt/slideLayouts/slideLayout18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type="title" preserve="1">
  <p:cSld name="Rubrikbild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1CDA0AD-544A-4A27-9AD7-13E4DD9EFCBE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016001" y="4406900"/>
            <a:ext cx="8254999" cy="2054194"/>
          </a:xfrm>
        </p:spPr>
        <p:txBody>
          <a:bodyPr lIns="0" tIns="0" rIns="0" bIns="0" anchor="b">
            <a:noAutofit/>
          </a:bodyPr>
          <a:lstStyle>
            <a:lvl1pPr algn="l">
              <a:defRPr sz="7800" spc="-60" baseline="0"/>
            </a:lvl1pPr>
          </a:lstStyle>
          <a:p>
            <a:r>
              <a:rPr lang="sv-SE" dirty="0"/>
              <a:t>Rubrik 1/</a:t>
            </a:r>
            <a:r>
              <a:rPr lang="sv-SE" dirty="0" err="1"/>
              <a:t>Lorem</a:t>
            </a:r>
            <a:r>
              <a:rPr lang="sv-SE" dirty="0"/>
              <a:t> </a:t>
            </a:r>
            <a:r>
              <a:rPr lang="sv-SE" dirty="0" err="1"/>
              <a:t>ipsum</a:t>
            </a:r>
            <a:r>
              <a:rPr lang="sv-SE" dirty="0"/>
              <a:t> Poris  </a:t>
            </a:r>
            <a:r>
              <a:rPr lang="sv-SE" dirty="0" err="1"/>
              <a:t>qui</a:t>
            </a:r>
            <a:endParaRPr lang="sv-SE" dirty="0"/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5ECA67C7-38DF-4AD9-A4D8-A5D5EC2AF11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16001" y="6908801"/>
            <a:ext cx="8254999" cy="6448778"/>
          </a:xfrm>
        </p:spPr>
        <p:txBody>
          <a:bodyPr lIns="0" tIns="0" rIns="0" bIns="0">
            <a:normAutofit/>
          </a:bodyPr>
          <a:lstStyle>
            <a:lvl1pPr marL="0" indent="0" algn="l">
              <a:buNone/>
              <a:defRPr sz="3600"/>
            </a:lvl1pPr>
            <a:lvl2pPr marL="385772" indent="0" algn="ctr">
              <a:buNone/>
              <a:defRPr sz="1688"/>
            </a:lvl2pPr>
            <a:lvl3pPr marL="771544" indent="0" algn="ctr">
              <a:buNone/>
              <a:defRPr sz="1519"/>
            </a:lvl3pPr>
            <a:lvl4pPr marL="1157317" indent="0" algn="ctr">
              <a:buNone/>
              <a:defRPr sz="1350"/>
            </a:lvl4pPr>
            <a:lvl5pPr marL="1543088" indent="0" algn="ctr">
              <a:buNone/>
              <a:defRPr sz="1350"/>
            </a:lvl5pPr>
            <a:lvl6pPr marL="1928861" indent="0" algn="ctr">
              <a:buNone/>
              <a:defRPr sz="1350"/>
            </a:lvl6pPr>
            <a:lvl7pPr marL="2314632" indent="0" algn="ctr">
              <a:buNone/>
              <a:defRPr sz="1350"/>
            </a:lvl7pPr>
            <a:lvl8pPr marL="2700406" indent="0" algn="ctr">
              <a:buNone/>
              <a:defRPr sz="1350"/>
            </a:lvl8pPr>
            <a:lvl9pPr marL="3086178" indent="0" algn="ctr">
              <a:buNone/>
              <a:defRPr sz="1350"/>
            </a:lvl9pPr>
          </a:lstStyle>
          <a:p>
            <a:r>
              <a:rPr lang="sv-SE" dirty="0"/>
              <a:t>Klicka här för att ändra mall för underrubrikformat</a:t>
            </a:r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F1D6FF09-CB9F-468B-8D09-07D69685C827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555737847"/>
      </p:ext>
    </p:extLst>
  </p:cSld>
  <p:clrMapOvr>
    <a:masterClrMapping/>
  </p:clrMapOvr>
</p:sldLayout>
</file>

<file path=ppt/slideLayouts/slideLayout180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Evenemang me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A4A4EAE-A29C-4F2B-A68F-93CCDA6AD7C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90880" y="12496800"/>
            <a:ext cx="2905760" cy="3799840"/>
          </a:xfrm>
        </p:spPr>
        <p:txBody>
          <a:bodyPr lIns="0" tIns="0" rIns="0" bIns="0" anchor="t" anchorCtr="0">
            <a:noAutofit/>
          </a:bodyPr>
          <a:lstStyle>
            <a:lvl1pPr>
              <a:defRPr sz="6000"/>
            </a:lvl1pPr>
          </a:lstStyle>
          <a:p>
            <a:r>
              <a:rPr lang="sv-SE" dirty="0"/>
              <a:t>XX/XX</a:t>
            </a:r>
            <a:br>
              <a:rPr lang="sv-SE" dirty="0"/>
            </a:br>
            <a:r>
              <a:rPr lang="sv-SE" dirty="0" err="1"/>
              <a:t>kl</a:t>
            </a:r>
            <a:r>
              <a:rPr lang="sv-SE" dirty="0"/>
              <a:t> 00–00</a:t>
            </a:r>
            <a:br>
              <a:rPr lang="sv-SE" dirty="0"/>
            </a:br>
            <a:r>
              <a:rPr lang="sv-SE" dirty="0"/>
              <a:t>Fri entré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EC0E43EC-A8AD-487C-AAA6-6BB181A503D5}"/>
              </a:ext>
            </a:extLst>
          </p:cNvPr>
          <p:cNvSpPr>
            <a:spLocks noGrp="1"/>
          </p:cNvSpPr>
          <p:nvPr>
            <p:ph type="pic" idx="1" hasCustomPrompt="1"/>
          </p:nvPr>
        </p:nvSpPr>
        <p:spPr>
          <a:xfrm>
            <a:off x="1" y="3"/>
            <a:ext cx="10287002" cy="11763585"/>
          </a:xfrm>
          <a:solidFill>
            <a:schemeClr val="bg1">
              <a:lumMod val="85000"/>
            </a:schemeClr>
          </a:solidFill>
        </p:spPr>
        <p:txBody>
          <a:bodyPr tIns="1620000">
            <a:normAutofit/>
          </a:bodyPr>
          <a:lstStyle>
            <a:lvl1pPr marL="0" indent="0" algn="ctr">
              <a:buNone/>
              <a:defRPr sz="5400"/>
            </a:lvl1pPr>
            <a:lvl2pPr marL="385772" indent="0">
              <a:buNone/>
              <a:defRPr sz="2363"/>
            </a:lvl2pPr>
            <a:lvl3pPr marL="771544" indent="0">
              <a:buNone/>
              <a:defRPr sz="2025"/>
            </a:lvl3pPr>
            <a:lvl4pPr marL="1157317" indent="0">
              <a:buNone/>
              <a:defRPr sz="1688"/>
            </a:lvl4pPr>
            <a:lvl5pPr marL="1543088" indent="0">
              <a:buNone/>
              <a:defRPr sz="1688"/>
            </a:lvl5pPr>
            <a:lvl6pPr marL="1928861" indent="0">
              <a:buNone/>
              <a:defRPr sz="1688"/>
            </a:lvl6pPr>
            <a:lvl7pPr marL="2314632" indent="0">
              <a:buNone/>
              <a:defRPr sz="1688"/>
            </a:lvl7pPr>
            <a:lvl8pPr marL="2700406" indent="0">
              <a:buNone/>
              <a:defRPr sz="1688"/>
            </a:lvl8pPr>
            <a:lvl9pPr marL="3086178" indent="0">
              <a:buNone/>
              <a:defRPr sz="1688"/>
            </a:lvl9pPr>
          </a:lstStyle>
          <a:p>
            <a:r>
              <a:rPr lang="sv-SE" dirty="0"/>
              <a:t>Infoga bild här genom att klicka på ikonen i mitten.</a:t>
            </a:r>
          </a:p>
        </p:txBody>
      </p:sp>
      <p:sp>
        <p:nvSpPr>
          <p:cNvPr id="10" name="Platshållare för sidfot 9">
            <a:extLst>
              <a:ext uri="{FF2B5EF4-FFF2-40B4-BE49-F238E27FC236}">
                <a16:creationId xmlns:a16="http://schemas.microsoft.com/office/drawing/2014/main" id="{54796DD9-BBC4-41B7-BF8D-6169ED8C06AB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12" name="Platshållare för text 11">
            <a:extLst>
              <a:ext uri="{FF2B5EF4-FFF2-40B4-BE49-F238E27FC236}">
                <a16:creationId xmlns:a16="http://schemas.microsoft.com/office/drawing/2014/main" id="{03A570B2-EC8E-4A87-8419-E25EA5304A54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3830341" y="12781280"/>
            <a:ext cx="6066133" cy="3515360"/>
          </a:xfrm>
        </p:spPr>
        <p:txBody>
          <a:bodyPr/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</p:spTree>
    <p:extLst>
      <p:ext uri="{BB962C8B-B14F-4D97-AF65-F5344CB8AC3E}">
        <p14:creationId xmlns:p14="http://schemas.microsoft.com/office/powerpoint/2010/main" val="804700289"/>
      </p:ext>
    </p:extLst>
  </p:cSld>
  <p:clrMapOvr>
    <a:masterClrMapping/>
  </p:clrMapOvr>
</p:sldLayout>
</file>

<file path=ppt/slideLayouts/slideLayout181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Sto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3EEC8E2-EFE4-4B10-97E0-C229E91AB44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>
            <a:normAutofit/>
          </a:bodyPr>
          <a:lstStyle>
            <a:lvl1pPr>
              <a:defRPr sz="9600"/>
            </a:lvl1pPr>
          </a:lstStyle>
          <a:p>
            <a:r>
              <a:rPr lang="sv-SE" dirty="0"/>
              <a:t>Stor titel</a:t>
            </a:r>
          </a:p>
        </p:txBody>
      </p:sp>
    </p:spTree>
    <p:extLst>
      <p:ext uri="{BB962C8B-B14F-4D97-AF65-F5344CB8AC3E}">
        <p14:creationId xmlns:p14="http://schemas.microsoft.com/office/powerpoint/2010/main" val="2521522971"/>
      </p:ext>
    </p:extLst>
  </p:cSld>
  <p:clrMapOvr>
    <a:masterClrMapping/>
  </p:clrMapOvr>
</p:sldLayout>
</file>

<file path=ppt/slideLayouts/slideLayout182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Bild m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63D85C5-BD3F-4F54-B177-894B8B6BA1C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5900" y="10420913"/>
            <a:ext cx="7315200" cy="1100879"/>
          </a:xfrm>
        </p:spPr>
        <p:txBody>
          <a:bodyPr lIns="0" tIns="0" rIns="0" bIns="0" anchor="t" anchorCtr="0">
            <a:noAutofit/>
          </a:bodyPr>
          <a:lstStyle>
            <a:lvl1pPr>
              <a:defRPr sz="8000"/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8D86039D-5DF3-4D3D-ABBC-29AE51F93569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1485900" y="11916198"/>
            <a:ext cx="7315200" cy="4017222"/>
          </a:xfrm>
        </p:spPr>
        <p:txBody>
          <a:bodyPr>
            <a:noAutofit/>
          </a:bodyPr>
          <a:lstStyle>
            <a:lvl1pPr marL="0" indent="0">
              <a:buNone/>
              <a:defRPr sz="3600"/>
            </a:lvl1pPr>
            <a:lvl2pPr marL="385772" indent="0">
              <a:buNone/>
              <a:defRPr sz="1181"/>
            </a:lvl2pPr>
            <a:lvl3pPr marL="771544" indent="0">
              <a:buNone/>
              <a:defRPr sz="1013"/>
            </a:lvl3pPr>
            <a:lvl4pPr marL="1157317" indent="0">
              <a:buNone/>
              <a:defRPr sz="844"/>
            </a:lvl4pPr>
            <a:lvl5pPr marL="1543088" indent="0">
              <a:buNone/>
              <a:defRPr sz="844"/>
            </a:lvl5pPr>
            <a:lvl6pPr marL="1928861" indent="0">
              <a:buNone/>
              <a:defRPr sz="844"/>
            </a:lvl6pPr>
            <a:lvl7pPr marL="2314632" indent="0">
              <a:buNone/>
              <a:defRPr sz="844"/>
            </a:lvl7pPr>
            <a:lvl8pPr marL="2700406" indent="0">
              <a:buNone/>
              <a:defRPr sz="844"/>
            </a:lvl8pPr>
            <a:lvl9pPr marL="3086178" indent="0">
              <a:buNone/>
              <a:defRPr sz="844"/>
            </a:lvl9pPr>
          </a:lstStyle>
          <a:p>
            <a:pPr lvl="0"/>
            <a:r>
              <a:rPr lang="sv-SE" dirty="0"/>
              <a:t>Skriv text här</a:t>
            </a:r>
          </a:p>
        </p:txBody>
      </p:sp>
      <p:sp>
        <p:nvSpPr>
          <p:cNvPr id="9" name="Platshållare för bild 8">
            <a:extLst>
              <a:ext uri="{FF2B5EF4-FFF2-40B4-BE49-F238E27FC236}">
                <a16:creationId xmlns:a16="http://schemas.microsoft.com/office/drawing/2014/main" id="{36478D41-85B2-4C52-AAD9-FBB6478B2BE9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-1"/>
            <a:ext cx="10287000" cy="9720000"/>
          </a:xfrm>
          <a:solidFill>
            <a:schemeClr val="bg1">
              <a:lumMod val="85000"/>
            </a:schemeClr>
          </a:solidFill>
        </p:spPr>
        <p:txBody>
          <a:bodyPr/>
          <a:lstStyle>
            <a:lvl1pPr>
              <a:defRPr/>
            </a:lvl1pPr>
          </a:lstStyle>
          <a:p>
            <a:r>
              <a:rPr lang="sv-SE" dirty="0"/>
              <a:t>Plats för illustration</a:t>
            </a:r>
          </a:p>
        </p:txBody>
      </p:sp>
      <p:sp>
        <p:nvSpPr>
          <p:cNvPr id="10" name="Platshållare för sidfot 9">
            <a:extLst>
              <a:ext uri="{FF2B5EF4-FFF2-40B4-BE49-F238E27FC236}">
                <a16:creationId xmlns:a16="http://schemas.microsoft.com/office/drawing/2014/main" id="{7A774E3A-F099-4D1C-9E8F-4C7DEA2EB1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819024309"/>
      </p:ext>
    </p:extLst>
  </p:cSld>
  <p:clrMapOvr>
    <a:masterClrMapping/>
  </p:clrMapOvr>
</p:sldLayout>
</file>

<file path=ppt/slideLayouts/slideLayout183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Text med bild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63D85C5-BD3F-4F54-B177-894B8B6BA1C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5900" y="1015558"/>
            <a:ext cx="7315200" cy="2528994"/>
          </a:xfrm>
        </p:spPr>
        <p:txBody>
          <a:bodyPr lIns="0" tIns="0" rIns="0" bIns="0" anchor="b" anchorCtr="0">
            <a:noAutofit/>
          </a:bodyPr>
          <a:lstStyle>
            <a:lvl1pPr>
              <a:defRPr sz="8000"/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8D86039D-5DF3-4D3D-ABBC-29AE51F93569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1485900" y="3716637"/>
            <a:ext cx="7315200" cy="2811428"/>
          </a:xfrm>
        </p:spPr>
        <p:txBody>
          <a:bodyPr>
            <a:noAutofit/>
          </a:bodyPr>
          <a:lstStyle>
            <a:lvl1pPr marL="0" indent="0">
              <a:buNone/>
              <a:defRPr sz="3600"/>
            </a:lvl1pPr>
            <a:lvl2pPr marL="385772" indent="0">
              <a:buNone/>
              <a:defRPr sz="1181"/>
            </a:lvl2pPr>
            <a:lvl3pPr marL="771544" indent="0">
              <a:buNone/>
              <a:defRPr sz="1013"/>
            </a:lvl3pPr>
            <a:lvl4pPr marL="1157317" indent="0">
              <a:buNone/>
              <a:defRPr sz="844"/>
            </a:lvl4pPr>
            <a:lvl5pPr marL="1543088" indent="0">
              <a:buNone/>
              <a:defRPr sz="844"/>
            </a:lvl5pPr>
            <a:lvl6pPr marL="1928861" indent="0">
              <a:buNone/>
              <a:defRPr sz="844"/>
            </a:lvl6pPr>
            <a:lvl7pPr marL="2314632" indent="0">
              <a:buNone/>
              <a:defRPr sz="844"/>
            </a:lvl7pPr>
            <a:lvl8pPr marL="2700406" indent="0">
              <a:buNone/>
              <a:defRPr sz="844"/>
            </a:lvl8pPr>
            <a:lvl9pPr marL="3086178" indent="0">
              <a:buNone/>
              <a:defRPr sz="844"/>
            </a:lvl9pPr>
          </a:lstStyle>
          <a:p>
            <a:pPr lvl="0"/>
            <a:r>
              <a:rPr lang="sv-SE" dirty="0"/>
              <a:t>Skriv text här</a:t>
            </a:r>
          </a:p>
        </p:txBody>
      </p:sp>
      <p:sp>
        <p:nvSpPr>
          <p:cNvPr id="9" name="Platshållare för bild 8">
            <a:extLst>
              <a:ext uri="{FF2B5EF4-FFF2-40B4-BE49-F238E27FC236}">
                <a16:creationId xmlns:a16="http://schemas.microsoft.com/office/drawing/2014/main" id="{36478D41-85B2-4C52-AAD9-FBB6478B2BE9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7086017"/>
            <a:ext cx="10287000" cy="9720000"/>
          </a:xfrm>
          <a:solidFill>
            <a:schemeClr val="bg1">
              <a:lumMod val="85000"/>
            </a:schemeClr>
          </a:solidFill>
        </p:spPr>
        <p:txBody>
          <a:bodyPr/>
          <a:lstStyle>
            <a:lvl1pPr>
              <a:defRPr/>
            </a:lvl1pPr>
          </a:lstStyle>
          <a:p>
            <a:r>
              <a:rPr lang="sv-SE" dirty="0"/>
              <a:t>Plats för illustration</a:t>
            </a:r>
          </a:p>
        </p:txBody>
      </p:sp>
      <p:sp>
        <p:nvSpPr>
          <p:cNvPr id="10" name="Platshållare för sidfot 9">
            <a:extLst>
              <a:ext uri="{FF2B5EF4-FFF2-40B4-BE49-F238E27FC236}">
                <a16:creationId xmlns:a16="http://schemas.microsoft.com/office/drawing/2014/main" id="{7A774E3A-F099-4D1C-9E8F-4C7DEA2EB1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204414694"/>
      </p:ext>
    </p:extLst>
  </p:cSld>
  <p:clrMapOvr>
    <a:masterClrMapping/>
  </p:clrMapOvr>
</p:sldLayout>
</file>

<file path=ppt/slideLayouts/slideLayout184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Illustration m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63D85C5-BD3F-4F54-B177-894B8B6BA1C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5900" y="9392213"/>
            <a:ext cx="7315200" cy="1100879"/>
          </a:xfrm>
        </p:spPr>
        <p:txBody>
          <a:bodyPr lIns="0" tIns="0" rIns="0" bIns="0" anchor="t" anchorCtr="0">
            <a:noAutofit/>
          </a:bodyPr>
          <a:lstStyle>
            <a:lvl1pPr>
              <a:defRPr sz="8000"/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8D86039D-5DF3-4D3D-ABBC-29AE51F93569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1485900" y="10887498"/>
            <a:ext cx="7315200" cy="4017222"/>
          </a:xfrm>
        </p:spPr>
        <p:txBody>
          <a:bodyPr>
            <a:noAutofit/>
          </a:bodyPr>
          <a:lstStyle>
            <a:lvl1pPr marL="0" indent="0">
              <a:buNone/>
              <a:defRPr sz="3600"/>
            </a:lvl1pPr>
            <a:lvl2pPr marL="385772" indent="0">
              <a:buNone/>
              <a:defRPr sz="1181"/>
            </a:lvl2pPr>
            <a:lvl3pPr marL="771544" indent="0">
              <a:buNone/>
              <a:defRPr sz="1013"/>
            </a:lvl3pPr>
            <a:lvl4pPr marL="1157317" indent="0">
              <a:buNone/>
              <a:defRPr sz="844"/>
            </a:lvl4pPr>
            <a:lvl5pPr marL="1543088" indent="0">
              <a:buNone/>
              <a:defRPr sz="844"/>
            </a:lvl5pPr>
            <a:lvl6pPr marL="1928861" indent="0">
              <a:buNone/>
              <a:defRPr sz="844"/>
            </a:lvl6pPr>
            <a:lvl7pPr marL="2314632" indent="0">
              <a:buNone/>
              <a:defRPr sz="844"/>
            </a:lvl7pPr>
            <a:lvl8pPr marL="2700406" indent="0">
              <a:buNone/>
              <a:defRPr sz="844"/>
            </a:lvl8pPr>
            <a:lvl9pPr marL="3086178" indent="0">
              <a:buNone/>
              <a:defRPr sz="844"/>
            </a:lvl9pPr>
          </a:lstStyle>
          <a:p>
            <a:pPr lvl="0"/>
            <a:r>
              <a:rPr lang="sv-SE" dirty="0"/>
              <a:t>Skriv text här</a:t>
            </a:r>
          </a:p>
        </p:txBody>
      </p:sp>
      <p:sp>
        <p:nvSpPr>
          <p:cNvPr id="9" name="Platshållare för bild 8">
            <a:extLst>
              <a:ext uri="{FF2B5EF4-FFF2-40B4-BE49-F238E27FC236}">
                <a16:creationId xmlns:a16="http://schemas.microsoft.com/office/drawing/2014/main" id="{36478D41-85B2-4C52-AAD9-FBB6478B2BE9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1485900" y="1956014"/>
            <a:ext cx="7315200" cy="6526247"/>
          </a:xfrm>
        </p:spPr>
        <p:txBody>
          <a:bodyPr/>
          <a:lstStyle>
            <a:lvl1pPr>
              <a:defRPr/>
            </a:lvl1pPr>
          </a:lstStyle>
          <a:p>
            <a:r>
              <a:rPr lang="sv-SE" dirty="0"/>
              <a:t>Plats för illustration</a:t>
            </a:r>
          </a:p>
        </p:txBody>
      </p:sp>
      <p:sp>
        <p:nvSpPr>
          <p:cNvPr id="10" name="Platshållare för sidfot 9">
            <a:extLst>
              <a:ext uri="{FF2B5EF4-FFF2-40B4-BE49-F238E27FC236}">
                <a16:creationId xmlns:a16="http://schemas.microsoft.com/office/drawing/2014/main" id="{7A774E3A-F099-4D1C-9E8F-4C7DEA2EB1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931464777"/>
      </p:ext>
    </p:extLst>
  </p:cSld>
  <p:clrMapOvr>
    <a:masterClrMapping/>
  </p:clrMapOvr>
</p:sldLayout>
</file>

<file path=ppt/slideLayouts/slideLayout185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Text med illustration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63D85C5-BD3F-4F54-B177-894B8B6BA1C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5900" y="2282401"/>
            <a:ext cx="7315200" cy="2528994"/>
          </a:xfrm>
        </p:spPr>
        <p:txBody>
          <a:bodyPr lIns="0" tIns="0" rIns="0" bIns="0" anchor="b" anchorCtr="0">
            <a:noAutofit/>
          </a:bodyPr>
          <a:lstStyle>
            <a:lvl1pPr>
              <a:defRPr sz="8000"/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8D86039D-5DF3-4D3D-ABBC-29AE51F93569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1485900" y="4983480"/>
            <a:ext cx="7315200" cy="2811428"/>
          </a:xfrm>
        </p:spPr>
        <p:txBody>
          <a:bodyPr>
            <a:noAutofit/>
          </a:bodyPr>
          <a:lstStyle>
            <a:lvl1pPr marL="0" indent="0">
              <a:buNone/>
              <a:defRPr sz="3600"/>
            </a:lvl1pPr>
            <a:lvl2pPr marL="385772" indent="0">
              <a:buNone/>
              <a:defRPr sz="1181"/>
            </a:lvl2pPr>
            <a:lvl3pPr marL="771544" indent="0">
              <a:buNone/>
              <a:defRPr sz="1013"/>
            </a:lvl3pPr>
            <a:lvl4pPr marL="1157317" indent="0">
              <a:buNone/>
              <a:defRPr sz="844"/>
            </a:lvl4pPr>
            <a:lvl5pPr marL="1543088" indent="0">
              <a:buNone/>
              <a:defRPr sz="844"/>
            </a:lvl5pPr>
            <a:lvl6pPr marL="1928861" indent="0">
              <a:buNone/>
              <a:defRPr sz="844"/>
            </a:lvl6pPr>
            <a:lvl7pPr marL="2314632" indent="0">
              <a:buNone/>
              <a:defRPr sz="844"/>
            </a:lvl7pPr>
            <a:lvl8pPr marL="2700406" indent="0">
              <a:buNone/>
              <a:defRPr sz="844"/>
            </a:lvl8pPr>
            <a:lvl9pPr marL="3086178" indent="0">
              <a:buNone/>
              <a:defRPr sz="844"/>
            </a:lvl9pPr>
          </a:lstStyle>
          <a:p>
            <a:pPr lvl="0"/>
            <a:r>
              <a:rPr lang="sv-SE" dirty="0"/>
              <a:t>Skriv text här</a:t>
            </a:r>
          </a:p>
        </p:txBody>
      </p:sp>
      <p:sp>
        <p:nvSpPr>
          <p:cNvPr id="9" name="Platshållare för bild 8">
            <a:extLst>
              <a:ext uri="{FF2B5EF4-FFF2-40B4-BE49-F238E27FC236}">
                <a16:creationId xmlns:a16="http://schemas.microsoft.com/office/drawing/2014/main" id="{36478D41-85B2-4C52-AAD9-FBB6478B2BE9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1485900" y="8378473"/>
            <a:ext cx="7315200" cy="6526247"/>
          </a:xfrm>
        </p:spPr>
        <p:txBody>
          <a:bodyPr/>
          <a:lstStyle>
            <a:lvl1pPr>
              <a:defRPr/>
            </a:lvl1pPr>
          </a:lstStyle>
          <a:p>
            <a:r>
              <a:rPr lang="sv-SE" dirty="0"/>
              <a:t>Plats för illustration</a:t>
            </a:r>
          </a:p>
        </p:txBody>
      </p:sp>
      <p:sp>
        <p:nvSpPr>
          <p:cNvPr id="10" name="Platshållare för sidfot 9">
            <a:extLst>
              <a:ext uri="{FF2B5EF4-FFF2-40B4-BE49-F238E27FC236}">
                <a16:creationId xmlns:a16="http://schemas.microsoft.com/office/drawing/2014/main" id="{7A774E3A-F099-4D1C-9E8F-4C7DEA2EB1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626126572"/>
      </p:ext>
    </p:extLst>
  </p:cSld>
  <p:clrMapOvr>
    <a:masterClrMapping/>
  </p:clrMapOvr>
</p:sldLayout>
</file>

<file path=ppt/slideLayouts/slideLayout186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1_Evenemang me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A4A4EAE-A29C-4F2B-A68F-93CCDA6AD7C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173219" y="12757045"/>
            <a:ext cx="5069841" cy="863600"/>
          </a:xfrm>
        </p:spPr>
        <p:txBody>
          <a:bodyPr lIns="0" tIns="0" rIns="0" bIns="0" anchor="t" anchorCtr="0">
            <a:noAutofit/>
          </a:bodyPr>
          <a:lstStyle>
            <a:lvl1pPr>
              <a:defRPr sz="5400"/>
            </a:lvl1pPr>
          </a:lstStyle>
          <a:p>
            <a:r>
              <a:rPr lang="sv-SE" dirty="0"/>
              <a:t>Rubrik/</a:t>
            </a:r>
            <a:r>
              <a:rPr lang="sv-SE" dirty="0" err="1"/>
              <a:t>Lorem</a:t>
            </a:r>
            <a:endParaRPr lang="sv-SE" dirty="0"/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EC0E43EC-A8AD-487C-AAA6-6BB181A503D5}"/>
              </a:ext>
            </a:extLst>
          </p:cNvPr>
          <p:cNvSpPr>
            <a:spLocks noGrp="1"/>
          </p:cNvSpPr>
          <p:nvPr>
            <p:ph type="pic" idx="1" hasCustomPrompt="1"/>
          </p:nvPr>
        </p:nvSpPr>
        <p:spPr>
          <a:xfrm>
            <a:off x="1" y="3"/>
            <a:ext cx="10287002" cy="11763585"/>
          </a:xfrm>
          <a:solidFill>
            <a:schemeClr val="bg1">
              <a:lumMod val="85000"/>
            </a:schemeClr>
          </a:solidFill>
        </p:spPr>
        <p:txBody>
          <a:bodyPr tIns="1620000">
            <a:normAutofit/>
          </a:bodyPr>
          <a:lstStyle>
            <a:lvl1pPr marL="0" indent="0" algn="ctr">
              <a:buNone/>
              <a:defRPr sz="5400"/>
            </a:lvl1pPr>
            <a:lvl2pPr marL="385772" indent="0">
              <a:buNone/>
              <a:defRPr sz="2363"/>
            </a:lvl2pPr>
            <a:lvl3pPr marL="771544" indent="0">
              <a:buNone/>
              <a:defRPr sz="2025"/>
            </a:lvl3pPr>
            <a:lvl4pPr marL="1157317" indent="0">
              <a:buNone/>
              <a:defRPr sz="1688"/>
            </a:lvl4pPr>
            <a:lvl5pPr marL="1543088" indent="0">
              <a:buNone/>
              <a:defRPr sz="1688"/>
            </a:lvl5pPr>
            <a:lvl6pPr marL="1928861" indent="0">
              <a:buNone/>
              <a:defRPr sz="1688"/>
            </a:lvl6pPr>
            <a:lvl7pPr marL="2314632" indent="0">
              <a:buNone/>
              <a:defRPr sz="1688"/>
            </a:lvl7pPr>
            <a:lvl8pPr marL="2700406" indent="0">
              <a:buNone/>
              <a:defRPr sz="1688"/>
            </a:lvl8pPr>
            <a:lvl9pPr marL="3086178" indent="0">
              <a:buNone/>
              <a:defRPr sz="1688"/>
            </a:lvl9pPr>
          </a:lstStyle>
          <a:p>
            <a:r>
              <a:rPr lang="sv-SE" dirty="0"/>
              <a:t>Infoga bild här genom att klicka på ikonen i mitten.</a:t>
            </a:r>
          </a:p>
        </p:txBody>
      </p:sp>
      <p:sp>
        <p:nvSpPr>
          <p:cNvPr id="10" name="Platshållare för sidfot 9">
            <a:extLst>
              <a:ext uri="{FF2B5EF4-FFF2-40B4-BE49-F238E27FC236}">
                <a16:creationId xmlns:a16="http://schemas.microsoft.com/office/drawing/2014/main" id="{54796DD9-BBC4-41B7-BF8D-6169ED8C06AB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12" name="Platshållare för text 11">
            <a:extLst>
              <a:ext uri="{FF2B5EF4-FFF2-40B4-BE49-F238E27FC236}">
                <a16:creationId xmlns:a16="http://schemas.microsoft.com/office/drawing/2014/main" id="{03A570B2-EC8E-4A87-8419-E25EA5304A54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173219" y="13849245"/>
            <a:ext cx="5069841" cy="1772287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spcBef>
                <a:spcPts val="600"/>
              </a:spcBef>
              <a:defRPr sz="3600">
                <a:latin typeface="+mn-lt"/>
              </a:defRPr>
            </a:lvl1pPr>
          </a:lstStyle>
          <a:p>
            <a:pPr lvl="0"/>
            <a:r>
              <a:rPr lang="sv-SE" dirty="0"/>
              <a:t>Underrubrik/info</a:t>
            </a:r>
          </a:p>
        </p:txBody>
      </p:sp>
      <p:sp>
        <p:nvSpPr>
          <p:cNvPr id="6" name="Platshållare för text 11">
            <a:extLst>
              <a:ext uri="{FF2B5EF4-FFF2-40B4-BE49-F238E27FC236}">
                <a16:creationId xmlns:a16="http://schemas.microsoft.com/office/drawing/2014/main" id="{63257219-5932-7F28-1A79-40A18084CB2D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038225" y="12757045"/>
            <a:ext cx="2573655" cy="863600"/>
          </a:xfrm>
        </p:spPr>
        <p:txBody>
          <a:bodyPr>
            <a:noAutofit/>
          </a:bodyPr>
          <a:lstStyle>
            <a:lvl1pPr>
              <a:defRPr sz="6000">
                <a:latin typeface="+mj-lt"/>
              </a:defRPr>
            </a:lvl1pPr>
          </a:lstStyle>
          <a:p>
            <a:pPr lvl="0"/>
            <a:r>
              <a:rPr lang="sv-SE" dirty="0"/>
              <a:t>XX/XX</a:t>
            </a:r>
          </a:p>
        </p:txBody>
      </p:sp>
      <p:sp>
        <p:nvSpPr>
          <p:cNvPr id="8" name="Platshållare för text 11">
            <a:extLst>
              <a:ext uri="{FF2B5EF4-FFF2-40B4-BE49-F238E27FC236}">
                <a16:creationId xmlns:a16="http://schemas.microsoft.com/office/drawing/2014/main" id="{47C29937-978A-B77E-9EB9-C79ABA5B9636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038225" y="15221163"/>
            <a:ext cx="2573655" cy="400369"/>
          </a:xfrm>
        </p:spPr>
        <p:txBody>
          <a:bodyPr>
            <a:noAutofit/>
          </a:bodyPr>
          <a:lstStyle>
            <a:lvl1pPr>
              <a:defRPr>
                <a:latin typeface="+mj-lt"/>
              </a:defRPr>
            </a:lvl1pPr>
          </a:lstStyle>
          <a:p>
            <a:pPr lvl="0"/>
            <a:r>
              <a:rPr lang="sv-SE" dirty="0"/>
              <a:t>Fri entré</a:t>
            </a:r>
          </a:p>
        </p:txBody>
      </p:sp>
      <p:sp>
        <p:nvSpPr>
          <p:cNvPr id="11" name="Platshållare för text 8">
            <a:extLst>
              <a:ext uri="{FF2B5EF4-FFF2-40B4-BE49-F238E27FC236}">
                <a16:creationId xmlns:a16="http://schemas.microsoft.com/office/drawing/2014/main" id="{D535F5D6-87DD-B05D-29CD-CBC37DB85070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1038225" y="13849245"/>
            <a:ext cx="2573655" cy="1093575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spcBef>
                <a:spcPts val="600"/>
              </a:spcBef>
              <a:defRPr/>
            </a:lvl1pPr>
          </a:lstStyle>
          <a:p>
            <a:pPr lvl="0"/>
            <a:r>
              <a:rPr lang="sv-SE" dirty="0"/>
              <a:t>Veckodag Kl. XX–XX</a:t>
            </a:r>
          </a:p>
        </p:txBody>
      </p:sp>
    </p:spTree>
    <p:extLst>
      <p:ext uri="{BB962C8B-B14F-4D97-AF65-F5344CB8AC3E}">
        <p14:creationId xmlns:p14="http://schemas.microsoft.com/office/powerpoint/2010/main" val="3547766585"/>
      </p:ext>
    </p:extLst>
  </p:cSld>
  <p:clrMapOvr>
    <a:masterClrMapping/>
  </p:clrMapOvr>
</p:sldLayout>
</file>

<file path=ppt/slideLayouts/slideLayout187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2_Evenemang me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A4A4EAE-A29C-4F2B-A68F-93CCDA6AD7C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173219" y="1325562"/>
            <a:ext cx="5069841" cy="863600"/>
          </a:xfrm>
        </p:spPr>
        <p:txBody>
          <a:bodyPr lIns="0" tIns="0" rIns="0" bIns="0" anchor="t" anchorCtr="0">
            <a:noAutofit/>
          </a:bodyPr>
          <a:lstStyle>
            <a:lvl1pPr>
              <a:defRPr sz="5400"/>
            </a:lvl1pPr>
          </a:lstStyle>
          <a:p>
            <a:r>
              <a:rPr lang="sv-SE" dirty="0"/>
              <a:t>Rubrik/</a:t>
            </a:r>
            <a:r>
              <a:rPr lang="sv-SE" dirty="0" err="1"/>
              <a:t>Lorem</a:t>
            </a:r>
            <a:endParaRPr lang="sv-SE" dirty="0"/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EC0E43EC-A8AD-487C-AAA6-6BB181A503D5}"/>
              </a:ext>
            </a:extLst>
          </p:cNvPr>
          <p:cNvSpPr>
            <a:spLocks noGrp="1"/>
          </p:cNvSpPr>
          <p:nvPr>
            <p:ph type="pic" idx="1" hasCustomPrompt="1"/>
          </p:nvPr>
        </p:nvSpPr>
        <p:spPr>
          <a:xfrm>
            <a:off x="0" y="5084553"/>
            <a:ext cx="10287002" cy="11763585"/>
          </a:xfrm>
          <a:solidFill>
            <a:schemeClr val="bg1">
              <a:lumMod val="85000"/>
            </a:schemeClr>
          </a:solidFill>
        </p:spPr>
        <p:txBody>
          <a:bodyPr tIns="1620000">
            <a:normAutofit/>
          </a:bodyPr>
          <a:lstStyle>
            <a:lvl1pPr marL="0" indent="0" algn="ctr">
              <a:buNone/>
              <a:defRPr sz="5400"/>
            </a:lvl1pPr>
            <a:lvl2pPr marL="385772" indent="0">
              <a:buNone/>
              <a:defRPr sz="2363"/>
            </a:lvl2pPr>
            <a:lvl3pPr marL="771544" indent="0">
              <a:buNone/>
              <a:defRPr sz="2025"/>
            </a:lvl3pPr>
            <a:lvl4pPr marL="1157317" indent="0">
              <a:buNone/>
              <a:defRPr sz="1688"/>
            </a:lvl4pPr>
            <a:lvl5pPr marL="1543088" indent="0">
              <a:buNone/>
              <a:defRPr sz="1688"/>
            </a:lvl5pPr>
            <a:lvl6pPr marL="1928861" indent="0">
              <a:buNone/>
              <a:defRPr sz="1688"/>
            </a:lvl6pPr>
            <a:lvl7pPr marL="2314632" indent="0">
              <a:buNone/>
              <a:defRPr sz="1688"/>
            </a:lvl7pPr>
            <a:lvl8pPr marL="2700406" indent="0">
              <a:buNone/>
              <a:defRPr sz="1688"/>
            </a:lvl8pPr>
            <a:lvl9pPr marL="3086178" indent="0">
              <a:buNone/>
              <a:defRPr sz="1688"/>
            </a:lvl9pPr>
          </a:lstStyle>
          <a:p>
            <a:r>
              <a:rPr lang="sv-SE" dirty="0"/>
              <a:t>Infoga bild här genom att klicka på ikonen i mitten.</a:t>
            </a:r>
          </a:p>
        </p:txBody>
      </p:sp>
      <p:sp>
        <p:nvSpPr>
          <p:cNvPr id="10" name="Platshållare för sidfot 9">
            <a:extLst>
              <a:ext uri="{FF2B5EF4-FFF2-40B4-BE49-F238E27FC236}">
                <a16:creationId xmlns:a16="http://schemas.microsoft.com/office/drawing/2014/main" id="{54796DD9-BBC4-41B7-BF8D-6169ED8C06AB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12" name="Platshållare för text 11">
            <a:extLst>
              <a:ext uri="{FF2B5EF4-FFF2-40B4-BE49-F238E27FC236}">
                <a16:creationId xmlns:a16="http://schemas.microsoft.com/office/drawing/2014/main" id="{03A570B2-EC8E-4A87-8419-E25EA5304A54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173219" y="2417762"/>
            <a:ext cx="5069841" cy="1772287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spcBef>
                <a:spcPts val="600"/>
              </a:spcBef>
              <a:defRPr sz="3600">
                <a:latin typeface="+mn-lt"/>
              </a:defRPr>
            </a:lvl1pPr>
          </a:lstStyle>
          <a:p>
            <a:pPr lvl="0"/>
            <a:r>
              <a:rPr lang="sv-SE" dirty="0"/>
              <a:t>Underrubrik/info</a:t>
            </a:r>
          </a:p>
        </p:txBody>
      </p:sp>
      <p:sp>
        <p:nvSpPr>
          <p:cNvPr id="6" name="Platshållare för text 11">
            <a:extLst>
              <a:ext uri="{FF2B5EF4-FFF2-40B4-BE49-F238E27FC236}">
                <a16:creationId xmlns:a16="http://schemas.microsoft.com/office/drawing/2014/main" id="{63257219-5932-7F28-1A79-40A18084CB2D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038225" y="1325562"/>
            <a:ext cx="2573655" cy="863600"/>
          </a:xfrm>
        </p:spPr>
        <p:txBody>
          <a:bodyPr>
            <a:noAutofit/>
          </a:bodyPr>
          <a:lstStyle>
            <a:lvl1pPr>
              <a:defRPr sz="6000">
                <a:latin typeface="+mj-lt"/>
              </a:defRPr>
            </a:lvl1pPr>
          </a:lstStyle>
          <a:p>
            <a:pPr lvl="0"/>
            <a:r>
              <a:rPr lang="sv-SE" dirty="0"/>
              <a:t>XX/XX</a:t>
            </a:r>
          </a:p>
        </p:txBody>
      </p:sp>
      <p:sp>
        <p:nvSpPr>
          <p:cNvPr id="8" name="Platshållare för text 11">
            <a:extLst>
              <a:ext uri="{FF2B5EF4-FFF2-40B4-BE49-F238E27FC236}">
                <a16:creationId xmlns:a16="http://schemas.microsoft.com/office/drawing/2014/main" id="{47C29937-978A-B77E-9EB9-C79ABA5B9636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038225" y="3789680"/>
            <a:ext cx="2573655" cy="400369"/>
          </a:xfrm>
        </p:spPr>
        <p:txBody>
          <a:bodyPr>
            <a:noAutofit/>
          </a:bodyPr>
          <a:lstStyle>
            <a:lvl1pPr>
              <a:defRPr>
                <a:latin typeface="+mj-lt"/>
              </a:defRPr>
            </a:lvl1pPr>
          </a:lstStyle>
          <a:p>
            <a:pPr lvl="0"/>
            <a:r>
              <a:rPr lang="sv-SE" dirty="0"/>
              <a:t>Fri entré</a:t>
            </a:r>
          </a:p>
        </p:txBody>
      </p:sp>
      <p:sp>
        <p:nvSpPr>
          <p:cNvPr id="11" name="Platshållare för text 8">
            <a:extLst>
              <a:ext uri="{FF2B5EF4-FFF2-40B4-BE49-F238E27FC236}">
                <a16:creationId xmlns:a16="http://schemas.microsoft.com/office/drawing/2014/main" id="{D535F5D6-87DD-B05D-29CD-CBC37DB85070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1038225" y="2417762"/>
            <a:ext cx="2573655" cy="1093575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spcBef>
                <a:spcPts val="600"/>
              </a:spcBef>
              <a:defRPr/>
            </a:lvl1pPr>
          </a:lstStyle>
          <a:p>
            <a:pPr lvl="0"/>
            <a:r>
              <a:rPr lang="sv-SE" dirty="0"/>
              <a:t>Veckodag Kl. XX–XX</a:t>
            </a:r>
          </a:p>
        </p:txBody>
      </p:sp>
    </p:spTree>
    <p:extLst>
      <p:ext uri="{BB962C8B-B14F-4D97-AF65-F5344CB8AC3E}">
        <p14:creationId xmlns:p14="http://schemas.microsoft.com/office/powerpoint/2010/main" val="3711480183"/>
      </p:ext>
    </p:extLst>
  </p:cSld>
  <p:clrMapOvr>
    <a:masterClrMapping/>
  </p:clrMapOvr>
</p:sldLayout>
</file>

<file path=ppt/slideLayouts/slideLayout188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type="title" preserve="1">
  <p:cSld name="Rubrikbild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1CDA0AD-544A-4A27-9AD7-13E4DD9EFCBE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016001" y="4406900"/>
            <a:ext cx="8254999" cy="2054194"/>
          </a:xfrm>
        </p:spPr>
        <p:txBody>
          <a:bodyPr lIns="0" tIns="0" rIns="0" bIns="0" anchor="b">
            <a:noAutofit/>
          </a:bodyPr>
          <a:lstStyle>
            <a:lvl1pPr algn="l">
              <a:defRPr sz="7800" spc="-60" baseline="0"/>
            </a:lvl1pPr>
          </a:lstStyle>
          <a:p>
            <a:r>
              <a:rPr lang="sv-SE" dirty="0"/>
              <a:t>Rubrik 1/</a:t>
            </a:r>
            <a:r>
              <a:rPr lang="sv-SE" dirty="0" err="1"/>
              <a:t>Lorem</a:t>
            </a:r>
            <a:r>
              <a:rPr lang="sv-SE" dirty="0"/>
              <a:t> </a:t>
            </a:r>
            <a:r>
              <a:rPr lang="sv-SE" dirty="0" err="1"/>
              <a:t>ipsum</a:t>
            </a:r>
            <a:r>
              <a:rPr lang="sv-SE" dirty="0"/>
              <a:t> Poris  </a:t>
            </a:r>
            <a:r>
              <a:rPr lang="sv-SE" dirty="0" err="1"/>
              <a:t>qui</a:t>
            </a:r>
            <a:endParaRPr lang="sv-SE" dirty="0"/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5ECA67C7-38DF-4AD9-A4D8-A5D5EC2AF11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16001" y="6908801"/>
            <a:ext cx="8254999" cy="6448778"/>
          </a:xfrm>
        </p:spPr>
        <p:txBody>
          <a:bodyPr lIns="0" tIns="0" rIns="0" bIns="0">
            <a:normAutofit/>
          </a:bodyPr>
          <a:lstStyle>
            <a:lvl1pPr marL="0" indent="0" algn="l">
              <a:buNone/>
              <a:defRPr sz="3600"/>
            </a:lvl1pPr>
            <a:lvl2pPr marL="385772" indent="0" algn="ctr">
              <a:buNone/>
              <a:defRPr sz="1688"/>
            </a:lvl2pPr>
            <a:lvl3pPr marL="771544" indent="0" algn="ctr">
              <a:buNone/>
              <a:defRPr sz="1519"/>
            </a:lvl3pPr>
            <a:lvl4pPr marL="1157317" indent="0" algn="ctr">
              <a:buNone/>
              <a:defRPr sz="1350"/>
            </a:lvl4pPr>
            <a:lvl5pPr marL="1543088" indent="0" algn="ctr">
              <a:buNone/>
              <a:defRPr sz="1350"/>
            </a:lvl5pPr>
            <a:lvl6pPr marL="1928861" indent="0" algn="ctr">
              <a:buNone/>
              <a:defRPr sz="1350"/>
            </a:lvl6pPr>
            <a:lvl7pPr marL="2314632" indent="0" algn="ctr">
              <a:buNone/>
              <a:defRPr sz="1350"/>
            </a:lvl7pPr>
            <a:lvl8pPr marL="2700406" indent="0" algn="ctr">
              <a:buNone/>
              <a:defRPr sz="1350"/>
            </a:lvl8pPr>
            <a:lvl9pPr marL="3086178" indent="0" algn="ctr">
              <a:buNone/>
              <a:defRPr sz="1350"/>
            </a:lvl9pPr>
          </a:lstStyle>
          <a:p>
            <a:r>
              <a:rPr lang="sv-SE" dirty="0"/>
              <a:t>Klicka här för att ändra mall för underrubrikformat</a:t>
            </a:r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F1D6FF09-CB9F-468B-8D09-07D69685C827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113542094"/>
      </p:ext>
    </p:extLst>
  </p:cSld>
  <p:clrMapOvr>
    <a:masterClrMapping/>
  </p:clrMapOvr>
</p:sldLayout>
</file>

<file path=ppt/slideLayouts/slideLayout189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Rubrikbild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1CDA0AD-544A-4A27-9AD7-13E4DD9EFCBE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242060" y="4835889"/>
            <a:ext cx="7802880" cy="4308111"/>
          </a:xfrm>
        </p:spPr>
        <p:txBody>
          <a:bodyPr lIns="0" tIns="0" rIns="0" bIns="0" anchor="ctr" anchorCtr="0">
            <a:noAutofit/>
          </a:bodyPr>
          <a:lstStyle>
            <a:lvl1pPr algn="l">
              <a:lnSpc>
                <a:spcPct val="100000"/>
              </a:lnSpc>
              <a:defRPr sz="9100" baseline="0"/>
            </a:lvl1pPr>
          </a:lstStyle>
          <a:p>
            <a:r>
              <a:rPr lang="fr-FR" dirty="0" err="1"/>
              <a:t>Rubrik</a:t>
            </a:r>
            <a:r>
              <a:rPr lang="fr-FR" dirty="0"/>
              <a:t> 0/</a:t>
            </a:r>
            <a:br>
              <a:rPr lang="fr-FR" dirty="0"/>
            </a:br>
            <a:r>
              <a:rPr lang="fr-FR" dirty="0"/>
              <a:t>Lorem ipsum </a:t>
            </a:r>
            <a:r>
              <a:rPr lang="fr-FR" dirty="0" err="1"/>
              <a:t>Poris</a:t>
            </a:r>
            <a:r>
              <a:rPr lang="fr-FR" dirty="0"/>
              <a:t> a qui.</a:t>
            </a:r>
            <a:endParaRPr lang="sv-SE" dirty="0"/>
          </a:p>
        </p:txBody>
      </p:sp>
      <p:sp>
        <p:nvSpPr>
          <p:cNvPr id="11" name="Platshållare för sidfot 17">
            <a:extLst>
              <a:ext uri="{FF2B5EF4-FFF2-40B4-BE49-F238E27FC236}">
                <a16:creationId xmlns:a16="http://schemas.microsoft.com/office/drawing/2014/main" id="{641E6FA2-15E4-4A8F-A473-EE10477A3E6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90525" y="17314332"/>
            <a:ext cx="5842635" cy="645055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sz="1800" b="1">
                <a:solidFill>
                  <a:schemeClr val="tx1"/>
                </a:solidFill>
                <a:latin typeface="+mn-lt"/>
              </a:defRPr>
            </a:lvl1pPr>
          </a:lstStyle>
          <a:p>
            <a:r>
              <a:rPr lang="sv-SE" dirty="0"/>
              <a:t>goteborg.se</a:t>
            </a:r>
          </a:p>
        </p:txBody>
      </p:sp>
    </p:spTree>
    <p:extLst>
      <p:ext uri="{BB962C8B-B14F-4D97-AF65-F5344CB8AC3E}">
        <p14:creationId xmlns:p14="http://schemas.microsoft.com/office/powerpoint/2010/main" val="2064852844"/>
      </p:ext>
    </p:extLst>
  </p:cSld>
  <p:clrMapOvr>
    <a:masterClrMapping/>
  </p:clrMapOvr>
  <p:hf sldNum="0" hdr="0" dt="0"/>
</p:sldLayout>
</file>

<file path=ppt/slideLayouts/slideLayout19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Rubrikbild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1CDA0AD-544A-4A27-9AD7-13E4DD9EFCBE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242060" y="4835889"/>
            <a:ext cx="7802880" cy="4308111"/>
          </a:xfrm>
        </p:spPr>
        <p:txBody>
          <a:bodyPr lIns="0" tIns="0" rIns="0" bIns="0" anchor="ctr" anchorCtr="0">
            <a:noAutofit/>
          </a:bodyPr>
          <a:lstStyle>
            <a:lvl1pPr algn="l">
              <a:lnSpc>
                <a:spcPct val="100000"/>
              </a:lnSpc>
              <a:defRPr sz="9100" baseline="0"/>
            </a:lvl1pPr>
          </a:lstStyle>
          <a:p>
            <a:r>
              <a:rPr lang="fr-FR" dirty="0" err="1"/>
              <a:t>Rubrik</a:t>
            </a:r>
            <a:r>
              <a:rPr lang="fr-FR" dirty="0"/>
              <a:t> 0/</a:t>
            </a:r>
            <a:br>
              <a:rPr lang="fr-FR" dirty="0"/>
            </a:br>
            <a:r>
              <a:rPr lang="fr-FR" dirty="0"/>
              <a:t>Lorem ipsum </a:t>
            </a:r>
            <a:r>
              <a:rPr lang="fr-FR" dirty="0" err="1"/>
              <a:t>Poris</a:t>
            </a:r>
            <a:r>
              <a:rPr lang="fr-FR" dirty="0"/>
              <a:t> a qui.</a:t>
            </a:r>
            <a:endParaRPr lang="sv-SE" dirty="0"/>
          </a:p>
        </p:txBody>
      </p:sp>
      <p:sp>
        <p:nvSpPr>
          <p:cNvPr id="11" name="Platshållare för sidfot 17">
            <a:extLst>
              <a:ext uri="{FF2B5EF4-FFF2-40B4-BE49-F238E27FC236}">
                <a16:creationId xmlns:a16="http://schemas.microsoft.com/office/drawing/2014/main" id="{641E6FA2-15E4-4A8F-A473-EE10477A3E6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90525" y="17314332"/>
            <a:ext cx="5842635" cy="645055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sz="1800" b="1">
                <a:solidFill>
                  <a:schemeClr val="tx1"/>
                </a:solidFill>
                <a:latin typeface="+mn-lt"/>
              </a:defRPr>
            </a:lvl1pPr>
          </a:lstStyle>
          <a:p>
            <a:r>
              <a:rPr lang="sv-SE" dirty="0"/>
              <a:t>goteborg.se</a:t>
            </a:r>
          </a:p>
        </p:txBody>
      </p:sp>
    </p:spTree>
    <p:extLst>
      <p:ext uri="{BB962C8B-B14F-4D97-AF65-F5344CB8AC3E}">
        <p14:creationId xmlns:p14="http://schemas.microsoft.com/office/powerpoint/2010/main" val="2789265941"/>
      </p:ext>
    </p:extLst>
  </p:cSld>
  <p:clrMapOvr>
    <a:masterClrMapping/>
  </p:clrMapOvr>
  <p:hf sldNum="0" hdr="0" dt="0"/>
</p:sldLayout>
</file>

<file path=ppt/slideLayouts/slideLayout190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Rubrikbild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1CDA0AD-544A-4A27-9AD7-13E4DD9EFCBE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678219" y="3922082"/>
            <a:ext cx="6930562" cy="7802558"/>
          </a:xfrm>
        </p:spPr>
        <p:txBody>
          <a:bodyPr lIns="0" tIns="0" rIns="0" bIns="0" anchor="ctr" anchorCtr="0">
            <a:normAutofit/>
          </a:bodyPr>
          <a:lstStyle>
            <a:lvl1pPr algn="l">
              <a:lnSpc>
                <a:spcPct val="95000"/>
              </a:lnSpc>
              <a:defRPr sz="4600" spc="-56" baseline="0"/>
            </a:lvl1pPr>
          </a:lstStyle>
          <a:p>
            <a:r>
              <a:rPr lang="fr-FR" dirty="0" err="1"/>
              <a:t>Rubrik</a:t>
            </a:r>
            <a:r>
              <a:rPr lang="fr-FR" dirty="0"/>
              <a:t> 2/ Lorem ipsum </a:t>
            </a:r>
            <a:br>
              <a:rPr lang="fr-FR" dirty="0"/>
            </a:br>
            <a:r>
              <a:rPr lang="fr-FR" dirty="0" err="1"/>
              <a:t>Poris</a:t>
            </a:r>
            <a:r>
              <a:rPr lang="fr-FR" dirty="0"/>
              <a:t> a qui </a:t>
            </a:r>
            <a:r>
              <a:rPr lang="fr-FR" dirty="0" err="1"/>
              <a:t>enis</a:t>
            </a:r>
            <a:r>
              <a:rPr lang="fr-FR" dirty="0"/>
              <a:t> </a:t>
            </a:r>
            <a:r>
              <a:rPr lang="fr-FR" dirty="0" err="1"/>
              <a:t>aut</a:t>
            </a:r>
            <a:r>
              <a:rPr lang="fr-FR" dirty="0"/>
              <a:t> est, </a:t>
            </a:r>
            <a:r>
              <a:rPr lang="fr-FR" dirty="0" err="1"/>
              <a:t>nihillu</a:t>
            </a:r>
            <a:r>
              <a:rPr lang="fr-FR" dirty="0"/>
              <a:t> </a:t>
            </a:r>
            <a:r>
              <a:rPr lang="fr-FR" dirty="0" err="1"/>
              <a:t>ptatibusae</a:t>
            </a:r>
            <a:r>
              <a:rPr lang="fr-FR" dirty="0"/>
              <a:t>.</a:t>
            </a:r>
            <a:endParaRPr lang="sv-SE" dirty="0"/>
          </a:p>
        </p:txBody>
      </p:sp>
      <p:sp>
        <p:nvSpPr>
          <p:cNvPr id="6" name="Platshållare för sidfot 17">
            <a:extLst>
              <a:ext uri="{FF2B5EF4-FFF2-40B4-BE49-F238E27FC236}">
                <a16:creationId xmlns:a16="http://schemas.microsoft.com/office/drawing/2014/main" id="{766290C5-E290-4DAB-8AF3-5E756DEE7FC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90525" y="17314332"/>
            <a:ext cx="5842635" cy="645055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sz="1800" b="1">
                <a:solidFill>
                  <a:schemeClr val="tx1"/>
                </a:solidFill>
                <a:latin typeface="+mn-lt"/>
              </a:defRPr>
            </a:lvl1pPr>
          </a:lstStyle>
          <a:p>
            <a:r>
              <a:rPr lang="sv-SE" dirty="0"/>
              <a:t>goteborg.se</a:t>
            </a:r>
          </a:p>
        </p:txBody>
      </p:sp>
    </p:spTree>
    <p:extLst>
      <p:ext uri="{BB962C8B-B14F-4D97-AF65-F5344CB8AC3E}">
        <p14:creationId xmlns:p14="http://schemas.microsoft.com/office/powerpoint/2010/main" val="1526490504"/>
      </p:ext>
    </p:extLst>
  </p:cSld>
  <p:clrMapOvr>
    <a:masterClrMapping/>
  </p:clrMapOvr>
</p:sldLayout>
</file>

<file path=ppt/slideLayouts/slideLayout191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1CDA0AD-544A-4A27-9AD7-13E4DD9EFCBE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956014" y="3922082"/>
            <a:ext cx="6374972" cy="2742878"/>
          </a:xfrm>
        </p:spPr>
        <p:txBody>
          <a:bodyPr lIns="0" tIns="0" rIns="0" bIns="0" anchor="ctr" anchorCtr="0">
            <a:normAutofit/>
          </a:bodyPr>
          <a:lstStyle>
            <a:lvl1pPr algn="l">
              <a:lnSpc>
                <a:spcPct val="95000"/>
              </a:lnSpc>
              <a:defRPr sz="4600" spc="-56" baseline="0"/>
            </a:lvl1pPr>
          </a:lstStyle>
          <a:p>
            <a:r>
              <a:rPr lang="fr-FR" dirty="0" err="1"/>
              <a:t>Rubrik</a:t>
            </a:r>
            <a:r>
              <a:rPr lang="fr-FR" dirty="0"/>
              <a:t> 2/ Lorem ipsum </a:t>
            </a:r>
            <a:br>
              <a:rPr lang="fr-FR" dirty="0"/>
            </a:br>
            <a:r>
              <a:rPr lang="fr-FR" dirty="0" err="1"/>
              <a:t>Poris</a:t>
            </a:r>
            <a:r>
              <a:rPr lang="fr-FR" dirty="0"/>
              <a:t> a qui </a:t>
            </a:r>
            <a:r>
              <a:rPr lang="fr-FR" dirty="0" err="1"/>
              <a:t>enis</a:t>
            </a:r>
            <a:r>
              <a:rPr lang="fr-FR" dirty="0"/>
              <a:t> </a:t>
            </a:r>
            <a:r>
              <a:rPr lang="fr-FR" dirty="0" err="1"/>
              <a:t>aut</a:t>
            </a:r>
            <a:r>
              <a:rPr lang="fr-FR" dirty="0"/>
              <a:t> est, </a:t>
            </a:r>
            <a:r>
              <a:rPr lang="fr-FR" dirty="0" err="1"/>
              <a:t>nihillu</a:t>
            </a:r>
            <a:r>
              <a:rPr lang="fr-FR" dirty="0"/>
              <a:t> </a:t>
            </a:r>
            <a:r>
              <a:rPr lang="fr-FR" dirty="0" err="1"/>
              <a:t>ptatibusae</a:t>
            </a:r>
            <a:r>
              <a:rPr lang="fr-FR" dirty="0"/>
              <a:t>.</a:t>
            </a:r>
            <a:endParaRPr lang="sv-SE" dirty="0"/>
          </a:p>
        </p:txBody>
      </p:sp>
      <p:sp>
        <p:nvSpPr>
          <p:cNvPr id="6" name="Platshållare för sidfot 17">
            <a:extLst>
              <a:ext uri="{FF2B5EF4-FFF2-40B4-BE49-F238E27FC236}">
                <a16:creationId xmlns:a16="http://schemas.microsoft.com/office/drawing/2014/main" id="{766290C5-E290-4DAB-8AF3-5E756DEE7FC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90525" y="17314332"/>
            <a:ext cx="5842635" cy="645055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sz="1800" b="1">
                <a:solidFill>
                  <a:schemeClr val="tx1"/>
                </a:solidFill>
                <a:latin typeface="+mn-lt"/>
              </a:defRPr>
            </a:lvl1pPr>
          </a:lstStyle>
          <a:p>
            <a:r>
              <a:rPr lang="sv-SE" dirty="0"/>
              <a:t>goteborg.se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1889DE51-7F8D-4659-A0E1-7AA89ABA9EB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955801" y="7193280"/>
            <a:ext cx="6375398" cy="8534400"/>
          </a:xfrm>
        </p:spPr>
        <p:txBody>
          <a:bodyPr/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</p:spTree>
    <p:extLst>
      <p:ext uri="{BB962C8B-B14F-4D97-AF65-F5344CB8AC3E}">
        <p14:creationId xmlns:p14="http://schemas.microsoft.com/office/powerpoint/2010/main" val="1023713695"/>
      </p:ext>
    </p:extLst>
  </p:cSld>
  <p:clrMapOvr>
    <a:masterClrMapping/>
  </p:clrMapOvr>
</p:sldLayout>
</file>

<file path=ppt/slideLayouts/slideLayout192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Schema/matsed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Platshållare för sidfot 3">
            <a:extLst>
              <a:ext uri="{FF2B5EF4-FFF2-40B4-BE49-F238E27FC236}">
                <a16:creationId xmlns:a16="http://schemas.microsoft.com/office/drawing/2014/main" id="{D7B04D3E-5FC4-4B43-9F7F-AD0BE59B014E}"/>
              </a:ext>
            </a:extLst>
          </p:cNvPr>
          <p:cNvSpPr>
            <a:spLocks noGrp="1"/>
          </p:cNvSpPr>
          <p:nvPr>
            <p:ph type="ftr" sz="quarter" idx="29"/>
          </p:nvPr>
        </p:nvSpPr>
        <p:spPr>
          <a:xfrm>
            <a:off x="390525" y="17314332"/>
            <a:ext cx="5842635" cy="645055"/>
          </a:xfrm>
        </p:spPr>
        <p:txBody>
          <a:bodyPr/>
          <a:lstStyle/>
          <a:p>
            <a:endParaRPr lang="sv-SE" dirty="0"/>
          </a:p>
        </p:txBody>
      </p:sp>
      <p:sp>
        <p:nvSpPr>
          <p:cNvPr id="27" name="Rubrik 1">
            <a:extLst>
              <a:ext uri="{FF2B5EF4-FFF2-40B4-BE49-F238E27FC236}">
                <a16:creationId xmlns:a16="http://schemas.microsoft.com/office/drawing/2014/main" id="{9D59E1D7-4CC1-4FA0-B282-0AEF3D5EA4E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90525" y="1525403"/>
            <a:ext cx="9505950" cy="645055"/>
          </a:xfrm>
        </p:spPr>
        <p:txBody>
          <a:bodyPr lIns="0" tIns="0" rIns="0" bIns="0" anchor="t" anchorCtr="0">
            <a:noAutofit/>
          </a:bodyPr>
          <a:lstStyle>
            <a:lvl1pPr algn="ctr">
              <a:defRPr sz="5500"/>
            </a:lvl1pPr>
          </a:lstStyle>
          <a:p>
            <a:r>
              <a:rPr lang="sv-SE" dirty="0"/>
              <a:t>Namn på verksamhet</a:t>
            </a:r>
          </a:p>
        </p:txBody>
      </p:sp>
      <p:sp>
        <p:nvSpPr>
          <p:cNvPr id="28" name="Platshållare för text 6">
            <a:extLst>
              <a:ext uri="{FF2B5EF4-FFF2-40B4-BE49-F238E27FC236}">
                <a16:creationId xmlns:a16="http://schemas.microsoft.com/office/drawing/2014/main" id="{9FEE7E44-5524-4A70-A26A-10AFE05FF71B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0525" y="2405179"/>
            <a:ext cx="9505950" cy="645056"/>
          </a:xfrm>
        </p:spPr>
        <p:txBody>
          <a:bodyPr>
            <a:normAutofit/>
          </a:bodyPr>
          <a:lstStyle>
            <a:lvl1pPr algn="ctr">
              <a:defRPr sz="3600"/>
            </a:lvl1pPr>
          </a:lstStyle>
          <a:p>
            <a:pPr lvl="0"/>
            <a:r>
              <a:rPr lang="sv-SE" dirty="0"/>
              <a:t>Händer i </a:t>
            </a:r>
            <a:r>
              <a:rPr lang="sv-SE" dirty="0" err="1"/>
              <a:t>xxMånad</a:t>
            </a:r>
            <a:endParaRPr lang="sv-SE" dirty="0"/>
          </a:p>
        </p:txBody>
      </p:sp>
      <p:sp>
        <p:nvSpPr>
          <p:cNvPr id="2" name="Platshållare för text 10">
            <a:extLst>
              <a:ext uri="{FF2B5EF4-FFF2-40B4-BE49-F238E27FC236}">
                <a16:creationId xmlns:a16="http://schemas.microsoft.com/office/drawing/2014/main" id="{5928A16F-5A71-C482-2EAD-2D298EDE2F9B}"/>
              </a:ext>
            </a:extLst>
          </p:cNvPr>
          <p:cNvSpPr>
            <a:spLocks noGrp="1"/>
          </p:cNvSpPr>
          <p:nvPr>
            <p:ph type="body" sz="quarter" idx="49" hasCustomPrompt="1"/>
          </p:nvPr>
        </p:nvSpPr>
        <p:spPr>
          <a:xfrm>
            <a:off x="962422" y="3818245"/>
            <a:ext cx="1953133" cy="1446212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54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X/X</a:t>
            </a:r>
          </a:p>
        </p:txBody>
      </p:sp>
      <p:sp>
        <p:nvSpPr>
          <p:cNvPr id="3" name="Platshållare för text 20">
            <a:extLst>
              <a:ext uri="{FF2B5EF4-FFF2-40B4-BE49-F238E27FC236}">
                <a16:creationId xmlns:a16="http://schemas.microsoft.com/office/drawing/2014/main" id="{D750489E-31BE-8C63-525B-205E50958F70}"/>
              </a:ext>
            </a:extLst>
          </p:cNvPr>
          <p:cNvSpPr>
            <a:spLocks noGrp="1"/>
          </p:cNvSpPr>
          <p:nvPr>
            <p:ph type="body" sz="quarter" idx="50" hasCustomPrompt="1"/>
          </p:nvPr>
        </p:nvSpPr>
        <p:spPr>
          <a:xfrm>
            <a:off x="3220529" y="3818245"/>
            <a:ext cx="4120071" cy="1446212"/>
          </a:xfrm>
        </p:spPr>
        <p:txBody>
          <a:bodyPr>
            <a:normAutofit/>
          </a:bodyPr>
          <a:lstStyle>
            <a:lvl1pPr>
              <a:spcBef>
                <a:spcPts val="600"/>
              </a:spcBef>
              <a:spcAft>
                <a:spcPts val="200"/>
              </a:spcAft>
              <a:defRPr sz="2900" b="1">
                <a:latin typeface="+mj-lt"/>
              </a:defRPr>
            </a:lvl1pPr>
            <a:lvl2pPr>
              <a:lnSpc>
                <a:spcPct val="100000"/>
              </a:lnSpc>
              <a:spcBef>
                <a:spcPts val="100"/>
              </a:spcBef>
              <a:defRPr sz="2900">
                <a:latin typeface="+mn-lt"/>
              </a:defRPr>
            </a:lvl2pPr>
            <a:lvl3pPr>
              <a:lnSpc>
                <a:spcPct val="100000"/>
              </a:lnSpc>
              <a:defRPr sz="2000"/>
            </a:lvl3pPr>
            <a:lvl4pPr>
              <a:lnSpc>
                <a:spcPct val="100000"/>
              </a:lnSpc>
              <a:defRPr sz="2000">
                <a:latin typeface="+mn-lt"/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2000"/>
            </a:lvl5pPr>
          </a:lstStyle>
          <a:p>
            <a:pPr lvl="0"/>
            <a:r>
              <a:rPr lang="sv-SE" dirty="0"/>
              <a:t>Evenemangsrubrik</a:t>
            </a:r>
          </a:p>
          <a:p>
            <a:pPr lvl="1"/>
            <a:r>
              <a:rPr lang="sv-SE" dirty="0"/>
              <a:t>Plats, rum, våning</a:t>
            </a:r>
          </a:p>
          <a:p>
            <a:pPr lvl="1"/>
            <a:r>
              <a:rPr lang="sv-SE" dirty="0"/>
              <a:t>Kl. 14.00</a:t>
            </a:r>
          </a:p>
        </p:txBody>
      </p:sp>
      <p:sp>
        <p:nvSpPr>
          <p:cNvPr id="4" name="Platshållare för text 10">
            <a:extLst>
              <a:ext uri="{FF2B5EF4-FFF2-40B4-BE49-F238E27FC236}">
                <a16:creationId xmlns:a16="http://schemas.microsoft.com/office/drawing/2014/main" id="{5F7F3BFB-734C-AE01-08E4-CF7421120ADB}"/>
              </a:ext>
            </a:extLst>
          </p:cNvPr>
          <p:cNvSpPr>
            <a:spLocks noGrp="1"/>
          </p:cNvSpPr>
          <p:nvPr>
            <p:ph type="body" sz="quarter" idx="51" hasCustomPrompt="1"/>
          </p:nvPr>
        </p:nvSpPr>
        <p:spPr>
          <a:xfrm>
            <a:off x="7551440" y="3818245"/>
            <a:ext cx="2127150" cy="1446212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38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00.00</a:t>
            </a:r>
          </a:p>
        </p:txBody>
      </p:sp>
      <p:sp>
        <p:nvSpPr>
          <p:cNvPr id="5" name="Platshållare för text 10">
            <a:extLst>
              <a:ext uri="{FF2B5EF4-FFF2-40B4-BE49-F238E27FC236}">
                <a16:creationId xmlns:a16="http://schemas.microsoft.com/office/drawing/2014/main" id="{0A9A0A52-8C35-7982-AE7B-A0CFE2014868}"/>
              </a:ext>
            </a:extLst>
          </p:cNvPr>
          <p:cNvSpPr>
            <a:spLocks noGrp="1"/>
          </p:cNvSpPr>
          <p:nvPr>
            <p:ph type="body" sz="quarter" idx="52" hasCustomPrompt="1"/>
          </p:nvPr>
        </p:nvSpPr>
        <p:spPr>
          <a:xfrm>
            <a:off x="962422" y="5803926"/>
            <a:ext cx="1953133" cy="1446212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54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X/X</a:t>
            </a:r>
          </a:p>
        </p:txBody>
      </p:sp>
      <p:sp>
        <p:nvSpPr>
          <p:cNvPr id="6" name="Platshållare för text 20">
            <a:extLst>
              <a:ext uri="{FF2B5EF4-FFF2-40B4-BE49-F238E27FC236}">
                <a16:creationId xmlns:a16="http://schemas.microsoft.com/office/drawing/2014/main" id="{2D9ACA94-EF26-D6FA-E56E-A48A8FCD3AF0}"/>
              </a:ext>
            </a:extLst>
          </p:cNvPr>
          <p:cNvSpPr>
            <a:spLocks noGrp="1"/>
          </p:cNvSpPr>
          <p:nvPr>
            <p:ph type="body" sz="quarter" idx="53" hasCustomPrompt="1"/>
          </p:nvPr>
        </p:nvSpPr>
        <p:spPr>
          <a:xfrm>
            <a:off x="3220529" y="5803926"/>
            <a:ext cx="4120071" cy="1446212"/>
          </a:xfrm>
        </p:spPr>
        <p:txBody>
          <a:bodyPr>
            <a:normAutofit/>
          </a:bodyPr>
          <a:lstStyle>
            <a:lvl1pPr>
              <a:spcBef>
                <a:spcPts val="600"/>
              </a:spcBef>
              <a:spcAft>
                <a:spcPts val="200"/>
              </a:spcAft>
              <a:defRPr sz="2900" b="1">
                <a:latin typeface="+mj-lt"/>
              </a:defRPr>
            </a:lvl1pPr>
            <a:lvl2pPr>
              <a:lnSpc>
                <a:spcPct val="100000"/>
              </a:lnSpc>
              <a:spcBef>
                <a:spcPts val="100"/>
              </a:spcBef>
              <a:defRPr sz="2900">
                <a:latin typeface="+mn-lt"/>
              </a:defRPr>
            </a:lvl2pPr>
            <a:lvl3pPr>
              <a:lnSpc>
                <a:spcPct val="100000"/>
              </a:lnSpc>
              <a:defRPr sz="2000"/>
            </a:lvl3pPr>
            <a:lvl4pPr>
              <a:lnSpc>
                <a:spcPct val="100000"/>
              </a:lnSpc>
              <a:defRPr sz="2000">
                <a:latin typeface="+mn-lt"/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2000"/>
            </a:lvl5pPr>
          </a:lstStyle>
          <a:p>
            <a:pPr lvl="0"/>
            <a:r>
              <a:rPr lang="sv-SE" dirty="0"/>
              <a:t>Evenemangsrubrik</a:t>
            </a:r>
          </a:p>
          <a:p>
            <a:pPr lvl="1"/>
            <a:r>
              <a:rPr lang="sv-SE" dirty="0"/>
              <a:t>Plats, rum, våning</a:t>
            </a:r>
          </a:p>
          <a:p>
            <a:pPr lvl="1"/>
            <a:r>
              <a:rPr lang="sv-SE" dirty="0"/>
              <a:t>Kl. 14.00</a:t>
            </a:r>
          </a:p>
        </p:txBody>
      </p:sp>
      <p:sp>
        <p:nvSpPr>
          <p:cNvPr id="7" name="Platshållare för text 10">
            <a:extLst>
              <a:ext uri="{FF2B5EF4-FFF2-40B4-BE49-F238E27FC236}">
                <a16:creationId xmlns:a16="http://schemas.microsoft.com/office/drawing/2014/main" id="{20AC1FD6-F199-F50B-CFF6-4318A9F4406E}"/>
              </a:ext>
            </a:extLst>
          </p:cNvPr>
          <p:cNvSpPr>
            <a:spLocks noGrp="1"/>
          </p:cNvSpPr>
          <p:nvPr>
            <p:ph type="body" sz="quarter" idx="54" hasCustomPrompt="1"/>
          </p:nvPr>
        </p:nvSpPr>
        <p:spPr>
          <a:xfrm>
            <a:off x="7551440" y="5803926"/>
            <a:ext cx="2127150" cy="1446212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38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00.00</a:t>
            </a:r>
          </a:p>
        </p:txBody>
      </p:sp>
      <p:sp>
        <p:nvSpPr>
          <p:cNvPr id="8" name="Platshållare för text 10">
            <a:extLst>
              <a:ext uri="{FF2B5EF4-FFF2-40B4-BE49-F238E27FC236}">
                <a16:creationId xmlns:a16="http://schemas.microsoft.com/office/drawing/2014/main" id="{67EDB7CE-5E1C-E831-FA76-8D4914B35511}"/>
              </a:ext>
            </a:extLst>
          </p:cNvPr>
          <p:cNvSpPr>
            <a:spLocks noGrp="1"/>
          </p:cNvSpPr>
          <p:nvPr>
            <p:ph type="body" sz="quarter" idx="55" hasCustomPrompt="1"/>
          </p:nvPr>
        </p:nvSpPr>
        <p:spPr>
          <a:xfrm>
            <a:off x="962422" y="7789607"/>
            <a:ext cx="1953133" cy="1446212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54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X/X</a:t>
            </a:r>
          </a:p>
        </p:txBody>
      </p:sp>
      <p:sp>
        <p:nvSpPr>
          <p:cNvPr id="9" name="Platshållare för text 20">
            <a:extLst>
              <a:ext uri="{FF2B5EF4-FFF2-40B4-BE49-F238E27FC236}">
                <a16:creationId xmlns:a16="http://schemas.microsoft.com/office/drawing/2014/main" id="{8E6054F1-923B-2E85-FB25-7C75E1C33974}"/>
              </a:ext>
            </a:extLst>
          </p:cNvPr>
          <p:cNvSpPr>
            <a:spLocks noGrp="1"/>
          </p:cNvSpPr>
          <p:nvPr>
            <p:ph type="body" sz="quarter" idx="56" hasCustomPrompt="1"/>
          </p:nvPr>
        </p:nvSpPr>
        <p:spPr>
          <a:xfrm>
            <a:off x="3220529" y="7789607"/>
            <a:ext cx="4120071" cy="1446212"/>
          </a:xfrm>
        </p:spPr>
        <p:txBody>
          <a:bodyPr>
            <a:normAutofit/>
          </a:bodyPr>
          <a:lstStyle>
            <a:lvl1pPr>
              <a:spcBef>
                <a:spcPts val="600"/>
              </a:spcBef>
              <a:spcAft>
                <a:spcPts val="200"/>
              </a:spcAft>
              <a:defRPr sz="2900" b="1">
                <a:latin typeface="+mj-lt"/>
              </a:defRPr>
            </a:lvl1pPr>
            <a:lvl2pPr>
              <a:lnSpc>
                <a:spcPct val="100000"/>
              </a:lnSpc>
              <a:spcBef>
                <a:spcPts val="100"/>
              </a:spcBef>
              <a:defRPr sz="2900">
                <a:latin typeface="+mn-lt"/>
              </a:defRPr>
            </a:lvl2pPr>
            <a:lvl3pPr>
              <a:lnSpc>
                <a:spcPct val="100000"/>
              </a:lnSpc>
              <a:defRPr sz="2000"/>
            </a:lvl3pPr>
            <a:lvl4pPr>
              <a:lnSpc>
                <a:spcPct val="100000"/>
              </a:lnSpc>
              <a:defRPr sz="2000">
                <a:latin typeface="+mn-lt"/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2000"/>
            </a:lvl5pPr>
          </a:lstStyle>
          <a:p>
            <a:pPr lvl="0"/>
            <a:r>
              <a:rPr lang="sv-SE" dirty="0"/>
              <a:t>Evenemangsrubrik</a:t>
            </a:r>
          </a:p>
          <a:p>
            <a:pPr lvl="1"/>
            <a:r>
              <a:rPr lang="sv-SE" dirty="0"/>
              <a:t>Plats, rum, våning</a:t>
            </a:r>
          </a:p>
          <a:p>
            <a:pPr lvl="1"/>
            <a:r>
              <a:rPr lang="sv-SE" dirty="0"/>
              <a:t>Kl. 14.00</a:t>
            </a:r>
          </a:p>
        </p:txBody>
      </p:sp>
      <p:sp>
        <p:nvSpPr>
          <p:cNvPr id="10" name="Platshållare för text 10">
            <a:extLst>
              <a:ext uri="{FF2B5EF4-FFF2-40B4-BE49-F238E27FC236}">
                <a16:creationId xmlns:a16="http://schemas.microsoft.com/office/drawing/2014/main" id="{5666D2AF-7771-C925-0F3F-20F1A0B41094}"/>
              </a:ext>
            </a:extLst>
          </p:cNvPr>
          <p:cNvSpPr>
            <a:spLocks noGrp="1"/>
          </p:cNvSpPr>
          <p:nvPr>
            <p:ph type="body" sz="quarter" idx="57" hasCustomPrompt="1"/>
          </p:nvPr>
        </p:nvSpPr>
        <p:spPr>
          <a:xfrm>
            <a:off x="7551440" y="7789607"/>
            <a:ext cx="2127150" cy="1446212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38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00.00</a:t>
            </a:r>
          </a:p>
        </p:txBody>
      </p:sp>
      <p:sp>
        <p:nvSpPr>
          <p:cNvPr id="12" name="Platshållare för text 10">
            <a:extLst>
              <a:ext uri="{FF2B5EF4-FFF2-40B4-BE49-F238E27FC236}">
                <a16:creationId xmlns:a16="http://schemas.microsoft.com/office/drawing/2014/main" id="{2437160E-8D70-B5B9-EBA0-D1C2BC2CE877}"/>
              </a:ext>
            </a:extLst>
          </p:cNvPr>
          <p:cNvSpPr>
            <a:spLocks noGrp="1"/>
          </p:cNvSpPr>
          <p:nvPr>
            <p:ph type="body" sz="quarter" idx="58" hasCustomPrompt="1"/>
          </p:nvPr>
        </p:nvSpPr>
        <p:spPr>
          <a:xfrm>
            <a:off x="962422" y="9775288"/>
            <a:ext cx="1953133" cy="1446212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54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X/X</a:t>
            </a:r>
          </a:p>
        </p:txBody>
      </p:sp>
      <p:sp>
        <p:nvSpPr>
          <p:cNvPr id="13" name="Platshållare för text 20">
            <a:extLst>
              <a:ext uri="{FF2B5EF4-FFF2-40B4-BE49-F238E27FC236}">
                <a16:creationId xmlns:a16="http://schemas.microsoft.com/office/drawing/2014/main" id="{6E493699-6833-DF27-96AC-74735F56A89B}"/>
              </a:ext>
            </a:extLst>
          </p:cNvPr>
          <p:cNvSpPr>
            <a:spLocks noGrp="1"/>
          </p:cNvSpPr>
          <p:nvPr>
            <p:ph type="body" sz="quarter" idx="59" hasCustomPrompt="1"/>
          </p:nvPr>
        </p:nvSpPr>
        <p:spPr>
          <a:xfrm>
            <a:off x="3220529" y="9775288"/>
            <a:ext cx="4120071" cy="1446212"/>
          </a:xfrm>
        </p:spPr>
        <p:txBody>
          <a:bodyPr>
            <a:normAutofit/>
          </a:bodyPr>
          <a:lstStyle>
            <a:lvl1pPr>
              <a:spcBef>
                <a:spcPts val="600"/>
              </a:spcBef>
              <a:spcAft>
                <a:spcPts val="200"/>
              </a:spcAft>
              <a:defRPr sz="2900" b="1">
                <a:latin typeface="+mj-lt"/>
              </a:defRPr>
            </a:lvl1pPr>
            <a:lvl2pPr>
              <a:lnSpc>
                <a:spcPct val="100000"/>
              </a:lnSpc>
              <a:spcBef>
                <a:spcPts val="100"/>
              </a:spcBef>
              <a:defRPr sz="2900">
                <a:latin typeface="+mn-lt"/>
              </a:defRPr>
            </a:lvl2pPr>
            <a:lvl3pPr>
              <a:lnSpc>
                <a:spcPct val="100000"/>
              </a:lnSpc>
              <a:defRPr sz="2000"/>
            </a:lvl3pPr>
            <a:lvl4pPr>
              <a:lnSpc>
                <a:spcPct val="100000"/>
              </a:lnSpc>
              <a:defRPr sz="2000">
                <a:latin typeface="+mn-lt"/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2000"/>
            </a:lvl5pPr>
          </a:lstStyle>
          <a:p>
            <a:pPr lvl="0"/>
            <a:r>
              <a:rPr lang="sv-SE" dirty="0"/>
              <a:t>Evenemangsrubrik</a:t>
            </a:r>
          </a:p>
          <a:p>
            <a:pPr lvl="1"/>
            <a:r>
              <a:rPr lang="sv-SE" dirty="0"/>
              <a:t>Plats, rum, våning</a:t>
            </a:r>
          </a:p>
          <a:p>
            <a:pPr lvl="1"/>
            <a:r>
              <a:rPr lang="sv-SE" dirty="0"/>
              <a:t>Kl. 14.00</a:t>
            </a:r>
          </a:p>
        </p:txBody>
      </p:sp>
      <p:sp>
        <p:nvSpPr>
          <p:cNvPr id="14" name="Platshållare för text 10">
            <a:extLst>
              <a:ext uri="{FF2B5EF4-FFF2-40B4-BE49-F238E27FC236}">
                <a16:creationId xmlns:a16="http://schemas.microsoft.com/office/drawing/2014/main" id="{2749FD2E-EE21-3191-F3D7-E005A3ACDE89}"/>
              </a:ext>
            </a:extLst>
          </p:cNvPr>
          <p:cNvSpPr>
            <a:spLocks noGrp="1"/>
          </p:cNvSpPr>
          <p:nvPr>
            <p:ph type="body" sz="quarter" idx="60" hasCustomPrompt="1"/>
          </p:nvPr>
        </p:nvSpPr>
        <p:spPr>
          <a:xfrm>
            <a:off x="7551440" y="9775288"/>
            <a:ext cx="2127150" cy="1446212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38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00.00</a:t>
            </a:r>
          </a:p>
        </p:txBody>
      </p:sp>
      <p:sp>
        <p:nvSpPr>
          <p:cNvPr id="15" name="Platshållare för text 10">
            <a:extLst>
              <a:ext uri="{FF2B5EF4-FFF2-40B4-BE49-F238E27FC236}">
                <a16:creationId xmlns:a16="http://schemas.microsoft.com/office/drawing/2014/main" id="{469C8DE8-EE8E-D17F-33F3-D8DF5AA7BF9F}"/>
              </a:ext>
            </a:extLst>
          </p:cNvPr>
          <p:cNvSpPr>
            <a:spLocks noGrp="1"/>
          </p:cNvSpPr>
          <p:nvPr>
            <p:ph type="body" sz="quarter" idx="61" hasCustomPrompt="1"/>
          </p:nvPr>
        </p:nvSpPr>
        <p:spPr>
          <a:xfrm>
            <a:off x="962422" y="11760969"/>
            <a:ext cx="1953133" cy="1446212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54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X/X</a:t>
            </a:r>
          </a:p>
        </p:txBody>
      </p:sp>
      <p:sp>
        <p:nvSpPr>
          <p:cNvPr id="16" name="Platshållare för text 20">
            <a:extLst>
              <a:ext uri="{FF2B5EF4-FFF2-40B4-BE49-F238E27FC236}">
                <a16:creationId xmlns:a16="http://schemas.microsoft.com/office/drawing/2014/main" id="{298E9F3A-D51C-8F44-D131-977CD37715F6}"/>
              </a:ext>
            </a:extLst>
          </p:cNvPr>
          <p:cNvSpPr>
            <a:spLocks noGrp="1"/>
          </p:cNvSpPr>
          <p:nvPr>
            <p:ph type="body" sz="quarter" idx="62" hasCustomPrompt="1"/>
          </p:nvPr>
        </p:nvSpPr>
        <p:spPr>
          <a:xfrm>
            <a:off x="3220529" y="11760969"/>
            <a:ext cx="4120071" cy="1446212"/>
          </a:xfrm>
        </p:spPr>
        <p:txBody>
          <a:bodyPr>
            <a:normAutofit/>
          </a:bodyPr>
          <a:lstStyle>
            <a:lvl1pPr>
              <a:spcBef>
                <a:spcPts val="600"/>
              </a:spcBef>
              <a:spcAft>
                <a:spcPts val="200"/>
              </a:spcAft>
              <a:defRPr sz="2900" b="1">
                <a:latin typeface="+mj-lt"/>
              </a:defRPr>
            </a:lvl1pPr>
            <a:lvl2pPr>
              <a:lnSpc>
                <a:spcPct val="100000"/>
              </a:lnSpc>
              <a:spcBef>
                <a:spcPts val="100"/>
              </a:spcBef>
              <a:defRPr sz="2900">
                <a:latin typeface="+mn-lt"/>
              </a:defRPr>
            </a:lvl2pPr>
            <a:lvl3pPr>
              <a:lnSpc>
                <a:spcPct val="100000"/>
              </a:lnSpc>
              <a:defRPr sz="2000"/>
            </a:lvl3pPr>
            <a:lvl4pPr>
              <a:lnSpc>
                <a:spcPct val="100000"/>
              </a:lnSpc>
              <a:defRPr sz="2000">
                <a:latin typeface="+mn-lt"/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2000"/>
            </a:lvl5pPr>
          </a:lstStyle>
          <a:p>
            <a:pPr lvl="0"/>
            <a:r>
              <a:rPr lang="sv-SE" dirty="0"/>
              <a:t>Evenemangsrubrik</a:t>
            </a:r>
          </a:p>
          <a:p>
            <a:pPr lvl="1"/>
            <a:r>
              <a:rPr lang="sv-SE" dirty="0"/>
              <a:t>Plats, rum, våning</a:t>
            </a:r>
          </a:p>
          <a:p>
            <a:pPr lvl="1"/>
            <a:r>
              <a:rPr lang="sv-SE" dirty="0"/>
              <a:t>Kl. 14.00</a:t>
            </a:r>
          </a:p>
        </p:txBody>
      </p:sp>
      <p:sp>
        <p:nvSpPr>
          <p:cNvPr id="17" name="Platshållare för text 10">
            <a:extLst>
              <a:ext uri="{FF2B5EF4-FFF2-40B4-BE49-F238E27FC236}">
                <a16:creationId xmlns:a16="http://schemas.microsoft.com/office/drawing/2014/main" id="{1A09BC35-80AE-E36C-5FAF-A008F6C9CFAC}"/>
              </a:ext>
            </a:extLst>
          </p:cNvPr>
          <p:cNvSpPr>
            <a:spLocks noGrp="1"/>
          </p:cNvSpPr>
          <p:nvPr>
            <p:ph type="body" sz="quarter" idx="63" hasCustomPrompt="1"/>
          </p:nvPr>
        </p:nvSpPr>
        <p:spPr>
          <a:xfrm>
            <a:off x="7551440" y="11760969"/>
            <a:ext cx="2127150" cy="1446212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38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00.00</a:t>
            </a:r>
          </a:p>
        </p:txBody>
      </p:sp>
      <p:sp>
        <p:nvSpPr>
          <p:cNvPr id="18" name="Platshållare för text 10">
            <a:extLst>
              <a:ext uri="{FF2B5EF4-FFF2-40B4-BE49-F238E27FC236}">
                <a16:creationId xmlns:a16="http://schemas.microsoft.com/office/drawing/2014/main" id="{1D6E7D0C-0DA4-10FD-A0B4-0E131A44215E}"/>
              </a:ext>
            </a:extLst>
          </p:cNvPr>
          <p:cNvSpPr>
            <a:spLocks noGrp="1"/>
          </p:cNvSpPr>
          <p:nvPr>
            <p:ph type="body" sz="quarter" idx="64" hasCustomPrompt="1"/>
          </p:nvPr>
        </p:nvSpPr>
        <p:spPr>
          <a:xfrm>
            <a:off x="962422" y="13746649"/>
            <a:ext cx="1953133" cy="1446212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54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X/X</a:t>
            </a:r>
          </a:p>
        </p:txBody>
      </p:sp>
      <p:sp>
        <p:nvSpPr>
          <p:cNvPr id="19" name="Platshållare för text 20">
            <a:extLst>
              <a:ext uri="{FF2B5EF4-FFF2-40B4-BE49-F238E27FC236}">
                <a16:creationId xmlns:a16="http://schemas.microsoft.com/office/drawing/2014/main" id="{851FB163-68CC-7267-BD67-48E3571C1A53}"/>
              </a:ext>
            </a:extLst>
          </p:cNvPr>
          <p:cNvSpPr>
            <a:spLocks noGrp="1"/>
          </p:cNvSpPr>
          <p:nvPr>
            <p:ph type="body" sz="quarter" idx="65" hasCustomPrompt="1"/>
          </p:nvPr>
        </p:nvSpPr>
        <p:spPr>
          <a:xfrm>
            <a:off x="3220529" y="13746649"/>
            <a:ext cx="4120071" cy="1446212"/>
          </a:xfrm>
        </p:spPr>
        <p:txBody>
          <a:bodyPr>
            <a:normAutofit/>
          </a:bodyPr>
          <a:lstStyle>
            <a:lvl1pPr>
              <a:spcBef>
                <a:spcPts val="600"/>
              </a:spcBef>
              <a:spcAft>
                <a:spcPts val="200"/>
              </a:spcAft>
              <a:defRPr sz="2900" b="1">
                <a:latin typeface="+mj-lt"/>
              </a:defRPr>
            </a:lvl1pPr>
            <a:lvl2pPr>
              <a:lnSpc>
                <a:spcPct val="100000"/>
              </a:lnSpc>
              <a:spcBef>
                <a:spcPts val="100"/>
              </a:spcBef>
              <a:defRPr sz="2900">
                <a:latin typeface="+mn-lt"/>
              </a:defRPr>
            </a:lvl2pPr>
            <a:lvl3pPr>
              <a:lnSpc>
                <a:spcPct val="100000"/>
              </a:lnSpc>
              <a:defRPr sz="2000"/>
            </a:lvl3pPr>
            <a:lvl4pPr>
              <a:lnSpc>
                <a:spcPct val="100000"/>
              </a:lnSpc>
              <a:defRPr sz="2000">
                <a:latin typeface="+mn-lt"/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2000"/>
            </a:lvl5pPr>
          </a:lstStyle>
          <a:p>
            <a:pPr lvl="0"/>
            <a:r>
              <a:rPr lang="sv-SE" dirty="0"/>
              <a:t>Evenemangsrubrik</a:t>
            </a:r>
          </a:p>
          <a:p>
            <a:pPr lvl="1"/>
            <a:r>
              <a:rPr lang="sv-SE" dirty="0"/>
              <a:t>Plats, rum, våning</a:t>
            </a:r>
          </a:p>
          <a:p>
            <a:pPr lvl="1"/>
            <a:r>
              <a:rPr lang="sv-SE" dirty="0"/>
              <a:t>Kl. 14.00</a:t>
            </a:r>
          </a:p>
        </p:txBody>
      </p:sp>
      <p:sp>
        <p:nvSpPr>
          <p:cNvPr id="20" name="Platshållare för text 10">
            <a:extLst>
              <a:ext uri="{FF2B5EF4-FFF2-40B4-BE49-F238E27FC236}">
                <a16:creationId xmlns:a16="http://schemas.microsoft.com/office/drawing/2014/main" id="{845F6AB6-9094-66F5-5B60-DF4ED03279F5}"/>
              </a:ext>
            </a:extLst>
          </p:cNvPr>
          <p:cNvSpPr>
            <a:spLocks noGrp="1"/>
          </p:cNvSpPr>
          <p:nvPr>
            <p:ph type="body" sz="quarter" idx="66" hasCustomPrompt="1"/>
          </p:nvPr>
        </p:nvSpPr>
        <p:spPr>
          <a:xfrm>
            <a:off x="7551440" y="13746649"/>
            <a:ext cx="2127150" cy="1446212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38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00.00</a:t>
            </a:r>
          </a:p>
        </p:txBody>
      </p:sp>
    </p:spTree>
    <p:extLst>
      <p:ext uri="{BB962C8B-B14F-4D97-AF65-F5344CB8AC3E}">
        <p14:creationId xmlns:p14="http://schemas.microsoft.com/office/powerpoint/2010/main" val="1410689127"/>
      </p:ext>
    </p:extLst>
  </p:cSld>
  <p:clrMapOvr>
    <a:masterClrMapping/>
  </p:clrMapOvr>
</p:sldLayout>
</file>

<file path=ppt/slideLayouts/slideLayout193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Schema/matsedel färre datu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7612C9F-79AA-44EB-BEB8-370CA9225D8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90525" y="1525403"/>
            <a:ext cx="9505950" cy="645055"/>
          </a:xfrm>
        </p:spPr>
        <p:txBody>
          <a:bodyPr lIns="0" tIns="0" rIns="0" bIns="0" anchor="t" anchorCtr="0">
            <a:noAutofit/>
          </a:bodyPr>
          <a:lstStyle>
            <a:lvl1pPr algn="ctr">
              <a:defRPr sz="5500"/>
            </a:lvl1pPr>
          </a:lstStyle>
          <a:p>
            <a:r>
              <a:rPr lang="sv-SE" dirty="0"/>
              <a:t>Namn på verksamhet</a:t>
            </a:r>
          </a:p>
        </p:txBody>
      </p:sp>
      <p:sp>
        <p:nvSpPr>
          <p:cNvPr id="51" name="Platshållare för sidfot 3">
            <a:extLst>
              <a:ext uri="{FF2B5EF4-FFF2-40B4-BE49-F238E27FC236}">
                <a16:creationId xmlns:a16="http://schemas.microsoft.com/office/drawing/2014/main" id="{8C549C2B-A32E-452C-853D-ED88DF73100B}"/>
              </a:ext>
            </a:extLst>
          </p:cNvPr>
          <p:cNvSpPr>
            <a:spLocks noGrp="1"/>
          </p:cNvSpPr>
          <p:nvPr>
            <p:ph type="ftr" sz="quarter" idx="25"/>
          </p:nvPr>
        </p:nvSpPr>
        <p:spPr>
          <a:xfrm>
            <a:off x="390525" y="17314332"/>
            <a:ext cx="5842635" cy="645055"/>
          </a:xfrm>
        </p:spPr>
        <p:txBody>
          <a:bodyPr/>
          <a:lstStyle/>
          <a:p>
            <a:endParaRPr lang="sv-SE" dirty="0"/>
          </a:p>
        </p:txBody>
      </p:sp>
      <p:sp>
        <p:nvSpPr>
          <p:cNvPr id="52" name="Platshållare för text 6">
            <a:extLst>
              <a:ext uri="{FF2B5EF4-FFF2-40B4-BE49-F238E27FC236}">
                <a16:creationId xmlns:a16="http://schemas.microsoft.com/office/drawing/2014/main" id="{A740DA9A-192C-467C-844C-55BA1C995008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0525" y="2405179"/>
            <a:ext cx="9505950" cy="645056"/>
          </a:xfrm>
        </p:spPr>
        <p:txBody>
          <a:bodyPr>
            <a:normAutofit/>
          </a:bodyPr>
          <a:lstStyle>
            <a:lvl1pPr algn="ctr">
              <a:defRPr sz="3600"/>
            </a:lvl1pPr>
          </a:lstStyle>
          <a:p>
            <a:pPr lvl="0"/>
            <a:r>
              <a:rPr lang="sv-SE" dirty="0"/>
              <a:t>Händer i </a:t>
            </a:r>
            <a:r>
              <a:rPr lang="sv-SE" dirty="0" err="1"/>
              <a:t>xxMånad</a:t>
            </a:r>
            <a:endParaRPr lang="sv-SE" dirty="0"/>
          </a:p>
        </p:txBody>
      </p:sp>
      <p:sp>
        <p:nvSpPr>
          <p:cNvPr id="3" name="Platshållare för text 10">
            <a:extLst>
              <a:ext uri="{FF2B5EF4-FFF2-40B4-BE49-F238E27FC236}">
                <a16:creationId xmlns:a16="http://schemas.microsoft.com/office/drawing/2014/main" id="{56264C4C-9D3A-5AA4-5E67-000F3C7A87E0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1148842" y="3616427"/>
            <a:ext cx="1953133" cy="1446212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38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00.00</a:t>
            </a:r>
          </a:p>
        </p:txBody>
      </p:sp>
      <p:sp>
        <p:nvSpPr>
          <p:cNvPr id="4" name="Platshållare för text 20">
            <a:extLst>
              <a:ext uri="{FF2B5EF4-FFF2-40B4-BE49-F238E27FC236}">
                <a16:creationId xmlns:a16="http://schemas.microsoft.com/office/drawing/2014/main" id="{D7939B14-D01E-0F60-F200-4F593620AC3D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3406949" y="3616427"/>
            <a:ext cx="6010100" cy="1446212"/>
          </a:xfrm>
        </p:spPr>
        <p:txBody>
          <a:bodyPr>
            <a:normAutofit/>
          </a:bodyPr>
          <a:lstStyle>
            <a:lvl1pPr>
              <a:spcBef>
                <a:spcPts val="600"/>
              </a:spcBef>
              <a:spcAft>
                <a:spcPts val="200"/>
              </a:spcAft>
              <a:defRPr sz="2900" b="1">
                <a:latin typeface="+mj-lt"/>
              </a:defRPr>
            </a:lvl1pPr>
            <a:lvl2pPr>
              <a:lnSpc>
                <a:spcPct val="100000"/>
              </a:lnSpc>
              <a:spcBef>
                <a:spcPts val="100"/>
              </a:spcBef>
              <a:defRPr sz="2900">
                <a:latin typeface="+mn-lt"/>
              </a:defRPr>
            </a:lvl2pPr>
            <a:lvl3pPr>
              <a:lnSpc>
                <a:spcPct val="100000"/>
              </a:lnSpc>
              <a:defRPr sz="2000"/>
            </a:lvl3pPr>
            <a:lvl4pPr>
              <a:lnSpc>
                <a:spcPct val="100000"/>
              </a:lnSpc>
              <a:defRPr sz="2000">
                <a:latin typeface="+mn-lt"/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2000"/>
            </a:lvl5pPr>
          </a:lstStyle>
          <a:p>
            <a:pPr lvl="0"/>
            <a:r>
              <a:rPr lang="sv-SE" dirty="0"/>
              <a:t>Evenemangsrubrik</a:t>
            </a:r>
          </a:p>
          <a:p>
            <a:pPr lvl="1"/>
            <a:r>
              <a:rPr lang="sv-SE" dirty="0"/>
              <a:t>Plats, rum, våning</a:t>
            </a:r>
          </a:p>
          <a:p>
            <a:pPr lvl="1"/>
            <a:r>
              <a:rPr lang="sv-SE" dirty="0"/>
              <a:t>Kl. 14.00</a:t>
            </a:r>
          </a:p>
        </p:txBody>
      </p:sp>
      <p:sp>
        <p:nvSpPr>
          <p:cNvPr id="14" name="Platshållare för text 10">
            <a:extLst>
              <a:ext uri="{FF2B5EF4-FFF2-40B4-BE49-F238E27FC236}">
                <a16:creationId xmlns:a16="http://schemas.microsoft.com/office/drawing/2014/main" id="{5C310928-38C0-4EC9-86BE-CC5CE698FF93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1148842" y="5374361"/>
            <a:ext cx="1953133" cy="1446212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38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00.00</a:t>
            </a:r>
          </a:p>
        </p:txBody>
      </p:sp>
      <p:sp>
        <p:nvSpPr>
          <p:cNvPr id="15" name="Platshållare för text 20">
            <a:extLst>
              <a:ext uri="{FF2B5EF4-FFF2-40B4-BE49-F238E27FC236}">
                <a16:creationId xmlns:a16="http://schemas.microsoft.com/office/drawing/2014/main" id="{3C1F7024-463F-EBF7-E482-AB8033C22A8E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3406949" y="5374361"/>
            <a:ext cx="6010100" cy="1446212"/>
          </a:xfrm>
        </p:spPr>
        <p:txBody>
          <a:bodyPr>
            <a:normAutofit/>
          </a:bodyPr>
          <a:lstStyle>
            <a:lvl1pPr>
              <a:spcBef>
                <a:spcPts val="600"/>
              </a:spcBef>
              <a:spcAft>
                <a:spcPts val="200"/>
              </a:spcAft>
              <a:defRPr sz="2900" b="1">
                <a:latin typeface="+mj-lt"/>
              </a:defRPr>
            </a:lvl1pPr>
            <a:lvl2pPr>
              <a:lnSpc>
                <a:spcPct val="100000"/>
              </a:lnSpc>
              <a:spcBef>
                <a:spcPts val="100"/>
              </a:spcBef>
              <a:defRPr sz="2900">
                <a:latin typeface="+mn-lt"/>
              </a:defRPr>
            </a:lvl2pPr>
            <a:lvl3pPr>
              <a:lnSpc>
                <a:spcPct val="100000"/>
              </a:lnSpc>
              <a:defRPr sz="2000"/>
            </a:lvl3pPr>
            <a:lvl4pPr>
              <a:lnSpc>
                <a:spcPct val="100000"/>
              </a:lnSpc>
              <a:defRPr sz="2000">
                <a:latin typeface="+mn-lt"/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2000"/>
            </a:lvl5pPr>
          </a:lstStyle>
          <a:p>
            <a:pPr lvl="0"/>
            <a:r>
              <a:rPr lang="sv-SE" dirty="0"/>
              <a:t>Evenemangsrubrik</a:t>
            </a:r>
          </a:p>
          <a:p>
            <a:pPr lvl="1"/>
            <a:r>
              <a:rPr lang="sv-SE" dirty="0"/>
              <a:t>Plats, rum, våning</a:t>
            </a:r>
          </a:p>
          <a:p>
            <a:pPr lvl="1"/>
            <a:r>
              <a:rPr lang="sv-SE" dirty="0"/>
              <a:t>Kl. 14.00</a:t>
            </a:r>
          </a:p>
        </p:txBody>
      </p:sp>
      <p:sp>
        <p:nvSpPr>
          <p:cNvPr id="16" name="Platshållare för text 10">
            <a:extLst>
              <a:ext uri="{FF2B5EF4-FFF2-40B4-BE49-F238E27FC236}">
                <a16:creationId xmlns:a16="http://schemas.microsoft.com/office/drawing/2014/main" id="{229317C1-2E23-F779-0B06-B714F1D1D980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1148842" y="7132295"/>
            <a:ext cx="1953133" cy="1446212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38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00.00</a:t>
            </a:r>
          </a:p>
        </p:txBody>
      </p:sp>
      <p:sp>
        <p:nvSpPr>
          <p:cNvPr id="17" name="Platshållare för text 20">
            <a:extLst>
              <a:ext uri="{FF2B5EF4-FFF2-40B4-BE49-F238E27FC236}">
                <a16:creationId xmlns:a16="http://schemas.microsoft.com/office/drawing/2014/main" id="{C2D6182D-EF11-D4D4-46FC-0884E036D793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3406949" y="7132295"/>
            <a:ext cx="6010100" cy="1446212"/>
          </a:xfrm>
        </p:spPr>
        <p:txBody>
          <a:bodyPr>
            <a:normAutofit/>
          </a:bodyPr>
          <a:lstStyle>
            <a:lvl1pPr>
              <a:spcBef>
                <a:spcPts val="600"/>
              </a:spcBef>
              <a:spcAft>
                <a:spcPts val="200"/>
              </a:spcAft>
              <a:defRPr sz="2900" b="1">
                <a:latin typeface="+mj-lt"/>
              </a:defRPr>
            </a:lvl1pPr>
            <a:lvl2pPr>
              <a:lnSpc>
                <a:spcPct val="100000"/>
              </a:lnSpc>
              <a:spcBef>
                <a:spcPts val="100"/>
              </a:spcBef>
              <a:defRPr sz="2900">
                <a:latin typeface="+mn-lt"/>
              </a:defRPr>
            </a:lvl2pPr>
            <a:lvl3pPr>
              <a:lnSpc>
                <a:spcPct val="100000"/>
              </a:lnSpc>
              <a:defRPr sz="2000"/>
            </a:lvl3pPr>
            <a:lvl4pPr>
              <a:lnSpc>
                <a:spcPct val="100000"/>
              </a:lnSpc>
              <a:defRPr sz="2000">
                <a:latin typeface="+mn-lt"/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2000"/>
            </a:lvl5pPr>
          </a:lstStyle>
          <a:p>
            <a:pPr lvl="0"/>
            <a:r>
              <a:rPr lang="sv-SE" dirty="0"/>
              <a:t>Evenemangsrubrik</a:t>
            </a:r>
          </a:p>
          <a:p>
            <a:pPr lvl="1"/>
            <a:r>
              <a:rPr lang="sv-SE" dirty="0"/>
              <a:t>Plats, rum, våning</a:t>
            </a:r>
          </a:p>
          <a:p>
            <a:pPr lvl="1"/>
            <a:r>
              <a:rPr lang="sv-SE" dirty="0"/>
              <a:t>Kl. 14.00</a:t>
            </a:r>
          </a:p>
        </p:txBody>
      </p:sp>
      <p:sp>
        <p:nvSpPr>
          <p:cNvPr id="18" name="Platshållare för text 10">
            <a:extLst>
              <a:ext uri="{FF2B5EF4-FFF2-40B4-BE49-F238E27FC236}">
                <a16:creationId xmlns:a16="http://schemas.microsoft.com/office/drawing/2014/main" id="{EA89854C-90FB-5E9B-53CE-90B3817ABE67}"/>
              </a:ext>
            </a:extLst>
          </p:cNvPr>
          <p:cNvSpPr>
            <a:spLocks noGrp="1"/>
          </p:cNvSpPr>
          <p:nvPr>
            <p:ph type="body" sz="quarter" idx="44" hasCustomPrompt="1"/>
          </p:nvPr>
        </p:nvSpPr>
        <p:spPr>
          <a:xfrm>
            <a:off x="1148842" y="8890229"/>
            <a:ext cx="1953133" cy="1446212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38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00.00</a:t>
            </a:r>
          </a:p>
        </p:txBody>
      </p:sp>
      <p:sp>
        <p:nvSpPr>
          <p:cNvPr id="19" name="Platshållare för text 20">
            <a:extLst>
              <a:ext uri="{FF2B5EF4-FFF2-40B4-BE49-F238E27FC236}">
                <a16:creationId xmlns:a16="http://schemas.microsoft.com/office/drawing/2014/main" id="{90F97D79-C0D5-0146-759C-D0172056D227}"/>
              </a:ext>
            </a:extLst>
          </p:cNvPr>
          <p:cNvSpPr>
            <a:spLocks noGrp="1"/>
          </p:cNvSpPr>
          <p:nvPr>
            <p:ph type="body" sz="quarter" idx="45" hasCustomPrompt="1"/>
          </p:nvPr>
        </p:nvSpPr>
        <p:spPr>
          <a:xfrm>
            <a:off x="3406949" y="8890229"/>
            <a:ext cx="6010100" cy="1446212"/>
          </a:xfrm>
        </p:spPr>
        <p:txBody>
          <a:bodyPr>
            <a:normAutofit/>
          </a:bodyPr>
          <a:lstStyle>
            <a:lvl1pPr>
              <a:spcBef>
                <a:spcPts val="600"/>
              </a:spcBef>
              <a:spcAft>
                <a:spcPts val="200"/>
              </a:spcAft>
              <a:defRPr sz="2900" b="1">
                <a:latin typeface="+mj-lt"/>
              </a:defRPr>
            </a:lvl1pPr>
            <a:lvl2pPr>
              <a:lnSpc>
                <a:spcPct val="100000"/>
              </a:lnSpc>
              <a:spcBef>
                <a:spcPts val="100"/>
              </a:spcBef>
              <a:defRPr sz="2900">
                <a:latin typeface="+mn-lt"/>
              </a:defRPr>
            </a:lvl2pPr>
            <a:lvl3pPr>
              <a:lnSpc>
                <a:spcPct val="100000"/>
              </a:lnSpc>
              <a:defRPr sz="2000"/>
            </a:lvl3pPr>
            <a:lvl4pPr>
              <a:lnSpc>
                <a:spcPct val="100000"/>
              </a:lnSpc>
              <a:defRPr sz="2000">
                <a:latin typeface="+mn-lt"/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2000"/>
            </a:lvl5pPr>
          </a:lstStyle>
          <a:p>
            <a:pPr lvl="0"/>
            <a:r>
              <a:rPr lang="sv-SE" dirty="0"/>
              <a:t>Evenemangsrubrik</a:t>
            </a:r>
          </a:p>
          <a:p>
            <a:pPr lvl="1"/>
            <a:r>
              <a:rPr lang="sv-SE" dirty="0"/>
              <a:t>Plats, rum, våning</a:t>
            </a:r>
          </a:p>
          <a:p>
            <a:pPr lvl="1"/>
            <a:r>
              <a:rPr lang="sv-SE" dirty="0"/>
              <a:t>Kl. 14.00</a:t>
            </a:r>
          </a:p>
        </p:txBody>
      </p:sp>
      <p:sp>
        <p:nvSpPr>
          <p:cNvPr id="20" name="Platshållare för text 10">
            <a:extLst>
              <a:ext uri="{FF2B5EF4-FFF2-40B4-BE49-F238E27FC236}">
                <a16:creationId xmlns:a16="http://schemas.microsoft.com/office/drawing/2014/main" id="{D921A685-6A6C-A357-71D9-F97BCC76FA01}"/>
              </a:ext>
            </a:extLst>
          </p:cNvPr>
          <p:cNvSpPr>
            <a:spLocks noGrp="1"/>
          </p:cNvSpPr>
          <p:nvPr>
            <p:ph type="body" sz="quarter" idx="46" hasCustomPrompt="1"/>
          </p:nvPr>
        </p:nvSpPr>
        <p:spPr>
          <a:xfrm>
            <a:off x="1148842" y="10648163"/>
            <a:ext cx="1953133" cy="1446212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38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00.00</a:t>
            </a:r>
          </a:p>
        </p:txBody>
      </p:sp>
      <p:sp>
        <p:nvSpPr>
          <p:cNvPr id="22" name="Platshållare för text 20">
            <a:extLst>
              <a:ext uri="{FF2B5EF4-FFF2-40B4-BE49-F238E27FC236}">
                <a16:creationId xmlns:a16="http://schemas.microsoft.com/office/drawing/2014/main" id="{D266D2D6-D69D-9EC6-98F5-C1BE5FD7E9D8}"/>
              </a:ext>
            </a:extLst>
          </p:cNvPr>
          <p:cNvSpPr>
            <a:spLocks noGrp="1"/>
          </p:cNvSpPr>
          <p:nvPr>
            <p:ph type="body" sz="quarter" idx="47" hasCustomPrompt="1"/>
          </p:nvPr>
        </p:nvSpPr>
        <p:spPr>
          <a:xfrm>
            <a:off x="3406949" y="10648163"/>
            <a:ext cx="6010100" cy="1446212"/>
          </a:xfrm>
        </p:spPr>
        <p:txBody>
          <a:bodyPr>
            <a:normAutofit/>
          </a:bodyPr>
          <a:lstStyle>
            <a:lvl1pPr>
              <a:spcBef>
                <a:spcPts val="600"/>
              </a:spcBef>
              <a:spcAft>
                <a:spcPts val="200"/>
              </a:spcAft>
              <a:defRPr sz="2900" b="1">
                <a:latin typeface="+mj-lt"/>
              </a:defRPr>
            </a:lvl1pPr>
            <a:lvl2pPr>
              <a:lnSpc>
                <a:spcPct val="100000"/>
              </a:lnSpc>
              <a:spcBef>
                <a:spcPts val="100"/>
              </a:spcBef>
              <a:defRPr sz="2900">
                <a:latin typeface="+mn-lt"/>
              </a:defRPr>
            </a:lvl2pPr>
            <a:lvl3pPr>
              <a:lnSpc>
                <a:spcPct val="100000"/>
              </a:lnSpc>
              <a:defRPr sz="2000"/>
            </a:lvl3pPr>
            <a:lvl4pPr>
              <a:lnSpc>
                <a:spcPct val="100000"/>
              </a:lnSpc>
              <a:defRPr sz="2000">
                <a:latin typeface="+mn-lt"/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2000"/>
            </a:lvl5pPr>
          </a:lstStyle>
          <a:p>
            <a:pPr lvl="0"/>
            <a:r>
              <a:rPr lang="sv-SE" dirty="0"/>
              <a:t>Evenemangsrubrik</a:t>
            </a:r>
          </a:p>
          <a:p>
            <a:pPr lvl="1"/>
            <a:r>
              <a:rPr lang="sv-SE" dirty="0"/>
              <a:t>Plats, rum, våning</a:t>
            </a:r>
          </a:p>
          <a:p>
            <a:pPr lvl="1"/>
            <a:r>
              <a:rPr lang="sv-SE" dirty="0"/>
              <a:t>Kl. 14.00</a:t>
            </a:r>
          </a:p>
        </p:txBody>
      </p:sp>
      <p:sp>
        <p:nvSpPr>
          <p:cNvPr id="23" name="Platshållare för text 10">
            <a:extLst>
              <a:ext uri="{FF2B5EF4-FFF2-40B4-BE49-F238E27FC236}">
                <a16:creationId xmlns:a16="http://schemas.microsoft.com/office/drawing/2014/main" id="{FEB13692-DDC1-9342-F1B0-7E61ECFD3F2A}"/>
              </a:ext>
            </a:extLst>
          </p:cNvPr>
          <p:cNvSpPr>
            <a:spLocks noGrp="1"/>
          </p:cNvSpPr>
          <p:nvPr>
            <p:ph type="body" sz="quarter" idx="48" hasCustomPrompt="1"/>
          </p:nvPr>
        </p:nvSpPr>
        <p:spPr>
          <a:xfrm>
            <a:off x="1148842" y="12406097"/>
            <a:ext cx="1953133" cy="1446212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38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00.00</a:t>
            </a:r>
          </a:p>
        </p:txBody>
      </p:sp>
      <p:sp>
        <p:nvSpPr>
          <p:cNvPr id="24" name="Platshållare för text 20">
            <a:extLst>
              <a:ext uri="{FF2B5EF4-FFF2-40B4-BE49-F238E27FC236}">
                <a16:creationId xmlns:a16="http://schemas.microsoft.com/office/drawing/2014/main" id="{AD61D9BB-F7F0-7CD7-1E92-9C736292EB4C}"/>
              </a:ext>
            </a:extLst>
          </p:cNvPr>
          <p:cNvSpPr>
            <a:spLocks noGrp="1"/>
          </p:cNvSpPr>
          <p:nvPr>
            <p:ph type="body" sz="quarter" idx="49" hasCustomPrompt="1"/>
          </p:nvPr>
        </p:nvSpPr>
        <p:spPr>
          <a:xfrm>
            <a:off x="3406949" y="12406097"/>
            <a:ext cx="6010100" cy="1446212"/>
          </a:xfrm>
        </p:spPr>
        <p:txBody>
          <a:bodyPr>
            <a:normAutofit/>
          </a:bodyPr>
          <a:lstStyle>
            <a:lvl1pPr>
              <a:spcBef>
                <a:spcPts val="600"/>
              </a:spcBef>
              <a:spcAft>
                <a:spcPts val="200"/>
              </a:spcAft>
              <a:defRPr sz="2900" b="1">
                <a:latin typeface="+mj-lt"/>
              </a:defRPr>
            </a:lvl1pPr>
            <a:lvl2pPr>
              <a:lnSpc>
                <a:spcPct val="100000"/>
              </a:lnSpc>
              <a:spcBef>
                <a:spcPts val="100"/>
              </a:spcBef>
              <a:defRPr sz="2900">
                <a:latin typeface="+mn-lt"/>
              </a:defRPr>
            </a:lvl2pPr>
            <a:lvl3pPr>
              <a:lnSpc>
                <a:spcPct val="100000"/>
              </a:lnSpc>
              <a:defRPr sz="2000"/>
            </a:lvl3pPr>
            <a:lvl4pPr>
              <a:lnSpc>
                <a:spcPct val="100000"/>
              </a:lnSpc>
              <a:defRPr sz="2000">
                <a:latin typeface="+mn-lt"/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2000"/>
            </a:lvl5pPr>
          </a:lstStyle>
          <a:p>
            <a:pPr lvl="0"/>
            <a:r>
              <a:rPr lang="sv-SE" dirty="0"/>
              <a:t>Evenemangsrubrik</a:t>
            </a:r>
          </a:p>
          <a:p>
            <a:pPr lvl="1"/>
            <a:r>
              <a:rPr lang="sv-SE" dirty="0"/>
              <a:t>Plats, rum, våning</a:t>
            </a:r>
          </a:p>
          <a:p>
            <a:pPr lvl="1"/>
            <a:r>
              <a:rPr lang="sv-SE" dirty="0"/>
              <a:t>Kl. 14.00</a:t>
            </a:r>
          </a:p>
        </p:txBody>
      </p:sp>
      <p:sp>
        <p:nvSpPr>
          <p:cNvPr id="25" name="Platshållare för text 10">
            <a:extLst>
              <a:ext uri="{FF2B5EF4-FFF2-40B4-BE49-F238E27FC236}">
                <a16:creationId xmlns:a16="http://schemas.microsoft.com/office/drawing/2014/main" id="{39156941-D993-F2C5-F858-57321B421753}"/>
              </a:ext>
            </a:extLst>
          </p:cNvPr>
          <p:cNvSpPr>
            <a:spLocks noGrp="1"/>
          </p:cNvSpPr>
          <p:nvPr>
            <p:ph type="body" sz="quarter" idx="50" hasCustomPrompt="1"/>
          </p:nvPr>
        </p:nvSpPr>
        <p:spPr>
          <a:xfrm>
            <a:off x="1148842" y="14164031"/>
            <a:ext cx="1953133" cy="1446212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38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00.00</a:t>
            </a:r>
          </a:p>
        </p:txBody>
      </p:sp>
      <p:sp>
        <p:nvSpPr>
          <p:cNvPr id="26" name="Platshållare för text 20">
            <a:extLst>
              <a:ext uri="{FF2B5EF4-FFF2-40B4-BE49-F238E27FC236}">
                <a16:creationId xmlns:a16="http://schemas.microsoft.com/office/drawing/2014/main" id="{4E48246E-193E-7925-E7A1-64E33FB80E88}"/>
              </a:ext>
            </a:extLst>
          </p:cNvPr>
          <p:cNvSpPr>
            <a:spLocks noGrp="1"/>
          </p:cNvSpPr>
          <p:nvPr>
            <p:ph type="body" sz="quarter" idx="51" hasCustomPrompt="1"/>
          </p:nvPr>
        </p:nvSpPr>
        <p:spPr>
          <a:xfrm>
            <a:off x="3406949" y="14164031"/>
            <a:ext cx="6010100" cy="1446212"/>
          </a:xfrm>
        </p:spPr>
        <p:txBody>
          <a:bodyPr>
            <a:normAutofit/>
          </a:bodyPr>
          <a:lstStyle>
            <a:lvl1pPr>
              <a:spcBef>
                <a:spcPts val="600"/>
              </a:spcBef>
              <a:spcAft>
                <a:spcPts val="200"/>
              </a:spcAft>
              <a:defRPr sz="2900" b="1">
                <a:latin typeface="+mj-lt"/>
              </a:defRPr>
            </a:lvl1pPr>
            <a:lvl2pPr>
              <a:lnSpc>
                <a:spcPct val="100000"/>
              </a:lnSpc>
              <a:spcBef>
                <a:spcPts val="100"/>
              </a:spcBef>
              <a:defRPr sz="2900">
                <a:latin typeface="+mn-lt"/>
              </a:defRPr>
            </a:lvl2pPr>
            <a:lvl3pPr>
              <a:lnSpc>
                <a:spcPct val="100000"/>
              </a:lnSpc>
              <a:defRPr sz="2000"/>
            </a:lvl3pPr>
            <a:lvl4pPr>
              <a:lnSpc>
                <a:spcPct val="100000"/>
              </a:lnSpc>
              <a:defRPr sz="2000">
                <a:latin typeface="+mn-lt"/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2000"/>
            </a:lvl5pPr>
          </a:lstStyle>
          <a:p>
            <a:pPr lvl="0"/>
            <a:r>
              <a:rPr lang="sv-SE" dirty="0"/>
              <a:t>Evenemangsrubrik</a:t>
            </a:r>
          </a:p>
          <a:p>
            <a:pPr lvl="1"/>
            <a:r>
              <a:rPr lang="sv-SE" dirty="0"/>
              <a:t>Plats, rum, våning</a:t>
            </a:r>
          </a:p>
          <a:p>
            <a:pPr lvl="1"/>
            <a:r>
              <a:rPr lang="sv-SE" dirty="0"/>
              <a:t>Kl. 14.00</a:t>
            </a:r>
          </a:p>
        </p:txBody>
      </p:sp>
    </p:spTree>
    <p:extLst>
      <p:ext uri="{BB962C8B-B14F-4D97-AF65-F5344CB8AC3E}">
        <p14:creationId xmlns:p14="http://schemas.microsoft.com/office/powerpoint/2010/main" val="2192736974"/>
      </p:ext>
    </p:extLst>
  </p:cSld>
  <p:clrMapOvr>
    <a:masterClrMapping/>
  </p:clrMapOvr>
</p:sldLayout>
</file>

<file path=ppt/slideLayouts/slideLayout194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Bakgrundsbild helsi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tshållare för bild 6">
            <a:extLst>
              <a:ext uri="{FF2B5EF4-FFF2-40B4-BE49-F238E27FC236}">
                <a16:creationId xmlns:a16="http://schemas.microsoft.com/office/drawing/2014/main" id="{528B667F-30A4-43F8-85EC-BE1722A31B4D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5"/>
            <a:ext cx="10287000" cy="16848133"/>
          </a:xfrm>
          <a:solidFill>
            <a:schemeClr val="bg1">
              <a:lumMod val="85000"/>
            </a:schemeClr>
          </a:solidFill>
        </p:spPr>
        <p:txBody>
          <a:bodyPr tIns="1800000">
            <a:normAutofit/>
          </a:bodyPr>
          <a:lstStyle>
            <a:lvl1pPr algn="ctr">
              <a:defRPr sz="5400"/>
            </a:lvl1pPr>
          </a:lstStyle>
          <a:p>
            <a:r>
              <a:rPr lang="sv-SE" dirty="0"/>
              <a:t>Infoga bild här genom att klicka på ikonen i mitten.</a:t>
            </a:r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5872DF7A-B513-4875-B8E2-85F76DD916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400446659"/>
      </p:ext>
    </p:extLst>
  </p:cSld>
  <p:clrMapOvr>
    <a:masterClrMapping/>
  </p:clrMapOvr>
</p:sldLayout>
</file>

<file path=ppt/slideLayouts/slideLayout195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4DC5406C-FC8F-4EF0-8BB7-0A2C45A46FD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637373719"/>
      </p:ext>
    </p:extLst>
  </p:cSld>
  <p:clrMapOvr>
    <a:masterClrMapping/>
  </p:clrMapOvr>
</p:sldLayout>
</file>

<file path=ppt/slideLayouts/slideLayout196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Bild m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63D85C5-BD3F-4F54-B177-894B8B6BA1C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5900" y="10420913"/>
            <a:ext cx="7315200" cy="1100879"/>
          </a:xfrm>
        </p:spPr>
        <p:txBody>
          <a:bodyPr lIns="0" tIns="0" rIns="0" bIns="0" anchor="t" anchorCtr="0">
            <a:noAutofit/>
          </a:bodyPr>
          <a:lstStyle>
            <a:lvl1pPr>
              <a:defRPr sz="8000"/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8D86039D-5DF3-4D3D-ABBC-29AE51F93569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1485900" y="11916198"/>
            <a:ext cx="7315200" cy="4017222"/>
          </a:xfrm>
        </p:spPr>
        <p:txBody>
          <a:bodyPr>
            <a:noAutofit/>
          </a:bodyPr>
          <a:lstStyle>
            <a:lvl1pPr marL="0" indent="0">
              <a:buNone/>
              <a:defRPr sz="3600"/>
            </a:lvl1pPr>
            <a:lvl2pPr marL="385772" indent="0">
              <a:buNone/>
              <a:defRPr sz="1181"/>
            </a:lvl2pPr>
            <a:lvl3pPr marL="771544" indent="0">
              <a:buNone/>
              <a:defRPr sz="1013"/>
            </a:lvl3pPr>
            <a:lvl4pPr marL="1157317" indent="0">
              <a:buNone/>
              <a:defRPr sz="844"/>
            </a:lvl4pPr>
            <a:lvl5pPr marL="1543088" indent="0">
              <a:buNone/>
              <a:defRPr sz="844"/>
            </a:lvl5pPr>
            <a:lvl6pPr marL="1928861" indent="0">
              <a:buNone/>
              <a:defRPr sz="844"/>
            </a:lvl6pPr>
            <a:lvl7pPr marL="2314632" indent="0">
              <a:buNone/>
              <a:defRPr sz="844"/>
            </a:lvl7pPr>
            <a:lvl8pPr marL="2700406" indent="0">
              <a:buNone/>
              <a:defRPr sz="844"/>
            </a:lvl8pPr>
            <a:lvl9pPr marL="3086178" indent="0">
              <a:buNone/>
              <a:defRPr sz="844"/>
            </a:lvl9pPr>
          </a:lstStyle>
          <a:p>
            <a:pPr lvl="0"/>
            <a:r>
              <a:rPr lang="sv-SE" dirty="0"/>
              <a:t>Skriv text här</a:t>
            </a:r>
          </a:p>
        </p:txBody>
      </p:sp>
      <p:sp>
        <p:nvSpPr>
          <p:cNvPr id="9" name="Platshållare för bild 8">
            <a:extLst>
              <a:ext uri="{FF2B5EF4-FFF2-40B4-BE49-F238E27FC236}">
                <a16:creationId xmlns:a16="http://schemas.microsoft.com/office/drawing/2014/main" id="{36478D41-85B2-4C52-AAD9-FBB6478B2BE9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-1"/>
            <a:ext cx="10287000" cy="9720000"/>
          </a:xfrm>
          <a:solidFill>
            <a:schemeClr val="bg1">
              <a:lumMod val="85000"/>
            </a:schemeClr>
          </a:solidFill>
        </p:spPr>
        <p:txBody>
          <a:bodyPr/>
          <a:lstStyle>
            <a:lvl1pPr>
              <a:defRPr/>
            </a:lvl1pPr>
          </a:lstStyle>
          <a:p>
            <a:r>
              <a:rPr lang="sv-SE" dirty="0"/>
              <a:t>Plats för illustration</a:t>
            </a:r>
          </a:p>
        </p:txBody>
      </p:sp>
      <p:sp>
        <p:nvSpPr>
          <p:cNvPr id="10" name="Platshållare för sidfot 9">
            <a:extLst>
              <a:ext uri="{FF2B5EF4-FFF2-40B4-BE49-F238E27FC236}">
                <a16:creationId xmlns:a16="http://schemas.microsoft.com/office/drawing/2014/main" id="{7A774E3A-F099-4D1C-9E8F-4C7DEA2EB1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805551274"/>
      </p:ext>
    </p:extLst>
  </p:cSld>
  <p:clrMapOvr>
    <a:masterClrMapping/>
  </p:clrMapOvr>
</p:sldLayout>
</file>

<file path=ppt/slideLayouts/slideLayout197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Text med bild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63D85C5-BD3F-4F54-B177-894B8B6BA1C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5900" y="1015558"/>
            <a:ext cx="7315200" cy="2528994"/>
          </a:xfrm>
        </p:spPr>
        <p:txBody>
          <a:bodyPr lIns="0" tIns="0" rIns="0" bIns="0" anchor="b" anchorCtr="0">
            <a:noAutofit/>
          </a:bodyPr>
          <a:lstStyle>
            <a:lvl1pPr>
              <a:defRPr sz="8000"/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8D86039D-5DF3-4D3D-ABBC-29AE51F93569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1485900" y="3716637"/>
            <a:ext cx="7315200" cy="2811428"/>
          </a:xfrm>
        </p:spPr>
        <p:txBody>
          <a:bodyPr>
            <a:noAutofit/>
          </a:bodyPr>
          <a:lstStyle>
            <a:lvl1pPr marL="0" indent="0">
              <a:buNone/>
              <a:defRPr sz="3600"/>
            </a:lvl1pPr>
            <a:lvl2pPr marL="385772" indent="0">
              <a:buNone/>
              <a:defRPr sz="1181"/>
            </a:lvl2pPr>
            <a:lvl3pPr marL="771544" indent="0">
              <a:buNone/>
              <a:defRPr sz="1013"/>
            </a:lvl3pPr>
            <a:lvl4pPr marL="1157317" indent="0">
              <a:buNone/>
              <a:defRPr sz="844"/>
            </a:lvl4pPr>
            <a:lvl5pPr marL="1543088" indent="0">
              <a:buNone/>
              <a:defRPr sz="844"/>
            </a:lvl5pPr>
            <a:lvl6pPr marL="1928861" indent="0">
              <a:buNone/>
              <a:defRPr sz="844"/>
            </a:lvl6pPr>
            <a:lvl7pPr marL="2314632" indent="0">
              <a:buNone/>
              <a:defRPr sz="844"/>
            </a:lvl7pPr>
            <a:lvl8pPr marL="2700406" indent="0">
              <a:buNone/>
              <a:defRPr sz="844"/>
            </a:lvl8pPr>
            <a:lvl9pPr marL="3086178" indent="0">
              <a:buNone/>
              <a:defRPr sz="844"/>
            </a:lvl9pPr>
          </a:lstStyle>
          <a:p>
            <a:pPr lvl="0"/>
            <a:r>
              <a:rPr lang="sv-SE" dirty="0"/>
              <a:t>Skriv text här</a:t>
            </a:r>
          </a:p>
        </p:txBody>
      </p:sp>
      <p:sp>
        <p:nvSpPr>
          <p:cNvPr id="9" name="Platshållare för bild 8">
            <a:extLst>
              <a:ext uri="{FF2B5EF4-FFF2-40B4-BE49-F238E27FC236}">
                <a16:creationId xmlns:a16="http://schemas.microsoft.com/office/drawing/2014/main" id="{36478D41-85B2-4C52-AAD9-FBB6478B2BE9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7086017"/>
            <a:ext cx="10287000" cy="9720000"/>
          </a:xfrm>
          <a:solidFill>
            <a:schemeClr val="bg1">
              <a:lumMod val="85000"/>
            </a:schemeClr>
          </a:solidFill>
        </p:spPr>
        <p:txBody>
          <a:bodyPr/>
          <a:lstStyle>
            <a:lvl1pPr>
              <a:defRPr/>
            </a:lvl1pPr>
          </a:lstStyle>
          <a:p>
            <a:r>
              <a:rPr lang="sv-SE" dirty="0"/>
              <a:t>Plats för illustration</a:t>
            </a:r>
          </a:p>
        </p:txBody>
      </p:sp>
      <p:sp>
        <p:nvSpPr>
          <p:cNvPr id="10" name="Platshållare för sidfot 9">
            <a:extLst>
              <a:ext uri="{FF2B5EF4-FFF2-40B4-BE49-F238E27FC236}">
                <a16:creationId xmlns:a16="http://schemas.microsoft.com/office/drawing/2014/main" id="{7A774E3A-F099-4D1C-9E8F-4C7DEA2EB1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809990388"/>
      </p:ext>
    </p:extLst>
  </p:cSld>
  <p:clrMapOvr>
    <a:masterClrMapping/>
  </p:clrMapOvr>
</p:sldLayout>
</file>

<file path=ppt/slideLayouts/slideLayout198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Illustration m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63D85C5-BD3F-4F54-B177-894B8B6BA1C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5900" y="9392213"/>
            <a:ext cx="7315200" cy="1100879"/>
          </a:xfrm>
        </p:spPr>
        <p:txBody>
          <a:bodyPr lIns="0" tIns="0" rIns="0" bIns="0" anchor="t" anchorCtr="0">
            <a:noAutofit/>
          </a:bodyPr>
          <a:lstStyle>
            <a:lvl1pPr>
              <a:defRPr sz="8000"/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8D86039D-5DF3-4D3D-ABBC-29AE51F93569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1485900" y="10887498"/>
            <a:ext cx="7315200" cy="4017222"/>
          </a:xfrm>
        </p:spPr>
        <p:txBody>
          <a:bodyPr>
            <a:noAutofit/>
          </a:bodyPr>
          <a:lstStyle>
            <a:lvl1pPr marL="0" indent="0">
              <a:buNone/>
              <a:defRPr sz="3600"/>
            </a:lvl1pPr>
            <a:lvl2pPr marL="385772" indent="0">
              <a:buNone/>
              <a:defRPr sz="1181"/>
            </a:lvl2pPr>
            <a:lvl3pPr marL="771544" indent="0">
              <a:buNone/>
              <a:defRPr sz="1013"/>
            </a:lvl3pPr>
            <a:lvl4pPr marL="1157317" indent="0">
              <a:buNone/>
              <a:defRPr sz="844"/>
            </a:lvl4pPr>
            <a:lvl5pPr marL="1543088" indent="0">
              <a:buNone/>
              <a:defRPr sz="844"/>
            </a:lvl5pPr>
            <a:lvl6pPr marL="1928861" indent="0">
              <a:buNone/>
              <a:defRPr sz="844"/>
            </a:lvl6pPr>
            <a:lvl7pPr marL="2314632" indent="0">
              <a:buNone/>
              <a:defRPr sz="844"/>
            </a:lvl7pPr>
            <a:lvl8pPr marL="2700406" indent="0">
              <a:buNone/>
              <a:defRPr sz="844"/>
            </a:lvl8pPr>
            <a:lvl9pPr marL="3086178" indent="0">
              <a:buNone/>
              <a:defRPr sz="844"/>
            </a:lvl9pPr>
          </a:lstStyle>
          <a:p>
            <a:pPr lvl="0"/>
            <a:r>
              <a:rPr lang="sv-SE" dirty="0"/>
              <a:t>Skriv text här</a:t>
            </a:r>
          </a:p>
        </p:txBody>
      </p:sp>
      <p:sp>
        <p:nvSpPr>
          <p:cNvPr id="9" name="Platshållare för bild 8">
            <a:extLst>
              <a:ext uri="{FF2B5EF4-FFF2-40B4-BE49-F238E27FC236}">
                <a16:creationId xmlns:a16="http://schemas.microsoft.com/office/drawing/2014/main" id="{36478D41-85B2-4C52-AAD9-FBB6478B2BE9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1485900" y="1956014"/>
            <a:ext cx="7315200" cy="6526247"/>
          </a:xfrm>
        </p:spPr>
        <p:txBody>
          <a:bodyPr/>
          <a:lstStyle>
            <a:lvl1pPr>
              <a:defRPr/>
            </a:lvl1pPr>
          </a:lstStyle>
          <a:p>
            <a:r>
              <a:rPr lang="sv-SE" dirty="0"/>
              <a:t>Plats för illustration</a:t>
            </a:r>
          </a:p>
        </p:txBody>
      </p:sp>
      <p:sp>
        <p:nvSpPr>
          <p:cNvPr id="10" name="Platshållare för sidfot 9">
            <a:extLst>
              <a:ext uri="{FF2B5EF4-FFF2-40B4-BE49-F238E27FC236}">
                <a16:creationId xmlns:a16="http://schemas.microsoft.com/office/drawing/2014/main" id="{7A774E3A-F099-4D1C-9E8F-4C7DEA2EB1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314479901"/>
      </p:ext>
    </p:extLst>
  </p:cSld>
  <p:clrMapOvr>
    <a:masterClrMapping/>
  </p:clrMapOvr>
</p:sldLayout>
</file>

<file path=ppt/slideLayouts/slideLayout199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Text med illustration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63D85C5-BD3F-4F54-B177-894B8B6BA1C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5900" y="2282401"/>
            <a:ext cx="7315200" cy="2528994"/>
          </a:xfrm>
        </p:spPr>
        <p:txBody>
          <a:bodyPr lIns="0" tIns="0" rIns="0" bIns="0" anchor="b" anchorCtr="0">
            <a:noAutofit/>
          </a:bodyPr>
          <a:lstStyle>
            <a:lvl1pPr>
              <a:defRPr sz="8000"/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8D86039D-5DF3-4D3D-ABBC-29AE51F93569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1485900" y="4983480"/>
            <a:ext cx="7315200" cy="2811428"/>
          </a:xfrm>
        </p:spPr>
        <p:txBody>
          <a:bodyPr>
            <a:noAutofit/>
          </a:bodyPr>
          <a:lstStyle>
            <a:lvl1pPr marL="0" indent="0">
              <a:buNone/>
              <a:defRPr sz="3600"/>
            </a:lvl1pPr>
            <a:lvl2pPr marL="385772" indent="0">
              <a:buNone/>
              <a:defRPr sz="1181"/>
            </a:lvl2pPr>
            <a:lvl3pPr marL="771544" indent="0">
              <a:buNone/>
              <a:defRPr sz="1013"/>
            </a:lvl3pPr>
            <a:lvl4pPr marL="1157317" indent="0">
              <a:buNone/>
              <a:defRPr sz="844"/>
            </a:lvl4pPr>
            <a:lvl5pPr marL="1543088" indent="0">
              <a:buNone/>
              <a:defRPr sz="844"/>
            </a:lvl5pPr>
            <a:lvl6pPr marL="1928861" indent="0">
              <a:buNone/>
              <a:defRPr sz="844"/>
            </a:lvl6pPr>
            <a:lvl7pPr marL="2314632" indent="0">
              <a:buNone/>
              <a:defRPr sz="844"/>
            </a:lvl7pPr>
            <a:lvl8pPr marL="2700406" indent="0">
              <a:buNone/>
              <a:defRPr sz="844"/>
            </a:lvl8pPr>
            <a:lvl9pPr marL="3086178" indent="0">
              <a:buNone/>
              <a:defRPr sz="844"/>
            </a:lvl9pPr>
          </a:lstStyle>
          <a:p>
            <a:pPr lvl="0"/>
            <a:r>
              <a:rPr lang="sv-SE" dirty="0"/>
              <a:t>Skriv text här</a:t>
            </a:r>
          </a:p>
        </p:txBody>
      </p:sp>
      <p:sp>
        <p:nvSpPr>
          <p:cNvPr id="9" name="Platshållare för bild 8">
            <a:extLst>
              <a:ext uri="{FF2B5EF4-FFF2-40B4-BE49-F238E27FC236}">
                <a16:creationId xmlns:a16="http://schemas.microsoft.com/office/drawing/2014/main" id="{36478D41-85B2-4C52-AAD9-FBB6478B2BE9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1485900" y="8378473"/>
            <a:ext cx="7315200" cy="6526247"/>
          </a:xfrm>
        </p:spPr>
        <p:txBody>
          <a:bodyPr/>
          <a:lstStyle>
            <a:lvl1pPr>
              <a:defRPr/>
            </a:lvl1pPr>
          </a:lstStyle>
          <a:p>
            <a:r>
              <a:rPr lang="sv-SE" dirty="0"/>
              <a:t>Plats för illustration</a:t>
            </a:r>
          </a:p>
        </p:txBody>
      </p:sp>
      <p:sp>
        <p:nvSpPr>
          <p:cNvPr id="10" name="Platshållare för sidfot 9">
            <a:extLst>
              <a:ext uri="{FF2B5EF4-FFF2-40B4-BE49-F238E27FC236}">
                <a16:creationId xmlns:a16="http://schemas.microsoft.com/office/drawing/2014/main" id="{7A774E3A-F099-4D1C-9E8F-4C7DEA2EB1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504931693"/>
      </p:ext>
    </p:extLst>
  </p:cSld>
  <p:clrMapOvr>
    <a:masterClrMapping/>
  </p:clrMapOvr>
</p:sldLayout>
</file>

<file path=ppt/slideLayouts/slideLayout2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Rubrikbild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1CDA0AD-544A-4A27-9AD7-13E4DD9EFCBE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242060" y="4835889"/>
            <a:ext cx="7802880" cy="4308111"/>
          </a:xfrm>
        </p:spPr>
        <p:txBody>
          <a:bodyPr lIns="0" tIns="0" rIns="0" bIns="0" anchor="ctr" anchorCtr="0">
            <a:noAutofit/>
          </a:bodyPr>
          <a:lstStyle>
            <a:lvl1pPr algn="l">
              <a:lnSpc>
                <a:spcPct val="100000"/>
              </a:lnSpc>
              <a:defRPr sz="9100" baseline="0"/>
            </a:lvl1pPr>
          </a:lstStyle>
          <a:p>
            <a:r>
              <a:rPr lang="fr-FR" dirty="0" err="1"/>
              <a:t>Rubrik</a:t>
            </a:r>
            <a:r>
              <a:rPr lang="fr-FR" dirty="0"/>
              <a:t> 0/</a:t>
            </a:r>
            <a:br>
              <a:rPr lang="fr-FR" dirty="0"/>
            </a:br>
            <a:r>
              <a:rPr lang="fr-FR" dirty="0"/>
              <a:t>Lorem ipsum </a:t>
            </a:r>
            <a:r>
              <a:rPr lang="fr-FR" dirty="0" err="1"/>
              <a:t>Poris</a:t>
            </a:r>
            <a:r>
              <a:rPr lang="fr-FR" dirty="0"/>
              <a:t> a qui.</a:t>
            </a:r>
            <a:endParaRPr lang="sv-SE" dirty="0"/>
          </a:p>
        </p:txBody>
      </p:sp>
      <p:sp>
        <p:nvSpPr>
          <p:cNvPr id="11" name="Platshållare för sidfot 17">
            <a:extLst>
              <a:ext uri="{FF2B5EF4-FFF2-40B4-BE49-F238E27FC236}">
                <a16:creationId xmlns:a16="http://schemas.microsoft.com/office/drawing/2014/main" id="{641E6FA2-15E4-4A8F-A473-EE10477A3E6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90525" y="17314332"/>
            <a:ext cx="5842635" cy="645055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sz="1800" b="1">
                <a:solidFill>
                  <a:schemeClr val="tx1"/>
                </a:solidFill>
                <a:latin typeface="+mn-lt"/>
              </a:defRPr>
            </a:lvl1pPr>
          </a:lstStyle>
          <a:p>
            <a:r>
              <a:rPr lang="sv-SE" dirty="0"/>
              <a:t>goteborg.se</a:t>
            </a:r>
          </a:p>
        </p:txBody>
      </p:sp>
    </p:spTree>
    <p:extLst>
      <p:ext uri="{BB962C8B-B14F-4D97-AF65-F5344CB8AC3E}">
        <p14:creationId xmlns:p14="http://schemas.microsoft.com/office/powerpoint/2010/main" val="2060160425"/>
      </p:ext>
    </p:extLst>
  </p:cSld>
  <p:clrMapOvr>
    <a:masterClrMapping/>
  </p:clrMapOvr>
  <p:hf sldNum="0" hdr="0" dt="0"/>
</p:sldLayout>
</file>

<file path=ppt/slideLayouts/slideLayout20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Rubrikbild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1CDA0AD-544A-4A27-9AD7-13E4DD9EFCBE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678219" y="3922082"/>
            <a:ext cx="6930562" cy="7802558"/>
          </a:xfrm>
        </p:spPr>
        <p:txBody>
          <a:bodyPr lIns="0" tIns="0" rIns="0" bIns="0" anchor="ctr" anchorCtr="0">
            <a:normAutofit/>
          </a:bodyPr>
          <a:lstStyle>
            <a:lvl1pPr algn="l">
              <a:lnSpc>
                <a:spcPct val="95000"/>
              </a:lnSpc>
              <a:defRPr sz="4600" spc="-56" baseline="0"/>
            </a:lvl1pPr>
          </a:lstStyle>
          <a:p>
            <a:r>
              <a:rPr lang="fr-FR" dirty="0" err="1"/>
              <a:t>Rubrik</a:t>
            </a:r>
            <a:r>
              <a:rPr lang="fr-FR" dirty="0"/>
              <a:t> 2/ Lorem ipsum </a:t>
            </a:r>
            <a:br>
              <a:rPr lang="fr-FR" dirty="0"/>
            </a:br>
            <a:r>
              <a:rPr lang="fr-FR" dirty="0" err="1"/>
              <a:t>Poris</a:t>
            </a:r>
            <a:r>
              <a:rPr lang="fr-FR" dirty="0"/>
              <a:t> a qui </a:t>
            </a:r>
            <a:r>
              <a:rPr lang="fr-FR" dirty="0" err="1"/>
              <a:t>enis</a:t>
            </a:r>
            <a:r>
              <a:rPr lang="fr-FR" dirty="0"/>
              <a:t> </a:t>
            </a:r>
            <a:r>
              <a:rPr lang="fr-FR" dirty="0" err="1"/>
              <a:t>aut</a:t>
            </a:r>
            <a:r>
              <a:rPr lang="fr-FR" dirty="0"/>
              <a:t> est, </a:t>
            </a:r>
            <a:r>
              <a:rPr lang="fr-FR" dirty="0" err="1"/>
              <a:t>nihillu</a:t>
            </a:r>
            <a:r>
              <a:rPr lang="fr-FR" dirty="0"/>
              <a:t> </a:t>
            </a:r>
            <a:r>
              <a:rPr lang="fr-FR" dirty="0" err="1"/>
              <a:t>ptatibusae</a:t>
            </a:r>
            <a:r>
              <a:rPr lang="fr-FR" dirty="0"/>
              <a:t>.</a:t>
            </a:r>
            <a:endParaRPr lang="sv-SE" dirty="0"/>
          </a:p>
        </p:txBody>
      </p:sp>
      <p:sp>
        <p:nvSpPr>
          <p:cNvPr id="6" name="Platshållare för sidfot 17">
            <a:extLst>
              <a:ext uri="{FF2B5EF4-FFF2-40B4-BE49-F238E27FC236}">
                <a16:creationId xmlns:a16="http://schemas.microsoft.com/office/drawing/2014/main" id="{766290C5-E290-4DAB-8AF3-5E756DEE7FC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90525" y="17314332"/>
            <a:ext cx="5842635" cy="645055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sz="1800" b="1">
                <a:solidFill>
                  <a:schemeClr val="tx1"/>
                </a:solidFill>
                <a:latin typeface="+mn-lt"/>
              </a:defRPr>
            </a:lvl1pPr>
          </a:lstStyle>
          <a:p>
            <a:r>
              <a:rPr lang="sv-SE" dirty="0"/>
              <a:t>goteborg.se</a:t>
            </a:r>
          </a:p>
        </p:txBody>
      </p:sp>
    </p:spTree>
    <p:extLst>
      <p:ext uri="{BB962C8B-B14F-4D97-AF65-F5344CB8AC3E}">
        <p14:creationId xmlns:p14="http://schemas.microsoft.com/office/powerpoint/2010/main" val="2080532452"/>
      </p:ext>
    </p:extLst>
  </p:cSld>
  <p:clrMapOvr>
    <a:masterClrMapping/>
  </p:clrMapOvr>
</p:sldLayout>
</file>

<file path=ppt/slideLayouts/slideLayout200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Evenemang me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A4A4EAE-A29C-4F2B-A68F-93CCDA6AD7C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173219" y="12757045"/>
            <a:ext cx="5069841" cy="863600"/>
          </a:xfrm>
        </p:spPr>
        <p:txBody>
          <a:bodyPr lIns="0" tIns="0" rIns="0" bIns="0" anchor="t" anchorCtr="0">
            <a:noAutofit/>
          </a:bodyPr>
          <a:lstStyle>
            <a:lvl1pPr>
              <a:defRPr sz="5400"/>
            </a:lvl1pPr>
          </a:lstStyle>
          <a:p>
            <a:r>
              <a:rPr lang="sv-SE" dirty="0"/>
              <a:t>Rubrik/</a:t>
            </a:r>
            <a:r>
              <a:rPr lang="sv-SE" dirty="0" err="1"/>
              <a:t>Lorem</a:t>
            </a:r>
            <a:endParaRPr lang="sv-SE" dirty="0"/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EC0E43EC-A8AD-487C-AAA6-6BB181A503D5}"/>
              </a:ext>
            </a:extLst>
          </p:cNvPr>
          <p:cNvSpPr>
            <a:spLocks noGrp="1"/>
          </p:cNvSpPr>
          <p:nvPr>
            <p:ph type="pic" idx="1" hasCustomPrompt="1"/>
          </p:nvPr>
        </p:nvSpPr>
        <p:spPr>
          <a:xfrm>
            <a:off x="1" y="3"/>
            <a:ext cx="10287002" cy="11763585"/>
          </a:xfrm>
          <a:solidFill>
            <a:schemeClr val="bg1">
              <a:lumMod val="85000"/>
            </a:schemeClr>
          </a:solidFill>
        </p:spPr>
        <p:txBody>
          <a:bodyPr tIns="1620000">
            <a:normAutofit/>
          </a:bodyPr>
          <a:lstStyle>
            <a:lvl1pPr marL="0" indent="0" algn="ctr">
              <a:buNone/>
              <a:defRPr sz="5400"/>
            </a:lvl1pPr>
            <a:lvl2pPr marL="385772" indent="0">
              <a:buNone/>
              <a:defRPr sz="2363"/>
            </a:lvl2pPr>
            <a:lvl3pPr marL="771544" indent="0">
              <a:buNone/>
              <a:defRPr sz="2025"/>
            </a:lvl3pPr>
            <a:lvl4pPr marL="1157317" indent="0">
              <a:buNone/>
              <a:defRPr sz="1688"/>
            </a:lvl4pPr>
            <a:lvl5pPr marL="1543088" indent="0">
              <a:buNone/>
              <a:defRPr sz="1688"/>
            </a:lvl5pPr>
            <a:lvl6pPr marL="1928861" indent="0">
              <a:buNone/>
              <a:defRPr sz="1688"/>
            </a:lvl6pPr>
            <a:lvl7pPr marL="2314632" indent="0">
              <a:buNone/>
              <a:defRPr sz="1688"/>
            </a:lvl7pPr>
            <a:lvl8pPr marL="2700406" indent="0">
              <a:buNone/>
              <a:defRPr sz="1688"/>
            </a:lvl8pPr>
            <a:lvl9pPr marL="3086178" indent="0">
              <a:buNone/>
              <a:defRPr sz="1688"/>
            </a:lvl9pPr>
          </a:lstStyle>
          <a:p>
            <a:r>
              <a:rPr lang="sv-SE" dirty="0"/>
              <a:t>Infoga bild här genom att klicka på ikonen i mitten.</a:t>
            </a:r>
          </a:p>
        </p:txBody>
      </p:sp>
      <p:sp>
        <p:nvSpPr>
          <p:cNvPr id="10" name="Platshållare för sidfot 9">
            <a:extLst>
              <a:ext uri="{FF2B5EF4-FFF2-40B4-BE49-F238E27FC236}">
                <a16:creationId xmlns:a16="http://schemas.microsoft.com/office/drawing/2014/main" id="{54796DD9-BBC4-41B7-BF8D-6169ED8C06AB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12" name="Platshållare för text 11">
            <a:extLst>
              <a:ext uri="{FF2B5EF4-FFF2-40B4-BE49-F238E27FC236}">
                <a16:creationId xmlns:a16="http://schemas.microsoft.com/office/drawing/2014/main" id="{03A570B2-EC8E-4A87-8419-E25EA5304A54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173219" y="13849245"/>
            <a:ext cx="5069841" cy="1772287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spcBef>
                <a:spcPts val="600"/>
              </a:spcBef>
              <a:defRPr sz="3600">
                <a:latin typeface="+mn-lt"/>
              </a:defRPr>
            </a:lvl1pPr>
          </a:lstStyle>
          <a:p>
            <a:pPr lvl="0"/>
            <a:r>
              <a:rPr lang="sv-SE" dirty="0"/>
              <a:t>Underrubrik/info</a:t>
            </a:r>
          </a:p>
        </p:txBody>
      </p:sp>
      <p:sp>
        <p:nvSpPr>
          <p:cNvPr id="6" name="Platshållare för text 11">
            <a:extLst>
              <a:ext uri="{FF2B5EF4-FFF2-40B4-BE49-F238E27FC236}">
                <a16:creationId xmlns:a16="http://schemas.microsoft.com/office/drawing/2014/main" id="{63257219-5932-7F28-1A79-40A18084CB2D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038225" y="12757045"/>
            <a:ext cx="2573655" cy="863600"/>
          </a:xfrm>
        </p:spPr>
        <p:txBody>
          <a:bodyPr>
            <a:noAutofit/>
          </a:bodyPr>
          <a:lstStyle>
            <a:lvl1pPr>
              <a:defRPr sz="6000">
                <a:latin typeface="+mj-lt"/>
              </a:defRPr>
            </a:lvl1pPr>
          </a:lstStyle>
          <a:p>
            <a:pPr lvl="0"/>
            <a:r>
              <a:rPr lang="sv-SE" dirty="0"/>
              <a:t>XX/XX</a:t>
            </a:r>
          </a:p>
        </p:txBody>
      </p:sp>
      <p:sp>
        <p:nvSpPr>
          <p:cNvPr id="8" name="Platshållare för text 11">
            <a:extLst>
              <a:ext uri="{FF2B5EF4-FFF2-40B4-BE49-F238E27FC236}">
                <a16:creationId xmlns:a16="http://schemas.microsoft.com/office/drawing/2014/main" id="{47C29937-978A-B77E-9EB9-C79ABA5B9636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038225" y="15221163"/>
            <a:ext cx="2573655" cy="400369"/>
          </a:xfrm>
        </p:spPr>
        <p:txBody>
          <a:bodyPr>
            <a:noAutofit/>
          </a:bodyPr>
          <a:lstStyle>
            <a:lvl1pPr>
              <a:defRPr>
                <a:latin typeface="+mj-lt"/>
              </a:defRPr>
            </a:lvl1pPr>
          </a:lstStyle>
          <a:p>
            <a:pPr lvl="0"/>
            <a:r>
              <a:rPr lang="sv-SE" dirty="0"/>
              <a:t>Fri entré</a:t>
            </a:r>
          </a:p>
        </p:txBody>
      </p:sp>
      <p:sp>
        <p:nvSpPr>
          <p:cNvPr id="11" name="Platshållare för text 8">
            <a:extLst>
              <a:ext uri="{FF2B5EF4-FFF2-40B4-BE49-F238E27FC236}">
                <a16:creationId xmlns:a16="http://schemas.microsoft.com/office/drawing/2014/main" id="{D535F5D6-87DD-B05D-29CD-CBC37DB85070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1038225" y="13849245"/>
            <a:ext cx="2573655" cy="1093575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spcBef>
                <a:spcPts val="600"/>
              </a:spcBef>
              <a:defRPr/>
            </a:lvl1pPr>
          </a:lstStyle>
          <a:p>
            <a:pPr lvl="0"/>
            <a:r>
              <a:rPr lang="sv-SE" dirty="0"/>
              <a:t>Veckodag Kl. XX–XX</a:t>
            </a:r>
          </a:p>
        </p:txBody>
      </p:sp>
    </p:spTree>
    <p:extLst>
      <p:ext uri="{BB962C8B-B14F-4D97-AF65-F5344CB8AC3E}">
        <p14:creationId xmlns:p14="http://schemas.microsoft.com/office/powerpoint/2010/main" val="1910201761"/>
      </p:ext>
    </p:extLst>
  </p:cSld>
  <p:clrMapOvr>
    <a:masterClrMapping/>
  </p:clrMapOvr>
</p:sldLayout>
</file>

<file path=ppt/slideLayouts/slideLayout201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1_Evenemang me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A4A4EAE-A29C-4F2B-A68F-93CCDA6AD7C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173219" y="1325562"/>
            <a:ext cx="5069841" cy="863600"/>
          </a:xfrm>
        </p:spPr>
        <p:txBody>
          <a:bodyPr lIns="0" tIns="0" rIns="0" bIns="0" anchor="t" anchorCtr="0">
            <a:noAutofit/>
          </a:bodyPr>
          <a:lstStyle>
            <a:lvl1pPr>
              <a:defRPr sz="5400"/>
            </a:lvl1pPr>
          </a:lstStyle>
          <a:p>
            <a:r>
              <a:rPr lang="sv-SE" dirty="0"/>
              <a:t>Rubrik/</a:t>
            </a:r>
            <a:r>
              <a:rPr lang="sv-SE" dirty="0" err="1"/>
              <a:t>Lorem</a:t>
            </a:r>
            <a:endParaRPr lang="sv-SE" dirty="0"/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EC0E43EC-A8AD-487C-AAA6-6BB181A503D5}"/>
              </a:ext>
            </a:extLst>
          </p:cNvPr>
          <p:cNvSpPr>
            <a:spLocks noGrp="1"/>
          </p:cNvSpPr>
          <p:nvPr>
            <p:ph type="pic" idx="1" hasCustomPrompt="1"/>
          </p:nvPr>
        </p:nvSpPr>
        <p:spPr>
          <a:xfrm>
            <a:off x="0" y="5084553"/>
            <a:ext cx="10287002" cy="11763585"/>
          </a:xfrm>
          <a:solidFill>
            <a:schemeClr val="bg1">
              <a:lumMod val="85000"/>
            </a:schemeClr>
          </a:solidFill>
        </p:spPr>
        <p:txBody>
          <a:bodyPr tIns="1620000">
            <a:normAutofit/>
          </a:bodyPr>
          <a:lstStyle>
            <a:lvl1pPr marL="0" indent="0" algn="ctr">
              <a:buNone/>
              <a:defRPr sz="5400"/>
            </a:lvl1pPr>
            <a:lvl2pPr marL="385772" indent="0">
              <a:buNone/>
              <a:defRPr sz="2363"/>
            </a:lvl2pPr>
            <a:lvl3pPr marL="771544" indent="0">
              <a:buNone/>
              <a:defRPr sz="2025"/>
            </a:lvl3pPr>
            <a:lvl4pPr marL="1157317" indent="0">
              <a:buNone/>
              <a:defRPr sz="1688"/>
            </a:lvl4pPr>
            <a:lvl5pPr marL="1543088" indent="0">
              <a:buNone/>
              <a:defRPr sz="1688"/>
            </a:lvl5pPr>
            <a:lvl6pPr marL="1928861" indent="0">
              <a:buNone/>
              <a:defRPr sz="1688"/>
            </a:lvl6pPr>
            <a:lvl7pPr marL="2314632" indent="0">
              <a:buNone/>
              <a:defRPr sz="1688"/>
            </a:lvl7pPr>
            <a:lvl8pPr marL="2700406" indent="0">
              <a:buNone/>
              <a:defRPr sz="1688"/>
            </a:lvl8pPr>
            <a:lvl9pPr marL="3086178" indent="0">
              <a:buNone/>
              <a:defRPr sz="1688"/>
            </a:lvl9pPr>
          </a:lstStyle>
          <a:p>
            <a:r>
              <a:rPr lang="sv-SE" dirty="0"/>
              <a:t>Infoga bild här genom att klicka på ikonen i mitten.</a:t>
            </a:r>
          </a:p>
        </p:txBody>
      </p:sp>
      <p:sp>
        <p:nvSpPr>
          <p:cNvPr id="10" name="Platshållare för sidfot 9">
            <a:extLst>
              <a:ext uri="{FF2B5EF4-FFF2-40B4-BE49-F238E27FC236}">
                <a16:creationId xmlns:a16="http://schemas.microsoft.com/office/drawing/2014/main" id="{54796DD9-BBC4-41B7-BF8D-6169ED8C06AB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12" name="Platshållare för text 11">
            <a:extLst>
              <a:ext uri="{FF2B5EF4-FFF2-40B4-BE49-F238E27FC236}">
                <a16:creationId xmlns:a16="http://schemas.microsoft.com/office/drawing/2014/main" id="{03A570B2-EC8E-4A87-8419-E25EA5304A54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173219" y="2417762"/>
            <a:ext cx="5069841" cy="1772287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spcBef>
                <a:spcPts val="600"/>
              </a:spcBef>
              <a:defRPr sz="3600">
                <a:latin typeface="+mn-lt"/>
              </a:defRPr>
            </a:lvl1pPr>
          </a:lstStyle>
          <a:p>
            <a:pPr lvl="0"/>
            <a:r>
              <a:rPr lang="sv-SE" dirty="0"/>
              <a:t>Underrubrik/info</a:t>
            </a:r>
          </a:p>
        </p:txBody>
      </p:sp>
      <p:sp>
        <p:nvSpPr>
          <p:cNvPr id="6" name="Platshållare för text 11">
            <a:extLst>
              <a:ext uri="{FF2B5EF4-FFF2-40B4-BE49-F238E27FC236}">
                <a16:creationId xmlns:a16="http://schemas.microsoft.com/office/drawing/2014/main" id="{63257219-5932-7F28-1A79-40A18084CB2D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038225" y="1325562"/>
            <a:ext cx="2573655" cy="863600"/>
          </a:xfrm>
        </p:spPr>
        <p:txBody>
          <a:bodyPr>
            <a:noAutofit/>
          </a:bodyPr>
          <a:lstStyle>
            <a:lvl1pPr>
              <a:defRPr sz="6000">
                <a:latin typeface="+mj-lt"/>
              </a:defRPr>
            </a:lvl1pPr>
          </a:lstStyle>
          <a:p>
            <a:pPr lvl="0"/>
            <a:r>
              <a:rPr lang="sv-SE" dirty="0"/>
              <a:t>XX/XX</a:t>
            </a:r>
          </a:p>
        </p:txBody>
      </p:sp>
      <p:sp>
        <p:nvSpPr>
          <p:cNvPr id="8" name="Platshållare för text 11">
            <a:extLst>
              <a:ext uri="{FF2B5EF4-FFF2-40B4-BE49-F238E27FC236}">
                <a16:creationId xmlns:a16="http://schemas.microsoft.com/office/drawing/2014/main" id="{47C29937-978A-B77E-9EB9-C79ABA5B9636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038225" y="3789680"/>
            <a:ext cx="2573655" cy="400369"/>
          </a:xfrm>
        </p:spPr>
        <p:txBody>
          <a:bodyPr>
            <a:noAutofit/>
          </a:bodyPr>
          <a:lstStyle>
            <a:lvl1pPr>
              <a:defRPr>
                <a:latin typeface="+mj-lt"/>
              </a:defRPr>
            </a:lvl1pPr>
          </a:lstStyle>
          <a:p>
            <a:pPr lvl="0"/>
            <a:r>
              <a:rPr lang="sv-SE" dirty="0"/>
              <a:t>Fri entré</a:t>
            </a:r>
          </a:p>
        </p:txBody>
      </p:sp>
      <p:sp>
        <p:nvSpPr>
          <p:cNvPr id="11" name="Platshållare för text 8">
            <a:extLst>
              <a:ext uri="{FF2B5EF4-FFF2-40B4-BE49-F238E27FC236}">
                <a16:creationId xmlns:a16="http://schemas.microsoft.com/office/drawing/2014/main" id="{D535F5D6-87DD-B05D-29CD-CBC37DB85070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1038225" y="2417762"/>
            <a:ext cx="2573655" cy="1093575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spcBef>
                <a:spcPts val="600"/>
              </a:spcBef>
              <a:defRPr/>
            </a:lvl1pPr>
          </a:lstStyle>
          <a:p>
            <a:pPr lvl="0"/>
            <a:r>
              <a:rPr lang="sv-SE" dirty="0"/>
              <a:t>Veckodag Kl. XX–XX</a:t>
            </a:r>
          </a:p>
        </p:txBody>
      </p:sp>
    </p:spTree>
    <p:extLst>
      <p:ext uri="{BB962C8B-B14F-4D97-AF65-F5344CB8AC3E}">
        <p14:creationId xmlns:p14="http://schemas.microsoft.com/office/powerpoint/2010/main" val="3543609920"/>
      </p:ext>
    </p:extLst>
  </p:cSld>
  <p:clrMapOvr>
    <a:masterClrMapping/>
  </p:clrMapOvr>
</p:sldLayout>
</file>

<file path=ppt/slideLayouts/slideLayout202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type="title" preserve="1">
  <p:cSld name="Rubrikbild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1CDA0AD-544A-4A27-9AD7-13E4DD9EFCBE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016001" y="4406900"/>
            <a:ext cx="8254999" cy="2054194"/>
          </a:xfrm>
        </p:spPr>
        <p:txBody>
          <a:bodyPr lIns="0" tIns="0" rIns="0" bIns="0" anchor="b">
            <a:noAutofit/>
          </a:bodyPr>
          <a:lstStyle>
            <a:lvl1pPr algn="l">
              <a:defRPr sz="7800" spc="-60" baseline="0"/>
            </a:lvl1pPr>
          </a:lstStyle>
          <a:p>
            <a:r>
              <a:rPr lang="sv-SE" dirty="0"/>
              <a:t>Rubrik 1/</a:t>
            </a:r>
            <a:r>
              <a:rPr lang="sv-SE" dirty="0" err="1"/>
              <a:t>Lorem</a:t>
            </a:r>
            <a:r>
              <a:rPr lang="sv-SE" dirty="0"/>
              <a:t> </a:t>
            </a:r>
            <a:r>
              <a:rPr lang="sv-SE" dirty="0" err="1"/>
              <a:t>ipsum</a:t>
            </a:r>
            <a:r>
              <a:rPr lang="sv-SE" dirty="0"/>
              <a:t> Poris  </a:t>
            </a:r>
            <a:r>
              <a:rPr lang="sv-SE" dirty="0" err="1"/>
              <a:t>qui</a:t>
            </a:r>
            <a:endParaRPr lang="sv-SE" dirty="0"/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5ECA67C7-38DF-4AD9-A4D8-A5D5EC2AF11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16001" y="6908801"/>
            <a:ext cx="8254999" cy="6448778"/>
          </a:xfrm>
        </p:spPr>
        <p:txBody>
          <a:bodyPr lIns="0" tIns="0" rIns="0" bIns="0">
            <a:normAutofit/>
          </a:bodyPr>
          <a:lstStyle>
            <a:lvl1pPr marL="0" indent="0" algn="l">
              <a:buNone/>
              <a:defRPr sz="3600"/>
            </a:lvl1pPr>
            <a:lvl2pPr marL="385772" indent="0" algn="ctr">
              <a:buNone/>
              <a:defRPr sz="1688"/>
            </a:lvl2pPr>
            <a:lvl3pPr marL="771544" indent="0" algn="ctr">
              <a:buNone/>
              <a:defRPr sz="1519"/>
            </a:lvl3pPr>
            <a:lvl4pPr marL="1157317" indent="0" algn="ctr">
              <a:buNone/>
              <a:defRPr sz="1350"/>
            </a:lvl4pPr>
            <a:lvl5pPr marL="1543088" indent="0" algn="ctr">
              <a:buNone/>
              <a:defRPr sz="1350"/>
            </a:lvl5pPr>
            <a:lvl6pPr marL="1928861" indent="0" algn="ctr">
              <a:buNone/>
              <a:defRPr sz="1350"/>
            </a:lvl6pPr>
            <a:lvl7pPr marL="2314632" indent="0" algn="ctr">
              <a:buNone/>
              <a:defRPr sz="1350"/>
            </a:lvl7pPr>
            <a:lvl8pPr marL="2700406" indent="0" algn="ctr">
              <a:buNone/>
              <a:defRPr sz="1350"/>
            </a:lvl8pPr>
            <a:lvl9pPr marL="3086178" indent="0" algn="ctr">
              <a:buNone/>
              <a:defRPr sz="1350"/>
            </a:lvl9pPr>
          </a:lstStyle>
          <a:p>
            <a:r>
              <a:rPr lang="sv-SE" dirty="0"/>
              <a:t>Klicka här för att ändra mall för underrubrikformat</a:t>
            </a:r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F1D6FF09-CB9F-468B-8D09-07D69685C827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155235291"/>
      </p:ext>
    </p:extLst>
  </p:cSld>
  <p:clrMapOvr>
    <a:masterClrMapping/>
  </p:clrMapOvr>
</p:sldLayout>
</file>

<file path=ppt/slideLayouts/slideLayout203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Rubrikbild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1CDA0AD-544A-4A27-9AD7-13E4DD9EFCBE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242060" y="4835889"/>
            <a:ext cx="7802880" cy="4308111"/>
          </a:xfrm>
        </p:spPr>
        <p:txBody>
          <a:bodyPr lIns="0" tIns="0" rIns="0" bIns="0" anchor="ctr" anchorCtr="0">
            <a:noAutofit/>
          </a:bodyPr>
          <a:lstStyle>
            <a:lvl1pPr algn="l">
              <a:lnSpc>
                <a:spcPct val="100000"/>
              </a:lnSpc>
              <a:defRPr sz="9100" baseline="0"/>
            </a:lvl1pPr>
          </a:lstStyle>
          <a:p>
            <a:r>
              <a:rPr lang="fr-FR" dirty="0" err="1"/>
              <a:t>Rubrik</a:t>
            </a:r>
            <a:r>
              <a:rPr lang="fr-FR" dirty="0"/>
              <a:t> 0/</a:t>
            </a:r>
            <a:br>
              <a:rPr lang="fr-FR" dirty="0"/>
            </a:br>
            <a:r>
              <a:rPr lang="fr-FR" dirty="0"/>
              <a:t>Lorem ipsum </a:t>
            </a:r>
            <a:r>
              <a:rPr lang="fr-FR" dirty="0" err="1"/>
              <a:t>Poris</a:t>
            </a:r>
            <a:r>
              <a:rPr lang="fr-FR" dirty="0"/>
              <a:t> a qui.</a:t>
            </a:r>
            <a:endParaRPr lang="sv-SE" dirty="0"/>
          </a:p>
        </p:txBody>
      </p:sp>
      <p:sp>
        <p:nvSpPr>
          <p:cNvPr id="11" name="Platshållare för sidfot 17">
            <a:extLst>
              <a:ext uri="{FF2B5EF4-FFF2-40B4-BE49-F238E27FC236}">
                <a16:creationId xmlns:a16="http://schemas.microsoft.com/office/drawing/2014/main" id="{641E6FA2-15E4-4A8F-A473-EE10477A3E6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90525" y="17314332"/>
            <a:ext cx="5842635" cy="645055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sz="1800" b="1">
                <a:solidFill>
                  <a:schemeClr val="tx1"/>
                </a:solidFill>
                <a:latin typeface="+mn-lt"/>
              </a:defRPr>
            </a:lvl1pPr>
          </a:lstStyle>
          <a:p>
            <a:r>
              <a:rPr lang="sv-SE" dirty="0"/>
              <a:t>goteborg.se</a:t>
            </a:r>
          </a:p>
        </p:txBody>
      </p:sp>
    </p:spTree>
    <p:extLst>
      <p:ext uri="{BB962C8B-B14F-4D97-AF65-F5344CB8AC3E}">
        <p14:creationId xmlns:p14="http://schemas.microsoft.com/office/powerpoint/2010/main" val="3618340901"/>
      </p:ext>
    </p:extLst>
  </p:cSld>
  <p:clrMapOvr>
    <a:masterClrMapping/>
  </p:clrMapOvr>
  <p:hf sldNum="0" hdr="0" dt="0"/>
</p:sldLayout>
</file>

<file path=ppt/slideLayouts/slideLayout204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Rubrikbild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1CDA0AD-544A-4A27-9AD7-13E4DD9EFCBE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678219" y="3922082"/>
            <a:ext cx="6930562" cy="7802558"/>
          </a:xfrm>
        </p:spPr>
        <p:txBody>
          <a:bodyPr lIns="0" tIns="0" rIns="0" bIns="0" anchor="ctr" anchorCtr="0">
            <a:normAutofit/>
          </a:bodyPr>
          <a:lstStyle>
            <a:lvl1pPr algn="l">
              <a:lnSpc>
                <a:spcPct val="95000"/>
              </a:lnSpc>
              <a:defRPr sz="4600" spc="-56" baseline="0"/>
            </a:lvl1pPr>
          </a:lstStyle>
          <a:p>
            <a:r>
              <a:rPr lang="fr-FR" dirty="0" err="1"/>
              <a:t>Rubrik</a:t>
            </a:r>
            <a:r>
              <a:rPr lang="fr-FR" dirty="0"/>
              <a:t> 2/ Lorem ipsum </a:t>
            </a:r>
            <a:br>
              <a:rPr lang="fr-FR" dirty="0"/>
            </a:br>
            <a:r>
              <a:rPr lang="fr-FR" dirty="0" err="1"/>
              <a:t>Poris</a:t>
            </a:r>
            <a:r>
              <a:rPr lang="fr-FR" dirty="0"/>
              <a:t> a qui </a:t>
            </a:r>
            <a:r>
              <a:rPr lang="fr-FR" dirty="0" err="1"/>
              <a:t>enis</a:t>
            </a:r>
            <a:r>
              <a:rPr lang="fr-FR" dirty="0"/>
              <a:t> </a:t>
            </a:r>
            <a:r>
              <a:rPr lang="fr-FR" dirty="0" err="1"/>
              <a:t>aut</a:t>
            </a:r>
            <a:r>
              <a:rPr lang="fr-FR" dirty="0"/>
              <a:t> est, </a:t>
            </a:r>
            <a:r>
              <a:rPr lang="fr-FR" dirty="0" err="1"/>
              <a:t>nihillu</a:t>
            </a:r>
            <a:r>
              <a:rPr lang="fr-FR" dirty="0"/>
              <a:t> </a:t>
            </a:r>
            <a:r>
              <a:rPr lang="fr-FR" dirty="0" err="1"/>
              <a:t>ptatibusae</a:t>
            </a:r>
            <a:r>
              <a:rPr lang="fr-FR" dirty="0"/>
              <a:t>.</a:t>
            </a:r>
            <a:endParaRPr lang="sv-SE" dirty="0"/>
          </a:p>
        </p:txBody>
      </p:sp>
      <p:sp>
        <p:nvSpPr>
          <p:cNvPr id="6" name="Platshållare för sidfot 17">
            <a:extLst>
              <a:ext uri="{FF2B5EF4-FFF2-40B4-BE49-F238E27FC236}">
                <a16:creationId xmlns:a16="http://schemas.microsoft.com/office/drawing/2014/main" id="{766290C5-E290-4DAB-8AF3-5E756DEE7FC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90525" y="17314332"/>
            <a:ext cx="5842635" cy="645055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sz="1800" b="1">
                <a:solidFill>
                  <a:schemeClr val="tx1"/>
                </a:solidFill>
                <a:latin typeface="+mn-lt"/>
              </a:defRPr>
            </a:lvl1pPr>
          </a:lstStyle>
          <a:p>
            <a:r>
              <a:rPr lang="sv-SE" dirty="0"/>
              <a:t>goteborg.se</a:t>
            </a:r>
          </a:p>
        </p:txBody>
      </p:sp>
    </p:spTree>
    <p:extLst>
      <p:ext uri="{BB962C8B-B14F-4D97-AF65-F5344CB8AC3E}">
        <p14:creationId xmlns:p14="http://schemas.microsoft.com/office/powerpoint/2010/main" val="1314762836"/>
      </p:ext>
    </p:extLst>
  </p:cSld>
  <p:clrMapOvr>
    <a:masterClrMapping/>
  </p:clrMapOvr>
</p:sldLayout>
</file>

<file path=ppt/slideLayouts/slideLayout205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1CDA0AD-544A-4A27-9AD7-13E4DD9EFCBE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956014" y="3922082"/>
            <a:ext cx="6374972" cy="2742878"/>
          </a:xfrm>
        </p:spPr>
        <p:txBody>
          <a:bodyPr lIns="0" tIns="0" rIns="0" bIns="0" anchor="ctr" anchorCtr="0">
            <a:normAutofit/>
          </a:bodyPr>
          <a:lstStyle>
            <a:lvl1pPr algn="l">
              <a:lnSpc>
                <a:spcPct val="95000"/>
              </a:lnSpc>
              <a:defRPr sz="4600" spc="-56" baseline="0"/>
            </a:lvl1pPr>
          </a:lstStyle>
          <a:p>
            <a:r>
              <a:rPr lang="fr-FR" dirty="0" err="1"/>
              <a:t>Rubrik</a:t>
            </a:r>
            <a:r>
              <a:rPr lang="fr-FR" dirty="0"/>
              <a:t> 2/ Lorem ipsum </a:t>
            </a:r>
            <a:br>
              <a:rPr lang="fr-FR" dirty="0"/>
            </a:br>
            <a:r>
              <a:rPr lang="fr-FR" dirty="0" err="1"/>
              <a:t>Poris</a:t>
            </a:r>
            <a:r>
              <a:rPr lang="fr-FR" dirty="0"/>
              <a:t> a qui </a:t>
            </a:r>
            <a:r>
              <a:rPr lang="fr-FR" dirty="0" err="1"/>
              <a:t>enis</a:t>
            </a:r>
            <a:r>
              <a:rPr lang="fr-FR" dirty="0"/>
              <a:t> </a:t>
            </a:r>
            <a:r>
              <a:rPr lang="fr-FR" dirty="0" err="1"/>
              <a:t>aut</a:t>
            </a:r>
            <a:r>
              <a:rPr lang="fr-FR" dirty="0"/>
              <a:t> est, </a:t>
            </a:r>
            <a:r>
              <a:rPr lang="fr-FR" dirty="0" err="1"/>
              <a:t>nihillu</a:t>
            </a:r>
            <a:r>
              <a:rPr lang="fr-FR" dirty="0"/>
              <a:t> </a:t>
            </a:r>
            <a:r>
              <a:rPr lang="fr-FR" dirty="0" err="1"/>
              <a:t>ptatibusae</a:t>
            </a:r>
            <a:r>
              <a:rPr lang="fr-FR" dirty="0"/>
              <a:t>.</a:t>
            </a:r>
            <a:endParaRPr lang="sv-SE" dirty="0"/>
          </a:p>
        </p:txBody>
      </p:sp>
      <p:sp>
        <p:nvSpPr>
          <p:cNvPr id="6" name="Platshållare för sidfot 17">
            <a:extLst>
              <a:ext uri="{FF2B5EF4-FFF2-40B4-BE49-F238E27FC236}">
                <a16:creationId xmlns:a16="http://schemas.microsoft.com/office/drawing/2014/main" id="{766290C5-E290-4DAB-8AF3-5E756DEE7FC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90525" y="17314332"/>
            <a:ext cx="5842635" cy="645055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sz="1800" b="1">
                <a:solidFill>
                  <a:schemeClr val="tx1"/>
                </a:solidFill>
                <a:latin typeface="+mn-lt"/>
              </a:defRPr>
            </a:lvl1pPr>
          </a:lstStyle>
          <a:p>
            <a:r>
              <a:rPr lang="sv-SE" dirty="0"/>
              <a:t>goteborg.se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1889DE51-7F8D-4659-A0E1-7AA89ABA9EB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955801" y="7193280"/>
            <a:ext cx="6375398" cy="8534400"/>
          </a:xfrm>
        </p:spPr>
        <p:txBody>
          <a:bodyPr/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</p:spTree>
    <p:extLst>
      <p:ext uri="{BB962C8B-B14F-4D97-AF65-F5344CB8AC3E}">
        <p14:creationId xmlns:p14="http://schemas.microsoft.com/office/powerpoint/2010/main" val="3782011870"/>
      </p:ext>
    </p:extLst>
  </p:cSld>
  <p:clrMapOvr>
    <a:masterClrMapping/>
  </p:clrMapOvr>
</p:sldLayout>
</file>

<file path=ppt/slideLayouts/slideLayout206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Schema/matsed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Platshållare för sidfot 3">
            <a:extLst>
              <a:ext uri="{FF2B5EF4-FFF2-40B4-BE49-F238E27FC236}">
                <a16:creationId xmlns:a16="http://schemas.microsoft.com/office/drawing/2014/main" id="{D7B04D3E-5FC4-4B43-9F7F-AD0BE59B014E}"/>
              </a:ext>
            </a:extLst>
          </p:cNvPr>
          <p:cNvSpPr>
            <a:spLocks noGrp="1"/>
          </p:cNvSpPr>
          <p:nvPr>
            <p:ph type="ftr" sz="quarter" idx="29"/>
          </p:nvPr>
        </p:nvSpPr>
        <p:spPr>
          <a:xfrm>
            <a:off x="390525" y="17314332"/>
            <a:ext cx="5842635" cy="645055"/>
          </a:xfrm>
        </p:spPr>
        <p:txBody>
          <a:bodyPr/>
          <a:lstStyle/>
          <a:p>
            <a:endParaRPr lang="sv-SE" dirty="0"/>
          </a:p>
        </p:txBody>
      </p:sp>
      <p:sp>
        <p:nvSpPr>
          <p:cNvPr id="27" name="Rubrik 1">
            <a:extLst>
              <a:ext uri="{FF2B5EF4-FFF2-40B4-BE49-F238E27FC236}">
                <a16:creationId xmlns:a16="http://schemas.microsoft.com/office/drawing/2014/main" id="{9D59E1D7-4CC1-4FA0-B282-0AEF3D5EA4E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90525" y="1525403"/>
            <a:ext cx="9505950" cy="645055"/>
          </a:xfrm>
        </p:spPr>
        <p:txBody>
          <a:bodyPr lIns="0" tIns="0" rIns="0" bIns="0" anchor="t" anchorCtr="0">
            <a:noAutofit/>
          </a:bodyPr>
          <a:lstStyle>
            <a:lvl1pPr algn="ctr">
              <a:defRPr sz="5500"/>
            </a:lvl1pPr>
          </a:lstStyle>
          <a:p>
            <a:r>
              <a:rPr lang="sv-SE" dirty="0"/>
              <a:t>Namn på verksamhet</a:t>
            </a:r>
          </a:p>
        </p:txBody>
      </p:sp>
      <p:sp>
        <p:nvSpPr>
          <p:cNvPr id="28" name="Platshållare för text 6">
            <a:extLst>
              <a:ext uri="{FF2B5EF4-FFF2-40B4-BE49-F238E27FC236}">
                <a16:creationId xmlns:a16="http://schemas.microsoft.com/office/drawing/2014/main" id="{9FEE7E44-5524-4A70-A26A-10AFE05FF71B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0525" y="2405179"/>
            <a:ext cx="9505950" cy="645056"/>
          </a:xfrm>
        </p:spPr>
        <p:txBody>
          <a:bodyPr>
            <a:normAutofit/>
          </a:bodyPr>
          <a:lstStyle>
            <a:lvl1pPr algn="ctr">
              <a:defRPr sz="3600"/>
            </a:lvl1pPr>
          </a:lstStyle>
          <a:p>
            <a:pPr lvl="0"/>
            <a:r>
              <a:rPr lang="sv-SE" dirty="0"/>
              <a:t>Händer i </a:t>
            </a:r>
            <a:r>
              <a:rPr lang="sv-SE" dirty="0" err="1"/>
              <a:t>xxMånad</a:t>
            </a:r>
            <a:endParaRPr lang="sv-SE" dirty="0"/>
          </a:p>
        </p:txBody>
      </p:sp>
      <p:sp>
        <p:nvSpPr>
          <p:cNvPr id="2" name="Platshållare för text 10">
            <a:extLst>
              <a:ext uri="{FF2B5EF4-FFF2-40B4-BE49-F238E27FC236}">
                <a16:creationId xmlns:a16="http://schemas.microsoft.com/office/drawing/2014/main" id="{5928A16F-5A71-C482-2EAD-2D298EDE2F9B}"/>
              </a:ext>
            </a:extLst>
          </p:cNvPr>
          <p:cNvSpPr>
            <a:spLocks noGrp="1"/>
          </p:cNvSpPr>
          <p:nvPr>
            <p:ph type="body" sz="quarter" idx="49" hasCustomPrompt="1"/>
          </p:nvPr>
        </p:nvSpPr>
        <p:spPr>
          <a:xfrm>
            <a:off x="962422" y="3818245"/>
            <a:ext cx="1953133" cy="1446212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54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X/X</a:t>
            </a:r>
          </a:p>
        </p:txBody>
      </p:sp>
      <p:sp>
        <p:nvSpPr>
          <p:cNvPr id="3" name="Platshållare för text 20">
            <a:extLst>
              <a:ext uri="{FF2B5EF4-FFF2-40B4-BE49-F238E27FC236}">
                <a16:creationId xmlns:a16="http://schemas.microsoft.com/office/drawing/2014/main" id="{D750489E-31BE-8C63-525B-205E50958F70}"/>
              </a:ext>
            </a:extLst>
          </p:cNvPr>
          <p:cNvSpPr>
            <a:spLocks noGrp="1"/>
          </p:cNvSpPr>
          <p:nvPr>
            <p:ph type="body" sz="quarter" idx="50" hasCustomPrompt="1"/>
          </p:nvPr>
        </p:nvSpPr>
        <p:spPr>
          <a:xfrm>
            <a:off x="3220529" y="3818245"/>
            <a:ext cx="4120071" cy="1446212"/>
          </a:xfrm>
        </p:spPr>
        <p:txBody>
          <a:bodyPr>
            <a:normAutofit/>
          </a:bodyPr>
          <a:lstStyle>
            <a:lvl1pPr>
              <a:spcBef>
                <a:spcPts val="600"/>
              </a:spcBef>
              <a:spcAft>
                <a:spcPts val="200"/>
              </a:spcAft>
              <a:defRPr sz="2900" b="1">
                <a:latin typeface="+mj-lt"/>
              </a:defRPr>
            </a:lvl1pPr>
            <a:lvl2pPr>
              <a:lnSpc>
                <a:spcPct val="100000"/>
              </a:lnSpc>
              <a:spcBef>
                <a:spcPts val="100"/>
              </a:spcBef>
              <a:defRPr sz="2900">
                <a:latin typeface="+mn-lt"/>
              </a:defRPr>
            </a:lvl2pPr>
            <a:lvl3pPr>
              <a:lnSpc>
                <a:spcPct val="100000"/>
              </a:lnSpc>
              <a:defRPr sz="2000"/>
            </a:lvl3pPr>
            <a:lvl4pPr>
              <a:lnSpc>
                <a:spcPct val="100000"/>
              </a:lnSpc>
              <a:defRPr sz="2000">
                <a:latin typeface="+mn-lt"/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2000"/>
            </a:lvl5pPr>
          </a:lstStyle>
          <a:p>
            <a:pPr lvl="0"/>
            <a:r>
              <a:rPr lang="sv-SE" dirty="0"/>
              <a:t>Evenemangsrubrik</a:t>
            </a:r>
          </a:p>
          <a:p>
            <a:pPr lvl="1"/>
            <a:r>
              <a:rPr lang="sv-SE" dirty="0"/>
              <a:t>Plats, rum, våning</a:t>
            </a:r>
          </a:p>
          <a:p>
            <a:pPr lvl="1"/>
            <a:r>
              <a:rPr lang="sv-SE" dirty="0"/>
              <a:t>Kl. 14.00</a:t>
            </a:r>
          </a:p>
        </p:txBody>
      </p:sp>
      <p:sp>
        <p:nvSpPr>
          <p:cNvPr id="4" name="Platshållare för text 10">
            <a:extLst>
              <a:ext uri="{FF2B5EF4-FFF2-40B4-BE49-F238E27FC236}">
                <a16:creationId xmlns:a16="http://schemas.microsoft.com/office/drawing/2014/main" id="{5F7F3BFB-734C-AE01-08E4-CF7421120ADB}"/>
              </a:ext>
            </a:extLst>
          </p:cNvPr>
          <p:cNvSpPr>
            <a:spLocks noGrp="1"/>
          </p:cNvSpPr>
          <p:nvPr>
            <p:ph type="body" sz="quarter" idx="51" hasCustomPrompt="1"/>
          </p:nvPr>
        </p:nvSpPr>
        <p:spPr>
          <a:xfrm>
            <a:off x="7551440" y="3818245"/>
            <a:ext cx="2127150" cy="1446212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38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00.00</a:t>
            </a:r>
          </a:p>
        </p:txBody>
      </p:sp>
      <p:sp>
        <p:nvSpPr>
          <p:cNvPr id="5" name="Platshållare för text 10">
            <a:extLst>
              <a:ext uri="{FF2B5EF4-FFF2-40B4-BE49-F238E27FC236}">
                <a16:creationId xmlns:a16="http://schemas.microsoft.com/office/drawing/2014/main" id="{0A9A0A52-8C35-7982-AE7B-A0CFE2014868}"/>
              </a:ext>
            </a:extLst>
          </p:cNvPr>
          <p:cNvSpPr>
            <a:spLocks noGrp="1"/>
          </p:cNvSpPr>
          <p:nvPr>
            <p:ph type="body" sz="quarter" idx="52" hasCustomPrompt="1"/>
          </p:nvPr>
        </p:nvSpPr>
        <p:spPr>
          <a:xfrm>
            <a:off x="962422" y="5803926"/>
            <a:ext cx="1953133" cy="1446212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54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X/X</a:t>
            </a:r>
          </a:p>
        </p:txBody>
      </p:sp>
      <p:sp>
        <p:nvSpPr>
          <p:cNvPr id="6" name="Platshållare för text 20">
            <a:extLst>
              <a:ext uri="{FF2B5EF4-FFF2-40B4-BE49-F238E27FC236}">
                <a16:creationId xmlns:a16="http://schemas.microsoft.com/office/drawing/2014/main" id="{2D9ACA94-EF26-D6FA-E56E-A48A8FCD3AF0}"/>
              </a:ext>
            </a:extLst>
          </p:cNvPr>
          <p:cNvSpPr>
            <a:spLocks noGrp="1"/>
          </p:cNvSpPr>
          <p:nvPr>
            <p:ph type="body" sz="quarter" idx="53" hasCustomPrompt="1"/>
          </p:nvPr>
        </p:nvSpPr>
        <p:spPr>
          <a:xfrm>
            <a:off x="3220529" y="5803926"/>
            <a:ext cx="4120071" cy="1446212"/>
          </a:xfrm>
        </p:spPr>
        <p:txBody>
          <a:bodyPr>
            <a:normAutofit/>
          </a:bodyPr>
          <a:lstStyle>
            <a:lvl1pPr>
              <a:spcBef>
                <a:spcPts val="600"/>
              </a:spcBef>
              <a:spcAft>
                <a:spcPts val="200"/>
              </a:spcAft>
              <a:defRPr sz="2900" b="1">
                <a:latin typeface="+mj-lt"/>
              </a:defRPr>
            </a:lvl1pPr>
            <a:lvl2pPr>
              <a:lnSpc>
                <a:spcPct val="100000"/>
              </a:lnSpc>
              <a:spcBef>
                <a:spcPts val="100"/>
              </a:spcBef>
              <a:defRPr sz="2900">
                <a:latin typeface="+mn-lt"/>
              </a:defRPr>
            </a:lvl2pPr>
            <a:lvl3pPr>
              <a:lnSpc>
                <a:spcPct val="100000"/>
              </a:lnSpc>
              <a:defRPr sz="2000"/>
            </a:lvl3pPr>
            <a:lvl4pPr>
              <a:lnSpc>
                <a:spcPct val="100000"/>
              </a:lnSpc>
              <a:defRPr sz="2000">
                <a:latin typeface="+mn-lt"/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2000"/>
            </a:lvl5pPr>
          </a:lstStyle>
          <a:p>
            <a:pPr lvl="0"/>
            <a:r>
              <a:rPr lang="sv-SE" dirty="0"/>
              <a:t>Evenemangsrubrik</a:t>
            </a:r>
          </a:p>
          <a:p>
            <a:pPr lvl="1"/>
            <a:r>
              <a:rPr lang="sv-SE" dirty="0"/>
              <a:t>Plats, rum, våning</a:t>
            </a:r>
          </a:p>
          <a:p>
            <a:pPr lvl="1"/>
            <a:r>
              <a:rPr lang="sv-SE" dirty="0"/>
              <a:t>Kl. 14.00</a:t>
            </a:r>
          </a:p>
        </p:txBody>
      </p:sp>
      <p:sp>
        <p:nvSpPr>
          <p:cNvPr id="7" name="Platshållare för text 10">
            <a:extLst>
              <a:ext uri="{FF2B5EF4-FFF2-40B4-BE49-F238E27FC236}">
                <a16:creationId xmlns:a16="http://schemas.microsoft.com/office/drawing/2014/main" id="{20AC1FD6-F199-F50B-CFF6-4318A9F4406E}"/>
              </a:ext>
            </a:extLst>
          </p:cNvPr>
          <p:cNvSpPr>
            <a:spLocks noGrp="1"/>
          </p:cNvSpPr>
          <p:nvPr>
            <p:ph type="body" sz="quarter" idx="54" hasCustomPrompt="1"/>
          </p:nvPr>
        </p:nvSpPr>
        <p:spPr>
          <a:xfrm>
            <a:off x="7551440" y="5803926"/>
            <a:ext cx="2127150" cy="1446212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38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00.00</a:t>
            </a:r>
          </a:p>
        </p:txBody>
      </p:sp>
      <p:sp>
        <p:nvSpPr>
          <p:cNvPr id="8" name="Platshållare för text 10">
            <a:extLst>
              <a:ext uri="{FF2B5EF4-FFF2-40B4-BE49-F238E27FC236}">
                <a16:creationId xmlns:a16="http://schemas.microsoft.com/office/drawing/2014/main" id="{67EDB7CE-5E1C-E831-FA76-8D4914B35511}"/>
              </a:ext>
            </a:extLst>
          </p:cNvPr>
          <p:cNvSpPr>
            <a:spLocks noGrp="1"/>
          </p:cNvSpPr>
          <p:nvPr>
            <p:ph type="body" sz="quarter" idx="55" hasCustomPrompt="1"/>
          </p:nvPr>
        </p:nvSpPr>
        <p:spPr>
          <a:xfrm>
            <a:off x="962422" y="7789607"/>
            <a:ext cx="1953133" cy="1446212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54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X/X</a:t>
            </a:r>
          </a:p>
        </p:txBody>
      </p:sp>
      <p:sp>
        <p:nvSpPr>
          <p:cNvPr id="9" name="Platshållare för text 20">
            <a:extLst>
              <a:ext uri="{FF2B5EF4-FFF2-40B4-BE49-F238E27FC236}">
                <a16:creationId xmlns:a16="http://schemas.microsoft.com/office/drawing/2014/main" id="{8E6054F1-923B-2E85-FB25-7C75E1C33974}"/>
              </a:ext>
            </a:extLst>
          </p:cNvPr>
          <p:cNvSpPr>
            <a:spLocks noGrp="1"/>
          </p:cNvSpPr>
          <p:nvPr>
            <p:ph type="body" sz="quarter" idx="56" hasCustomPrompt="1"/>
          </p:nvPr>
        </p:nvSpPr>
        <p:spPr>
          <a:xfrm>
            <a:off x="3220529" y="7789607"/>
            <a:ext cx="4120071" cy="1446212"/>
          </a:xfrm>
        </p:spPr>
        <p:txBody>
          <a:bodyPr>
            <a:normAutofit/>
          </a:bodyPr>
          <a:lstStyle>
            <a:lvl1pPr>
              <a:spcBef>
                <a:spcPts val="600"/>
              </a:spcBef>
              <a:spcAft>
                <a:spcPts val="200"/>
              </a:spcAft>
              <a:defRPr sz="2900" b="1">
                <a:latin typeface="+mj-lt"/>
              </a:defRPr>
            </a:lvl1pPr>
            <a:lvl2pPr>
              <a:lnSpc>
                <a:spcPct val="100000"/>
              </a:lnSpc>
              <a:spcBef>
                <a:spcPts val="100"/>
              </a:spcBef>
              <a:defRPr sz="2900">
                <a:latin typeface="+mn-lt"/>
              </a:defRPr>
            </a:lvl2pPr>
            <a:lvl3pPr>
              <a:lnSpc>
                <a:spcPct val="100000"/>
              </a:lnSpc>
              <a:defRPr sz="2000"/>
            </a:lvl3pPr>
            <a:lvl4pPr>
              <a:lnSpc>
                <a:spcPct val="100000"/>
              </a:lnSpc>
              <a:defRPr sz="2000">
                <a:latin typeface="+mn-lt"/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2000"/>
            </a:lvl5pPr>
          </a:lstStyle>
          <a:p>
            <a:pPr lvl="0"/>
            <a:r>
              <a:rPr lang="sv-SE" dirty="0"/>
              <a:t>Evenemangsrubrik</a:t>
            </a:r>
          </a:p>
          <a:p>
            <a:pPr lvl="1"/>
            <a:r>
              <a:rPr lang="sv-SE" dirty="0"/>
              <a:t>Plats, rum, våning</a:t>
            </a:r>
          </a:p>
          <a:p>
            <a:pPr lvl="1"/>
            <a:r>
              <a:rPr lang="sv-SE" dirty="0"/>
              <a:t>Kl. 14.00</a:t>
            </a:r>
          </a:p>
        </p:txBody>
      </p:sp>
      <p:sp>
        <p:nvSpPr>
          <p:cNvPr id="10" name="Platshållare för text 10">
            <a:extLst>
              <a:ext uri="{FF2B5EF4-FFF2-40B4-BE49-F238E27FC236}">
                <a16:creationId xmlns:a16="http://schemas.microsoft.com/office/drawing/2014/main" id="{5666D2AF-7771-C925-0F3F-20F1A0B41094}"/>
              </a:ext>
            </a:extLst>
          </p:cNvPr>
          <p:cNvSpPr>
            <a:spLocks noGrp="1"/>
          </p:cNvSpPr>
          <p:nvPr>
            <p:ph type="body" sz="quarter" idx="57" hasCustomPrompt="1"/>
          </p:nvPr>
        </p:nvSpPr>
        <p:spPr>
          <a:xfrm>
            <a:off x="7551440" y="7789607"/>
            <a:ext cx="2127150" cy="1446212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38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00.00</a:t>
            </a:r>
          </a:p>
        </p:txBody>
      </p:sp>
      <p:sp>
        <p:nvSpPr>
          <p:cNvPr id="12" name="Platshållare för text 10">
            <a:extLst>
              <a:ext uri="{FF2B5EF4-FFF2-40B4-BE49-F238E27FC236}">
                <a16:creationId xmlns:a16="http://schemas.microsoft.com/office/drawing/2014/main" id="{2437160E-8D70-B5B9-EBA0-D1C2BC2CE877}"/>
              </a:ext>
            </a:extLst>
          </p:cNvPr>
          <p:cNvSpPr>
            <a:spLocks noGrp="1"/>
          </p:cNvSpPr>
          <p:nvPr>
            <p:ph type="body" sz="quarter" idx="58" hasCustomPrompt="1"/>
          </p:nvPr>
        </p:nvSpPr>
        <p:spPr>
          <a:xfrm>
            <a:off x="962422" y="9775288"/>
            <a:ext cx="1953133" cy="1446212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54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X/X</a:t>
            </a:r>
          </a:p>
        </p:txBody>
      </p:sp>
      <p:sp>
        <p:nvSpPr>
          <p:cNvPr id="13" name="Platshållare för text 20">
            <a:extLst>
              <a:ext uri="{FF2B5EF4-FFF2-40B4-BE49-F238E27FC236}">
                <a16:creationId xmlns:a16="http://schemas.microsoft.com/office/drawing/2014/main" id="{6E493699-6833-DF27-96AC-74735F56A89B}"/>
              </a:ext>
            </a:extLst>
          </p:cNvPr>
          <p:cNvSpPr>
            <a:spLocks noGrp="1"/>
          </p:cNvSpPr>
          <p:nvPr>
            <p:ph type="body" sz="quarter" idx="59" hasCustomPrompt="1"/>
          </p:nvPr>
        </p:nvSpPr>
        <p:spPr>
          <a:xfrm>
            <a:off x="3220529" y="9775288"/>
            <a:ext cx="4120071" cy="1446212"/>
          </a:xfrm>
        </p:spPr>
        <p:txBody>
          <a:bodyPr>
            <a:normAutofit/>
          </a:bodyPr>
          <a:lstStyle>
            <a:lvl1pPr>
              <a:spcBef>
                <a:spcPts val="600"/>
              </a:spcBef>
              <a:spcAft>
                <a:spcPts val="200"/>
              </a:spcAft>
              <a:defRPr sz="2900" b="1">
                <a:latin typeface="+mj-lt"/>
              </a:defRPr>
            </a:lvl1pPr>
            <a:lvl2pPr>
              <a:lnSpc>
                <a:spcPct val="100000"/>
              </a:lnSpc>
              <a:spcBef>
                <a:spcPts val="100"/>
              </a:spcBef>
              <a:defRPr sz="2900">
                <a:latin typeface="+mn-lt"/>
              </a:defRPr>
            </a:lvl2pPr>
            <a:lvl3pPr>
              <a:lnSpc>
                <a:spcPct val="100000"/>
              </a:lnSpc>
              <a:defRPr sz="2000"/>
            </a:lvl3pPr>
            <a:lvl4pPr>
              <a:lnSpc>
                <a:spcPct val="100000"/>
              </a:lnSpc>
              <a:defRPr sz="2000">
                <a:latin typeface="+mn-lt"/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2000"/>
            </a:lvl5pPr>
          </a:lstStyle>
          <a:p>
            <a:pPr lvl="0"/>
            <a:r>
              <a:rPr lang="sv-SE" dirty="0"/>
              <a:t>Evenemangsrubrik</a:t>
            </a:r>
          </a:p>
          <a:p>
            <a:pPr lvl="1"/>
            <a:r>
              <a:rPr lang="sv-SE" dirty="0"/>
              <a:t>Plats, rum, våning</a:t>
            </a:r>
          </a:p>
          <a:p>
            <a:pPr lvl="1"/>
            <a:r>
              <a:rPr lang="sv-SE" dirty="0"/>
              <a:t>Kl. 14.00</a:t>
            </a:r>
          </a:p>
        </p:txBody>
      </p:sp>
      <p:sp>
        <p:nvSpPr>
          <p:cNvPr id="14" name="Platshållare för text 10">
            <a:extLst>
              <a:ext uri="{FF2B5EF4-FFF2-40B4-BE49-F238E27FC236}">
                <a16:creationId xmlns:a16="http://schemas.microsoft.com/office/drawing/2014/main" id="{2749FD2E-EE21-3191-F3D7-E005A3ACDE89}"/>
              </a:ext>
            </a:extLst>
          </p:cNvPr>
          <p:cNvSpPr>
            <a:spLocks noGrp="1"/>
          </p:cNvSpPr>
          <p:nvPr>
            <p:ph type="body" sz="quarter" idx="60" hasCustomPrompt="1"/>
          </p:nvPr>
        </p:nvSpPr>
        <p:spPr>
          <a:xfrm>
            <a:off x="7551440" y="9775288"/>
            <a:ext cx="2127150" cy="1446212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38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00.00</a:t>
            </a:r>
          </a:p>
        </p:txBody>
      </p:sp>
      <p:sp>
        <p:nvSpPr>
          <p:cNvPr id="15" name="Platshållare för text 10">
            <a:extLst>
              <a:ext uri="{FF2B5EF4-FFF2-40B4-BE49-F238E27FC236}">
                <a16:creationId xmlns:a16="http://schemas.microsoft.com/office/drawing/2014/main" id="{469C8DE8-EE8E-D17F-33F3-D8DF5AA7BF9F}"/>
              </a:ext>
            </a:extLst>
          </p:cNvPr>
          <p:cNvSpPr>
            <a:spLocks noGrp="1"/>
          </p:cNvSpPr>
          <p:nvPr>
            <p:ph type="body" sz="quarter" idx="61" hasCustomPrompt="1"/>
          </p:nvPr>
        </p:nvSpPr>
        <p:spPr>
          <a:xfrm>
            <a:off x="962422" y="11760969"/>
            <a:ext cx="1953133" cy="1446212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54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X/X</a:t>
            </a:r>
          </a:p>
        </p:txBody>
      </p:sp>
      <p:sp>
        <p:nvSpPr>
          <p:cNvPr id="16" name="Platshållare för text 20">
            <a:extLst>
              <a:ext uri="{FF2B5EF4-FFF2-40B4-BE49-F238E27FC236}">
                <a16:creationId xmlns:a16="http://schemas.microsoft.com/office/drawing/2014/main" id="{298E9F3A-D51C-8F44-D131-977CD37715F6}"/>
              </a:ext>
            </a:extLst>
          </p:cNvPr>
          <p:cNvSpPr>
            <a:spLocks noGrp="1"/>
          </p:cNvSpPr>
          <p:nvPr>
            <p:ph type="body" sz="quarter" idx="62" hasCustomPrompt="1"/>
          </p:nvPr>
        </p:nvSpPr>
        <p:spPr>
          <a:xfrm>
            <a:off x="3220529" y="11760969"/>
            <a:ext cx="4120071" cy="1446212"/>
          </a:xfrm>
        </p:spPr>
        <p:txBody>
          <a:bodyPr>
            <a:normAutofit/>
          </a:bodyPr>
          <a:lstStyle>
            <a:lvl1pPr>
              <a:spcBef>
                <a:spcPts val="600"/>
              </a:spcBef>
              <a:spcAft>
                <a:spcPts val="200"/>
              </a:spcAft>
              <a:defRPr sz="2900" b="1">
                <a:latin typeface="+mj-lt"/>
              </a:defRPr>
            </a:lvl1pPr>
            <a:lvl2pPr>
              <a:lnSpc>
                <a:spcPct val="100000"/>
              </a:lnSpc>
              <a:spcBef>
                <a:spcPts val="100"/>
              </a:spcBef>
              <a:defRPr sz="2900">
                <a:latin typeface="+mn-lt"/>
              </a:defRPr>
            </a:lvl2pPr>
            <a:lvl3pPr>
              <a:lnSpc>
                <a:spcPct val="100000"/>
              </a:lnSpc>
              <a:defRPr sz="2000"/>
            </a:lvl3pPr>
            <a:lvl4pPr>
              <a:lnSpc>
                <a:spcPct val="100000"/>
              </a:lnSpc>
              <a:defRPr sz="2000">
                <a:latin typeface="+mn-lt"/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2000"/>
            </a:lvl5pPr>
          </a:lstStyle>
          <a:p>
            <a:pPr lvl="0"/>
            <a:r>
              <a:rPr lang="sv-SE" dirty="0"/>
              <a:t>Evenemangsrubrik</a:t>
            </a:r>
          </a:p>
          <a:p>
            <a:pPr lvl="1"/>
            <a:r>
              <a:rPr lang="sv-SE" dirty="0"/>
              <a:t>Plats, rum, våning</a:t>
            </a:r>
          </a:p>
          <a:p>
            <a:pPr lvl="1"/>
            <a:r>
              <a:rPr lang="sv-SE" dirty="0"/>
              <a:t>Kl. 14.00</a:t>
            </a:r>
          </a:p>
        </p:txBody>
      </p:sp>
      <p:sp>
        <p:nvSpPr>
          <p:cNvPr id="17" name="Platshållare för text 10">
            <a:extLst>
              <a:ext uri="{FF2B5EF4-FFF2-40B4-BE49-F238E27FC236}">
                <a16:creationId xmlns:a16="http://schemas.microsoft.com/office/drawing/2014/main" id="{1A09BC35-80AE-E36C-5FAF-A008F6C9CFAC}"/>
              </a:ext>
            </a:extLst>
          </p:cNvPr>
          <p:cNvSpPr>
            <a:spLocks noGrp="1"/>
          </p:cNvSpPr>
          <p:nvPr>
            <p:ph type="body" sz="quarter" idx="63" hasCustomPrompt="1"/>
          </p:nvPr>
        </p:nvSpPr>
        <p:spPr>
          <a:xfrm>
            <a:off x="7551440" y="11760969"/>
            <a:ext cx="2127150" cy="1446212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38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00.00</a:t>
            </a:r>
          </a:p>
        </p:txBody>
      </p:sp>
      <p:sp>
        <p:nvSpPr>
          <p:cNvPr id="18" name="Platshållare för text 10">
            <a:extLst>
              <a:ext uri="{FF2B5EF4-FFF2-40B4-BE49-F238E27FC236}">
                <a16:creationId xmlns:a16="http://schemas.microsoft.com/office/drawing/2014/main" id="{1D6E7D0C-0DA4-10FD-A0B4-0E131A44215E}"/>
              </a:ext>
            </a:extLst>
          </p:cNvPr>
          <p:cNvSpPr>
            <a:spLocks noGrp="1"/>
          </p:cNvSpPr>
          <p:nvPr>
            <p:ph type="body" sz="quarter" idx="64" hasCustomPrompt="1"/>
          </p:nvPr>
        </p:nvSpPr>
        <p:spPr>
          <a:xfrm>
            <a:off x="962422" y="13746649"/>
            <a:ext cx="1953133" cy="1446212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54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X/X</a:t>
            </a:r>
          </a:p>
        </p:txBody>
      </p:sp>
      <p:sp>
        <p:nvSpPr>
          <p:cNvPr id="19" name="Platshållare för text 20">
            <a:extLst>
              <a:ext uri="{FF2B5EF4-FFF2-40B4-BE49-F238E27FC236}">
                <a16:creationId xmlns:a16="http://schemas.microsoft.com/office/drawing/2014/main" id="{851FB163-68CC-7267-BD67-48E3571C1A53}"/>
              </a:ext>
            </a:extLst>
          </p:cNvPr>
          <p:cNvSpPr>
            <a:spLocks noGrp="1"/>
          </p:cNvSpPr>
          <p:nvPr>
            <p:ph type="body" sz="quarter" idx="65" hasCustomPrompt="1"/>
          </p:nvPr>
        </p:nvSpPr>
        <p:spPr>
          <a:xfrm>
            <a:off x="3220529" y="13746649"/>
            <a:ext cx="4120071" cy="1446212"/>
          </a:xfrm>
        </p:spPr>
        <p:txBody>
          <a:bodyPr>
            <a:normAutofit/>
          </a:bodyPr>
          <a:lstStyle>
            <a:lvl1pPr>
              <a:spcBef>
                <a:spcPts val="600"/>
              </a:spcBef>
              <a:spcAft>
                <a:spcPts val="200"/>
              </a:spcAft>
              <a:defRPr sz="2900" b="1">
                <a:latin typeface="+mj-lt"/>
              </a:defRPr>
            </a:lvl1pPr>
            <a:lvl2pPr>
              <a:lnSpc>
                <a:spcPct val="100000"/>
              </a:lnSpc>
              <a:spcBef>
                <a:spcPts val="100"/>
              </a:spcBef>
              <a:defRPr sz="2900">
                <a:latin typeface="+mn-lt"/>
              </a:defRPr>
            </a:lvl2pPr>
            <a:lvl3pPr>
              <a:lnSpc>
                <a:spcPct val="100000"/>
              </a:lnSpc>
              <a:defRPr sz="2000"/>
            </a:lvl3pPr>
            <a:lvl4pPr>
              <a:lnSpc>
                <a:spcPct val="100000"/>
              </a:lnSpc>
              <a:defRPr sz="2000">
                <a:latin typeface="+mn-lt"/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2000"/>
            </a:lvl5pPr>
          </a:lstStyle>
          <a:p>
            <a:pPr lvl="0"/>
            <a:r>
              <a:rPr lang="sv-SE" dirty="0"/>
              <a:t>Evenemangsrubrik</a:t>
            </a:r>
          </a:p>
          <a:p>
            <a:pPr lvl="1"/>
            <a:r>
              <a:rPr lang="sv-SE" dirty="0"/>
              <a:t>Plats, rum, våning</a:t>
            </a:r>
          </a:p>
          <a:p>
            <a:pPr lvl="1"/>
            <a:r>
              <a:rPr lang="sv-SE" dirty="0"/>
              <a:t>Kl. 14.00</a:t>
            </a:r>
          </a:p>
        </p:txBody>
      </p:sp>
      <p:sp>
        <p:nvSpPr>
          <p:cNvPr id="20" name="Platshållare för text 10">
            <a:extLst>
              <a:ext uri="{FF2B5EF4-FFF2-40B4-BE49-F238E27FC236}">
                <a16:creationId xmlns:a16="http://schemas.microsoft.com/office/drawing/2014/main" id="{845F6AB6-9094-66F5-5B60-DF4ED03279F5}"/>
              </a:ext>
            </a:extLst>
          </p:cNvPr>
          <p:cNvSpPr>
            <a:spLocks noGrp="1"/>
          </p:cNvSpPr>
          <p:nvPr>
            <p:ph type="body" sz="quarter" idx="66" hasCustomPrompt="1"/>
          </p:nvPr>
        </p:nvSpPr>
        <p:spPr>
          <a:xfrm>
            <a:off x="7551440" y="13746649"/>
            <a:ext cx="2127150" cy="1446212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38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00.00</a:t>
            </a:r>
          </a:p>
        </p:txBody>
      </p:sp>
    </p:spTree>
    <p:extLst>
      <p:ext uri="{BB962C8B-B14F-4D97-AF65-F5344CB8AC3E}">
        <p14:creationId xmlns:p14="http://schemas.microsoft.com/office/powerpoint/2010/main" val="3467798210"/>
      </p:ext>
    </p:extLst>
  </p:cSld>
  <p:clrMapOvr>
    <a:masterClrMapping/>
  </p:clrMapOvr>
</p:sldLayout>
</file>

<file path=ppt/slideLayouts/slideLayout207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Schema/matsedel färre datu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7612C9F-79AA-44EB-BEB8-370CA9225D8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90525" y="1525403"/>
            <a:ext cx="9505950" cy="645055"/>
          </a:xfrm>
        </p:spPr>
        <p:txBody>
          <a:bodyPr lIns="0" tIns="0" rIns="0" bIns="0" anchor="t" anchorCtr="0">
            <a:noAutofit/>
          </a:bodyPr>
          <a:lstStyle>
            <a:lvl1pPr algn="ctr">
              <a:defRPr sz="5500"/>
            </a:lvl1pPr>
          </a:lstStyle>
          <a:p>
            <a:r>
              <a:rPr lang="sv-SE" dirty="0"/>
              <a:t>Namn på verksamhet</a:t>
            </a:r>
          </a:p>
        </p:txBody>
      </p:sp>
      <p:sp>
        <p:nvSpPr>
          <p:cNvPr id="51" name="Platshållare för sidfot 3">
            <a:extLst>
              <a:ext uri="{FF2B5EF4-FFF2-40B4-BE49-F238E27FC236}">
                <a16:creationId xmlns:a16="http://schemas.microsoft.com/office/drawing/2014/main" id="{8C549C2B-A32E-452C-853D-ED88DF73100B}"/>
              </a:ext>
            </a:extLst>
          </p:cNvPr>
          <p:cNvSpPr>
            <a:spLocks noGrp="1"/>
          </p:cNvSpPr>
          <p:nvPr>
            <p:ph type="ftr" sz="quarter" idx="25"/>
          </p:nvPr>
        </p:nvSpPr>
        <p:spPr>
          <a:xfrm>
            <a:off x="390525" y="17314332"/>
            <a:ext cx="5842635" cy="645055"/>
          </a:xfrm>
        </p:spPr>
        <p:txBody>
          <a:bodyPr/>
          <a:lstStyle/>
          <a:p>
            <a:endParaRPr lang="sv-SE" dirty="0"/>
          </a:p>
        </p:txBody>
      </p:sp>
      <p:sp>
        <p:nvSpPr>
          <p:cNvPr id="52" name="Platshållare för text 6">
            <a:extLst>
              <a:ext uri="{FF2B5EF4-FFF2-40B4-BE49-F238E27FC236}">
                <a16:creationId xmlns:a16="http://schemas.microsoft.com/office/drawing/2014/main" id="{A740DA9A-192C-467C-844C-55BA1C995008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0525" y="2405179"/>
            <a:ext cx="9505950" cy="645056"/>
          </a:xfrm>
        </p:spPr>
        <p:txBody>
          <a:bodyPr>
            <a:normAutofit/>
          </a:bodyPr>
          <a:lstStyle>
            <a:lvl1pPr algn="ctr">
              <a:defRPr sz="3600"/>
            </a:lvl1pPr>
          </a:lstStyle>
          <a:p>
            <a:pPr lvl="0"/>
            <a:r>
              <a:rPr lang="sv-SE" dirty="0"/>
              <a:t>Händer i </a:t>
            </a:r>
            <a:r>
              <a:rPr lang="sv-SE" dirty="0" err="1"/>
              <a:t>xxMånad</a:t>
            </a:r>
            <a:endParaRPr lang="sv-SE" dirty="0"/>
          </a:p>
        </p:txBody>
      </p:sp>
      <p:sp>
        <p:nvSpPr>
          <p:cNvPr id="3" name="Platshållare för text 10">
            <a:extLst>
              <a:ext uri="{FF2B5EF4-FFF2-40B4-BE49-F238E27FC236}">
                <a16:creationId xmlns:a16="http://schemas.microsoft.com/office/drawing/2014/main" id="{56264C4C-9D3A-5AA4-5E67-000F3C7A87E0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1148842" y="3616427"/>
            <a:ext cx="1953133" cy="1446212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38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00.00</a:t>
            </a:r>
          </a:p>
        </p:txBody>
      </p:sp>
      <p:sp>
        <p:nvSpPr>
          <p:cNvPr id="4" name="Platshållare för text 20">
            <a:extLst>
              <a:ext uri="{FF2B5EF4-FFF2-40B4-BE49-F238E27FC236}">
                <a16:creationId xmlns:a16="http://schemas.microsoft.com/office/drawing/2014/main" id="{D7939B14-D01E-0F60-F200-4F593620AC3D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3406949" y="3616427"/>
            <a:ext cx="6010100" cy="1446212"/>
          </a:xfrm>
        </p:spPr>
        <p:txBody>
          <a:bodyPr>
            <a:normAutofit/>
          </a:bodyPr>
          <a:lstStyle>
            <a:lvl1pPr>
              <a:spcBef>
                <a:spcPts val="600"/>
              </a:spcBef>
              <a:spcAft>
                <a:spcPts val="200"/>
              </a:spcAft>
              <a:defRPr sz="2900" b="1">
                <a:latin typeface="+mj-lt"/>
              </a:defRPr>
            </a:lvl1pPr>
            <a:lvl2pPr>
              <a:lnSpc>
                <a:spcPct val="100000"/>
              </a:lnSpc>
              <a:spcBef>
                <a:spcPts val="100"/>
              </a:spcBef>
              <a:defRPr sz="2900">
                <a:latin typeface="+mn-lt"/>
              </a:defRPr>
            </a:lvl2pPr>
            <a:lvl3pPr>
              <a:lnSpc>
                <a:spcPct val="100000"/>
              </a:lnSpc>
              <a:defRPr sz="2000"/>
            </a:lvl3pPr>
            <a:lvl4pPr>
              <a:lnSpc>
                <a:spcPct val="100000"/>
              </a:lnSpc>
              <a:defRPr sz="2000">
                <a:latin typeface="+mn-lt"/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2000"/>
            </a:lvl5pPr>
          </a:lstStyle>
          <a:p>
            <a:pPr lvl="0"/>
            <a:r>
              <a:rPr lang="sv-SE" dirty="0"/>
              <a:t>Evenemangsrubrik</a:t>
            </a:r>
          </a:p>
          <a:p>
            <a:pPr lvl="1"/>
            <a:r>
              <a:rPr lang="sv-SE" dirty="0"/>
              <a:t>Plats, rum, våning</a:t>
            </a:r>
          </a:p>
          <a:p>
            <a:pPr lvl="1"/>
            <a:r>
              <a:rPr lang="sv-SE" dirty="0"/>
              <a:t>Kl. 14.00</a:t>
            </a:r>
          </a:p>
        </p:txBody>
      </p:sp>
      <p:sp>
        <p:nvSpPr>
          <p:cNvPr id="14" name="Platshållare för text 10">
            <a:extLst>
              <a:ext uri="{FF2B5EF4-FFF2-40B4-BE49-F238E27FC236}">
                <a16:creationId xmlns:a16="http://schemas.microsoft.com/office/drawing/2014/main" id="{5C310928-38C0-4EC9-86BE-CC5CE698FF93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1148842" y="5374361"/>
            <a:ext cx="1953133" cy="1446212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38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00.00</a:t>
            </a:r>
          </a:p>
        </p:txBody>
      </p:sp>
      <p:sp>
        <p:nvSpPr>
          <p:cNvPr id="15" name="Platshållare för text 20">
            <a:extLst>
              <a:ext uri="{FF2B5EF4-FFF2-40B4-BE49-F238E27FC236}">
                <a16:creationId xmlns:a16="http://schemas.microsoft.com/office/drawing/2014/main" id="{3C1F7024-463F-EBF7-E482-AB8033C22A8E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3406949" y="5374361"/>
            <a:ext cx="6010100" cy="1446212"/>
          </a:xfrm>
        </p:spPr>
        <p:txBody>
          <a:bodyPr>
            <a:normAutofit/>
          </a:bodyPr>
          <a:lstStyle>
            <a:lvl1pPr>
              <a:spcBef>
                <a:spcPts val="600"/>
              </a:spcBef>
              <a:spcAft>
                <a:spcPts val="200"/>
              </a:spcAft>
              <a:defRPr sz="2900" b="1">
                <a:latin typeface="+mj-lt"/>
              </a:defRPr>
            </a:lvl1pPr>
            <a:lvl2pPr>
              <a:lnSpc>
                <a:spcPct val="100000"/>
              </a:lnSpc>
              <a:spcBef>
                <a:spcPts val="100"/>
              </a:spcBef>
              <a:defRPr sz="2900">
                <a:latin typeface="+mn-lt"/>
              </a:defRPr>
            </a:lvl2pPr>
            <a:lvl3pPr>
              <a:lnSpc>
                <a:spcPct val="100000"/>
              </a:lnSpc>
              <a:defRPr sz="2000"/>
            </a:lvl3pPr>
            <a:lvl4pPr>
              <a:lnSpc>
                <a:spcPct val="100000"/>
              </a:lnSpc>
              <a:defRPr sz="2000">
                <a:latin typeface="+mn-lt"/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2000"/>
            </a:lvl5pPr>
          </a:lstStyle>
          <a:p>
            <a:pPr lvl="0"/>
            <a:r>
              <a:rPr lang="sv-SE" dirty="0"/>
              <a:t>Evenemangsrubrik</a:t>
            </a:r>
          </a:p>
          <a:p>
            <a:pPr lvl="1"/>
            <a:r>
              <a:rPr lang="sv-SE" dirty="0"/>
              <a:t>Plats, rum, våning</a:t>
            </a:r>
          </a:p>
          <a:p>
            <a:pPr lvl="1"/>
            <a:r>
              <a:rPr lang="sv-SE" dirty="0"/>
              <a:t>Kl. 14.00</a:t>
            </a:r>
          </a:p>
        </p:txBody>
      </p:sp>
      <p:sp>
        <p:nvSpPr>
          <p:cNvPr id="16" name="Platshållare för text 10">
            <a:extLst>
              <a:ext uri="{FF2B5EF4-FFF2-40B4-BE49-F238E27FC236}">
                <a16:creationId xmlns:a16="http://schemas.microsoft.com/office/drawing/2014/main" id="{229317C1-2E23-F779-0B06-B714F1D1D980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1148842" y="7132295"/>
            <a:ext cx="1953133" cy="1446212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38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00.00</a:t>
            </a:r>
          </a:p>
        </p:txBody>
      </p:sp>
      <p:sp>
        <p:nvSpPr>
          <p:cNvPr id="17" name="Platshållare för text 20">
            <a:extLst>
              <a:ext uri="{FF2B5EF4-FFF2-40B4-BE49-F238E27FC236}">
                <a16:creationId xmlns:a16="http://schemas.microsoft.com/office/drawing/2014/main" id="{C2D6182D-EF11-D4D4-46FC-0884E036D793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3406949" y="7132295"/>
            <a:ext cx="6010100" cy="1446212"/>
          </a:xfrm>
        </p:spPr>
        <p:txBody>
          <a:bodyPr>
            <a:normAutofit/>
          </a:bodyPr>
          <a:lstStyle>
            <a:lvl1pPr>
              <a:spcBef>
                <a:spcPts val="600"/>
              </a:spcBef>
              <a:spcAft>
                <a:spcPts val="200"/>
              </a:spcAft>
              <a:defRPr sz="2900" b="1">
                <a:latin typeface="+mj-lt"/>
              </a:defRPr>
            </a:lvl1pPr>
            <a:lvl2pPr>
              <a:lnSpc>
                <a:spcPct val="100000"/>
              </a:lnSpc>
              <a:spcBef>
                <a:spcPts val="100"/>
              </a:spcBef>
              <a:defRPr sz="2900">
                <a:latin typeface="+mn-lt"/>
              </a:defRPr>
            </a:lvl2pPr>
            <a:lvl3pPr>
              <a:lnSpc>
                <a:spcPct val="100000"/>
              </a:lnSpc>
              <a:defRPr sz="2000"/>
            </a:lvl3pPr>
            <a:lvl4pPr>
              <a:lnSpc>
                <a:spcPct val="100000"/>
              </a:lnSpc>
              <a:defRPr sz="2000">
                <a:latin typeface="+mn-lt"/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2000"/>
            </a:lvl5pPr>
          </a:lstStyle>
          <a:p>
            <a:pPr lvl="0"/>
            <a:r>
              <a:rPr lang="sv-SE" dirty="0"/>
              <a:t>Evenemangsrubrik</a:t>
            </a:r>
          </a:p>
          <a:p>
            <a:pPr lvl="1"/>
            <a:r>
              <a:rPr lang="sv-SE" dirty="0"/>
              <a:t>Plats, rum, våning</a:t>
            </a:r>
          </a:p>
          <a:p>
            <a:pPr lvl="1"/>
            <a:r>
              <a:rPr lang="sv-SE" dirty="0"/>
              <a:t>Kl. 14.00</a:t>
            </a:r>
          </a:p>
        </p:txBody>
      </p:sp>
      <p:sp>
        <p:nvSpPr>
          <p:cNvPr id="18" name="Platshållare för text 10">
            <a:extLst>
              <a:ext uri="{FF2B5EF4-FFF2-40B4-BE49-F238E27FC236}">
                <a16:creationId xmlns:a16="http://schemas.microsoft.com/office/drawing/2014/main" id="{EA89854C-90FB-5E9B-53CE-90B3817ABE67}"/>
              </a:ext>
            </a:extLst>
          </p:cNvPr>
          <p:cNvSpPr>
            <a:spLocks noGrp="1"/>
          </p:cNvSpPr>
          <p:nvPr>
            <p:ph type="body" sz="quarter" idx="44" hasCustomPrompt="1"/>
          </p:nvPr>
        </p:nvSpPr>
        <p:spPr>
          <a:xfrm>
            <a:off x="1148842" y="8890229"/>
            <a:ext cx="1953133" cy="1446212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38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00.00</a:t>
            </a:r>
          </a:p>
        </p:txBody>
      </p:sp>
      <p:sp>
        <p:nvSpPr>
          <p:cNvPr id="19" name="Platshållare för text 20">
            <a:extLst>
              <a:ext uri="{FF2B5EF4-FFF2-40B4-BE49-F238E27FC236}">
                <a16:creationId xmlns:a16="http://schemas.microsoft.com/office/drawing/2014/main" id="{90F97D79-C0D5-0146-759C-D0172056D227}"/>
              </a:ext>
            </a:extLst>
          </p:cNvPr>
          <p:cNvSpPr>
            <a:spLocks noGrp="1"/>
          </p:cNvSpPr>
          <p:nvPr>
            <p:ph type="body" sz="quarter" idx="45" hasCustomPrompt="1"/>
          </p:nvPr>
        </p:nvSpPr>
        <p:spPr>
          <a:xfrm>
            <a:off x="3406949" y="8890229"/>
            <a:ext cx="6010100" cy="1446212"/>
          </a:xfrm>
        </p:spPr>
        <p:txBody>
          <a:bodyPr>
            <a:normAutofit/>
          </a:bodyPr>
          <a:lstStyle>
            <a:lvl1pPr>
              <a:spcBef>
                <a:spcPts val="600"/>
              </a:spcBef>
              <a:spcAft>
                <a:spcPts val="200"/>
              </a:spcAft>
              <a:defRPr sz="2900" b="1">
                <a:latin typeface="+mj-lt"/>
              </a:defRPr>
            </a:lvl1pPr>
            <a:lvl2pPr>
              <a:lnSpc>
                <a:spcPct val="100000"/>
              </a:lnSpc>
              <a:spcBef>
                <a:spcPts val="100"/>
              </a:spcBef>
              <a:defRPr sz="2900">
                <a:latin typeface="+mn-lt"/>
              </a:defRPr>
            </a:lvl2pPr>
            <a:lvl3pPr>
              <a:lnSpc>
                <a:spcPct val="100000"/>
              </a:lnSpc>
              <a:defRPr sz="2000"/>
            </a:lvl3pPr>
            <a:lvl4pPr>
              <a:lnSpc>
                <a:spcPct val="100000"/>
              </a:lnSpc>
              <a:defRPr sz="2000">
                <a:latin typeface="+mn-lt"/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2000"/>
            </a:lvl5pPr>
          </a:lstStyle>
          <a:p>
            <a:pPr lvl="0"/>
            <a:r>
              <a:rPr lang="sv-SE" dirty="0"/>
              <a:t>Evenemangsrubrik</a:t>
            </a:r>
          </a:p>
          <a:p>
            <a:pPr lvl="1"/>
            <a:r>
              <a:rPr lang="sv-SE" dirty="0"/>
              <a:t>Plats, rum, våning</a:t>
            </a:r>
          </a:p>
          <a:p>
            <a:pPr lvl="1"/>
            <a:r>
              <a:rPr lang="sv-SE" dirty="0"/>
              <a:t>Kl. 14.00</a:t>
            </a:r>
          </a:p>
        </p:txBody>
      </p:sp>
      <p:sp>
        <p:nvSpPr>
          <p:cNvPr id="20" name="Platshållare för text 10">
            <a:extLst>
              <a:ext uri="{FF2B5EF4-FFF2-40B4-BE49-F238E27FC236}">
                <a16:creationId xmlns:a16="http://schemas.microsoft.com/office/drawing/2014/main" id="{D921A685-6A6C-A357-71D9-F97BCC76FA01}"/>
              </a:ext>
            </a:extLst>
          </p:cNvPr>
          <p:cNvSpPr>
            <a:spLocks noGrp="1"/>
          </p:cNvSpPr>
          <p:nvPr>
            <p:ph type="body" sz="quarter" idx="46" hasCustomPrompt="1"/>
          </p:nvPr>
        </p:nvSpPr>
        <p:spPr>
          <a:xfrm>
            <a:off x="1148842" y="10648163"/>
            <a:ext cx="1953133" cy="1446212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38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00.00</a:t>
            </a:r>
          </a:p>
        </p:txBody>
      </p:sp>
      <p:sp>
        <p:nvSpPr>
          <p:cNvPr id="22" name="Platshållare för text 20">
            <a:extLst>
              <a:ext uri="{FF2B5EF4-FFF2-40B4-BE49-F238E27FC236}">
                <a16:creationId xmlns:a16="http://schemas.microsoft.com/office/drawing/2014/main" id="{D266D2D6-D69D-9EC6-98F5-C1BE5FD7E9D8}"/>
              </a:ext>
            </a:extLst>
          </p:cNvPr>
          <p:cNvSpPr>
            <a:spLocks noGrp="1"/>
          </p:cNvSpPr>
          <p:nvPr>
            <p:ph type="body" sz="quarter" idx="47" hasCustomPrompt="1"/>
          </p:nvPr>
        </p:nvSpPr>
        <p:spPr>
          <a:xfrm>
            <a:off x="3406949" y="10648163"/>
            <a:ext cx="6010100" cy="1446212"/>
          </a:xfrm>
        </p:spPr>
        <p:txBody>
          <a:bodyPr>
            <a:normAutofit/>
          </a:bodyPr>
          <a:lstStyle>
            <a:lvl1pPr>
              <a:spcBef>
                <a:spcPts val="600"/>
              </a:spcBef>
              <a:spcAft>
                <a:spcPts val="200"/>
              </a:spcAft>
              <a:defRPr sz="2900" b="1">
                <a:latin typeface="+mj-lt"/>
              </a:defRPr>
            </a:lvl1pPr>
            <a:lvl2pPr>
              <a:lnSpc>
                <a:spcPct val="100000"/>
              </a:lnSpc>
              <a:spcBef>
                <a:spcPts val="100"/>
              </a:spcBef>
              <a:defRPr sz="2900">
                <a:latin typeface="+mn-lt"/>
              </a:defRPr>
            </a:lvl2pPr>
            <a:lvl3pPr>
              <a:lnSpc>
                <a:spcPct val="100000"/>
              </a:lnSpc>
              <a:defRPr sz="2000"/>
            </a:lvl3pPr>
            <a:lvl4pPr>
              <a:lnSpc>
                <a:spcPct val="100000"/>
              </a:lnSpc>
              <a:defRPr sz="2000">
                <a:latin typeface="+mn-lt"/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2000"/>
            </a:lvl5pPr>
          </a:lstStyle>
          <a:p>
            <a:pPr lvl="0"/>
            <a:r>
              <a:rPr lang="sv-SE" dirty="0"/>
              <a:t>Evenemangsrubrik</a:t>
            </a:r>
          </a:p>
          <a:p>
            <a:pPr lvl="1"/>
            <a:r>
              <a:rPr lang="sv-SE" dirty="0"/>
              <a:t>Plats, rum, våning</a:t>
            </a:r>
          </a:p>
          <a:p>
            <a:pPr lvl="1"/>
            <a:r>
              <a:rPr lang="sv-SE" dirty="0"/>
              <a:t>Kl. 14.00</a:t>
            </a:r>
          </a:p>
        </p:txBody>
      </p:sp>
      <p:sp>
        <p:nvSpPr>
          <p:cNvPr id="23" name="Platshållare för text 10">
            <a:extLst>
              <a:ext uri="{FF2B5EF4-FFF2-40B4-BE49-F238E27FC236}">
                <a16:creationId xmlns:a16="http://schemas.microsoft.com/office/drawing/2014/main" id="{FEB13692-DDC1-9342-F1B0-7E61ECFD3F2A}"/>
              </a:ext>
            </a:extLst>
          </p:cNvPr>
          <p:cNvSpPr>
            <a:spLocks noGrp="1"/>
          </p:cNvSpPr>
          <p:nvPr>
            <p:ph type="body" sz="quarter" idx="48" hasCustomPrompt="1"/>
          </p:nvPr>
        </p:nvSpPr>
        <p:spPr>
          <a:xfrm>
            <a:off x="1148842" y="12406097"/>
            <a:ext cx="1953133" cy="1446212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38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00.00</a:t>
            </a:r>
          </a:p>
        </p:txBody>
      </p:sp>
      <p:sp>
        <p:nvSpPr>
          <p:cNvPr id="24" name="Platshållare för text 20">
            <a:extLst>
              <a:ext uri="{FF2B5EF4-FFF2-40B4-BE49-F238E27FC236}">
                <a16:creationId xmlns:a16="http://schemas.microsoft.com/office/drawing/2014/main" id="{AD61D9BB-F7F0-7CD7-1E92-9C736292EB4C}"/>
              </a:ext>
            </a:extLst>
          </p:cNvPr>
          <p:cNvSpPr>
            <a:spLocks noGrp="1"/>
          </p:cNvSpPr>
          <p:nvPr>
            <p:ph type="body" sz="quarter" idx="49" hasCustomPrompt="1"/>
          </p:nvPr>
        </p:nvSpPr>
        <p:spPr>
          <a:xfrm>
            <a:off x="3406949" y="12406097"/>
            <a:ext cx="6010100" cy="1446212"/>
          </a:xfrm>
        </p:spPr>
        <p:txBody>
          <a:bodyPr>
            <a:normAutofit/>
          </a:bodyPr>
          <a:lstStyle>
            <a:lvl1pPr>
              <a:spcBef>
                <a:spcPts val="600"/>
              </a:spcBef>
              <a:spcAft>
                <a:spcPts val="200"/>
              </a:spcAft>
              <a:defRPr sz="2900" b="1">
                <a:latin typeface="+mj-lt"/>
              </a:defRPr>
            </a:lvl1pPr>
            <a:lvl2pPr>
              <a:lnSpc>
                <a:spcPct val="100000"/>
              </a:lnSpc>
              <a:spcBef>
                <a:spcPts val="100"/>
              </a:spcBef>
              <a:defRPr sz="2900">
                <a:latin typeface="+mn-lt"/>
              </a:defRPr>
            </a:lvl2pPr>
            <a:lvl3pPr>
              <a:lnSpc>
                <a:spcPct val="100000"/>
              </a:lnSpc>
              <a:defRPr sz="2000"/>
            </a:lvl3pPr>
            <a:lvl4pPr>
              <a:lnSpc>
                <a:spcPct val="100000"/>
              </a:lnSpc>
              <a:defRPr sz="2000">
                <a:latin typeface="+mn-lt"/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2000"/>
            </a:lvl5pPr>
          </a:lstStyle>
          <a:p>
            <a:pPr lvl="0"/>
            <a:r>
              <a:rPr lang="sv-SE" dirty="0"/>
              <a:t>Evenemangsrubrik</a:t>
            </a:r>
          </a:p>
          <a:p>
            <a:pPr lvl="1"/>
            <a:r>
              <a:rPr lang="sv-SE" dirty="0"/>
              <a:t>Plats, rum, våning</a:t>
            </a:r>
          </a:p>
          <a:p>
            <a:pPr lvl="1"/>
            <a:r>
              <a:rPr lang="sv-SE" dirty="0"/>
              <a:t>Kl. 14.00</a:t>
            </a:r>
          </a:p>
        </p:txBody>
      </p:sp>
      <p:sp>
        <p:nvSpPr>
          <p:cNvPr id="25" name="Platshållare för text 10">
            <a:extLst>
              <a:ext uri="{FF2B5EF4-FFF2-40B4-BE49-F238E27FC236}">
                <a16:creationId xmlns:a16="http://schemas.microsoft.com/office/drawing/2014/main" id="{39156941-D993-F2C5-F858-57321B421753}"/>
              </a:ext>
            </a:extLst>
          </p:cNvPr>
          <p:cNvSpPr>
            <a:spLocks noGrp="1"/>
          </p:cNvSpPr>
          <p:nvPr>
            <p:ph type="body" sz="quarter" idx="50" hasCustomPrompt="1"/>
          </p:nvPr>
        </p:nvSpPr>
        <p:spPr>
          <a:xfrm>
            <a:off x="1148842" y="14164031"/>
            <a:ext cx="1953133" cy="1446212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38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00.00</a:t>
            </a:r>
          </a:p>
        </p:txBody>
      </p:sp>
      <p:sp>
        <p:nvSpPr>
          <p:cNvPr id="26" name="Platshållare för text 20">
            <a:extLst>
              <a:ext uri="{FF2B5EF4-FFF2-40B4-BE49-F238E27FC236}">
                <a16:creationId xmlns:a16="http://schemas.microsoft.com/office/drawing/2014/main" id="{4E48246E-193E-7925-E7A1-64E33FB80E88}"/>
              </a:ext>
            </a:extLst>
          </p:cNvPr>
          <p:cNvSpPr>
            <a:spLocks noGrp="1"/>
          </p:cNvSpPr>
          <p:nvPr>
            <p:ph type="body" sz="quarter" idx="51" hasCustomPrompt="1"/>
          </p:nvPr>
        </p:nvSpPr>
        <p:spPr>
          <a:xfrm>
            <a:off x="3406949" y="14164031"/>
            <a:ext cx="6010100" cy="1446212"/>
          </a:xfrm>
        </p:spPr>
        <p:txBody>
          <a:bodyPr>
            <a:normAutofit/>
          </a:bodyPr>
          <a:lstStyle>
            <a:lvl1pPr>
              <a:spcBef>
                <a:spcPts val="600"/>
              </a:spcBef>
              <a:spcAft>
                <a:spcPts val="200"/>
              </a:spcAft>
              <a:defRPr sz="2900" b="1">
                <a:latin typeface="+mj-lt"/>
              </a:defRPr>
            </a:lvl1pPr>
            <a:lvl2pPr>
              <a:lnSpc>
                <a:spcPct val="100000"/>
              </a:lnSpc>
              <a:spcBef>
                <a:spcPts val="100"/>
              </a:spcBef>
              <a:defRPr sz="2900">
                <a:latin typeface="+mn-lt"/>
              </a:defRPr>
            </a:lvl2pPr>
            <a:lvl3pPr>
              <a:lnSpc>
                <a:spcPct val="100000"/>
              </a:lnSpc>
              <a:defRPr sz="2000"/>
            </a:lvl3pPr>
            <a:lvl4pPr>
              <a:lnSpc>
                <a:spcPct val="100000"/>
              </a:lnSpc>
              <a:defRPr sz="2000">
                <a:latin typeface="+mn-lt"/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2000"/>
            </a:lvl5pPr>
          </a:lstStyle>
          <a:p>
            <a:pPr lvl="0"/>
            <a:r>
              <a:rPr lang="sv-SE" dirty="0"/>
              <a:t>Evenemangsrubrik</a:t>
            </a:r>
          </a:p>
          <a:p>
            <a:pPr lvl="1"/>
            <a:r>
              <a:rPr lang="sv-SE" dirty="0"/>
              <a:t>Plats, rum, våning</a:t>
            </a:r>
          </a:p>
          <a:p>
            <a:pPr lvl="1"/>
            <a:r>
              <a:rPr lang="sv-SE" dirty="0"/>
              <a:t>Kl. 14.00</a:t>
            </a:r>
          </a:p>
        </p:txBody>
      </p:sp>
    </p:spTree>
    <p:extLst>
      <p:ext uri="{BB962C8B-B14F-4D97-AF65-F5344CB8AC3E}">
        <p14:creationId xmlns:p14="http://schemas.microsoft.com/office/powerpoint/2010/main" val="946040284"/>
      </p:ext>
    </p:extLst>
  </p:cSld>
  <p:clrMapOvr>
    <a:masterClrMapping/>
  </p:clrMapOvr>
</p:sldLayout>
</file>

<file path=ppt/slideLayouts/slideLayout208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Bakgrundsbild helsi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tshållare för bild 6">
            <a:extLst>
              <a:ext uri="{FF2B5EF4-FFF2-40B4-BE49-F238E27FC236}">
                <a16:creationId xmlns:a16="http://schemas.microsoft.com/office/drawing/2014/main" id="{528B667F-30A4-43F8-85EC-BE1722A31B4D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5"/>
            <a:ext cx="10287000" cy="16848133"/>
          </a:xfrm>
          <a:solidFill>
            <a:schemeClr val="bg1">
              <a:lumMod val="85000"/>
            </a:schemeClr>
          </a:solidFill>
        </p:spPr>
        <p:txBody>
          <a:bodyPr tIns="1800000">
            <a:normAutofit/>
          </a:bodyPr>
          <a:lstStyle>
            <a:lvl1pPr algn="ctr">
              <a:defRPr sz="5400"/>
            </a:lvl1pPr>
          </a:lstStyle>
          <a:p>
            <a:r>
              <a:rPr lang="sv-SE" dirty="0"/>
              <a:t>Infoga bild här genom att klicka på ikonen i mitten.</a:t>
            </a:r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5872DF7A-B513-4875-B8E2-85F76DD916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432736157"/>
      </p:ext>
    </p:extLst>
  </p:cSld>
  <p:clrMapOvr>
    <a:masterClrMapping/>
  </p:clrMapOvr>
</p:sldLayout>
</file>

<file path=ppt/slideLayouts/slideLayout209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4DC5406C-FC8F-4EF0-8BB7-0A2C45A46FD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954623732"/>
      </p:ext>
    </p:extLst>
  </p:cSld>
  <p:clrMapOvr>
    <a:masterClrMapping/>
  </p:clrMapOvr>
</p:sldLayout>
</file>

<file path=ppt/slideLayouts/slideLayout21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1CDA0AD-544A-4A27-9AD7-13E4DD9EFCBE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956014" y="3922082"/>
            <a:ext cx="6374972" cy="2742878"/>
          </a:xfrm>
        </p:spPr>
        <p:txBody>
          <a:bodyPr lIns="0" tIns="0" rIns="0" bIns="0" anchor="ctr" anchorCtr="0">
            <a:normAutofit/>
          </a:bodyPr>
          <a:lstStyle>
            <a:lvl1pPr algn="l">
              <a:lnSpc>
                <a:spcPct val="95000"/>
              </a:lnSpc>
              <a:defRPr sz="4600" spc="-56" baseline="0"/>
            </a:lvl1pPr>
          </a:lstStyle>
          <a:p>
            <a:r>
              <a:rPr lang="fr-FR" dirty="0" err="1"/>
              <a:t>Rubrik</a:t>
            </a:r>
            <a:r>
              <a:rPr lang="fr-FR" dirty="0"/>
              <a:t> 2/ Lorem ipsum </a:t>
            </a:r>
            <a:br>
              <a:rPr lang="fr-FR" dirty="0"/>
            </a:br>
            <a:r>
              <a:rPr lang="fr-FR" dirty="0" err="1"/>
              <a:t>Poris</a:t>
            </a:r>
            <a:r>
              <a:rPr lang="fr-FR" dirty="0"/>
              <a:t> a qui </a:t>
            </a:r>
            <a:r>
              <a:rPr lang="fr-FR" dirty="0" err="1"/>
              <a:t>enis</a:t>
            </a:r>
            <a:r>
              <a:rPr lang="fr-FR" dirty="0"/>
              <a:t> </a:t>
            </a:r>
            <a:r>
              <a:rPr lang="fr-FR" dirty="0" err="1"/>
              <a:t>aut</a:t>
            </a:r>
            <a:r>
              <a:rPr lang="fr-FR" dirty="0"/>
              <a:t> est, </a:t>
            </a:r>
            <a:r>
              <a:rPr lang="fr-FR" dirty="0" err="1"/>
              <a:t>nihillu</a:t>
            </a:r>
            <a:r>
              <a:rPr lang="fr-FR" dirty="0"/>
              <a:t> </a:t>
            </a:r>
            <a:r>
              <a:rPr lang="fr-FR" dirty="0" err="1"/>
              <a:t>ptatibusae</a:t>
            </a:r>
            <a:r>
              <a:rPr lang="fr-FR" dirty="0"/>
              <a:t>.</a:t>
            </a:r>
            <a:endParaRPr lang="sv-SE" dirty="0"/>
          </a:p>
        </p:txBody>
      </p:sp>
      <p:sp>
        <p:nvSpPr>
          <p:cNvPr id="6" name="Platshållare för sidfot 17">
            <a:extLst>
              <a:ext uri="{FF2B5EF4-FFF2-40B4-BE49-F238E27FC236}">
                <a16:creationId xmlns:a16="http://schemas.microsoft.com/office/drawing/2014/main" id="{766290C5-E290-4DAB-8AF3-5E756DEE7FC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90525" y="17314332"/>
            <a:ext cx="5842635" cy="645055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sz="1800" b="1">
                <a:solidFill>
                  <a:schemeClr val="tx1"/>
                </a:solidFill>
                <a:latin typeface="+mn-lt"/>
              </a:defRPr>
            </a:lvl1pPr>
          </a:lstStyle>
          <a:p>
            <a:r>
              <a:rPr lang="sv-SE" dirty="0"/>
              <a:t>goteborg.se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1889DE51-7F8D-4659-A0E1-7AA89ABA9EB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955801" y="7193280"/>
            <a:ext cx="6375398" cy="8534400"/>
          </a:xfrm>
        </p:spPr>
        <p:txBody>
          <a:bodyPr/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</p:spTree>
    <p:extLst>
      <p:ext uri="{BB962C8B-B14F-4D97-AF65-F5344CB8AC3E}">
        <p14:creationId xmlns:p14="http://schemas.microsoft.com/office/powerpoint/2010/main" val="2454427337"/>
      </p:ext>
    </p:extLst>
  </p:cSld>
  <p:clrMapOvr>
    <a:masterClrMapping/>
  </p:clrMapOvr>
</p:sldLayout>
</file>

<file path=ppt/slideLayouts/slideLayout210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63D85C5-BD3F-4F54-B177-894B8B6BA1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8571" y="3448615"/>
            <a:ext cx="3471862" cy="4267200"/>
          </a:xfrm>
        </p:spPr>
        <p:txBody>
          <a:bodyPr lIns="0" tIns="0" rIns="0" bIns="0" anchor="b">
            <a:noAutofit/>
          </a:bodyPr>
          <a:lstStyle>
            <a:lvl1pPr>
              <a:defRPr sz="3938"/>
            </a:lvl1pPr>
          </a:lstStyle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8D86039D-5DF3-4D3D-ABBC-29AE51F9356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08571" y="8636000"/>
            <a:ext cx="3471862" cy="5480615"/>
          </a:xfrm>
        </p:spPr>
        <p:txBody>
          <a:bodyPr>
            <a:normAutofit/>
          </a:bodyPr>
          <a:lstStyle>
            <a:lvl1pPr marL="0" indent="0">
              <a:buNone/>
              <a:defRPr sz="2025"/>
            </a:lvl1pPr>
            <a:lvl2pPr marL="385772" indent="0">
              <a:buNone/>
              <a:defRPr sz="1181"/>
            </a:lvl2pPr>
            <a:lvl3pPr marL="771544" indent="0">
              <a:buNone/>
              <a:defRPr sz="1013"/>
            </a:lvl3pPr>
            <a:lvl4pPr marL="1157317" indent="0">
              <a:buNone/>
              <a:defRPr sz="844"/>
            </a:lvl4pPr>
            <a:lvl5pPr marL="1543088" indent="0">
              <a:buNone/>
              <a:defRPr sz="844"/>
            </a:lvl5pPr>
            <a:lvl6pPr marL="1928861" indent="0">
              <a:buNone/>
              <a:defRPr sz="844"/>
            </a:lvl6pPr>
            <a:lvl7pPr marL="2314632" indent="0">
              <a:buNone/>
              <a:defRPr sz="844"/>
            </a:lvl7pPr>
            <a:lvl8pPr marL="2700406" indent="0">
              <a:buNone/>
              <a:defRPr sz="844"/>
            </a:lvl8pPr>
            <a:lvl9pPr marL="3086178" indent="0">
              <a:buNone/>
              <a:defRPr sz="844"/>
            </a:lvl9pPr>
          </a:lstStyle>
          <a:p>
            <a:pPr lvl="0"/>
            <a:r>
              <a:rPr lang="sv-SE" dirty="0"/>
              <a:t>Redigera format för bakgrundstext</a:t>
            </a:r>
          </a:p>
        </p:txBody>
      </p:sp>
      <p:sp>
        <p:nvSpPr>
          <p:cNvPr id="9" name="Platshållare för bild 8">
            <a:extLst>
              <a:ext uri="{FF2B5EF4-FFF2-40B4-BE49-F238E27FC236}">
                <a16:creationId xmlns:a16="http://schemas.microsoft.com/office/drawing/2014/main" id="{36478D41-85B2-4C52-AAD9-FBB6478B2BE9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4918475" y="3065077"/>
            <a:ext cx="4267497" cy="10890670"/>
          </a:xfrm>
        </p:spPr>
        <p:txBody>
          <a:bodyPr/>
          <a:lstStyle>
            <a:lvl1pPr>
              <a:defRPr/>
            </a:lvl1pPr>
          </a:lstStyle>
          <a:p>
            <a:r>
              <a:rPr lang="sv-SE" dirty="0"/>
              <a:t>Plats för illustration</a:t>
            </a:r>
          </a:p>
        </p:txBody>
      </p:sp>
      <p:sp>
        <p:nvSpPr>
          <p:cNvPr id="10" name="Platshållare för sidfot 9">
            <a:extLst>
              <a:ext uri="{FF2B5EF4-FFF2-40B4-BE49-F238E27FC236}">
                <a16:creationId xmlns:a16="http://schemas.microsoft.com/office/drawing/2014/main" id="{7A774E3A-F099-4D1C-9E8F-4C7DEA2EB1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274008648"/>
      </p:ext>
    </p:extLst>
  </p:cSld>
  <p:clrMapOvr>
    <a:masterClrMapping/>
  </p:clrMapOvr>
</p:sldLayout>
</file>

<file path=ppt/slideLayouts/slideLayout211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Evenemang me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A4A4EAE-A29C-4F2B-A68F-93CCDA6AD7C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90880" y="12496800"/>
            <a:ext cx="2905760" cy="3799840"/>
          </a:xfrm>
        </p:spPr>
        <p:txBody>
          <a:bodyPr lIns="0" tIns="0" rIns="0" bIns="0" anchor="t" anchorCtr="0">
            <a:noAutofit/>
          </a:bodyPr>
          <a:lstStyle>
            <a:lvl1pPr>
              <a:defRPr sz="6000"/>
            </a:lvl1pPr>
          </a:lstStyle>
          <a:p>
            <a:r>
              <a:rPr lang="sv-SE" dirty="0"/>
              <a:t>XX/XX</a:t>
            </a:r>
            <a:br>
              <a:rPr lang="sv-SE" dirty="0"/>
            </a:br>
            <a:r>
              <a:rPr lang="sv-SE" dirty="0" err="1"/>
              <a:t>kl</a:t>
            </a:r>
            <a:r>
              <a:rPr lang="sv-SE" dirty="0"/>
              <a:t> 00–00</a:t>
            </a:r>
            <a:br>
              <a:rPr lang="sv-SE" dirty="0"/>
            </a:br>
            <a:r>
              <a:rPr lang="sv-SE" dirty="0"/>
              <a:t>Fri entré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EC0E43EC-A8AD-487C-AAA6-6BB181A503D5}"/>
              </a:ext>
            </a:extLst>
          </p:cNvPr>
          <p:cNvSpPr>
            <a:spLocks noGrp="1"/>
          </p:cNvSpPr>
          <p:nvPr>
            <p:ph type="pic" idx="1" hasCustomPrompt="1"/>
          </p:nvPr>
        </p:nvSpPr>
        <p:spPr>
          <a:xfrm>
            <a:off x="1" y="3"/>
            <a:ext cx="10287002" cy="11763585"/>
          </a:xfrm>
          <a:solidFill>
            <a:schemeClr val="bg1">
              <a:lumMod val="85000"/>
            </a:schemeClr>
          </a:solidFill>
        </p:spPr>
        <p:txBody>
          <a:bodyPr tIns="1620000">
            <a:normAutofit/>
          </a:bodyPr>
          <a:lstStyle>
            <a:lvl1pPr marL="0" indent="0" algn="ctr">
              <a:buNone/>
              <a:defRPr sz="5400"/>
            </a:lvl1pPr>
            <a:lvl2pPr marL="385772" indent="0">
              <a:buNone/>
              <a:defRPr sz="2363"/>
            </a:lvl2pPr>
            <a:lvl3pPr marL="771544" indent="0">
              <a:buNone/>
              <a:defRPr sz="2025"/>
            </a:lvl3pPr>
            <a:lvl4pPr marL="1157317" indent="0">
              <a:buNone/>
              <a:defRPr sz="1688"/>
            </a:lvl4pPr>
            <a:lvl5pPr marL="1543088" indent="0">
              <a:buNone/>
              <a:defRPr sz="1688"/>
            </a:lvl5pPr>
            <a:lvl6pPr marL="1928861" indent="0">
              <a:buNone/>
              <a:defRPr sz="1688"/>
            </a:lvl6pPr>
            <a:lvl7pPr marL="2314632" indent="0">
              <a:buNone/>
              <a:defRPr sz="1688"/>
            </a:lvl7pPr>
            <a:lvl8pPr marL="2700406" indent="0">
              <a:buNone/>
              <a:defRPr sz="1688"/>
            </a:lvl8pPr>
            <a:lvl9pPr marL="3086178" indent="0">
              <a:buNone/>
              <a:defRPr sz="1688"/>
            </a:lvl9pPr>
          </a:lstStyle>
          <a:p>
            <a:r>
              <a:rPr lang="sv-SE" dirty="0"/>
              <a:t>Infoga bild här genom att klicka på ikonen i mitten.</a:t>
            </a:r>
          </a:p>
        </p:txBody>
      </p:sp>
      <p:sp>
        <p:nvSpPr>
          <p:cNvPr id="10" name="Platshållare för sidfot 9">
            <a:extLst>
              <a:ext uri="{FF2B5EF4-FFF2-40B4-BE49-F238E27FC236}">
                <a16:creationId xmlns:a16="http://schemas.microsoft.com/office/drawing/2014/main" id="{54796DD9-BBC4-41B7-BF8D-6169ED8C06AB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12" name="Platshållare för text 11">
            <a:extLst>
              <a:ext uri="{FF2B5EF4-FFF2-40B4-BE49-F238E27FC236}">
                <a16:creationId xmlns:a16="http://schemas.microsoft.com/office/drawing/2014/main" id="{03A570B2-EC8E-4A87-8419-E25EA5304A54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3830341" y="12781280"/>
            <a:ext cx="6066133" cy="3515360"/>
          </a:xfrm>
        </p:spPr>
        <p:txBody>
          <a:bodyPr/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</p:spTree>
    <p:extLst>
      <p:ext uri="{BB962C8B-B14F-4D97-AF65-F5344CB8AC3E}">
        <p14:creationId xmlns:p14="http://schemas.microsoft.com/office/powerpoint/2010/main" val="215050604"/>
      </p:ext>
    </p:extLst>
  </p:cSld>
  <p:clrMapOvr>
    <a:masterClrMapping/>
  </p:clrMapOvr>
</p:sldLayout>
</file>

<file path=ppt/slideLayouts/slideLayout212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Sto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3EEC8E2-EFE4-4B10-97E0-C229E91AB44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>
            <a:normAutofit/>
          </a:bodyPr>
          <a:lstStyle>
            <a:lvl1pPr>
              <a:defRPr sz="9600"/>
            </a:lvl1pPr>
          </a:lstStyle>
          <a:p>
            <a:r>
              <a:rPr lang="sv-SE" dirty="0"/>
              <a:t>Stor titel</a:t>
            </a:r>
          </a:p>
        </p:txBody>
      </p:sp>
    </p:spTree>
    <p:extLst>
      <p:ext uri="{BB962C8B-B14F-4D97-AF65-F5344CB8AC3E}">
        <p14:creationId xmlns:p14="http://schemas.microsoft.com/office/powerpoint/2010/main" val="2843792940"/>
      </p:ext>
    </p:extLst>
  </p:cSld>
  <p:clrMapOvr>
    <a:masterClrMapping/>
  </p:clrMapOvr>
</p:sldLayout>
</file>

<file path=ppt/slideLayouts/slideLayout213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Bild m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63D85C5-BD3F-4F54-B177-894B8B6BA1C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5900" y="10420913"/>
            <a:ext cx="7315200" cy="1100879"/>
          </a:xfrm>
        </p:spPr>
        <p:txBody>
          <a:bodyPr lIns="0" tIns="0" rIns="0" bIns="0" anchor="t" anchorCtr="0">
            <a:noAutofit/>
          </a:bodyPr>
          <a:lstStyle>
            <a:lvl1pPr>
              <a:defRPr sz="8000"/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8D86039D-5DF3-4D3D-ABBC-29AE51F93569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1485900" y="11916198"/>
            <a:ext cx="7315200" cy="4017222"/>
          </a:xfrm>
        </p:spPr>
        <p:txBody>
          <a:bodyPr>
            <a:noAutofit/>
          </a:bodyPr>
          <a:lstStyle>
            <a:lvl1pPr marL="0" indent="0">
              <a:buNone/>
              <a:defRPr sz="3600"/>
            </a:lvl1pPr>
            <a:lvl2pPr marL="385772" indent="0">
              <a:buNone/>
              <a:defRPr sz="1181"/>
            </a:lvl2pPr>
            <a:lvl3pPr marL="771544" indent="0">
              <a:buNone/>
              <a:defRPr sz="1013"/>
            </a:lvl3pPr>
            <a:lvl4pPr marL="1157317" indent="0">
              <a:buNone/>
              <a:defRPr sz="844"/>
            </a:lvl4pPr>
            <a:lvl5pPr marL="1543088" indent="0">
              <a:buNone/>
              <a:defRPr sz="844"/>
            </a:lvl5pPr>
            <a:lvl6pPr marL="1928861" indent="0">
              <a:buNone/>
              <a:defRPr sz="844"/>
            </a:lvl6pPr>
            <a:lvl7pPr marL="2314632" indent="0">
              <a:buNone/>
              <a:defRPr sz="844"/>
            </a:lvl7pPr>
            <a:lvl8pPr marL="2700406" indent="0">
              <a:buNone/>
              <a:defRPr sz="844"/>
            </a:lvl8pPr>
            <a:lvl9pPr marL="3086178" indent="0">
              <a:buNone/>
              <a:defRPr sz="844"/>
            </a:lvl9pPr>
          </a:lstStyle>
          <a:p>
            <a:pPr lvl="0"/>
            <a:r>
              <a:rPr lang="sv-SE" dirty="0"/>
              <a:t>Skriv text här</a:t>
            </a:r>
          </a:p>
        </p:txBody>
      </p:sp>
      <p:sp>
        <p:nvSpPr>
          <p:cNvPr id="9" name="Platshållare för bild 8">
            <a:extLst>
              <a:ext uri="{FF2B5EF4-FFF2-40B4-BE49-F238E27FC236}">
                <a16:creationId xmlns:a16="http://schemas.microsoft.com/office/drawing/2014/main" id="{36478D41-85B2-4C52-AAD9-FBB6478B2BE9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-1"/>
            <a:ext cx="10287000" cy="9720000"/>
          </a:xfrm>
          <a:solidFill>
            <a:schemeClr val="bg1">
              <a:lumMod val="85000"/>
            </a:schemeClr>
          </a:solidFill>
        </p:spPr>
        <p:txBody>
          <a:bodyPr/>
          <a:lstStyle>
            <a:lvl1pPr>
              <a:defRPr/>
            </a:lvl1pPr>
          </a:lstStyle>
          <a:p>
            <a:r>
              <a:rPr lang="sv-SE" dirty="0"/>
              <a:t>Plats för illustration</a:t>
            </a:r>
          </a:p>
        </p:txBody>
      </p:sp>
      <p:sp>
        <p:nvSpPr>
          <p:cNvPr id="10" name="Platshållare för sidfot 9">
            <a:extLst>
              <a:ext uri="{FF2B5EF4-FFF2-40B4-BE49-F238E27FC236}">
                <a16:creationId xmlns:a16="http://schemas.microsoft.com/office/drawing/2014/main" id="{7A774E3A-F099-4D1C-9E8F-4C7DEA2EB1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778409218"/>
      </p:ext>
    </p:extLst>
  </p:cSld>
  <p:clrMapOvr>
    <a:masterClrMapping/>
  </p:clrMapOvr>
</p:sldLayout>
</file>

<file path=ppt/slideLayouts/slideLayout214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Text med bild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63D85C5-BD3F-4F54-B177-894B8B6BA1C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5900" y="1015558"/>
            <a:ext cx="7315200" cy="2528994"/>
          </a:xfrm>
        </p:spPr>
        <p:txBody>
          <a:bodyPr lIns="0" tIns="0" rIns="0" bIns="0" anchor="b" anchorCtr="0">
            <a:noAutofit/>
          </a:bodyPr>
          <a:lstStyle>
            <a:lvl1pPr>
              <a:defRPr sz="8000"/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8D86039D-5DF3-4D3D-ABBC-29AE51F93569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1485900" y="3716637"/>
            <a:ext cx="7315200" cy="2811428"/>
          </a:xfrm>
        </p:spPr>
        <p:txBody>
          <a:bodyPr>
            <a:noAutofit/>
          </a:bodyPr>
          <a:lstStyle>
            <a:lvl1pPr marL="0" indent="0">
              <a:buNone/>
              <a:defRPr sz="3600"/>
            </a:lvl1pPr>
            <a:lvl2pPr marL="385772" indent="0">
              <a:buNone/>
              <a:defRPr sz="1181"/>
            </a:lvl2pPr>
            <a:lvl3pPr marL="771544" indent="0">
              <a:buNone/>
              <a:defRPr sz="1013"/>
            </a:lvl3pPr>
            <a:lvl4pPr marL="1157317" indent="0">
              <a:buNone/>
              <a:defRPr sz="844"/>
            </a:lvl4pPr>
            <a:lvl5pPr marL="1543088" indent="0">
              <a:buNone/>
              <a:defRPr sz="844"/>
            </a:lvl5pPr>
            <a:lvl6pPr marL="1928861" indent="0">
              <a:buNone/>
              <a:defRPr sz="844"/>
            </a:lvl6pPr>
            <a:lvl7pPr marL="2314632" indent="0">
              <a:buNone/>
              <a:defRPr sz="844"/>
            </a:lvl7pPr>
            <a:lvl8pPr marL="2700406" indent="0">
              <a:buNone/>
              <a:defRPr sz="844"/>
            </a:lvl8pPr>
            <a:lvl9pPr marL="3086178" indent="0">
              <a:buNone/>
              <a:defRPr sz="844"/>
            </a:lvl9pPr>
          </a:lstStyle>
          <a:p>
            <a:pPr lvl="0"/>
            <a:r>
              <a:rPr lang="sv-SE" dirty="0"/>
              <a:t>Skriv text här</a:t>
            </a:r>
          </a:p>
        </p:txBody>
      </p:sp>
      <p:sp>
        <p:nvSpPr>
          <p:cNvPr id="9" name="Platshållare för bild 8">
            <a:extLst>
              <a:ext uri="{FF2B5EF4-FFF2-40B4-BE49-F238E27FC236}">
                <a16:creationId xmlns:a16="http://schemas.microsoft.com/office/drawing/2014/main" id="{36478D41-85B2-4C52-AAD9-FBB6478B2BE9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7086017"/>
            <a:ext cx="10287000" cy="9720000"/>
          </a:xfrm>
          <a:solidFill>
            <a:schemeClr val="bg1">
              <a:lumMod val="85000"/>
            </a:schemeClr>
          </a:solidFill>
        </p:spPr>
        <p:txBody>
          <a:bodyPr/>
          <a:lstStyle>
            <a:lvl1pPr>
              <a:defRPr/>
            </a:lvl1pPr>
          </a:lstStyle>
          <a:p>
            <a:r>
              <a:rPr lang="sv-SE" dirty="0"/>
              <a:t>Plats för illustration</a:t>
            </a:r>
          </a:p>
        </p:txBody>
      </p:sp>
      <p:sp>
        <p:nvSpPr>
          <p:cNvPr id="10" name="Platshållare för sidfot 9">
            <a:extLst>
              <a:ext uri="{FF2B5EF4-FFF2-40B4-BE49-F238E27FC236}">
                <a16:creationId xmlns:a16="http://schemas.microsoft.com/office/drawing/2014/main" id="{7A774E3A-F099-4D1C-9E8F-4C7DEA2EB1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503234487"/>
      </p:ext>
    </p:extLst>
  </p:cSld>
  <p:clrMapOvr>
    <a:masterClrMapping/>
  </p:clrMapOvr>
</p:sldLayout>
</file>

<file path=ppt/slideLayouts/slideLayout215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Illustration m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63D85C5-BD3F-4F54-B177-894B8B6BA1C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5900" y="9392213"/>
            <a:ext cx="7315200" cy="1100879"/>
          </a:xfrm>
        </p:spPr>
        <p:txBody>
          <a:bodyPr lIns="0" tIns="0" rIns="0" bIns="0" anchor="t" anchorCtr="0">
            <a:noAutofit/>
          </a:bodyPr>
          <a:lstStyle>
            <a:lvl1pPr>
              <a:defRPr sz="8000"/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8D86039D-5DF3-4D3D-ABBC-29AE51F93569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1485900" y="10887498"/>
            <a:ext cx="7315200" cy="4017222"/>
          </a:xfrm>
        </p:spPr>
        <p:txBody>
          <a:bodyPr>
            <a:noAutofit/>
          </a:bodyPr>
          <a:lstStyle>
            <a:lvl1pPr marL="0" indent="0">
              <a:buNone/>
              <a:defRPr sz="3600"/>
            </a:lvl1pPr>
            <a:lvl2pPr marL="385772" indent="0">
              <a:buNone/>
              <a:defRPr sz="1181"/>
            </a:lvl2pPr>
            <a:lvl3pPr marL="771544" indent="0">
              <a:buNone/>
              <a:defRPr sz="1013"/>
            </a:lvl3pPr>
            <a:lvl4pPr marL="1157317" indent="0">
              <a:buNone/>
              <a:defRPr sz="844"/>
            </a:lvl4pPr>
            <a:lvl5pPr marL="1543088" indent="0">
              <a:buNone/>
              <a:defRPr sz="844"/>
            </a:lvl5pPr>
            <a:lvl6pPr marL="1928861" indent="0">
              <a:buNone/>
              <a:defRPr sz="844"/>
            </a:lvl6pPr>
            <a:lvl7pPr marL="2314632" indent="0">
              <a:buNone/>
              <a:defRPr sz="844"/>
            </a:lvl7pPr>
            <a:lvl8pPr marL="2700406" indent="0">
              <a:buNone/>
              <a:defRPr sz="844"/>
            </a:lvl8pPr>
            <a:lvl9pPr marL="3086178" indent="0">
              <a:buNone/>
              <a:defRPr sz="844"/>
            </a:lvl9pPr>
          </a:lstStyle>
          <a:p>
            <a:pPr lvl="0"/>
            <a:r>
              <a:rPr lang="sv-SE" dirty="0"/>
              <a:t>Skriv text här</a:t>
            </a:r>
          </a:p>
        </p:txBody>
      </p:sp>
      <p:sp>
        <p:nvSpPr>
          <p:cNvPr id="9" name="Platshållare för bild 8">
            <a:extLst>
              <a:ext uri="{FF2B5EF4-FFF2-40B4-BE49-F238E27FC236}">
                <a16:creationId xmlns:a16="http://schemas.microsoft.com/office/drawing/2014/main" id="{36478D41-85B2-4C52-AAD9-FBB6478B2BE9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1485900" y="1956014"/>
            <a:ext cx="7315200" cy="6526247"/>
          </a:xfrm>
        </p:spPr>
        <p:txBody>
          <a:bodyPr/>
          <a:lstStyle>
            <a:lvl1pPr>
              <a:defRPr/>
            </a:lvl1pPr>
          </a:lstStyle>
          <a:p>
            <a:r>
              <a:rPr lang="sv-SE" dirty="0"/>
              <a:t>Plats för illustration</a:t>
            </a:r>
          </a:p>
        </p:txBody>
      </p:sp>
      <p:sp>
        <p:nvSpPr>
          <p:cNvPr id="10" name="Platshållare för sidfot 9">
            <a:extLst>
              <a:ext uri="{FF2B5EF4-FFF2-40B4-BE49-F238E27FC236}">
                <a16:creationId xmlns:a16="http://schemas.microsoft.com/office/drawing/2014/main" id="{7A774E3A-F099-4D1C-9E8F-4C7DEA2EB1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358472122"/>
      </p:ext>
    </p:extLst>
  </p:cSld>
  <p:clrMapOvr>
    <a:masterClrMapping/>
  </p:clrMapOvr>
</p:sldLayout>
</file>

<file path=ppt/slideLayouts/slideLayout216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Text med illustration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63D85C5-BD3F-4F54-B177-894B8B6BA1C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5900" y="2282401"/>
            <a:ext cx="7315200" cy="2528994"/>
          </a:xfrm>
        </p:spPr>
        <p:txBody>
          <a:bodyPr lIns="0" tIns="0" rIns="0" bIns="0" anchor="b" anchorCtr="0">
            <a:noAutofit/>
          </a:bodyPr>
          <a:lstStyle>
            <a:lvl1pPr>
              <a:defRPr sz="8000"/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8D86039D-5DF3-4D3D-ABBC-29AE51F93569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1485900" y="4983480"/>
            <a:ext cx="7315200" cy="2811428"/>
          </a:xfrm>
        </p:spPr>
        <p:txBody>
          <a:bodyPr>
            <a:noAutofit/>
          </a:bodyPr>
          <a:lstStyle>
            <a:lvl1pPr marL="0" indent="0">
              <a:buNone/>
              <a:defRPr sz="3600"/>
            </a:lvl1pPr>
            <a:lvl2pPr marL="385772" indent="0">
              <a:buNone/>
              <a:defRPr sz="1181"/>
            </a:lvl2pPr>
            <a:lvl3pPr marL="771544" indent="0">
              <a:buNone/>
              <a:defRPr sz="1013"/>
            </a:lvl3pPr>
            <a:lvl4pPr marL="1157317" indent="0">
              <a:buNone/>
              <a:defRPr sz="844"/>
            </a:lvl4pPr>
            <a:lvl5pPr marL="1543088" indent="0">
              <a:buNone/>
              <a:defRPr sz="844"/>
            </a:lvl5pPr>
            <a:lvl6pPr marL="1928861" indent="0">
              <a:buNone/>
              <a:defRPr sz="844"/>
            </a:lvl6pPr>
            <a:lvl7pPr marL="2314632" indent="0">
              <a:buNone/>
              <a:defRPr sz="844"/>
            </a:lvl7pPr>
            <a:lvl8pPr marL="2700406" indent="0">
              <a:buNone/>
              <a:defRPr sz="844"/>
            </a:lvl8pPr>
            <a:lvl9pPr marL="3086178" indent="0">
              <a:buNone/>
              <a:defRPr sz="844"/>
            </a:lvl9pPr>
          </a:lstStyle>
          <a:p>
            <a:pPr lvl="0"/>
            <a:r>
              <a:rPr lang="sv-SE" dirty="0"/>
              <a:t>Skriv text här</a:t>
            </a:r>
          </a:p>
        </p:txBody>
      </p:sp>
      <p:sp>
        <p:nvSpPr>
          <p:cNvPr id="9" name="Platshållare för bild 8">
            <a:extLst>
              <a:ext uri="{FF2B5EF4-FFF2-40B4-BE49-F238E27FC236}">
                <a16:creationId xmlns:a16="http://schemas.microsoft.com/office/drawing/2014/main" id="{36478D41-85B2-4C52-AAD9-FBB6478B2BE9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1485900" y="8378473"/>
            <a:ext cx="7315200" cy="6526247"/>
          </a:xfrm>
        </p:spPr>
        <p:txBody>
          <a:bodyPr/>
          <a:lstStyle>
            <a:lvl1pPr>
              <a:defRPr/>
            </a:lvl1pPr>
          </a:lstStyle>
          <a:p>
            <a:r>
              <a:rPr lang="sv-SE" dirty="0"/>
              <a:t>Plats för illustration</a:t>
            </a:r>
          </a:p>
        </p:txBody>
      </p:sp>
      <p:sp>
        <p:nvSpPr>
          <p:cNvPr id="10" name="Platshållare för sidfot 9">
            <a:extLst>
              <a:ext uri="{FF2B5EF4-FFF2-40B4-BE49-F238E27FC236}">
                <a16:creationId xmlns:a16="http://schemas.microsoft.com/office/drawing/2014/main" id="{7A774E3A-F099-4D1C-9E8F-4C7DEA2EB1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70793110"/>
      </p:ext>
    </p:extLst>
  </p:cSld>
  <p:clrMapOvr>
    <a:masterClrMapping/>
  </p:clrMapOvr>
</p:sldLayout>
</file>

<file path=ppt/slideLayouts/slideLayout217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1_Evenemang me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A4A4EAE-A29C-4F2B-A68F-93CCDA6AD7C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173219" y="12757045"/>
            <a:ext cx="5069841" cy="863600"/>
          </a:xfrm>
        </p:spPr>
        <p:txBody>
          <a:bodyPr lIns="0" tIns="0" rIns="0" bIns="0" anchor="t" anchorCtr="0">
            <a:noAutofit/>
          </a:bodyPr>
          <a:lstStyle>
            <a:lvl1pPr>
              <a:defRPr sz="5400"/>
            </a:lvl1pPr>
          </a:lstStyle>
          <a:p>
            <a:r>
              <a:rPr lang="sv-SE" dirty="0"/>
              <a:t>Rubrik/</a:t>
            </a:r>
            <a:r>
              <a:rPr lang="sv-SE" dirty="0" err="1"/>
              <a:t>Lorem</a:t>
            </a:r>
            <a:endParaRPr lang="sv-SE" dirty="0"/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EC0E43EC-A8AD-487C-AAA6-6BB181A503D5}"/>
              </a:ext>
            </a:extLst>
          </p:cNvPr>
          <p:cNvSpPr>
            <a:spLocks noGrp="1"/>
          </p:cNvSpPr>
          <p:nvPr>
            <p:ph type="pic" idx="1" hasCustomPrompt="1"/>
          </p:nvPr>
        </p:nvSpPr>
        <p:spPr>
          <a:xfrm>
            <a:off x="1" y="3"/>
            <a:ext cx="10287002" cy="11763585"/>
          </a:xfrm>
          <a:solidFill>
            <a:schemeClr val="bg1">
              <a:lumMod val="85000"/>
            </a:schemeClr>
          </a:solidFill>
        </p:spPr>
        <p:txBody>
          <a:bodyPr tIns="1620000">
            <a:normAutofit/>
          </a:bodyPr>
          <a:lstStyle>
            <a:lvl1pPr marL="0" indent="0" algn="ctr">
              <a:buNone/>
              <a:defRPr sz="5400"/>
            </a:lvl1pPr>
            <a:lvl2pPr marL="385772" indent="0">
              <a:buNone/>
              <a:defRPr sz="2363"/>
            </a:lvl2pPr>
            <a:lvl3pPr marL="771544" indent="0">
              <a:buNone/>
              <a:defRPr sz="2025"/>
            </a:lvl3pPr>
            <a:lvl4pPr marL="1157317" indent="0">
              <a:buNone/>
              <a:defRPr sz="1688"/>
            </a:lvl4pPr>
            <a:lvl5pPr marL="1543088" indent="0">
              <a:buNone/>
              <a:defRPr sz="1688"/>
            </a:lvl5pPr>
            <a:lvl6pPr marL="1928861" indent="0">
              <a:buNone/>
              <a:defRPr sz="1688"/>
            </a:lvl6pPr>
            <a:lvl7pPr marL="2314632" indent="0">
              <a:buNone/>
              <a:defRPr sz="1688"/>
            </a:lvl7pPr>
            <a:lvl8pPr marL="2700406" indent="0">
              <a:buNone/>
              <a:defRPr sz="1688"/>
            </a:lvl8pPr>
            <a:lvl9pPr marL="3086178" indent="0">
              <a:buNone/>
              <a:defRPr sz="1688"/>
            </a:lvl9pPr>
          </a:lstStyle>
          <a:p>
            <a:r>
              <a:rPr lang="sv-SE" dirty="0"/>
              <a:t>Infoga bild här genom att klicka på ikonen i mitten.</a:t>
            </a:r>
          </a:p>
        </p:txBody>
      </p:sp>
      <p:sp>
        <p:nvSpPr>
          <p:cNvPr id="10" name="Platshållare för sidfot 9">
            <a:extLst>
              <a:ext uri="{FF2B5EF4-FFF2-40B4-BE49-F238E27FC236}">
                <a16:creationId xmlns:a16="http://schemas.microsoft.com/office/drawing/2014/main" id="{54796DD9-BBC4-41B7-BF8D-6169ED8C06AB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12" name="Platshållare för text 11">
            <a:extLst>
              <a:ext uri="{FF2B5EF4-FFF2-40B4-BE49-F238E27FC236}">
                <a16:creationId xmlns:a16="http://schemas.microsoft.com/office/drawing/2014/main" id="{03A570B2-EC8E-4A87-8419-E25EA5304A54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173219" y="13849245"/>
            <a:ext cx="5069841" cy="1772287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spcBef>
                <a:spcPts val="600"/>
              </a:spcBef>
              <a:defRPr sz="3600">
                <a:latin typeface="+mn-lt"/>
              </a:defRPr>
            </a:lvl1pPr>
          </a:lstStyle>
          <a:p>
            <a:pPr lvl="0"/>
            <a:r>
              <a:rPr lang="sv-SE" dirty="0"/>
              <a:t>Underrubrik/info</a:t>
            </a:r>
          </a:p>
        </p:txBody>
      </p:sp>
      <p:sp>
        <p:nvSpPr>
          <p:cNvPr id="6" name="Platshållare för text 11">
            <a:extLst>
              <a:ext uri="{FF2B5EF4-FFF2-40B4-BE49-F238E27FC236}">
                <a16:creationId xmlns:a16="http://schemas.microsoft.com/office/drawing/2014/main" id="{63257219-5932-7F28-1A79-40A18084CB2D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038225" y="12757045"/>
            <a:ext cx="2573655" cy="863600"/>
          </a:xfrm>
        </p:spPr>
        <p:txBody>
          <a:bodyPr>
            <a:noAutofit/>
          </a:bodyPr>
          <a:lstStyle>
            <a:lvl1pPr>
              <a:defRPr sz="6000">
                <a:latin typeface="+mj-lt"/>
              </a:defRPr>
            </a:lvl1pPr>
          </a:lstStyle>
          <a:p>
            <a:pPr lvl="0"/>
            <a:r>
              <a:rPr lang="sv-SE" dirty="0"/>
              <a:t>XX/XX</a:t>
            </a:r>
          </a:p>
        </p:txBody>
      </p:sp>
      <p:sp>
        <p:nvSpPr>
          <p:cNvPr id="8" name="Platshållare för text 11">
            <a:extLst>
              <a:ext uri="{FF2B5EF4-FFF2-40B4-BE49-F238E27FC236}">
                <a16:creationId xmlns:a16="http://schemas.microsoft.com/office/drawing/2014/main" id="{47C29937-978A-B77E-9EB9-C79ABA5B9636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038225" y="15221163"/>
            <a:ext cx="2573655" cy="400369"/>
          </a:xfrm>
        </p:spPr>
        <p:txBody>
          <a:bodyPr>
            <a:noAutofit/>
          </a:bodyPr>
          <a:lstStyle>
            <a:lvl1pPr>
              <a:defRPr>
                <a:latin typeface="+mj-lt"/>
              </a:defRPr>
            </a:lvl1pPr>
          </a:lstStyle>
          <a:p>
            <a:pPr lvl="0"/>
            <a:r>
              <a:rPr lang="sv-SE" dirty="0"/>
              <a:t>Fri entré</a:t>
            </a:r>
          </a:p>
        </p:txBody>
      </p:sp>
      <p:sp>
        <p:nvSpPr>
          <p:cNvPr id="11" name="Platshållare för text 8">
            <a:extLst>
              <a:ext uri="{FF2B5EF4-FFF2-40B4-BE49-F238E27FC236}">
                <a16:creationId xmlns:a16="http://schemas.microsoft.com/office/drawing/2014/main" id="{D535F5D6-87DD-B05D-29CD-CBC37DB85070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1038225" y="13849245"/>
            <a:ext cx="2573655" cy="1093575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spcBef>
                <a:spcPts val="600"/>
              </a:spcBef>
              <a:defRPr/>
            </a:lvl1pPr>
          </a:lstStyle>
          <a:p>
            <a:pPr lvl="0"/>
            <a:r>
              <a:rPr lang="sv-SE" dirty="0"/>
              <a:t>Veckodag Kl. XX–XX</a:t>
            </a:r>
          </a:p>
        </p:txBody>
      </p:sp>
    </p:spTree>
    <p:extLst>
      <p:ext uri="{BB962C8B-B14F-4D97-AF65-F5344CB8AC3E}">
        <p14:creationId xmlns:p14="http://schemas.microsoft.com/office/powerpoint/2010/main" val="2304210355"/>
      </p:ext>
    </p:extLst>
  </p:cSld>
  <p:clrMapOvr>
    <a:masterClrMapping/>
  </p:clrMapOvr>
</p:sldLayout>
</file>

<file path=ppt/slideLayouts/slideLayout218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2_Evenemang me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A4A4EAE-A29C-4F2B-A68F-93CCDA6AD7C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173219" y="1325562"/>
            <a:ext cx="5069841" cy="863600"/>
          </a:xfrm>
        </p:spPr>
        <p:txBody>
          <a:bodyPr lIns="0" tIns="0" rIns="0" bIns="0" anchor="t" anchorCtr="0">
            <a:noAutofit/>
          </a:bodyPr>
          <a:lstStyle>
            <a:lvl1pPr>
              <a:defRPr sz="5400"/>
            </a:lvl1pPr>
          </a:lstStyle>
          <a:p>
            <a:r>
              <a:rPr lang="sv-SE" dirty="0"/>
              <a:t>Rubrik/</a:t>
            </a:r>
            <a:r>
              <a:rPr lang="sv-SE" dirty="0" err="1"/>
              <a:t>Lorem</a:t>
            </a:r>
            <a:endParaRPr lang="sv-SE" dirty="0"/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EC0E43EC-A8AD-487C-AAA6-6BB181A503D5}"/>
              </a:ext>
            </a:extLst>
          </p:cNvPr>
          <p:cNvSpPr>
            <a:spLocks noGrp="1"/>
          </p:cNvSpPr>
          <p:nvPr>
            <p:ph type="pic" idx="1" hasCustomPrompt="1"/>
          </p:nvPr>
        </p:nvSpPr>
        <p:spPr>
          <a:xfrm>
            <a:off x="0" y="5084553"/>
            <a:ext cx="10287002" cy="11763585"/>
          </a:xfrm>
          <a:solidFill>
            <a:schemeClr val="bg1">
              <a:lumMod val="85000"/>
            </a:schemeClr>
          </a:solidFill>
        </p:spPr>
        <p:txBody>
          <a:bodyPr tIns="1620000">
            <a:normAutofit/>
          </a:bodyPr>
          <a:lstStyle>
            <a:lvl1pPr marL="0" indent="0" algn="ctr">
              <a:buNone/>
              <a:defRPr sz="5400"/>
            </a:lvl1pPr>
            <a:lvl2pPr marL="385772" indent="0">
              <a:buNone/>
              <a:defRPr sz="2363"/>
            </a:lvl2pPr>
            <a:lvl3pPr marL="771544" indent="0">
              <a:buNone/>
              <a:defRPr sz="2025"/>
            </a:lvl3pPr>
            <a:lvl4pPr marL="1157317" indent="0">
              <a:buNone/>
              <a:defRPr sz="1688"/>
            </a:lvl4pPr>
            <a:lvl5pPr marL="1543088" indent="0">
              <a:buNone/>
              <a:defRPr sz="1688"/>
            </a:lvl5pPr>
            <a:lvl6pPr marL="1928861" indent="0">
              <a:buNone/>
              <a:defRPr sz="1688"/>
            </a:lvl6pPr>
            <a:lvl7pPr marL="2314632" indent="0">
              <a:buNone/>
              <a:defRPr sz="1688"/>
            </a:lvl7pPr>
            <a:lvl8pPr marL="2700406" indent="0">
              <a:buNone/>
              <a:defRPr sz="1688"/>
            </a:lvl8pPr>
            <a:lvl9pPr marL="3086178" indent="0">
              <a:buNone/>
              <a:defRPr sz="1688"/>
            </a:lvl9pPr>
          </a:lstStyle>
          <a:p>
            <a:r>
              <a:rPr lang="sv-SE" dirty="0"/>
              <a:t>Infoga bild här genom att klicka på ikonen i mitten.</a:t>
            </a:r>
          </a:p>
        </p:txBody>
      </p:sp>
      <p:sp>
        <p:nvSpPr>
          <p:cNvPr id="10" name="Platshållare för sidfot 9">
            <a:extLst>
              <a:ext uri="{FF2B5EF4-FFF2-40B4-BE49-F238E27FC236}">
                <a16:creationId xmlns:a16="http://schemas.microsoft.com/office/drawing/2014/main" id="{54796DD9-BBC4-41B7-BF8D-6169ED8C06AB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12" name="Platshållare för text 11">
            <a:extLst>
              <a:ext uri="{FF2B5EF4-FFF2-40B4-BE49-F238E27FC236}">
                <a16:creationId xmlns:a16="http://schemas.microsoft.com/office/drawing/2014/main" id="{03A570B2-EC8E-4A87-8419-E25EA5304A54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173219" y="2417762"/>
            <a:ext cx="5069841" cy="1772287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spcBef>
                <a:spcPts val="600"/>
              </a:spcBef>
              <a:defRPr sz="3600">
                <a:latin typeface="+mn-lt"/>
              </a:defRPr>
            </a:lvl1pPr>
          </a:lstStyle>
          <a:p>
            <a:pPr lvl="0"/>
            <a:r>
              <a:rPr lang="sv-SE" dirty="0"/>
              <a:t>Underrubrik/info</a:t>
            </a:r>
          </a:p>
        </p:txBody>
      </p:sp>
      <p:sp>
        <p:nvSpPr>
          <p:cNvPr id="6" name="Platshållare för text 11">
            <a:extLst>
              <a:ext uri="{FF2B5EF4-FFF2-40B4-BE49-F238E27FC236}">
                <a16:creationId xmlns:a16="http://schemas.microsoft.com/office/drawing/2014/main" id="{63257219-5932-7F28-1A79-40A18084CB2D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038225" y="1325562"/>
            <a:ext cx="2573655" cy="863600"/>
          </a:xfrm>
        </p:spPr>
        <p:txBody>
          <a:bodyPr>
            <a:noAutofit/>
          </a:bodyPr>
          <a:lstStyle>
            <a:lvl1pPr>
              <a:defRPr sz="6000">
                <a:latin typeface="+mj-lt"/>
              </a:defRPr>
            </a:lvl1pPr>
          </a:lstStyle>
          <a:p>
            <a:pPr lvl="0"/>
            <a:r>
              <a:rPr lang="sv-SE" dirty="0"/>
              <a:t>XX/XX</a:t>
            </a:r>
          </a:p>
        </p:txBody>
      </p:sp>
      <p:sp>
        <p:nvSpPr>
          <p:cNvPr id="8" name="Platshållare för text 11">
            <a:extLst>
              <a:ext uri="{FF2B5EF4-FFF2-40B4-BE49-F238E27FC236}">
                <a16:creationId xmlns:a16="http://schemas.microsoft.com/office/drawing/2014/main" id="{47C29937-978A-B77E-9EB9-C79ABA5B9636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038225" y="3789680"/>
            <a:ext cx="2573655" cy="400369"/>
          </a:xfrm>
        </p:spPr>
        <p:txBody>
          <a:bodyPr>
            <a:noAutofit/>
          </a:bodyPr>
          <a:lstStyle>
            <a:lvl1pPr>
              <a:defRPr>
                <a:latin typeface="+mj-lt"/>
              </a:defRPr>
            </a:lvl1pPr>
          </a:lstStyle>
          <a:p>
            <a:pPr lvl="0"/>
            <a:r>
              <a:rPr lang="sv-SE" dirty="0"/>
              <a:t>Fri entré</a:t>
            </a:r>
          </a:p>
        </p:txBody>
      </p:sp>
      <p:sp>
        <p:nvSpPr>
          <p:cNvPr id="11" name="Platshållare för text 8">
            <a:extLst>
              <a:ext uri="{FF2B5EF4-FFF2-40B4-BE49-F238E27FC236}">
                <a16:creationId xmlns:a16="http://schemas.microsoft.com/office/drawing/2014/main" id="{D535F5D6-87DD-B05D-29CD-CBC37DB85070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1038225" y="2417762"/>
            <a:ext cx="2573655" cy="1093575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spcBef>
                <a:spcPts val="600"/>
              </a:spcBef>
              <a:defRPr/>
            </a:lvl1pPr>
          </a:lstStyle>
          <a:p>
            <a:pPr lvl="0"/>
            <a:r>
              <a:rPr lang="sv-SE" dirty="0"/>
              <a:t>Veckodag Kl. XX–XX</a:t>
            </a:r>
          </a:p>
        </p:txBody>
      </p:sp>
    </p:spTree>
    <p:extLst>
      <p:ext uri="{BB962C8B-B14F-4D97-AF65-F5344CB8AC3E}">
        <p14:creationId xmlns:p14="http://schemas.microsoft.com/office/powerpoint/2010/main" val="3613852683"/>
      </p:ext>
    </p:extLst>
  </p:cSld>
  <p:clrMapOvr>
    <a:masterClrMapping/>
  </p:clrMapOvr>
</p:sldLayout>
</file>

<file path=ppt/slideLayouts/slideLayout219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type="title" preserve="1">
  <p:cSld name="Rubrikbild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1CDA0AD-544A-4A27-9AD7-13E4DD9EFCBE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016001" y="4406900"/>
            <a:ext cx="8254999" cy="2054194"/>
          </a:xfrm>
        </p:spPr>
        <p:txBody>
          <a:bodyPr lIns="0" tIns="0" rIns="0" bIns="0" anchor="b">
            <a:noAutofit/>
          </a:bodyPr>
          <a:lstStyle>
            <a:lvl1pPr algn="l">
              <a:defRPr sz="7800" spc="-60" baseline="0"/>
            </a:lvl1pPr>
          </a:lstStyle>
          <a:p>
            <a:r>
              <a:rPr lang="sv-SE" dirty="0"/>
              <a:t>Rubrik 1/</a:t>
            </a:r>
            <a:r>
              <a:rPr lang="sv-SE" dirty="0" err="1"/>
              <a:t>Lorem</a:t>
            </a:r>
            <a:r>
              <a:rPr lang="sv-SE" dirty="0"/>
              <a:t> </a:t>
            </a:r>
            <a:r>
              <a:rPr lang="sv-SE" dirty="0" err="1"/>
              <a:t>ipsum</a:t>
            </a:r>
            <a:r>
              <a:rPr lang="sv-SE" dirty="0"/>
              <a:t> Poris  </a:t>
            </a:r>
            <a:r>
              <a:rPr lang="sv-SE" dirty="0" err="1"/>
              <a:t>qui</a:t>
            </a:r>
            <a:endParaRPr lang="sv-SE" dirty="0"/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5ECA67C7-38DF-4AD9-A4D8-A5D5EC2AF11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16001" y="6908801"/>
            <a:ext cx="8254999" cy="6448778"/>
          </a:xfrm>
        </p:spPr>
        <p:txBody>
          <a:bodyPr lIns="0" tIns="0" rIns="0" bIns="0">
            <a:normAutofit/>
          </a:bodyPr>
          <a:lstStyle>
            <a:lvl1pPr marL="0" indent="0" algn="l">
              <a:buNone/>
              <a:defRPr sz="3600"/>
            </a:lvl1pPr>
            <a:lvl2pPr marL="385772" indent="0" algn="ctr">
              <a:buNone/>
              <a:defRPr sz="1688"/>
            </a:lvl2pPr>
            <a:lvl3pPr marL="771544" indent="0" algn="ctr">
              <a:buNone/>
              <a:defRPr sz="1519"/>
            </a:lvl3pPr>
            <a:lvl4pPr marL="1157317" indent="0" algn="ctr">
              <a:buNone/>
              <a:defRPr sz="1350"/>
            </a:lvl4pPr>
            <a:lvl5pPr marL="1543088" indent="0" algn="ctr">
              <a:buNone/>
              <a:defRPr sz="1350"/>
            </a:lvl5pPr>
            <a:lvl6pPr marL="1928861" indent="0" algn="ctr">
              <a:buNone/>
              <a:defRPr sz="1350"/>
            </a:lvl6pPr>
            <a:lvl7pPr marL="2314632" indent="0" algn="ctr">
              <a:buNone/>
              <a:defRPr sz="1350"/>
            </a:lvl7pPr>
            <a:lvl8pPr marL="2700406" indent="0" algn="ctr">
              <a:buNone/>
              <a:defRPr sz="1350"/>
            </a:lvl8pPr>
            <a:lvl9pPr marL="3086178" indent="0" algn="ctr">
              <a:buNone/>
              <a:defRPr sz="1350"/>
            </a:lvl9pPr>
          </a:lstStyle>
          <a:p>
            <a:r>
              <a:rPr lang="sv-SE" dirty="0"/>
              <a:t>Klicka här för att ändra mall för underrubrikformat</a:t>
            </a:r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F1D6FF09-CB9F-468B-8D09-07D69685C827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792878286"/>
      </p:ext>
    </p:extLst>
  </p:cSld>
  <p:clrMapOvr>
    <a:masterClrMapping/>
  </p:clrMapOvr>
</p:sldLayout>
</file>

<file path=ppt/slideLayouts/slideLayout22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Schema/matsed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Platshållare för sidfot 3">
            <a:extLst>
              <a:ext uri="{FF2B5EF4-FFF2-40B4-BE49-F238E27FC236}">
                <a16:creationId xmlns:a16="http://schemas.microsoft.com/office/drawing/2014/main" id="{D7B04D3E-5FC4-4B43-9F7F-AD0BE59B014E}"/>
              </a:ext>
            </a:extLst>
          </p:cNvPr>
          <p:cNvSpPr>
            <a:spLocks noGrp="1"/>
          </p:cNvSpPr>
          <p:nvPr>
            <p:ph type="ftr" sz="quarter" idx="29"/>
          </p:nvPr>
        </p:nvSpPr>
        <p:spPr>
          <a:xfrm>
            <a:off x="390525" y="17314332"/>
            <a:ext cx="5842635" cy="645055"/>
          </a:xfrm>
        </p:spPr>
        <p:txBody>
          <a:bodyPr/>
          <a:lstStyle/>
          <a:p>
            <a:endParaRPr lang="sv-SE" dirty="0"/>
          </a:p>
        </p:txBody>
      </p:sp>
      <p:sp>
        <p:nvSpPr>
          <p:cNvPr id="27" name="Rubrik 1">
            <a:extLst>
              <a:ext uri="{FF2B5EF4-FFF2-40B4-BE49-F238E27FC236}">
                <a16:creationId xmlns:a16="http://schemas.microsoft.com/office/drawing/2014/main" id="{9D59E1D7-4CC1-4FA0-B282-0AEF3D5EA4E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90525" y="1525403"/>
            <a:ext cx="9505950" cy="645055"/>
          </a:xfrm>
        </p:spPr>
        <p:txBody>
          <a:bodyPr lIns="0" tIns="0" rIns="0" bIns="0" anchor="t" anchorCtr="0">
            <a:noAutofit/>
          </a:bodyPr>
          <a:lstStyle>
            <a:lvl1pPr algn="ctr">
              <a:defRPr sz="5500"/>
            </a:lvl1pPr>
          </a:lstStyle>
          <a:p>
            <a:r>
              <a:rPr lang="sv-SE" dirty="0"/>
              <a:t>Namn på verksamhet</a:t>
            </a:r>
          </a:p>
        </p:txBody>
      </p:sp>
      <p:sp>
        <p:nvSpPr>
          <p:cNvPr id="28" name="Platshållare för text 6">
            <a:extLst>
              <a:ext uri="{FF2B5EF4-FFF2-40B4-BE49-F238E27FC236}">
                <a16:creationId xmlns:a16="http://schemas.microsoft.com/office/drawing/2014/main" id="{9FEE7E44-5524-4A70-A26A-10AFE05FF71B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0525" y="2405179"/>
            <a:ext cx="9505950" cy="645056"/>
          </a:xfrm>
        </p:spPr>
        <p:txBody>
          <a:bodyPr>
            <a:normAutofit/>
          </a:bodyPr>
          <a:lstStyle>
            <a:lvl1pPr algn="ctr">
              <a:defRPr sz="3600"/>
            </a:lvl1pPr>
          </a:lstStyle>
          <a:p>
            <a:pPr lvl="0"/>
            <a:r>
              <a:rPr lang="sv-SE" dirty="0"/>
              <a:t>Händer i </a:t>
            </a:r>
            <a:r>
              <a:rPr lang="sv-SE" dirty="0" err="1"/>
              <a:t>xxMånad</a:t>
            </a:r>
            <a:endParaRPr lang="sv-SE" dirty="0"/>
          </a:p>
        </p:txBody>
      </p:sp>
      <p:sp>
        <p:nvSpPr>
          <p:cNvPr id="2" name="Platshållare för text 10">
            <a:extLst>
              <a:ext uri="{FF2B5EF4-FFF2-40B4-BE49-F238E27FC236}">
                <a16:creationId xmlns:a16="http://schemas.microsoft.com/office/drawing/2014/main" id="{5928A16F-5A71-C482-2EAD-2D298EDE2F9B}"/>
              </a:ext>
            </a:extLst>
          </p:cNvPr>
          <p:cNvSpPr>
            <a:spLocks noGrp="1"/>
          </p:cNvSpPr>
          <p:nvPr>
            <p:ph type="body" sz="quarter" idx="49" hasCustomPrompt="1"/>
          </p:nvPr>
        </p:nvSpPr>
        <p:spPr>
          <a:xfrm>
            <a:off x="962422" y="3818245"/>
            <a:ext cx="1953133" cy="1446212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54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X/X</a:t>
            </a:r>
          </a:p>
        </p:txBody>
      </p:sp>
      <p:sp>
        <p:nvSpPr>
          <p:cNvPr id="3" name="Platshållare för text 20">
            <a:extLst>
              <a:ext uri="{FF2B5EF4-FFF2-40B4-BE49-F238E27FC236}">
                <a16:creationId xmlns:a16="http://schemas.microsoft.com/office/drawing/2014/main" id="{D750489E-31BE-8C63-525B-205E50958F70}"/>
              </a:ext>
            </a:extLst>
          </p:cNvPr>
          <p:cNvSpPr>
            <a:spLocks noGrp="1"/>
          </p:cNvSpPr>
          <p:nvPr>
            <p:ph type="body" sz="quarter" idx="50" hasCustomPrompt="1"/>
          </p:nvPr>
        </p:nvSpPr>
        <p:spPr>
          <a:xfrm>
            <a:off x="3220529" y="3818245"/>
            <a:ext cx="4120071" cy="1446212"/>
          </a:xfrm>
        </p:spPr>
        <p:txBody>
          <a:bodyPr>
            <a:normAutofit/>
          </a:bodyPr>
          <a:lstStyle>
            <a:lvl1pPr>
              <a:spcBef>
                <a:spcPts val="600"/>
              </a:spcBef>
              <a:spcAft>
                <a:spcPts val="200"/>
              </a:spcAft>
              <a:defRPr sz="2900" b="1">
                <a:latin typeface="+mj-lt"/>
              </a:defRPr>
            </a:lvl1pPr>
            <a:lvl2pPr>
              <a:lnSpc>
                <a:spcPct val="100000"/>
              </a:lnSpc>
              <a:spcBef>
                <a:spcPts val="100"/>
              </a:spcBef>
              <a:defRPr sz="2900">
                <a:latin typeface="+mn-lt"/>
              </a:defRPr>
            </a:lvl2pPr>
            <a:lvl3pPr>
              <a:lnSpc>
                <a:spcPct val="100000"/>
              </a:lnSpc>
              <a:defRPr sz="2000"/>
            </a:lvl3pPr>
            <a:lvl4pPr>
              <a:lnSpc>
                <a:spcPct val="100000"/>
              </a:lnSpc>
              <a:defRPr sz="2000">
                <a:latin typeface="+mn-lt"/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2000"/>
            </a:lvl5pPr>
          </a:lstStyle>
          <a:p>
            <a:pPr lvl="0"/>
            <a:r>
              <a:rPr lang="sv-SE" dirty="0"/>
              <a:t>Evenemangsrubrik</a:t>
            </a:r>
          </a:p>
          <a:p>
            <a:pPr lvl="1"/>
            <a:r>
              <a:rPr lang="sv-SE" dirty="0"/>
              <a:t>Plats, rum, våning</a:t>
            </a:r>
          </a:p>
          <a:p>
            <a:pPr lvl="1"/>
            <a:r>
              <a:rPr lang="sv-SE" dirty="0"/>
              <a:t>Kl. 14.00</a:t>
            </a:r>
          </a:p>
        </p:txBody>
      </p:sp>
      <p:sp>
        <p:nvSpPr>
          <p:cNvPr id="4" name="Platshållare för text 10">
            <a:extLst>
              <a:ext uri="{FF2B5EF4-FFF2-40B4-BE49-F238E27FC236}">
                <a16:creationId xmlns:a16="http://schemas.microsoft.com/office/drawing/2014/main" id="{5F7F3BFB-734C-AE01-08E4-CF7421120ADB}"/>
              </a:ext>
            </a:extLst>
          </p:cNvPr>
          <p:cNvSpPr>
            <a:spLocks noGrp="1"/>
          </p:cNvSpPr>
          <p:nvPr>
            <p:ph type="body" sz="quarter" idx="51" hasCustomPrompt="1"/>
          </p:nvPr>
        </p:nvSpPr>
        <p:spPr>
          <a:xfrm>
            <a:off x="7551440" y="3818245"/>
            <a:ext cx="2127150" cy="1446212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38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00.00</a:t>
            </a:r>
          </a:p>
        </p:txBody>
      </p:sp>
      <p:sp>
        <p:nvSpPr>
          <p:cNvPr id="5" name="Platshållare för text 10">
            <a:extLst>
              <a:ext uri="{FF2B5EF4-FFF2-40B4-BE49-F238E27FC236}">
                <a16:creationId xmlns:a16="http://schemas.microsoft.com/office/drawing/2014/main" id="{0A9A0A52-8C35-7982-AE7B-A0CFE2014868}"/>
              </a:ext>
            </a:extLst>
          </p:cNvPr>
          <p:cNvSpPr>
            <a:spLocks noGrp="1"/>
          </p:cNvSpPr>
          <p:nvPr>
            <p:ph type="body" sz="quarter" idx="52" hasCustomPrompt="1"/>
          </p:nvPr>
        </p:nvSpPr>
        <p:spPr>
          <a:xfrm>
            <a:off x="962422" y="5803926"/>
            <a:ext cx="1953133" cy="1446212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54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X/X</a:t>
            </a:r>
          </a:p>
        </p:txBody>
      </p:sp>
      <p:sp>
        <p:nvSpPr>
          <p:cNvPr id="6" name="Platshållare för text 20">
            <a:extLst>
              <a:ext uri="{FF2B5EF4-FFF2-40B4-BE49-F238E27FC236}">
                <a16:creationId xmlns:a16="http://schemas.microsoft.com/office/drawing/2014/main" id="{2D9ACA94-EF26-D6FA-E56E-A48A8FCD3AF0}"/>
              </a:ext>
            </a:extLst>
          </p:cNvPr>
          <p:cNvSpPr>
            <a:spLocks noGrp="1"/>
          </p:cNvSpPr>
          <p:nvPr>
            <p:ph type="body" sz="quarter" idx="53" hasCustomPrompt="1"/>
          </p:nvPr>
        </p:nvSpPr>
        <p:spPr>
          <a:xfrm>
            <a:off x="3220529" y="5803926"/>
            <a:ext cx="4120071" cy="1446212"/>
          </a:xfrm>
        </p:spPr>
        <p:txBody>
          <a:bodyPr>
            <a:normAutofit/>
          </a:bodyPr>
          <a:lstStyle>
            <a:lvl1pPr>
              <a:spcBef>
                <a:spcPts val="600"/>
              </a:spcBef>
              <a:spcAft>
                <a:spcPts val="200"/>
              </a:spcAft>
              <a:defRPr sz="2900" b="1">
                <a:latin typeface="+mj-lt"/>
              </a:defRPr>
            </a:lvl1pPr>
            <a:lvl2pPr>
              <a:lnSpc>
                <a:spcPct val="100000"/>
              </a:lnSpc>
              <a:spcBef>
                <a:spcPts val="100"/>
              </a:spcBef>
              <a:defRPr sz="2900">
                <a:latin typeface="+mn-lt"/>
              </a:defRPr>
            </a:lvl2pPr>
            <a:lvl3pPr>
              <a:lnSpc>
                <a:spcPct val="100000"/>
              </a:lnSpc>
              <a:defRPr sz="2000"/>
            </a:lvl3pPr>
            <a:lvl4pPr>
              <a:lnSpc>
                <a:spcPct val="100000"/>
              </a:lnSpc>
              <a:defRPr sz="2000">
                <a:latin typeface="+mn-lt"/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2000"/>
            </a:lvl5pPr>
          </a:lstStyle>
          <a:p>
            <a:pPr lvl="0"/>
            <a:r>
              <a:rPr lang="sv-SE" dirty="0"/>
              <a:t>Evenemangsrubrik</a:t>
            </a:r>
          </a:p>
          <a:p>
            <a:pPr lvl="1"/>
            <a:r>
              <a:rPr lang="sv-SE" dirty="0"/>
              <a:t>Plats, rum, våning</a:t>
            </a:r>
          </a:p>
          <a:p>
            <a:pPr lvl="1"/>
            <a:r>
              <a:rPr lang="sv-SE" dirty="0"/>
              <a:t>Kl. 14.00</a:t>
            </a:r>
          </a:p>
        </p:txBody>
      </p:sp>
      <p:sp>
        <p:nvSpPr>
          <p:cNvPr id="7" name="Platshållare för text 10">
            <a:extLst>
              <a:ext uri="{FF2B5EF4-FFF2-40B4-BE49-F238E27FC236}">
                <a16:creationId xmlns:a16="http://schemas.microsoft.com/office/drawing/2014/main" id="{20AC1FD6-F199-F50B-CFF6-4318A9F4406E}"/>
              </a:ext>
            </a:extLst>
          </p:cNvPr>
          <p:cNvSpPr>
            <a:spLocks noGrp="1"/>
          </p:cNvSpPr>
          <p:nvPr>
            <p:ph type="body" sz="quarter" idx="54" hasCustomPrompt="1"/>
          </p:nvPr>
        </p:nvSpPr>
        <p:spPr>
          <a:xfrm>
            <a:off x="7551440" y="5803926"/>
            <a:ext cx="2127150" cy="1446212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38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00.00</a:t>
            </a:r>
          </a:p>
        </p:txBody>
      </p:sp>
      <p:sp>
        <p:nvSpPr>
          <p:cNvPr id="8" name="Platshållare för text 10">
            <a:extLst>
              <a:ext uri="{FF2B5EF4-FFF2-40B4-BE49-F238E27FC236}">
                <a16:creationId xmlns:a16="http://schemas.microsoft.com/office/drawing/2014/main" id="{67EDB7CE-5E1C-E831-FA76-8D4914B35511}"/>
              </a:ext>
            </a:extLst>
          </p:cNvPr>
          <p:cNvSpPr>
            <a:spLocks noGrp="1"/>
          </p:cNvSpPr>
          <p:nvPr>
            <p:ph type="body" sz="quarter" idx="55" hasCustomPrompt="1"/>
          </p:nvPr>
        </p:nvSpPr>
        <p:spPr>
          <a:xfrm>
            <a:off x="962422" y="7789607"/>
            <a:ext cx="1953133" cy="1446212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54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X/X</a:t>
            </a:r>
          </a:p>
        </p:txBody>
      </p:sp>
      <p:sp>
        <p:nvSpPr>
          <p:cNvPr id="9" name="Platshållare för text 20">
            <a:extLst>
              <a:ext uri="{FF2B5EF4-FFF2-40B4-BE49-F238E27FC236}">
                <a16:creationId xmlns:a16="http://schemas.microsoft.com/office/drawing/2014/main" id="{8E6054F1-923B-2E85-FB25-7C75E1C33974}"/>
              </a:ext>
            </a:extLst>
          </p:cNvPr>
          <p:cNvSpPr>
            <a:spLocks noGrp="1"/>
          </p:cNvSpPr>
          <p:nvPr>
            <p:ph type="body" sz="quarter" idx="56" hasCustomPrompt="1"/>
          </p:nvPr>
        </p:nvSpPr>
        <p:spPr>
          <a:xfrm>
            <a:off x="3220529" y="7789607"/>
            <a:ext cx="4120071" cy="1446212"/>
          </a:xfrm>
        </p:spPr>
        <p:txBody>
          <a:bodyPr>
            <a:normAutofit/>
          </a:bodyPr>
          <a:lstStyle>
            <a:lvl1pPr>
              <a:spcBef>
                <a:spcPts val="600"/>
              </a:spcBef>
              <a:spcAft>
                <a:spcPts val="200"/>
              </a:spcAft>
              <a:defRPr sz="2900" b="1">
                <a:latin typeface="+mj-lt"/>
              </a:defRPr>
            </a:lvl1pPr>
            <a:lvl2pPr>
              <a:lnSpc>
                <a:spcPct val="100000"/>
              </a:lnSpc>
              <a:spcBef>
                <a:spcPts val="100"/>
              </a:spcBef>
              <a:defRPr sz="2900">
                <a:latin typeface="+mn-lt"/>
              </a:defRPr>
            </a:lvl2pPr>
            <a:lvl3pPr>
              <a:lnSpc>
                <a:spcPct val="100000"/>
              </a:lnSpc>
              <a:defRPr sz="2000"/>
            </a:lvl3pPr>
            <a:lvl4pPr>
              <a:lnSpc>
                <a:spcPct val="100000"/>
              </a:lnSpc>
              <a:defRPr sz="2000">
                <a:latin typeface="+mn-lt"/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2000"/>
            </a:lvl5pPr>
          </a:lstStyle>
          <a:p>
            <a:pPr lvl="0"/>
            <a:r>
              <a:rPr lang="sv-SE" dirty="0"/>
              <a:t>Evenemangsrubrik</a:t>
            </a:r>
          </a:p>
          <a:p>
            <a:pPr lvl="1"/>
            <a:r>
              <a:rPr lang="sv-SE" dirty="0"/>
              <a:t>Plats, rum, våning</a:t>
            </a:r>
          </a:p>
          <a:p>
            <a:pPr lvl="1"/>
            <a:r>
              <a:rPr lang="sv-SE" dirty="0"/>
              <a:t>Kl. 14.00</a:t>
            </a:r>
          </a:p>
        </p:txBody>
      </p:sp>
      <p:sp>
        <p:nvSpPr>
          <p:cNvPr id="10" name="Platshållare för text 10">
            <a:extLst>
              <a:ext uri="{FF2B5EF4-FFF2-40B4-BE49-F238E27FC236}">
                <a16:creationId xmlns:a16="http://schemas.microsoft.com/office/drawing/2014/main" id="{5666D2AF-7771-C925-0F3F-20F1A0B41094}"/>
              </a:ext>
            </a:extLst>
          </p:cNvPr>
          <p:cNvSpPr>
            <a:spLocks noGrp="1"/>
          </p:cNvSpPr>
          <p:nvPr>
            <p:ph type="body" sz="quarter" idx="57" hasCustomPrompt="1"/>
          </p:nvPr>
        </p:nvSpPr>
        <p:spPr>
          <a:xfrm>
            <a:off x="7551440" y="7789607"/>
            <a:ext cx="2127150" cy="1446212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38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00.00</a:t>
            </a:r>
          </a:p>
        </p:txBody>
      </p:sp>
      <p:sp>
        <p:nvSpPr>
          <p:cNvPr id="12" name="Platshållare för text 10">
            <a:extLst>
              <a:ext uri="{FF2B5EF4-FFF2-40B4-BE49-F238E27FC236}">
                <a16:creationId xmlns:a16="http://schemas.microsoft.com/office/drawing/2014/main" id="{2437160E-8D70-B5B9-EBA0-D1C2BC2CE877}"/>
              </a:ext>
            </a:extLst>
          </p:cNvPr>
          <p:cNvSpPr>
            <a:spLocks noGrp="1"/>
          </p:cNvSpPr>
          <p:nvPr>
            <p:ph type="body" sz="quarter" idx="58" hasCustomPrompt="1"/>
          </p:nvPr>
        </p:nvSpPr>
        <p:spPr>
          <a:xfrm>
            <a:off x="962422" y="9775288"/>
            <a:ext cx="1953133" cy="1446212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54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X/X</a:t>
            </a:r>
          </a:p>
        </p:txBody>
      </p:sp>
      <p:sp>
        <p:nvSpPr>
          <p:cNvPr id="13" name="Platshållare för text 20">
            <a:extLst>
              <a:ext uri="{FF2B5EF4-FFF2-40B4-BE49-F238E27FC236}">
                <a16:creationId xmlns:a16="http://schemas.microsoft.com/office/drawing/2014/main" id="{6E493699-6833-DF27-96AC-74735F56A89B}"/>
              </a:ext>
            </a:extLst>
          </p:cNvPr>
          <p:cNvSpPr>
            <a:spLocks noGrp="1"/>
          </p:cNvSpPr>
          <p:nvPr>
            <p:ph type="body" sz="quarter" idx="59" hasCustomPrompt="1"/>
          </p:nvPr>
        </p:nvSpPr>
        <p:spPr>
          <a:xfrm>
            <a:off x="3220529" y="9775288"/>
            <a:ext cx="4120071" cy="1446212"/>
          </a:xfrm>
        </p:spPr>
        <p:txBody>
          <a:bodyPr>
            <a:normAutofit/>
          </a:bodyPr>
          <a:lstStyle>
            <a:lvl1pPr>
              <a:spcBef>
                <a:spcPts val="600"/>
              </a:spcBef>
              <a:spcAft>
                <a:spcPts val="200"/>
              </a:spcAft>
              <a:defRPr sz="2900" b="1">
                <a:latin typeface="+mj-lt"/>
              </a:defRPr>
            </a:lvl1pPr>
            <a:lvl2pPr>
              <a:lnSpc>
                <a:spcPct val="100000"/>
              </a:lnSpc>
              <a:spcBef>
                <a:spcPts val="100"/>
              </a:spcBef>
              <a:defRPr sz="2900">
                <a:latin typeface="+mn-lt"/>
              </a:defRPr>
            </a:lvl2pPr>
            <a:lvl3pPr>
              <a:lnSpc>
                <a:spcPct val="100000"/>
              </a:lnSpc>
              <a:defRPr sz="2000"/>
            </a:lvl3pPr>
            <a:lvl4pPr>
              <a:lnSpc>
                <a:spcPct val="100000"/>
              </a:lnSpc>
              <a:defRPr sz="2000">
                <a:latin typeface="+mn-lt"/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2000"/>
            </a:lvl5pPr>
          </a:lstStyle>
          <a:p>
            <a:pPr lvl="0"/>
            <a:r>
              <a:rPr lang="sv-SE" dirty="0"/>
              <a:t>Evenemangsrubrik</a:t>
            </a:r>
          </a:p>
          <a:p>
            <a:pPr lvl="1"/>
            <a:r>
              <a:rPr lang="sv-SE" dirty="0"/>
              <a:t>Plats, rum, våning</a:t>
            </a:r>
          </a:p>
          <a:p>
            <a:pPr lvl="1"/>
            <a:r>
              <a:rPr lang="sv-SE" dirty="0"/>
              <a:t>Kl. 14.00</a:t>
            </a:r>
          </a:p>
        </p:txBody>
      </p:sp>
      <p:sp>
        <p:nvSpPr>
          <p:cNvPr id="14" name="Platshållare för text 10">
            <a:extLst>
              <a:ext uri="{FF2B5EF4-FFF2-40B4-BE49-F238E27FC236}">
                <a16:creationId xmlns:a16="http://schemas.microsoft.com/office/drawing/2014/main" id="{2749FD2E-EE21-3191-F3D7-E005A3ACDE89}"/>
              </a:ext>
            </a:extLst>
          </p:cNvPr>
          <p:cNvSpPr>
            <a:spLocks noGrp="1"/>
          </p:cNvSpPr>
          <p:nvPr>
            <p:ph type="body" sz="quarter" idx="60" hasCustomPrompt="1"/>
          </p:nvPr>
        </p:nvSpPr>
        <p:spPr>
          <a:xfrm>
            <a:off x="7551440" y="9775288"/>
            <a:ext cx="2127150" cy="1446212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38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00.00</a:t>
            </a:r>
          </a:p>
        </p:txBody>
      </p:sp>
      <p:sp>
        <p:nvSpPr>
          <p:cNvPr id="15" name="Platshållare för text 10">
            <a:extLst>
              <a:ext uri="{FF2B5EF4-FFF2-40B4-BE49-F238E27FC236}">
                <a16:creationId xmlns:a16="http://schemas.microsoft.com/office/drawing/2014/main" id="{469C8DE8-EE8E-D17F-33F3-D8DF5AA7BF9F}"/>
              </a:ext>
            </a:extLst>
          </p:cNvPr>
          <p:cNvSpPr>
            <a:spLocks noGrp="1"/>
          </p:cNvSpPr>
          <p:nvPr>
            <p:ph type="body" sz="quarter" idx="61" hasCustomPrompt="1"/>
          </p:nvPr>
        </p:nvSpPr>
        <p:spPr>
          <a:xfrm>
            <a:off x="962422" y="11760969"/>
            <a:ext cx="1953133" cy="1446212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54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X/X</a:t>
            </a:r>
          </a:p>
        </p:txBody>
      </p:sp>
      <p:sp>
        <p:nvSpPr>
          <p:cNvPr id="16" name="Platshållare för text 20">
            <a:extLst>
              <a:ext uri="{FF2B5EF4-FFF2-40B4-BE49-F238E27FC236}">
                <a16:creationId xmlns:a16="http://schemas.microsoft.com/office/drawing/2014/main" id="{298E9F3A-D51C-8F44-D131-977CD37715F6}"/>
              </a:ext>
            </a:extLst>
          </p:cNvPr>
          <p:cNvSpPr>
            <a:spLocks noGrp="1"/>
          </p:cNvSpPr>
          <p:nvPr>
            <p:ph type="body" sz="quarter" idx="62" hasCustomPrompt="1"/>
          </p:nvPr>
        </p:nvSpPr>
        <p:spPr>
          <a:xfrm>
            <a:off x="3220529" y="11760969"/>
            <a:ext cx="4120071" cy="1446212"/>
          </a:xfrm>
        </p:spPr>
        <p:txBody>
          <a:bodyPr>
            <a:normAutofit/>
          </a:bodyPr>
          <a:lstStyle>
            <a:lvl1pPr>
              <a:spcBef>
                <a:spcPts val="600"/>
              </a:spcBef>
              <a:spcAft>
                <a:spcPts val="200"/>
              </a:spcAft>
              <a:defRPr sz="2900" b="1">
                <a:latin typeface="+mj-lt"/>
              </a:defRPr>
            </a:lvl1pPr>
            <a:lvl2pPr>
              <a:lnSpc>
                <a:spcPct val="100000"/>
              </a:lnSpc>
              <a:spcBef>
                <a:spcPts val="100"/>
              </a:spcBef>
              <a:defRPr sz="2900">
                <a:latin typeface="+mn-lt"/>
              </a:defRPr>
            </a:lvl2pPr>
            <a:lvl3pPr>
              <a:lnSpc>
                <a:spcPct val="100000"/>
              </a:lnSpc>
              <a:defRPr sz="2000"/>
            </a:lvl3pPr>
            <a:lvl4pPr>
              <a:lnSpc>
                <a:spcPct val="100000"/>
              </a:lnSpc>
              <a:defRPr sz="2000">
                <a:latin typeface="+mn-lt"/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2000"/>
            </a:lvl5pPr>
          </a:lstStyle>
          <a:p>
            <a:pPr lvl="0"/>
            <a:r>
              <a:rPr lang="sv-SE" dirty="0"/>
              <a:t>Evenemangsrubrik</a:t>
            </a:r>
          </a:p>
          <a:p>
            <a:pPr lvl="1"/>
            <a:r>
              <a:rPr lang="sv-SE" dirty="0"/>
              <a:t>Plats, rum, våning</a:t>
            </a:r>
          </a:p>
          <a:p>
            <a:pPr lvl="1"/>
            <a:r>
              <a:rPr lang="sv-SE" dirty="0"/>
              <a:t>Kl. 14.00</a:t>
            </a:r>
          </a:p>
        </p:txBody>
      </p:sp>
      <p:sp>
        <p:nvSpPr>
          <p:cNvPr id="17" name="Platshållare för text 10">
            <a:extLst>
              <a:ext uri="{FF2B5EF4-FFF2-40B4-BE49-F238E27FC236}">
                <a16:creationId xmlns:a16="http://schemas.microsoft.com/office/drawing/2014/main" id="{1A09BC35-80AE-E36C-5FAF-A008F6C9CFAC}"/>
              </a:ext>
            </a:extLst>
          </p:cNvPr>
          <p:cNvSpPr>
            <a:spLocks noGrp="1"/>
          </p:cNvSpPr>
          <p:nvPr>
            <p:ph type="body" sz="quarter" idx="63" hasCustomPrompt="1"/>
          </p:nvPr>
        </p:nvSpPr>
        <p:spPr>
          <a:xfrm>
            <a:off x="7551440" y="11760969"/>
            <a:ext cx="2127150" cy="1446212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38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00.00</a:t>
            </a:r>
          </a:p>
        </p:txBody>
      </p:sp>
      <p:sp>
        <p:nvSpPr>
          <p:cNvPr id="18" name="Platshållare för text 10">
            <a:extLst>
              <a:ext uri="{FF2B5EF4-FFF2-40B4-BE49-F238E27FC236}">
                <a16:creationId xmlns:a16="http://schemas.microsoft.com/office/drawing/2014/main" id="{1D6E7D0C-0DA4-10FD-A0B4-0E131A44215E}"/>
              </a:ext>
            </a:extLst>
          </p:cNvPr>
          <p:cNvSpPr>
            <a:spLocks noGrp="1"/>
          </p:cNvSpPr>
          <p:nvPr>
            <p:ph type="body" sz="quarter" idx="64" hasCustomPrompt="1"/>
          </p:nvPr>
        </p:nvSpPr>
        <p:spPr>
          <a:xfrm>
            <a:off x="962422" y="13746649"/>
            <a:ext cx="1953133" cy="1446212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54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X/X</a:t>
            </a:r>
          </a:p>
        </p:txBody>
      </p:sp>
      <p:sp>
        <p:nvSpPr>
          <p:cNvPr id="19" name="Platshållare för text 20">
            <a:extLst>
              <a:ext uri="{FF2B5EF4-FFF2-40B4-BE49-F238E27FC236}">
                <a16:creationId xmlns:a16="http://schemas.microsoft.com/office/drawing/2014/main" id="{851FB163-68CC-7267-BD67-48E3571C1A53}"/>
              </a:ext>
            </a:extLst>
          </p:cNvPr>
          <p:cNvSpPr>
            <a:spLocks noGrp="1"/>
          </p:cNvSpPr>
          <p:nvPr>
            <p:ph type="body" sz="quarter" idx="65" hasCustomPrompt="1"/>
          </p:nvPr>
        </p:nvSpPr>
        <p:spPr>
          <a:xfrm>
            <a:off x="3220529" y="13746649"/>
            <a:ext cx="4120071" cy="1446212"/>
          </a:xfrm>
        </p:spPr>
        <p:txBody>
          <a:bodyPr>
            <a:normAutofit/>
          </a:bodyPr>
          <a:lstStyle>
            <a:lvl1pPr>
              <a:spcBef>
                <a:spcPts val="600"/>
              </a:spcBef>
              <a:spcAft>
                <a:spcPts val="200"/>
              </a:spcAft>
              <a:defRPr sz="2900" b="1">
                <a:latin typeface="+mj-lt"/>
              </a:defRPr>
            </a:lvl1pPr>
            <a:lvl2pPr>
              <a:lnSpc>
                <a:spcPct val="100000"/>
              </a:lnSpc>
              <a:spcBef>
                <a:spcPts val="100"/>
              </a:spcBef>
              <a:defRPr sz="2900">
                <a:latin typeface="+mn-lt"/>
              </a:defRPr>
            </a:lvl2pPr>
            <a:lvl3pPr>
              <a:lnSpc>
                <a:spcPct val="100000"/>
              </a:lnSpc>
              <a:defRPr sz="2000"/>
            </a:lvl3pPr>
            <a:lvl4pPr>
              <a:lnSpc>
                <a:spcPct val="100000"/>
              </a:lnSpc>
              <a:defRPr sz="2000">
                <a:latin typeface="+mn-lt"/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2000"/>
            </a:lvl5pPr>
          </a:lstStyle>
          <a:p>
            <a:pPr lvl="0"/>
            <a:r>
              <a:rPr lang="sv-SE" dirty="0"/>
              <a:t>Evenemangsrubrik</a:t>
            </a:r>
          </a:p>
          <a:p>
            <a:pPr lvl="1"/>
            <a:r>
              <a:rPr lang="sv-SE" dirty="0"/>
              <a:t>Plats, rum, våning</a:t>
            </a:r>
          </a:p>
          <a:p>
            <a:pPr lvl="1"/>
            <a:r>
              <a:rPr lang="sv-SE" dirty="0"/>
              <a:t>Kl. 14.00</a:t>
            </a:r>
          </a:p>
        </p:txBody>
      </p:sp>
      <p:sp>
        <p:nvSpPr>
          <p:cNvPr id="20" name="Platshållare för text 10">
            <a:extLst>
              <a:ext uri="{FF2B5EF4-FFF2-40B4-BE49-F238E27FC236}">
                <a16:creationId xmlns:a16="http://schemas.microsoft.com/office/drawing/2014/main" id="{845F6AB6-9094-66F5-5B60-DF4ED03279F5}"/>
              </a:ext>
            </a:extLst>
          </p:cNvPr>
          <p:cNvSpPr>
            <a:spLocks noGrp="1"/>
          </p:cNvSpPr>
          <p:nvPr>
            <p:ph type="body" sz="quarter" idx="66" hasCustomPrompt="1"/>
          </p:nvPr>
        </p:nvSpPr>
        <p:spPr>
          <a:xfrm>
            <a:off x="7551440" y="13746649"/>
            <a:ext cx="2127150" cy="1446212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38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00.00</a:t>
            </a:r>
          </a:p>
        </p:txBody>
      </p:sp>
    </p:spTree>
    <p:extLst>
      <p:ext uri="{BB962C8B-B14F-4D97-AF65-F5344CB8AC3E}">
        <p14:creationId xmlns:p14="http://schemas.microsoft.com/office/powerpoint/2010/main" val="3122908649"/>
      </p:ext>
    </p:extLst>
  </p:cSld>
  <p:clrMapOvr>
    <a:masterClrMapping/>
  </p:clrMapOvr>
</p:sldLayout>
</file>

<file path=ppt/slideLayouts/slideLayout220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Rubrikbild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1CDA0AD-544A-4A27-9AD7-13E4DD9EFCBE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242060" y="4835889"/>
            <a:ext cx="7802880" cy="4308111"/>
          </a:xfrm>
        </p:spPr>
        <p:txBody>
          <a:bodyPr lIns="0" tIns="0" rIns="0" bIns="0" anchor="ctr" anchorCtr="0">
            <a:noAutofit/>
          </a:bodyPr>
          <a:lstStyle>
            <a:lvl1pPr algn="l">
              <a:lnSpc>
                <a:spcPct val="100000"/>
              </a:lnSpc>
              <a:defRPr sz="9100" baseline="0"/>
            </a:lvl1pPr>
          </a:lstStyle>
          <a:p>
            <a:r>
              <a:rPr lang="fr-FR" dirty="0" err="1"/>
              <a:t>Rubrik</a:t>
            </a:r>
            <a:r>
              <a:rPr lang="fr-FR" dirty="0"/>
              <a:t> 0/</a:t>
            </a:r>
            <a:br>
              <a:rPr lang="fr-FR" dirty="0"/>
            </a:br>
            <a:r>
              <a:rPr lang="fr-FR" dirty="0"/>
              <a:t>Lorem ipsum </a:t>
            </a:r>
            <a:r>
              <a:rPr lang="fr-FR" dirty="0" err="1"/>
              <a:t>Poris</a:t>
            </a:r>
            <a:r>
              <a:rPr lang="fr-FR" dirty="0"/>
              <a:t> a qui.</a:t>
            </a:r>
            <a:endParaRPr lang="sv-SE" dirty="0"/>
          </a:p>
        </p:txBody>
      </p:sp>
      <p:sp>
        <p:nvSpPr>
          <p:cNvPr id="11" name="Platshållare för sidfot 17">
            <a:extLst>
              <a:ext uri="{FF2B5EF4-FFF2-40B4-BE49-F238E27FC236}">
                <a16:creationId xmlns:a16="http://schemas.microsoft.com/office/drawing/2014/main" id="{641E6FA2-15E4-4A8F-A473-EE10477A3E6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90525" y="17314332"/>
            <a:ext cx="5842635" cy="645055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sz="1800" b="1">
                <a:solidFill>
                  <a:schemeClr val="tx1"/>
                </a:solidFill>
                <a:latin typeface="+mn-lt"/>
              </a:defRPr>
            </a:lvl1pPr>
          </a:lstStyle>
          <a:p>
            <a:r>
              <a:rPr lang="sv-SE" dirty="0"/>
              <a:t>goteborg.se</a:t>
            </a:r>
          </a:p>
        </p:txBody>
      </p:sp>
    </p:spTree>
    <p:extLst>
      <p:ext uri="{BB962C8B-B14F-4D97-AF65-F5344CB8AC3E}">
        <p14:creationId xmlns:p14="http://schemas.microsoft.com/office/powerpoint/2010/main" val="4158090535"/>
      </p:ext>
    </p:extLst>
  </p:cSld>
  <p:clrMapOvr>
    <a:masterClrMapping/>
  </p:clrMapOvr>
  <p:hf sldNum="0" hdr="0" dt="0"/>
</p:sldLayout>
</file>

<file path=ppt/slideLayouts/slideLayout221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Rubrikbild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1CDA0AD-544A-4A27-9AD7-13E4DD9EFCBE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678219" y="3922082"/>
            <a:ext cx="6930562" cy="7802558"/>
          </a:xfrm>
        </p:spPr>
        <p:txBody>
          <a:bodyPr lIns="0" tIns="0" rIns="0" bIns="0" anchor="ctr" anchorCtr="0">
            <a:normAutofit/>
          </a:bodyPr>
          <a:lstStyle>
            <a:lvl1pPr algn="l">
              <a:lnSpc>
                <a:spcPct val="95000"/>
              </a:lnSpc>
              <a:defRPr sz="4600" spc="-56" baseline="0"/>
            </a:lvl1pPr>
          </a:lstStyle>
          <a:p>
            <a:r>
              <a:rPr lang="fr-FR" dirty="0" err="1"/>
              <a:t>Rubrik</a:t>
            </a:r>
            <a:r>
              <a:rPr lang="fr-FR" dirty="0"/>
              <a:t> 2/ Lorem ipsum </a:t>
            </a:r>
            <a:br>
              <a:rPr lang="fr-FR" dirty="0"/>
            </a:br>
            <a:r>
              <a:rPr lang="fr-FR" dirty="0" err="1"/>
              <a:t>Poris</a:t>
            </a:r>
            <a:r>
              <a:rPr lang="fr-FR" dirty="0"/>
              <a:t> a qui </a:t>
            </a:r>
            <a:r>
              <a:rPr lang="fr-FR" dirty="0" err="1"/>
              <a:t>enis</a:t>
            </a:r>
            <a:r>
              <a:rPr lang="fr-FR" dirty="0"/>
              <a:t> </a:t>
            </a:r>
            <a:r>
              <a:rPr lang="fr-FR" dirty="0" err="1"/>
              <a:t>aut</a:t>
            </a:r>
            <a:r>
              <a:rPr lang="fr-FR" dirty="0"/>
              <a:t> est, </a:t>
            </a:r>
            <a:r>
              <a:rPr lang="fr-FR" dirty="0" err="1"/>
              <a:t>nihillu</a:t>
            </a:r>
            <a:r>
              <a:rPr lang="fr-FR" dirty="0"/>
              <a:t> </a:t>
            </a:r>
            <a:r>
              <a:rPr lang="fr-FR" dirty="0" err="1"/>
              <a:t>ptatibusae</a:t>
            </a:r>
            <a:r>
              <a:rPr lang="fr-FR" dirty="0"/>
              <a:t>.</a:t>
            </a:r>
            <a:endParaRPr lang="sv-SE" dirty="0"/>
          </a:p>
        </p:txBody>
      </p:sp>
      <p:sp>
        <p:nvSpPr>
          <p:cNvPr id="6" name="Platshållare för sidfot 17">
            <a:extLst>
              <a:ext uri="{FF2B5EF4-FFF2-40B4-BE49-F238E27FC236}">
                <a16:creationId xmlns:a16="http://schemas.microsoft.com/office/drawing/2014/main" id="{766290C5-E290-4DAB-8AF3-5E756DEE7FC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90525" y="17314332"/>
            <a:ext cx="5842635" cy="645055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sz="1800" b="1">
                <a:solidFill>
                  <a:schemeClr val="tx1"/>
                </a:solidFill>
                <a:latin typeface="+mn-lt"/>
              </a:defRPr>
            </a:lvl1pPr>
          </a:lstStyle>
          <a:p>
            <a:r>
              <a:rPr lang="sv-SE" dirty="0"/>
              <a:t>goteborg.se</a:t>
            </a:r>
          </a:p>
        </p:txBody>
      </p:sp>
    </p:spTree>
    <p:extLst>
      <p:ext uri="{BB962C8B-B14F-4D97-AF65-F5344CB8AC3E}">
        <p14:creationId xmlns:p14="http://schemas.microsoft.com/office/powerpoint/2010/main" val="811637894"/>
      </p:ext>
    </p:extLst>
  </p:cSld>
  <p:clrMapOvr>
    <a:masterClrMapping/>
  </p:clrMapOvr>
</p:sldLayout>
</file>

<file path=ppt/slideLayouts/slideLayout222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1CDA0AD-544A-4A27-9AD7-13E4DD9EFCBE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956014" y="3922082"/>
            <a:ext cx="6374972" cy="2742878"/>
          </a:xfrm>
        </p:spPr>
        <p:txBody>
          <a:bodyPr lIns="0" tIns="0" rIns="0" bIns="0" anchor="ctr" anchorCtr="0">
            <a:normAutofit/>
          </a:bodyPr>
          <a:lstStyle>
            <a:lvl1pPr algn="l">
              <a:lnSpc>
                <a:spcPct val="95000"/>
              </a:lnSpc>
              <a:defRPr sz="4600" spc="-56" baseline="0"/>
            </a:lvl1pPr>
          </a:lstStyle>
          <a:p>
            <a:r>
              <a:rPr lang="fr-FR" dirty="0" err="1"/>
              <a:t>Rubrik</a:t>
            </a:r>
            <a:r>
              <a:rPr lang="fr-FR" dirty="0"/>
              <a:t> 2/ Lorem ipsum </a:t>
            </a:r>
            <a:br>
              <a:rPr lang="fr-FR" dirty="0"/>
            </a:br>
            <a:r>
              <a:rPr lang="fr-FR" dirty="0" err="1"/>
              <a:t>Poris</a:t>
            </a:r>
            <a:r>
              <a:rPr lang="fr-FR" dirty="0"/>
              <a:t> a qui </a:t>
            </a:r>
            <a:r>
              <a:rPr lang="fr-FR" dirty="0" err="1"/>
              <a:t>enis</a:t>
            </a:r>
            <a:r>
              <a:rPr lang="fr-FR" dirty="0"/>
              <a:t> </a:t>
            </a:r>
            <a:r>
              <a:rPr lang="fr-FR" dirty="0" err="1"/>
              <a:t>aut</a:t>
            </a:r>
            <a:r>
              <a:rPr lang="fr-FR" dirty="0"/>
              <a:t> est, </a:t>
            </a:r>
            <a:r>
              <a:rPr lang="fr-FR" dirty="0" err="1"/>
              <a:t>nihillu</a:t>
            </a:r>
            <a:r>
              <a:rPr lang="fr-FR" dirty="0"/>
              <a:t> </a:t>
            </a:r>
            <a:r>
              <a:rPr lang="fr-FR" dirty="0" err="1"/>
              <a:t>ptatibusae</a:t>
            </a:r>
            <a:r>
              <a:rPr lang="fr-FR" dirty="0"/>
              <a:t>.</a:t>
            </a:r>
            <a:endParaRPr lang="sv-SE" dirty="0"/>
          </a:p>
        </p:txBody>
      </p:sp>
      <p:sp>
        <p:nvSpPr>
          <p:cNvPr id="6" name="Platshållare för sidfot 17">
            <a:extLst>
              <a:ext uri="{FF2B5EF4-FFF2-40B4-BE49-F238E27FC236}">
                <a16:creationId xmlns:a16="http://schemas.microsoft.com/office/drawing/2014/main" id="{766290C5-E290-4DAB-8AF3-5E756DEE7FC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90525" y="17314332"/>
            <a:ext cx="5842635" cy="645055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sz="1800" b="1">
                <a:solidFill>
                  <a:schemeClr val="tx1"/>
                </a:solidFill>
                <a:latin typeface="+mn-lt"/>
              </a:defRPr>
            </a:lvl1pPr>
          </a:lstStyle>
          <a:p>
            <a:r>
              <a:rPr lang="sv-SE" dirty="0"/>
              <a:t>goteborg.se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1889DE51-7F8D-4659-A0E1-7AA89ABA9EB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955801" y="7193280"/>
            <a:ext cx="6375398" cy="8534400"/>
          </a:xfrm>
        </p:spPr>
        <p:txBody>
          <a:bodyPr/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</p:spTree>
    <p:extLst>
      <p:ext uri="{BB962C8B-B14F-4D97-AF65-F5344CB8AC3E}">
        <p14:creationId xmlns:p14="http://schemas.microsoft.com/office/powerpoint/2010/main" val="2980284631"/>
      </p:ext>
    </p:extLst>
  </p:cSld>
  <p:clrMapOvr>
    <a:masterClrMapping/>
  </p:clrMapOvr>
</p:sldLayout>
</file>

<file path=ppt/slideLayouts/slideLayout223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Schema/matsed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Platshållare för sidfot 3">
            <a:extLst>
              <a:ext uri="{FF2B5EF4-FFF2-40B4-BE49-F238E27FC236}">
                <a16:creationId xmlns:a16="http://schemas.microsoft.com/office/drawing/2014/main" id="{D7B04D3E-5FC4-4B43-9F7F-AD0BE59B014E}"/>
              </a:ext>
            </a:extLst>
          </p:cNvPr>
          <p:cNvSpPr>
            <a:spLocks noGrp="1"/>
          </p:cNvSpPr>
          <p:nvPr>
            <p:ph type="ftr" sz="quarter" idx="29"/>
          </p:nvPr>
        </p:nvSpPr>
        <p:spPr>
          <a:xfrm>
            <a:off x="390525" y="17314332"/>
            <a:ext cx="5842635" cy="645055"/>
          </a:xfrm>
        </p:spPr>
        <p:txBody>
          <a:bodyPr/>
          <a:lstStyle/>
          <a:p>
            <a:endParaRPr lang="sv-SE" dirty="0"/>
          </a:p>
        </p:txBody>
      </p:sp>
      <p:sp>
        <p:nvSpPr>
          <p:cNvPr id="27" name="Rubrik 1">
            <a:extLst>
              <a:ext uri="{FF2B5EF4-FFF2-40B4-BE49-F238E27FC236}">
                <a16:creationId xmlns:a16="http://schemas.microsoft.com/office/drawing/2014/main" id="{9D59E1D7-4CC1-4FA0-B282-0AEF3D5EA4E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90525" y="1525403"/>
            <a:ext cx="9505950" cy="645055"/>
          </a:xfrm>
        </p:spPr>
        <p:txBody>
          <a:bodyPr lIns="0" tIns="0" rIns="0" bIns="0" anchor="t" anchorCtr="0">
            <a:noAutofit/>
          </a:bodyPr>
          <a:lstStyle>
            <a:lvl1pPr algn="ctr">
              <a:defRPr sz="5500"/>
            </a:lvl1pPr>
          </a:lstStyle>
          <a:p>
            <a:r>
              <a:rPr lang="sv-SE" dirty="0"/>
              <a:t>Namn på verksamhet</a:t>
            </a:r>
          </a:p>
        </p:txBody>
      </p:sp>
      <p:sp>
        <p:nvSpPr>
          <p:cNvPr id="28" name="Platshållare för text 6">
            <a:extLst>
              <a:ext uri="{FF2B5EF4-FFF2-40B4-BE49-F238E27FC236}">
                <a16:creationId xmlns:a16="http://schemas.microsoft.com/office/drawing/2014/main" id="{9FEE7E44-5524-4A70-A26A-10AFE05FF71B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0525" y="2405179"/>
            <a:ext cx="9505950" cy="645056"/>
          </a:xfrm>
        </p:spPr>
        <p:txBody>
          <a:bodyPr>
            <a:normAutofit/>
          </a:bodyPr>
          <a:lstStyle>
            <a:lvl1pPr algn="ctr">
              <a:defRPr sz="3600"/>
            </a:lvl1pPr>
          </a:lstStyle>
          <a:p>
            <a:pPr lvl="0"/>
            <a:r>
              <a:rPr lang="sv-SE" dirty="0"/>
              <a:t>Händer i </a:t>
            </a:r>
            <a:r>
              <a:rPr lang="sv-SE" dirty="0" err="1"/>
              <a:t>xxMånad</a:t>
            </a:r>
            <a:endParaRPr lang="sv-SE" dirty="0"/>
          </a:p>
        </p:txBody>
      </p:sp>
      <p:sp>
        <p:nvSpPr>
          <p:cNvPr id="2" name="Platshållare för text 10">
            <a:extLst>
              <a:ext uri="{FF2B5EF4-FFF2-40B4-BE49-F238E27FC236}">
                <a16:creationId xmlns:a16="http://schemas.microsoft.com/office/drawing/2014/main" id="{5928A16F-5A71-C482-2EAD-2D298EDE2F9B}"/>
              </a:ext>
            </a:extLst>
          </p:cNvPr>
          <p:cNvSpPr>
            <a:spLocks noGrp="1"/>
          </p:cNvSpPr>
          <p:nvPr>
            <p:ph type="body" sz="quarter" idx="49" hasCustomPrompt="1"/>
          </p:nvPr>
        </p:nvSpPr>
        <p:spPr>
          <a:xfrm>
            <a:off x="962422" y="3818245"/>
            <a:ext cx="1953133" cy="1446212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54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X/X</a:t>
            </a:r>
          </a:p>
        </p:txBody>
      </p:sp>
      <p:sp>
        <p:nvSpPr>
          <p:cNvPr id="3" name="Platshållare för text 20">
            <a:extLst>
              <a:ext uri="{FF2B5EF4-FFF2-40B4-BE49-F238E27FC236}">
                <a16:creationId xmlns:a16="http://schemas.microsoft.com/office/drawing/2014/main" id="{D750489E-31BE-8C63-525B-205E50958F70}"/>
              </a:ext>
            </a:extLst>
          </p:cNvPr>
          <p:cNvSpPr>
            <a:spLocks noGrp="1"/>
          </p:cNvSpPr>
          <p:nvPr>
            <p:ph type="body" sz="quarter" idx="50" hasCustomPrompt="1"/>
          </p:nvPr>
        </p:nvSpPr>
        <p:spPr>
          <a:xfrm>
            <a:off x="3220529" y="3818245"/>
            <a:ext cx="4120071" cy="1446212"/>
          </a:xfrm>
        </p:spPr>
        <p:txBody>
          <a:bodyPr>
            <a:normAutofit/>
          </a:bodyPr>
          <a:lstStyle>
            <a:lvl1pPr>
              <a:spcBef>
                <a:spcPts val="600"/>
              </a:spcBef>
              <a:spcAft>
                <a:spcPts val="200"/>
              </a:spcAft>
              <a:defRPr sz="2900" b="1">
                <a:latin typeface="+mj-lt"/>
              </a:defRPr>
            </a:lvl1pPr>
            <a:lvl2pPr>
              <a:lnSpc>
                <a:spcPct val="100000"/>
              </a:lnSpc>
              <a:spcBef>
                <a:spcPts val="100"/>
              </a:spcBef>
              <a:defRPr sz="2900">
                <a:latin typeface="+mn-lt"/>
              </a:defRPr>
            </a:lvl2pPr>
            <a:lvl3pPr>
              <a:lnSpc>
                <a:spcPct val="100000"/>
              </a:lnSpc>
              <a:defRPr sz="2000"/>
            </a:lvl3pPr>
            <a:lvl4pPr>
              <a:lnSpc>
                <a:spcPct val="100000"/>
              </a:lnSpc>
              <a:defRPr sz="2000">
                <a:latin typeface="+mn-lt"/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2000"/>
            </a:lvl5pPr>
          </a:lstStyle>
          <a:p>
            <a:pPr lvl="0"/>
            <a:r>
              <a:rPr lang="sv-SE" dirty="0"/>
              <a:t>Evenemangsrubrik</a:t>
            </a:r>
          </a:p>
          <a:p>
            <a:pPr lvl="1"/>
            <a:r>
              <a:rPr lang="sv-SE" dirty="0"/>
              <a:t>Plats, rum, våning</a:t>
            </a:r>
          </a:p>
          <a:p>
            <a:pPr lvl="1"/>
            <a:r>
              <a:rPr lang="sv-SE" dirty="0"/>
              <a:t>Kl. 14.00</a:t>
            </a:r>
          </a:p>
        </p:txBody>
      </p:sp>
      <p:sp>
        <p:nvSpPr>
          <p:cNvPr id="4" name="Platshållare för text 10">
            <a:extLst>
              <a:ext uri="{FF2B5EF4-FFF2-40B4-BE49-F238E27FC236}">
                <a16:creationId xmlns:a16="http://schemas.microsoft.com/office/drawing/2014/main" id="{5F7F3BFB-734C-AE01-08E4-CF7421120ADB}"/>
              </a:ext>
            </a:extLst>
          </p:cNvPr>
          <p:cNvSpPr>
            <a:spLocks noGrp="1"/>
          </p:cNvSpPr>
          <p:nvPr>
            <p:ph type="body" sz="quarter" idx="51" hasCustomPrompt="1"/>
          </p:nvPr>
        </p:nvSpPr>
        <p:spPr>
          <a:xfrm>
            <a:off x="7551440" y="3818245"/>
            <a:ext cx="2127150" cy="1446212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38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00.00</a:t>
            </a:r>
          </a:p>
        </p:txBody>
      </p:sp>
      <p:sp>
        <p:nvSpPr>
          <p:cNvPr id="5" name="Platshållare för text 10">
            <a:extLst>
              <a:ext uri="{FF2B5EF4-FFF2-40B4-BE49-F238E27FC236}">
                <a16:creationId xmlns:a16="http://schemas.microsoft.com/office/drawing/2014/main" id="{0A9A0A52-8C35-7982-AE7B-A0CFE2014868}"/>
              </a:ext>
            </a:extLst>
          </p:cNvPr>
          <p:cNvSpPr>
            <a:spLocks noGrp="1"/>
          </p:cNvSpPr>
          <p:nvPr>
            <p:ph type="body" sz="quarter" idx="52" hasCustomPrompt="1"/>
          </p:nvPr>
        </p:nvSpPr>
        <p:spPr>
          <a:xfrm>
            <a:off x="962422" y="5803926"/>
            <a:ext cx="1953133" cy="1446212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54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X/X</a:t>
            </a:r>
          </a:p>
        </p:txBody>
      </p:sp>
      <p:sp>
        <p:nvSpPr>
          <p:cNvPr id="6" name="Platshållare för text 20">
            <a:extLst>
              <a:ext uri="{FF2B5EF4-FFF2-40B4-BE49-F238E27FC236}">
                <a16:creationId xmlns:a16="http://schemas.microsoft.com/office/drawing/2014/main" id="{2D9ACA94-EF26-D6FA-E56E-A48A8FCD3AF0}"/>
              </a:ext>
            </a:extLst>
          </p:cNvPr>
          <p:cNvSpPr>
            <a:spLocks noGrp="1"/>
          </p:cNvSpPr>
          <p:nvPr>
            <p:ph type="body" sz="quarter" idx="53" hasCustomPrompt="1"/>
          </p:nvPr>
        </p:nvSpPr>
        <p:spPr>
          <a:xfrm>
            <a:off x="3220529" y="5803926"/>
            <a:ext cx="4120071" cy="1446212"/>
          </a:xfrm>
        </p:spPr>
        <p:txBody>
          <a:bodyPr>
            <a:normAutofit/>
          </a:bodyPr>
          <a:lstStyle>
            <a:lvl1pPr>
              <a:spcBef>
                <a:spcPts val="600"/>
              </a:spcBef>
              <a:spcAft>
                <a:spcPts val="200"/>
              </a:spcAft>
              <a:defRPr sz="2900" b="1">
                <a:latin typeface="+mj-lt"/>
              </a:defRPr>
            </a:lvl1pPr>
            <a:lvl2pPr>
              <a:lnSpc>
                <a:spcPct val="100000"/>
              </a:lnSpc>
              <a:spcBef>
                <a:spcPts val="100"/>
              </a:spcBef>
              <a:defRPr sz="2900">
                <a:latin typeface="+mn-lt"/>
              </a:defRPr>
            </a:lvl2pPr>
            <a:lvl3pPr>
              <a:lnSpc>
                <a:spcPct val="100000"/>
              </a:lnSpc>
              <a:defRPr sz="2000"/>
            </a:lvl3pPr>
            <a:lvl4pPr>
              <a:lnSpc>
                <a:spcPct val="100000"/>
              </a:lnSpc>
              <a:defRPr sz="2000">
                <a:latin typeface="+mn-lt"/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2000"/>
            </a:lvl5pPr>
          </a:lstStyle>
          <a:p>
            <a:pPr lvl="0"/>
            <a:r>
              <a:rPr lang="sv-SE" dirty="0"/>
              <a:t>Evenemangsrubrik</a:t>
            </a:r>
          </a:p>
          <a:p>
            <a:pPr lvl="1"/>
            <a:r>
              <a:rPr lang="sv-SE" dirty="0"/>
              <a:t>Plats, rum, våning</a:t>
            </a:r>
          </a:p>
          <a:p>
            <a:pPr lvl="1"/>
            <a:r>
              <a:rPr lang="sv-SE" dirty="0"/>
              <a:t>Kl. 14.00</a:t>
            </a:r>
          </a:p>
        </p:txBody>
      </p:sp>
      <p:sp>
        <p:nvSpPr>
          <p:cNvPr id="7" name="Platshållare för text 10">
            <a:extLst>
              <a:ext uri="{FF2B5EF4-FFF2-40B4-BE49-F238E27FC236}">
                <a16:creationId xmlns:a16="http://schemas.microsoft.com/office/drawing/2014/main" id="{20AC1FD6-F199-F50B-CFF6-4318A9F4406E}"/>
              </a:ext>
            </a:extLst>
          </p:cNvPr>
          <p:cNvSpPr>
            <a:spLocks noGrp="1"/>
          </p:cNvSpPr>
          <p:nvPr>
            <p:ph type="body" sz="quarter" idx="54" hasCustomPrompt="1"/>
          </p:nvPr>
        </p:nvSpPr>
        <p:spPr>
          <a:xfrm>
            <a:off x="7551440" y="5803926"/>
            <a:ext cx="2127150" cy="1446212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38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00.00</a:t>
            </a:r>
          </a:p>
        </p:txBody>
      </p:sp>
      <p:sp>
        <p:nvSpPr>
          <p:cNvPr id="8" name="Platshållare för text 10">
            <a:extLst>
              <a:ext uri="{FF2B5EF4-FFF2-40B4-BE49-F238E27FC236}">
                <a16:creationId xmlns:a16="http://schemas.microsoft.com/office/drawing/2014/main" id="{67EDB7CE-5E1C-E831-FA76-8D4914B35511}"/>
              </a:ext>
            </a:extLst>
          </p:cNvPr>
          <p:cNvSpPr>
            <a:spLocks noGrp="1"/>
          </p:cNvSpPr>
          <p:nvPr>
            <p:ph type="body" sz="quarter" idx="55" hasCustomPrompt="1"/>
          </p:nvPr>
        </p:nvSpPr>
        <p:spPr>
          <a:xfrm>
            <a:off x="962422" y="7789607"/>
            <a:ext cx="1953133" cy="1446212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54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X/X</a:t>
            </a:r>
          </a:p>
        </p:txBody>
      </p:sp>
      <p:sp>
        <p:nvSpPr>
          <p:cNvPr id="9" name="Platshållare för text 20">
            <a:extLst>
              <a:ext uri="{FF2B5EF4-FFF2-40B4-BE49-F238E27FC236}">
                <a16:creationId xmlns:a16="http://schemas.microsoft.com/office/drawing/2014/main" id="{8E6054F1-923B-2E85-FB25-7C75E1C33974}"/>
              </a:ext>
            </a:extLst>
          </p:cNvPr>
          <p:cNvSpPr>
            <a:spLocks noGrp="1"/>
          </p:cNvSpPr>
          <p:nvPr>
            <p:ph type="body" sz="quarter" idx="56" hasCustomPrompt="1"/>
          </p:nvPr>
        </p:nvSpPr>
        <p:spPr>
          <a:xfrm>
            <a:off x="3220529" y="7789607"/>
            <a:ext cx="4120071" cy="1446212"/>
          </a:xfrm>
        </p:spPr>
        <p:txBody>
          <a:bodyPr>
            <a:normAutofit/>
          </a:bodyPr>
          <a:lstStyle>
            <a:lvl1pPr>
              <a:spcBef>
                <a:spcPts val="600"/>
              </a:spcBef>
              <a:spcAft>
                <a:spcPts val="200"/>
              </a:spcAft>
              <a:defRPr sz="2900" b="1">
                <a:latin typeface="+mj-lt"/>
              </a:defRPr>
            </a:lvl1pPr>
            <a:lvl2pPr>
              <a:lnSpc>
                <a:spcPct val="100000"/>
              </a:lnSpc>
              <a:spcBef>
                <a:spcPts val="100"/>
              </a:spcBef>
              <a:defRPr sz="2900">
                <a:latin typeface="+mn-lt"/>
              </a:defRPr>
            </a:lvl2pPr>
            <a:lvl3pPr>
              <a:lnSpc>
                <a:spcPct val="100000"/>
              </a:lnSpc>
              <a:defRPr sz="2000"/>
            </a:lvl3pPr>
            <a:lvl4pPr>
              <a:lnSpc>
                <a:spcPct val="100000"/>
              </a:lnSpc>
              <a:defRPr sz="2000">
                <a:latin typeface="+mn-lt"/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2000"/>
            </a:lvl5pPr>
          </a:lstStyle>
          <a:p>
            <a:pPr lvl="0"/>
            <a:r>
              <a:rPr lang="sv-SE" dirty="0"/>
              <a:t>Evenemangsrubrik</a:t>
            </a:r>
          </a:p>
          <a:p>
            <a:pPr lvl="1"/>
            <a:r>
              <a:rPr lang="sv-SE" dirty="0"/>
              <a:t>Plats, rum, våning</a:t>
            </a:r>
          </a:p>
          <a:p>
            <a:pPr lvl="1"/>
            <a:r>
              <a:rPr lang="sv-SE" dirty="0"/>
              <a:t>Kl. 14.00</a:t>
            </a:r>
          </a:p>
        </p:txBody>
      </p:sp>
      <p:sp>
        <p:nvSpPr>
          <p:cNvPr id="10" name="Platshållare för text 10">
            <a:extLst>
              <a:ext uri="{FF2B5EF4-FFF2-40B4-BE49-F238E27FC236}">
                <a16:creationId xmlns:a16="http://schemas.microsoft.com/office/drawing/2014/main" id="{5666D2AF-7771-C925-0F3F-20F1A0B41094}"/>
              </a:ext>
            </a:extLst>
          </p:cNvPr>
          <p:cNvSpPr>
            <a:spLocks noGrp="1"/>
          </p:cNvSpPr>
          <p:nvPr>
            <p:ph type="body" sz="quarter" idx="57" hasCustomPrompt="1"/>
          </p:nvPr>
        </p:nvSpPr>
        <p:spPr>
          <a:xfrm>
            <a:off x="7551440" y="7789607"/>
            <a:ext cx="2127150" cy="1446212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38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00.00</a:t>
            </a:r>
          </a:p>
        </p:txBody>
      </p:sp>
      <p:sp>
        <p:nvSpPr>
          <p:cNvPr id="12" name="Platshållare för text 10">
            <a:extLst>
              <a:ext uri="{FF2B5EF4-FFF2-40B4-BE49-F238E27FC236}">
                <a16:creationId xmlns:a16="http://schemas.microsoft.com/office/drawing/2014/main" id="{2437160E-8D70-B5B9-EBA0-D1C2BC2CE877}"/>
              </a:ext>
            </a:extLst>
          </p:cNvPr>
          <p:cNvSpPr>
            <a:spLocks noGrp="1"/>
          </p:cNvSpPr>
          <p:nvPr>
            <p:ph type="body" sz="quarter" idx="58" hasCustomPrompt="1"/>
          </p:nvPr>
        </p:nvSpPr>
        <p:spPr>
          <a:xfrm>
            <a:off x="962422" y="9775288"/>
            <a:ext cx="1953133" cy="1446212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54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X/X</a:t>
            </a:r>
          </a:p>
        </p:txBody>
      </p:sp>
      <p:sp>
        <p:nvSpPr>
          <p:cNvPr id="13" name="Platshållare för text 20">
            <a:extLst>
              <a:ext uri="{FF2B5EF4-FFF2-40B4-BE49-F238E27FC236}">
                <a16:creationId xmlns:a16="http://schemas.microsoft.com/office/drawing/2014/main" id="{6E493699-6833-DF27-96AC-74735F56A89B}"/>
              </a:ext>
            </a:extLst>
          </p:cNvPr>
          <p:cNvSpPr>
            <a:spLocks noGrp="1"/>
          </p:cNvSpPr>
          <p:nvPr>
            <p:ph type="body" sz="quarter" idx="59" hasCustomPrompt="1"/>
          </p:nvPr>
        </p:nvSpPr>
        <p:spPr>
          <a:xfrm>
            <a:off x="3220529" y="9775288"/>
            <a:ext cx="4120071" cy="1446212"/>
          </a:xfrm>
        </p:spPr>
        <p:txBody>
          <a:bodyPr>
            <a:normAutofit/>
          </a:bodyPr>
          <a:lstStyle>
            <a:lvl1pPr>
              <a:spcBef>
                <a:spcPts val="600"/>
              </a:spcBef>
              <a:spcAft>
                <a:spcPts val="200"/>
              </a:spcAft>
              <a:defRPr sz="2900" b="1">
                <a:latin typeface="+mj-lt"/>
              </a:defRPr>
            </a:lvl1pPr>
            <a:lvl2pPr>
              <a:lnSpc>
                <a:spcPct val="100000"/>
              </a:lnSpc>
              <a:spcBef>
                <a:spcPts val="100"/>
              </a:spcBef>
              <a:defRPr sz="2900">
                <a:latin typeface="+mn-lt"/>
              </a:defRPr>
            </a:lvl2pPr>
            <a:lvl3pPr>
              <a:lnSpc>
                <a:spcPct val="100000"/>
              </a:lnSpc>
              <a:defRPr sz="2000"/>
            </a:lvl3pPr>
            <a:lvl4pPr>
              <a:lnSpc>
                <a:spcPct val="100000"/>
              </a:lnSpc>
              <a:defRPr sz="2000">
                <a:latin typeface="+mn-lt"/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2000"/>
            </a:lvl5pPr>
          </a:lstStyle>
          <a:p>
            <a:pPr lvl="0"/>
            <a:r>
              <a:rPr lang="sv-SE" dirty="0"/>
              <a:t>Evenemangsrubrik</a:t>
            </a:r>
          </a:p>
          <a:p>
            <a:pPr lvl="1"/>
            <a:r>
              <a:rPr lang="sv-SE" dirty="0"/>
              <a:t>Plats, rum, våning</a:t>
            </a:r>
          </a:p>
          <a:p>
            <a:pPr lvl="1"/>
            <a:r>
              <a:rPr lang="sv-SE" dirty="0"/>
              <a:t>Kl. 14.00</a:t>
            </a:r>
          </a:p>
        </p:txBody>
      </p:sp>
      <p:sp>
        <p:nvSpPr>
          <p:cNvPr id="14" name="Platshållare för text 10">
            <a:extLst>
              <a:ext uri="{FF2B5EF4-FFF2-40B4-BE49-F238E27FC236}">
                <a16:creationId xmlns:a16="http://schemas.microsoft.com/office/drawing/2014/main" id="{2749FD2E-EE21-3191-F3D7-E005A3ACDE89}"/>
              </a:ext>
            </a:extLst>
          </p:cNvPr>
          <p:cNvSpPr>
            <a:spLocks noGrp="1"/>
          </p:cNvSpPr>
          <p:nvPr>
            <p:ph type="body" sz="quarter" idx="60" hasCustomPrompt="1"/>
          </p:nvPr>
        </p:nvSpPr>
        <p:spPr>
          <a:xfrm>
            <a:off x="7551440" y="9775288"/>
            <a:ext cx="2127150" cy="1446212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38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00.00</a:t>
            </a:r>
          </a:p>
        </p:txBody>
      </p:sp>
      <p:sp>
        <p:nvSpPr>
          <p:cNvPr id="15" name="Platshållare för text 10">
            <a:extLst>
              <a:ext uri="{FF2B5EF4-FFF2-40B4-BE49-F238E27FC236}">
                <a16:creationId xmlns:a16="http://schemas.microsoft.com/office/drawing/2014/main" id="{469C8DE8-EE8E-D17F-33F3-D8DF5AA7BF9F}"/>
              </a:ext>
            </a:extLst>
          </p:cNvPr>
          <p:cNvSpPr>
            <a:spLocks noGrp="1"/>
          </p:cNvSpPr>
          <p:nvPr>
            <p:ph type="body" sz="quarter" idx="61" hasCustomPrompt="1"/>
          </p:nvPr>
        </p:nvSpPr>
        <p:spPr>
          <a:xfrm>
            <a:off x="962422" y="11760969"/>
            <a:ext cx="1953133" cy="1446212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54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X/X</a:t>
            </a:r>
          </a:p>
        </p:txBody>
      </p:sp>
      <p:sp>
        <p:nvSpPr>
          <p:cNvPr id="16" name="Platshållare för text 20">
            <a:extLst>
              <a:ext uri="{FF2B5EF4-FFF2-40B4-BE49-F238E27FC236}">
                <a16:creationId xmlns:a16="http://schemas.microsoft.com/office/drawing/2014/main" id="{298E9F3A-D51C-8F44-D131-977CD37715F6}"/>
              </a:ext>
            </a:extLst>
          </p:cNvPr>
          <p:cNvSpPr>
            <a:spLocks noGrp="1"/>
          </p:cNvSpPr>
          <p:nvPr>
            <p:ph type="body" sz="quarter" idx="62" hasCustomPrompt="1"/>
          </p:nvPr>
        </p:nvSpPr>
        <p:spPr>
          <a:xfrm>
            <a:off x="3220529" y="11760969"/>
            <a:ext cx="4120071" cy="1446212"/>
          </a:xfrm>
        </p:spPr>
        <p:txBody>
          <a:bodyPr>
            <a:normAutofit/>
          </a:bodyPr>
          <a:lstStyle>
            <a:lvl1pPr>
              <a:spcBef>
                <a:spcPts val="600"/>
              </a:spcBef>
              <a:spcAft>
                <a:spcPts val="200"/>
              </a:spcAft>
              <a:defRPr sz="2900" b="1">
                <a:latin typeface="+mj-lt"/>
              </a:defRPr>
            </a:lvl1pPr>
            <a:lvl2pPr>
              <a:lnSpc>
                <a:spcPct val="100000"/>
              </a:lnSpc>
              <a:spcBef>
                <a:spcPts val="100"/>
              </a:spcBef>
              <a:defRPr sz="2900">
                <a:latin typeface="+mn-lt"/>
              </a:defRPr>
            </a:lvl2pPr>
            <a:lvl3pPr>
              <a:lnSpc>
                <a:spcPct val="100000"/>
              </a:lnSpc>
              <a:defRPr sz="2000"/>
            </a:lvl3pPr>
            <a:lvl4pPr>
              <a:lnSpc>
                <a:spcPct val="100000"/>
              </a:lnSpc>
              <a:defRPr sz="2000">
                <a:latin typeface="+mn-lt"/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2000"/>
            </a:lvl5pPr>
          </a:lstStyle>
          <a:p>
            <a:pPr lvl="0"/>
            <a:r>
              <a:rPr lang="sv-SE" dirty="0"/>
              <a:t>Evenemangsrubrik</a:t>
            </a:r>
          </a:p>
          <a:p>
            <a:pPr lvl="1"/>
            <a:r>
              <a:rPr lang="sv-SE" dirty="0"/>
              <a:t>Plats, rum, våning</a:t>
            </a:r>
          </a:p>
          <a:p>
            <a:pPr lvl="1"/>
            <a:r>
              <a:rPr lang="sv-SE" dirty="0"/>
              <a:t>Kl. 14.00</a:t>
            </a:r>
          </a:p>
        </p:txBody>
      </p:sp>
      <p:sp>
        <p:nvSpPr>
          <p:cNvPr id="17" name="Platshållare för text 10">
            <a:extLst>
              <a:ext uri="{FF2B5EF4-FFF2-40B4-BE49-F238E27FC236}">
                <a16:creationId xmlns:a16="http://schemas.microsoft.com/office/drawing/2014/main" id="{1A09BC35-80AE-E36C-5FAF-A008F6C9CFAC}"/>
              </a:ext>
            </a:extLst>
          </p:cNvPr>
          <p:cNvSpPr>
            <a:spLocks noGrp="1"/>
          </p:cNvSpPr>
          <p:nvPr>
            <p:ph type="body" sz="quarter" idx="63" hasCustomPrompt="1"/>
          </p:nvPr>
        </p:nvSpPr>
        <p:spPr>
          <a:xfrm>
            <a:off x="7551440" y="11760969"/>
            <a:ext cx="2127150" cy="1446212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38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00.00</a:t>
            </a:r>
          </a:p>
        </p:txBody>
      </p:sp>
      <p:sp>
        <p:nvSpPr>
          <p:cNvPr id="18" name="Platshållare för text 10">
            <a:extLst>
              <a:ext uri="{FF2B5EF4-FFF2-40B4-BE49-F238E27FC236}">
                <a16:creationId xmlns:a16="http://schemas.microsoft.com/office/drawing/2014/main" id="{1D6E7D0C-0DA4-10FD-A0B4-0E131A44215E}"/>
              </a:ext>
            </a:extLst>
          </p:cNvPr>
          <p:cNvSpPr>
            <a:spLocks noGrp="1"/>
          </p:cNvSpPr>
          <p:nvPr>
            <p:ph type="body" sz="quarter" idx="64" hasCustomPrompt="1"/>
          </p:nvPr>
        </p:nvSpPr>
        <p:spPr>
          <a:xfrm>
            <a:off x="962422" y="13746649"/>
            <a:ext cx="1953133" cy="1446212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54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X/X</a:t>
            </a:r>
          </a:p>
        </p:txBody>
      </p:sp>
      <p:sp>
        <p:nvSpPr>
          <p:cNvPr id="19" name="Platshållare för text 20">
            <a:extLst>
              <a:ext uri="{FF2B5EF4-FFF2-40B4-BE49-F238E27FC236}">
                <a16:creationId xmlns:a16="http://schemas.microsoft.com/office/drawing/2014/main" id="{851FB163-68CC-7267-BD67-48E3571C1A53}"/>
              </a:ext>
            </a:extLst>
          </p:cNvPr>
          <p:cNvSpPr>
            <a:spLocks noGrp="1"/>
          </p:cNvSpPr>
          <p:nvPr>
            <p:ph type="body" sz="quarter" idx="65" hasCustomPrompt="1"/>
          </p:nvPr>
        </p:nvSpPr>
        <p:spPr>
          <a:xfrm>
            <a:off x="3220529" y="13746649"/>
            <a:ext cx="4120071" cy="1446212"/>
          </a:xfrm>
        </p:spPr>
        <p:txBody>
          <a:bodyPr>
            <a:normAutofit/>
          </a:bodyPr>
          <a:lstStyle>
            <a:lvl1pPr>
              <a:spcBef>
                <a:spcPts val="600"/>
              </a:spcBef>
              <a:spcAft>
                <a:spcPts val="200"/>
              </a:spcAft>
              <a:defRPr sz="2900" b="1">
                <a:latin typeface="+mj-lt"/>
              </a:defRPr>
            </a:lvl1pPr>
            <a:lvl2pPr>
              <a:lnSpc>
                <a:spcPct val="100000"/>
              </a:lnSpc>
              <a:spcBef>
                <a:spcPts val="100"/>
              </a:spcBef>
              <a:defRPr sz="2900">
                <a:latin typeface="+mn-lt"/>
              </a:defRPr>
            </a:lvl2pPr>
            <a:lvl3pPr>
              <a:lnSpc>
                <a:spcPct val="100000"/>
              </a:lnSpc>
              <a:defRPr sz="2000"/>
            </a:lvl3pPr>
            <a:lvl4pPr>
              <a:lnSpc>
                <a:spcPct val="100000"/>
              </a:lnSpc>
              <a:defRPr sz="2000">
                <a:latin typeface="+mn-lt"/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2000"/>
            </a:lvl5pPr>
          </a:lstStyle>
          <a:p>
            <a:pPr lvl="0"/>
            <a:r>
              <a:rPr lang="sv-SE" dirty="0"/>
              <a:t>Evenemangsrubrik</a:t>
            </a:r>
          </a:p>
          <a:p>
            <a:pPr lvl="1"/>
            <a:r>
              <a:rPr lang="sv-SE" dirty="0"/>
              <a:t>Plats, rum, våning</a:t>
            </a:r>
          </a:p>
          <a:p>
            <a:pPr lvl="1"/>
            <a:r>
              <a:rPr lang="sv-SE" dirty="0"/>
              <a:t>Kl. 14.00</a:t>
            </a:r>
          </a:p>
        </p:txBody>
      </p:sp>
      <p:sp>
        <p:nvSpPr>
          <p:cNvPr id="20" name="Platshållare för text 10">
            <a:extLst>
              <a:ext uri="{FF2B5EF4-FFF2-40B4-BE49-F238E27FC236}">
                <a16:creationId xmlns:a16="http://schemas.microsoft.com/office/drawing/2014/main" id="{845F6AB6-9094-66F5-5B60-DF4ED03279F5}"/>
              </a:ext>
            </a:extLst>
          </p:cNvPr>
          <p:cNvSpPr>
            <a:spLocks noGrp="1"/>
          </p:cNvSpPr>
          <p:nvPr>
            <p:ph type="body" sz="quarter" idx="66" hasCustomPrompt="1"/>
          </p:nvPr>
        </p:nvSpPr>
        <p:spPr>
          <a:xfrm>
            <a:off x="7551440" y="13746649"/>
            <a:ext cx="2127150" cy="1446212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38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00.00</a:t>
            </a:r>
          </a:p>
        </p:txBody>
      </p:sp>
    </p:spTree>
    <p:extLst>
      <p:ext uri="{BB962C8B-B14F-4D97-AF65-F5344CB8AC3E}">
        <p14:creationId xmlns:p14="http://schemas.microsoft.com/office/powerpoint/2010/main" val="898455559"/>
      </p:ext>
    </p:extLst>
  </p:cSld>
  <p:clrMapOvr>
    <a:masterClrMapping/>
  </p:clrMapOvr>
</p:sldLayout>
</file>

<file path=ppt/slideLayouts/slideLayout224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Schema/matsedel färre datu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7612C9F-79AA-44EB-BEB8-370CA9225D8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90525" y="1525403"/>
            <a:ext cx="9505950" cy="645055"/>
          </a:xfrm>
        </p:spPr>
        <p:txBody>
          <a:bodyPr lIns="0" tIns="0" rIns="0" bIns="0" anchor="t" anchorCtr="0">
            <a:noAutofit/>
          </a:bodyPr>
          <a:lstStyle>
            <a:lvl1pPr algn="ctr">
              <a:defRPr sz="5500"/>
            </a:lvl1pPr>
          </a:lstStyle>
          <a:p>
            <a:r>
              <a:rPr lang="sv-SE" dirty="0"/>
              <a:t>Namn på verksamhet</a:t>
            </a:r>
          </a:p>
        </p:txBody>
      </p:sp>
      <p:sp>
        <p:nvSpPr>
          <p:cNvPr id="51" name="Platshållare för sidfot 3">
            <a:extLst>
              <a:ext uri="{FF2B5EF4-FFF2-40B4-BE49-F238E27FC236}">
                <a16:creationId xmlns:a16="http://schemas.microsoft.com/office/drawing/2014/main" id="{8C549C2B-A32E-452C-853D-ED88DF73100B}"/>
              </a:ext>
            </a:extLst>
          </p:cNvPr>
          <p:cNvSpPr>
            <a:spLocks noGrp="1"/>
          </p:cNvSpPr>
          <p:nvPr>
            <p:ph type="ftr" sz="quarter" idx="25"/>
          </p:nvPr>
        </p:nvSpPr>
        <p:spPr>
          <a:xfrm>
            <a:off x="390525" y="17314332"/>
            <a:ext cx="5842635" cy="645055"/>
          </a:xfrm>
        </p:spPr>
        <p:txBody>
          <a:bodyPr/>
          <a:lstStyle/>
          <a:p>
            <a:endParaRPr lang="sv-SE" dirty="0"/>
          </a:p>
        </p:txBody>
      </p:sp>
      <p:sp>
        <p:nvSpPr>
          <p:cNvPr id="52" name="Platshållare för text 6">
            <a:extLst>
              <a:ext uri="{FF2B5EF4-FFF2-40B4-BE49-F238E27FC236}">
                <a16:creationId xmlns:a16="http://schemas.microsoft.com/office/drawing/2014/main" id="{A740DA9A-192C-467C-844C-55BA1C995008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0525" y="2405179"/>
            <a:ext cx="9505950" cy="645056"/>
          </a:xfrm>
        </p:spPr>
        <p:txBody>
          <a:bodyPr>
            <a:normAutofit/>
          </a:bodyPr>
          <a:lstStyle>
            <a:lvl1pPr algn="ctr">
              <a:defRPr sz="3600"/>
            </a:lvl1pPr>
          </a:lstStyle>
          <a:p>
            <a:pPr lvl="0"/>
            <a:r>
              <a:rPr lang="sv-SE" dirty="0"/>
              <a:t>Händer i </a:t>
            </a:r>
            <a:r>
              <a:rPr lang="sv-SE" dirty="0" err="1"/>
              <a:t>xxMånad</a:t>
            </a:r>
            <a:endParaRPr lang="sv-SE" dirty="0"/>
          </a:p>
        </p:txBody>
      </p:sp>
      <p:sp>
        <p:nvSpPr>
          <p:cNvPr id="3" name="Platshållare för text 10">
            <a:extLst>
              <a:ext uri="{FF2B5EF4-FFF2-40B4-BE49-F238E27FC236}">
                <a16:creationId xmlns:a16="http://schemas.microsoft.com/office/drawing/2014/main" id="{56264C4C-9D3A-5AA4-5E67-000F3C7A87E0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1148842" y="3616427"/>
            <a:ext cx="1953133" cy="1446212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38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00.00</a:t>
            </a:r>
          </a:p>
        </p:txBody>
      </p:sp>
      <p:sp>
        <p:nvSpPr>
          <p:cNvPr id="4" name="Platshållare för text 20">
            <a:extLst>
              <a:ext uri="{FF2B5EF4-FFF2-40B4-BE49-F238E27FC236}">
                <a16:creationId xmlns:a16="http://schemas.microsoft.com/office/drawing/2014/main" id="{D7939B14-D01E-0F60-F200-4F593620AC3D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3406949" y="3616427"/>
            <a:ext cx="6010100" cy="1446212"/>
          </a:xfrm>
        </p:spPr>
        <p:txBody>
          <a:bodyPr>
            <a:normAutofit/>
          </a:bodyPr>
          <a:lstStyle>
            <a:lvl1pPr>
              <a:spcBef>
                <a:spcPts val="600"/>
              </a:spcBef>
              <a:spcAft>
                <a:spcPts val="200"/>
              </a:spcAft>
              <a:defRPr sz="2900" b="1">
                <a:latin typeface="+mj-lt"/>
              </a:defRPr>
            </a:lvl1pPr>
            <a:lvl2pPr>
              <a:lnSpc>
                <a:spcPct val="100000"/>
              </a:lnSpc>
              <a:spcBef>
                <a:spcPts val="100"/>
              </a:spcBef>
              <a:defRPr sz="2900">
                <a:latin typeface="+mn-lt"/>
              </a:defRPr>
            </a:lvl2pPr>
            <a:lvl3pPr>
              <a:lnSpc>
                <a:spcPct val="100000"/>
              </a:lnSpc>
              <a:defRPr sz="2000"/>
            </a:lvl3pPr>
            <a:lvl4pPr>
              <a:lnSpc>
                <a:spcPct val="100000"/>
              </a:lnSpc>
              <a:defRPr sz="2000">
                <a:latin typeface="+mn-lt"/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2000"/>
            </a:lvl5pPr>
          </a:lstStyle>
          <a:p>
            <a:pPr lvl="0"/>
            <a:r>
              <a:rPr lang="sv-SE" dirty="0"/>
              <a:t>Evenemangsrubrik</a:t>
            </a:r>
          </a:p>
          <a:p>
            <a:pPr lvl="1"/>
            <a:r>
              <a:rPr lang="sv-SE" dirty="0"/>
              <a:t>Plats, rum, våning</a:t>
            </a:r>
          </a:p>
          <a:p>
            <a:pPr lvl="1"/>
            <a:r>
              <a:rPr lang="sv-SE" dirty="0"/>
              <a:t>Kl. 14.00</a:t>
            </a:r>
          </a:p>
        </p:txBody>
      </p:sp>
      <p:sp>
        <p:nvSpPr>
          <p:cNvPr id="14" name="Platshållare för text 10">
            <a:extLst>
              <a:ext uri="{FF2B5EF4-FFF2-40B4-BE49-F238E27FC236}">
                <a16:creationId xmlns:a16="http://schemas.microsoft.com/office/drawing/2014/main" id="{5C310928-38C0-4EC9-86BE-CC5CE698FF93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1148842" y="5374361"/>
            <a:ext cx="1953133" cy="1446212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38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00.00</a:t>
            </a:r>
          </a:p>
        </p:txBody>
      </p:sp>
      <p:sp>
        <p:nvSpPr>
          <p:cNvPr id="15" name="Platshållare för text 20">
            <a:extLst>
              <a:ext uri="{FF2B5EF4-FFF2-40B4-BE49-F238E27FC236}">
                <a16:creationId xmlns:a16="http://schemas.microsoft.com/office/drawing/2014/main" id="{3C1F7024-463F-EBF7-E482-AB8033C22A8E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3406949" y="5374361"/>
            <a:ext cx="6010100" cy="1446212"/>
          </a:xfrm>
        </p:spPr>
        <p:txBody>
          <a:bodyPr>
            <a:normAutofit/>
          </a:bodyPr>
          <a:lstStyle>
            <a:lvl1pPr>
              <a:spcBef>
                <a:spcPts val="600"/>
              </a:spcBef>
              <a:spcAft>
                <a:spcPts val="200"/>
              </a:spcAft>
              <a:defRPr sz="2900" b="1">
                <a:latin typeface="+mj-lt"/>
              </a:defRPr>
            </a:lvl1pPr>
            <a:lvl2pPr>
              <a:lnSpc>
                <a:spcPct val="100000"/>
              </a:lnSpc>
              <a:spcBef>
                <a:spcPts val="100"/>
              </a:spcBef>
              <a:defRPr sz="2900">
                <a:latin typeface="+mn-lt"/>
              </a:defRPr>
            </a:lvl2pPr>
            <a:lvl3pPr>
              <a:lnSpc>
                <a:spcPct val="100000"/>
              </a:lnSpc>
              <a:defRPr sz="2000"/>
            </a:lvl3pPr>
            <a:lvl4pPr>
              <a:lnSpc>
                <a:spcPct val="100000"/>
              </a:lnSpc>
              <a:defRPr sz="2000">
                <a:latin typeface="+mn-lt"/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2000"/>
            </a:lvl5pPr>
          </a:lstStyle>
          <a:p>
            <a:pPr lvl="0"/>
            <a:r>
              <a:rPr lang="sv-SE" dirty="0"/>
              <a:t>Evenemangsrubrik</a:t>
            </a:r>
          </a:p>
          <a:p>
            <a:pPr lvl="1"/>
            <a:r>
              <a:rPr lang="sv-SE" dirty="0"/>
              <a:t>Plats, rum, våning</a:t>
            </a:r>
          </a:p>
          <a:p>
            <a:pPr lvl="1"/>
            <a:r>
              <a:rPr lang="sv-SE" dirty="0"/>
              <a:t>Kl. 14.00</a:t>
            </a:r>
          </a:p>
        </p:txBody>
      </p:sp>
      <p:sp>
        <p:nvSpPr>
          <p:cNvPr id="16" name="Platshållare för text 10">
            <a:extLst>
              <a:ext uri="{FF2B5EF4-FFF2-40B4-BE49-F238E27FC236}">
                <a16:creationId xmlns:a16="http://schemas.microsoft.com/office/drawing/2014/main" id="{229317C1-2E23-F779-0B06-B714F1D1D980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1148842" y="7132295"/>
            <a:ext cx="1953133" cy="1446212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38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00.00</a:t>
            </a:r>
          </a:p>
        </p:txBody>
      </p:sp>
      <p:sp>
        <p:nvSpPr>
          <p:cNvPr id="17" name="Platshållare för text 20">
            <a:extLst>
              <a:ext uri="{FF2B5EF4-FFF2-40B4-BE49-F238E27FC236}">
                <a16:creationId xmlns:a16="http://schemas.microsoft.com/office/drawing/2014/main" id="{C2D6182D-EF11-D4D4-46FC-0884E036D793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3406949" y="7132295"/>
            <a:ext cx="6010100" cy="1446212"/>
          </a:xfrm>
        </p:spPr>
        <p:txBody>
          <a:bodyPr>
            <a:normAutofit/>
          </a:bodyPr>
          <a:lstStyle>
            <a:lvl1pPr>
              <a:spcBef>
                <a:spcPts val="600"/>
              </a:spcBef>
              <a:spcAft>
                <a:spcPts val="200"/>
              </a:spcAft>
              <a:defRPr sz="2900" b="1">
                <a:latin typeface="+mj-lt"/>
              </a:defRPr>
            </a:lvl1pPr>
            <a:lvl2pPr>
              <a:lnSpc>
                <a:spcPct val="100000"/>
              </a:lnSpc>
              <a:spcBef>
                <a:spcPts val="100"/>
              </a:spcBef>
              <a:defRPr sz="2900">
                <a:latin typeface="+mn-lt"/>
              </a:defRPr>
            </a:lvl2pPr>
            <a:lvl3pPr>
              <a:lnSpc>
                <a:spcPct val="100000"/>
              </a:lnSpc>
              <a:defRPr sz="2000"/>
            </a:lvl3pPr>
            <a:lvl4pPr>
              <a:lnSpc>
                <a:spcPct val="100000"/>
              </a:lnSpc>
              <a:defRPr sz="2000">
                <a:latin typeface="+mn-lt"/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2000"/>
            </a:lvl5pPr>
          </a:lstStyle>
          <a:p>
            <a:pPr lvl="0"/>
            <a:r>
              <a:rPr lang="sv-SE" dirty="0"/>
              <a:t>Evenemangsrubrik</a:t>
            </a:r>
          </a:p>
          <a:p>
            <a:pPr lvl="1"/>
            <a:r>
              <a:rPr lang="sv-SE" dirty="0"/>
              <a:t>Plats, rum, våning</a:t>
            </a:r>
          </a:p>
          <a:p>
            <a:pPr lvl="1"/>
            <a:r>
              <a:rPr lang="sv-SE" dirty="0"/>
              <a:t>Kl. 14.00</a:t>
            </a:r>
          </a:p>
        </p:txBody>
      </p:sp>
      <p:sp>
        <p:nvSpPr>
          <p:cNvPr id="18" name="Platshållare för text 10">
            <a:extLst>
              <a:ext uri="{FF2B5EF4-FFF2-40B4-BE49-F238E27FC236}">
                <a16:creationId xmlns:a16="http://schemas.microsoft.com/office/drawing/2014/main" id="{EA89854C-90FB-5E9B-53CE-90B3817ABE67}"/>
              </a:ext>
            </a:extLst>
          </p:cNvPr>
          <p:cNvSpPr>
            <a:spLocks noGrp="1"/>
          </p:cNvSpPr>
          <p:nvPr>
            <p:ph type="body" sz="quarter" idx="44" hasCustomPrompt="1"/>
          </p:nvPr>
        </p:nvSpPr>
        <p:spPr>
          <a:xfrm>
            <a:off x="1148842" y="8890229"/>
            <a:ext cx="1953133" cy="1446212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38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00.00</a:t>
            </a:r>
          </a:p>
        </p:txBody>
      </p:sp>
      <p:sp>
        <p:nvSpPr>
          <p:cNvPr id="19" name="Platshållare för text 20">
            <a:extLst>
              <a:ext uri="{FF2B5EF4-FFF2-40B4-BE49-F238E27FC236}">
                <a16:creationId xmlns:a16="http://schemas.microsoft.com/office/drawing/2014/main" id="{90F97D79-C0D5-0146-759C-D0172056D227}"/>
              </a:ext>
            </a:extLst>
          </p:cNvPr>
          <p:cNvSpPr>
            <a:spLocks noGrp="1"/>
          </p:cNvSpPr>
          <p:nvPr>
            <p:ph type="body" sz="quarter" idx="45" hasCustomPrompt="1"/>
          </p:nvPr>
        </p:nvSpPr>
        <p:spPr>
          <a:xfrm>
            <a:off x="3406949" y="8890229"/>
            <a:ext cx="6010100" cy="1446212"/>
          </a:xfrm>
        </p:spPr>
        <p:txBody>
          <a:bodyPr>
            <a:normAutofit/>
          </a:bodyPr>
          <a:lstStyle>
            <a:lvl1pPr>
              <a:spcBef>
                <a:spcPts val="600"/>
              </a:spcBef>
              <a:spcAft>
                <a:spcPts val="200"/>
              </a:spcAft>
              <a:defRPr sz="2900" b="1">
                <a:latin typeface="+mj-lt"/>
              </a:defRPr>
            </a:lvl1pPr>
            <a:lvl2pPr>
              <a:lnSpc>
                <a:spcPct val="100000"/>
              </a:lnSpc>
              <a:spcBef>
                <a:spcPts val="100"/>
              </a:spcBef>
              <a:defRPr sz="2900">
                <a:latin typeface="+mn-lt"/>
              </a:defRPr>
            </a:lvl2pPr>
            <a:lvl3pPr>
              <a:lnSpc>
                <a:spcPct val="100000"/>
              </a:lnSpc>
              <a:defRPr sz="2000"/>
            </a:lvl3pPr>
            <a:lvl4pPr>
              <a:lnSpc>
                <a:spcPct val="100000"/>
              </a:lnSpc>
              <a:defRPr sz="2000">
                <a:latin typeface="+mn-lt"/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2000"/>
            </a:lvl5pPr>
          </a:lstStyle>
          <a:p>
            <a:pPr lvl="0"/>
            <a:r>
              <a:rPr lang="sv-SE" dirty="0"/>
              <a:t>Evenemangsrubrik</a:t>
            </a:r>
          </a:p>
          <a:p>
            <a:pPr lvl="1"/>
            <a:r>
              <a:rPr lang="sv-SE" dirty="0"/>
              <a:t>Plats, rum, våning</a:t>
            </a:r>
          </a:p>
          <a:p>
            <a:pPr lvl="1"/>
            <a:r>
              <a:rPr lang="sv-SE" dirty="0"/>
              <a:t>Kl. 14.00</a:t>
            </a:r>
          </a:p>
        </p:txBody>
      </p:sp>
      <p:sp>
        <p:nvSpPr>
          <p:cNvPr id="20" name="Platshållare för text 10">
            <a:extLst>
              <a:ext uri="{FF2B5EF4-FFF2-40B4-BE49-F238E27FC236}">
                <a16:creationId xmlns:a16="http://schemas.microsoft.com/office/drawing/2014/main" id="{D921A685-6A6C-A357-71D9-F97BCC76FA01}"/>
              </a:ext>
            </a:extLst>
          </p:cNvPr>
          <p:cNvSpPr>
            <a:spLocks noGrp="1"/>
          </p:cNvSpPr>
          <p:nvPr>
            <p:ph type="body" sz="quarter" idx="46" hasCustomPrompt="1"/>
          </p:nvPr>
        </p:nvSpPr>
        <p:spPr>
          <a:xfrm>
            <a:off x="1148842" y="10648163"/>
            <a:ext cx="1953133" cy="1446212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38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00.00</a:t>
            </a:r>
          </a:p>
        </p:txBody>
      </p:sp>
      <p:sp>
        <p:nvSpPr>
          <p:cNvPr id="22" name="Platshållare för text 20">
            <a:extLst>
              <a:ext uri="{FF2B5EF4-FFF2-40B4-BE49-F238E27FC236}">
                <a16:creationId xmlns:a16="http://schemas.microsoft.com/office/drawing/2014/main" id="{D266D2D6-D69D-9EC6-98F5-C1BE5FD7E9D8}"/>
              </a:ext>
            </a:extLst>
          </p:cNvPr>
          <p:cNvSpPr>
            <a:spLocks noGrp="1"/>
          </p:cNvSpPr>
          <p:nvPr>
            <p:ph type="body" sz="quarter" idx="47" hasCustomPrompt="1"/>
          </p:nvPr>
        </p:nvSpPr>
        <p:spPr>
          <a:xfrm>
            <a:off x="3406949" y="10648163"/>
            <a:ext cx="6010100" cy="1446212"/>
          </a:xfrm>
        </p:spPr>
        <p:txBody>
          <a:bodyPr>
            <a:normAutofit/>
          </a:bodyPr>
          <a:lstStyle>
            <a:lvl1pPr>
              <a:spcBef>
                <a:spcPts val="600"/>
              </a:spcBef>
              <a:spcAft>
                <a:spcPts val="200"/>
              </a:spcAft>
              <a:defRPr sz="2900" b="1">
                <a:latin typeface="+mj-lt"/>
              </a:defRPr>
            </a:lvl1pPr>
            <a:lvl2pPr>
              <a:lnSpc>
                <a:spcPct val="100000"/>
              </a:lnSpc>
              <a:spcBef>
                <a:spcPts val="100"/>
              </a:spcBef>
              <a:defRPr sz="2900">
                <a:latin typeface="+mn-lt"/>
              </a:defRPr>
            </a:lvl2pPr>
            <a:lvl3pPr>
              <a:lnSpc>
                <a:spcPct val="100000"/>
              </a:lnSpc>
              <a:defRPr sz="2000"/>
            </a:lvl3pPr>
            <a:lvl4pPr>
              <a:lnSpc>
                <a:spcPct val="100000"/>
              </a:lnSpc>
              <a:defRPr sz="2000">
                <a:latin typeface="+mn-lt"/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2000"/>
            </a:lvl5pPr>
          </a:lstStyle>
          <a:p>
            <a:pPr lvl="0"/>
            <a:r>
              <a:rPr lang="sv-SE" dirty="0"/>
              <a:t>Evenemangsrubrik</a:t>
            </a:r>
          </a:p>
          <a:p>
            <a:pPr lvl="1"/>
            <a:r>
              <a:rPr lang="sv-SE" dirty="0"/>
              <a:t>Plats, rum, våning</a:t>
            </a:r>
          </a:p>
          <a:p>
            <a:pPr lvl="1"/>
            <a:r>
              <a:rPr lang="sv-SE" dirty="0"/>
              <a:t>Kl. 14.00</a:t>
            </a:r>
          </a:p>
        </p:txBody>
      </p:sp>
      <p:sp>
        <p:nvSpPr>
          <p:cNvPr id="23" name="Platshållare för text 10">
            <a:extLst>
              <a:ext uri="{FF2B5EF4-FFF2-40B4-BE49-F238E27FC236}">
                <a16:creationId xmlns:a16="http://schemas.microsoft.com/office/drawing/2014/main" id="{FEB13692-DDC1-9342-F1B0-7E61ECFD3F2A}"/>
              </a:ext>
            </a:extLst>
          </p:cNvPr>
          <p:cNvSpPr>
            <a:spLocks noGrp="1"/>
          </p:cNvSpPr>
          <p:nvPr>
            <p:ph type="body" sz="quarter" idx="48" hasCustomPrompt="1"/>
          </p:nvPr>
        </p:nvSpPr>
        <p:spPr>
          <a:xfrm>
            <a:off x="1148842" y="12406097"/>
            <a:ext cx="1953133" cy="1446212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38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00.00</a:t>
            </a:r>
          </a:p>
        </p:txBody>
      </p:sp>
      <p:sp>
        <p:nvSpPr>
          <p:cNvPr id="24" name="Platshållare för text 20">
            <a:extLst>
              <a:ext uri="{FF2B5EF4-FFF2-40B4-BE49-F238E27FC236}">
                <a16:creationId xmlns:a16="http://schemas.microsoft.com/office/drawing/2014/main" id="{AD61D9BB-F7F0-7CD7-1E92-9C736292EB4C}"/>
              </a:ext>
            </a:extLst>
          </p:cNvPr>
          <p:cNvSpPr>
            <a:spLocks noGrp="1"/>
          </p:cNvSpPr>
          <p:nvPr>
            <p:ph type="body" sz="quarter" idx="49" hasCustomPrompt="1"/>
          </p:nvPr>
        </p:nvSpPr>
        <p:spPr>
          <a:xfrm>
            <a:off x="3406949" y="12406097"/>
            <a:ext cx="6010100" cy="1446212"/>
          </a:xfrm>
        </p:spPr>
        <p:txBody>
          <a:bodyPr>
            <a:normAutofit/>
          </a:bodyPr>
          <a:lstStyle>
            <a:lvl1pPr>
              <a:spcBef>
                <a:spcPts val="600"/>
              </a:spcBef>
              <a:spcAft>
                <a:spcPts val="200"/>
              </a:spcAft>
              <a:defRPr sz="2900" b="1">
                <a:latin typeface="+mj-lt"/>
              </a:defRPr>
            </a:lvl1pPr>
            <a:lvl2pPr>
              <a:lnSpc>
                <a:spcPct val="100000"/>
              </a:lnSpc>
              <a:spcBef>
                <a:spcPts val="100"/>
              </a:spcBef>
              <a:defRPr sz="2900">
                <a:latin typeface="+mn-lt"/>
              </a:defRPr>
            </a:lvl2pPr>
            <a:lvl3pPr>
              <a:lnSpc>
                <a:spcPct val="100000"/>
              </a:lnSpc>
              <a:defRPr sz="2000"/>
            </a:lvl3pPr>
            <a:lvl4pPr>
              <a:lnSpc>
                <a:spcPct val="100000"/>
              </a:lnSpc>
              <a:defRPr sz="2000">
                <a:latin typeface="+mn-lt"/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2000"/>
            </a:lvl5pPr>
          </a:lstStyle>
          <a:p>
            <a:pPr lvl="0"/>
            <a:r>
              <a:rPr lang="sv-SE" dirty="0"/>
              <a:t>Evenemangsrubrik</a:t>
            </a:r>
          </a:p>
          <a:p>
            <a:pPr lvl="1"/>
            <a:r>
              <a:rPr lang="sv-SE" dirty="0"/>
              <a:t>Plats, rum, våning</a:t>
            </a:r>
          </a:p>
          <a:p>
            <a:pPr lvl="1"/>
            <a:r>
              <a:rPr lang="sv-SE" dirty="0"/>
              <a:t>Kl. 14.00</a:t>
            </a:r>
          </a:p>
        </p:txBody>
      </p:sp>
      <p:sp>
        <p:nvSpPr>
          <p:cNvPr id="25" name="Platshållare för text 10">
            <a:extLst>
              <a:ext uri="{FF2B5EF4-FFF2-40B4-BE49-F238E27FC236}">
                <a16:creationId xmlns:a16="http://schemas.microsoft.com/office/drawing/2014/main" id="{39156941-D993-F2C5-F858-57321B421753}"/>
              </a:ext>
            </a:extLst>
          </p:cNvPr>
          <p:cNvSpPr>
            <a:spLocks noGrp="1"/>
          </p:cNvSpPr>
          <p:nvPr>
            <p:ph type="body" sz="quarter" idx="50" hasCustomPrompt="1"/>
          </p:nvPr>
        </p:nvSpPr>
        <p:spPr>
          <a:xfrm>
            <a:off x="1148842" y="14164031"/>
            <a:ext cx="1953133" cy="1446212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38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00.00</a:t>
            </a:r>
          </a:p>
        </p:txBody>
      </p:sp>
      <p:sp>
        <p:nvSpPr>
          <p:cNvPr id="26" name="Platshållare för text 20">
            <a:extLst>
              <a:ext uri="{FF2B5EF4-FFF2-40B4-BE49-F238E27FC236}">
                <a16:creationId xmlns:a16="http://schemas.microsoft.com/office/drawing/2014/main" id="{4E48246E-193E-7925-E7A1-64E33FB80E88}"/>
              </a:ext>
            </a:extLst>
          </p:cNvPr>
          <p:cNvSpPr>
            <a:spLocks noGrp="1"/>
          </p:cNvSpPr>
          <p:nvPr>
            <p:ph type="body" sz="quarter" idx="51" hasCustomPrompt="1"/>
          </p:nvPr>
        </p:nvSpPr>
        <p:spPr>
          <a:xfrm>
            <a:off x="3406949" y="14164031"/>
            <a:ext cx="6010100" cy="1446212"/>
          </a:xfrm>
        </p:spPr>
        <p:txBody>
          <a:bodyPr>
            <a:normAutofit/>
          </a:bodyPr>
          <a:lstStyle>
            <a:lvl1pPr>
              <a:spcBef>
                <a:spcPts val="600"/>
              </a:spcBef>
              <a:spcAft>
                <a:spcPts val="200"/>
              </a:spcAft>
              <a:defRPr sz="2900" b="1">
                <a:latin typeface="+mj-lt"/>
              </a:defRPr>
            </a:lvl1pPr>
            <a:lvl2pPr>
              <a:lnSpc>
                <a:spcPct val="100000"/>
              </a:lnSpc>
              <a:spcBef>
                <a:spcPts val="100"/>
              </a:spcBef>
              <a:defRPr sz="2900">
                <a:latin typeface="+mn-lt"/>
              </a:defRPr>
            </a:lvl2pPr>
            <a:lvl3pPr>
              <a:lnSpc>
                <a:spcPct val="100000"/>
              </a:lnSpc>
              <a:defRPr sz="2000"/>
            </a:lvl3pPr>
            <a:lvl4pPr>
              <a:lnSpc>
                <a:spcPct val="100000"/>
              </a:lnSpc>
              <a:defRPr sz="2000">
                <a:latin typeface="+mn-lt"/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2000"/>
            </a:lvl5pPr>
          </a:lstStyle>
          <a:p>
            <a:pPr lvl="0"/>
            <a:r>
              <a:rPr lang="sv-SE" dirty="0"/>
              <a:t>Evenemangsrubrik</a:t>
            </a:r>
          </a:p>
          <a:p>
            <a:pPr lvl="1"/>
            <a:r>
              <a:rPr lang="sv-SE" dirty="0"/>
              <a:t>Plats, rum, våning</a:t>
            </a:r>
          </a:p>
          <a:p>
            <a:pPr lvl="1"/>
            <a:r>
              <a:rPr lang="sv-SE" dirty="0"/>
              <a:t>Kl. 14.00</a:t>
            </a:r>
          </a:p>
        </p:txBody>
      </p:sp>
    </p:spTree>
    <p:extLst>
      <p:ext uri="{BB962C8B-B14F-4D97-AF65-F5344CB8AC3E}">
        <p14:creationId xmlns:p14="http://schemas.microsoft.com/office/powerpoint/2010/main" val="1569991094"/>
      </p:ext>
    </p:extLst>
  </p:cSld>
  <p:clrMapOvr>
    <a:masterClrMapping/>
  </p:clrMapOvr>
</p:sldLayout>
</file>

<file path=ppt/slideLayouts/slideLayout225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Bakgrundsbild helsi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tshållare för bild 6">
            <a:extLst>
              <a:ext uri="{FF2B5EF4-FFF2-40B4-BE49-F238E27FC236}">
                <a16:creationId xmlns:a16="http://schemas.microsoft.com/office/drawing/2014/main" id="{528B667F-30A4-43F8-85EC-BE1722A31B4D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5"/>
            <a:ext cx="10287000" cy="16848133"/>
          </a:xfrm>
          <a:solidFill>
            <a:schemeClr val="bg1">
              <a:lumMod val="85000"/>
            </a:schemeClr>
          </a:solidFill>
        </p:spPr>
        <p:txBody>
          <a:bodyPr tIns="1800000">
            <a:normAutofit/>
          </a:bodyPr>
          <a:lstStyle>
            <a:lvl1pPr algn="ctr">
              <a:defRPr sz="5400"/>
            </a:lvl1pPr>
          </a:lstStyle>
          <a:p>
            <a:r>
              <a:rPr lang="sv-SE" dirty="0"/>
              <a:t>Infoga bild här genom att klicka på ikonen i mitten.</a:t>
            </a:r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5872DF7A-B513-4875-B8E2-85F76DD916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087155580"/>
      </p:ext>
    </p:extLst>
  </p:cSld>
  <p:clrMapOvr>
    <a:masterClrMapping/>
  </p:clrMapOvr>
</p:sldLayout>
</file>

<file path=ppt/slideLayouts/slideLayout226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4DC5406C-FC8F-4EF0-8BB7-0A2C45A46FD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625798667"/>
      </p:ext>
    </p:extLst>
  </p:cSld>
  <p:clrMapOvr>
    <a:masterClrMapping/>
  </p:clrMapOvr>
</p:sldLayout>
</file>

<file path=ppt/slideLayouts/slideLayout227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63D85C5-BD3F-4F54-B177-894B8B6BA1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8571" y="3448615"/>
            <a:ext cx="3471862" cy="4267200"/>
          </a:xfrm>
        </p:spPr>
        <p:txBody>
          <a:bodyPr lIns="0" tIns="0" rIns="0" bIns="0" anchor="b">
            <a:noAutofit/>
          </a:bodyPr>
          <a:lstStyle>
            <a:lvl1pPr>
              <a:defRPr sz="3938"/>
            </a:lvl1pPr>
          </a:lstStyle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8D86039D-5DF3-4D3D-ABBC-29AE51F9356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08571" y="8636000"/>
            <a:ext cx="3471862" cy="5480615"/>
          </a:xfrm>
        </p:spPr>
        <p:txBody>
          <a:bodyPr>
            <a:normAutofit/>
          </a:bodyPr>
          <a:lstStyle>
            <a:lvl1pPr marL="0" indent="0">
              <a:buNone/>
              <a:defRPr sz="2025"/>
            </a:lvl1pPr>
            <a:lvl2pPr marL="385772" indent="0">
              <a:buNone/>
              <a:defRPr sz="1181"/>
            </a:lvl2pPr>
            <a:lvl3pPr marL="771544" indent="0">
              <a:buNone/>
              <a:defRPr sz="1013"/>
            </a:lvl3pPr>
            <a:lvl4pPr marL="1157317" indent="0">
              <a:buNone/>
              <a:defRPr sz="844"/>
            </a:lvl4pPr>
            <a:lvl5pPr marL="1543088" indent="0">
              <a:buNone/>
              <a:defRPr sz="844"/>
            </a:lvl5pPr>
            <a:lvl6pPr marL="1928861" indent="0">
              <a:buNone/>
              <a:defRPr sz="844"/>
            </a:lvl6pPr>
            <a:lvl7pPr marL="2314632" indent="0">
              <a:buNone/>
              <a:defRPr sz="844"/>
            </a:lvl7pPr>
            <a:lvl8pPr marL="2700406" indent="0">
              <a:buNone/>
              <a:defRPr sz="844"/>
            </a:lvl8pPr>
            <a:lvl9pPr marL="3086178" indent="0">
              <a:buNone/>
              <a:defRPr sz="844"/>
            </a:lvl9pPr>
          </a:lstStyle>
          <a:p>
            <a:pPr lvl="0"/>
            <a:r>
              <a:rPr lang="sv-SE" dirty="0"/>
              <a:t>Redigera format för bakgrundstext</a:t>
            </a:r>
          </a:p>
        </p:txBody>
      </p:sp>
      <p:sp>
        <p:nvSpPr>
          <p:cNvPr id="9" name="Platshållare för bild 8">
            <a:extLst>
              <a:ext uri="{FF2B5EF4-FFF2-40B4-BE49-F238E27FC236}">
                <a16:creationId xmlns:a16="http://schemas.microsoft.com/office/drawing/2014/main" id="{36478D41-85B2-4C52-AAD9-FBB6478B2BE9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4918475" y="3065077"/>
            <a:ext cx="4267497" cy="10890670"/>
          </a:xfrm>
        </p:spPr>
        <p:txBody>
          <a:bodyPr/>
          <a:lstStyle>
            <a:lvl1pPr>
              <a:defRPr/>
            </a:lvl1pPr>
          </a:lstStyle>
          <a:p>
            <a:r>
              <a:rPr lang="sv-SE" dirty="0"/>
              <a:t>Plats för illustration</a:t>
            </a:r>
          </a:p>
        </p:txBody>
      </p:sp>
      <p:sp>
        <p:nvSpPr>
          <p:cNvPr id="10" name="Platshållare för sidfot 9">
            <a:extLst>
              <a:ext uri="{FF2B5EF4-FFF2-40B4-BE49-F238E27FC236}">
                <a16:creationId xmlns:a16="http://schemas.microsoft.com/office/drawing/2014/main" id="{7A774E3A-F099-4D1C-9E8F-4C7DEA2EB1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814650846"/>
      </p:ext>
    </p:extLst>
  </p:cSld>
  <p:clrMapOvr>
    <a:masterClrMapping/>
  </p:clrMapOvr>
</p:sldLayout>
</file>

<file path=ppt/slideLayouts/slideLayout228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Evenemang me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A4A4EAE-A29C-4F2B-A68F-93CCDA6AD7C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90880" y="12496800"/>
            <a:ext cx="2905760" cy="3799840"/>
          </a:xfrm>
        </p:spPr>
        <p:txBody>
          <a:bodyPr lIns="0" tIns="0" rIns="0" bIns="0" anchor="t" anchorCtr="0">
            <a:noAutofit/>
          </a:bodyPr>
          <a:lstStyle>
            <a:lvl1pPr>
              <a:defRPr sz="6000"/>
            </a:lvl1pPr>
          </a:lstStyle>
          <a:p>
            <a:r>
              <a:rPr lang="sv-SE" dirty="0"/>
              <a:t>XX/XX</a:t>
            </a:r>
            <a:br>
              <a:rPr lang="sv-SE" dirty="0"/>
            </a:br>
            <a:r>
              <a:rPr lang="sv-SE" dirty="0" err="1"/>
              <a:t>kl</a:t>
            </a:r>
            <a:r>
              <a:rPr lang="sv-SE" dirty="0"/>
              <a:t> 00–00</a:t>
            </a:r>
            <a:br>
              <a:rPr lang="sv-SE" dirty="0"/>
            </a:br>
            <a:r>
              <a:rPr lang="sv-SE" dirty="0"/>
              <a:t>Fri entré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EC0E43EC-A8AD-487C-AAA6-6BB181A503D5}"/>
              </a:ext>
            </a:extLst>
          </p:cNvPr>
          <p:cNvSpPr>
            <a:spLocks noGrp="1"/>
          </p:cNvSpPr>
          <p:nvPr>
            <p:ph type="pic" idx="1" hasCustomPrompt="1"/>
          </p:nvPr>
        </p:nvSpPr>
        <p:spPr>
          <a:xfrm>
            <a:off x="1" y="3"/>
            <a:ext cx="10287002" cy="11763585"/>
          </a:xfrm>
          <a:solidFill>
            <a:schemeClr val="bg1">
              <a:lumMod val="85000"/>
            </a:schemeClr>
          </a:solidFill>
        </p:spPr>
        <p:txBody>
          <a:bodyPr tIns="1620000">
            <a:normAutofit/>
          </a:bodyPr>
          <a:lstStyle>
            <a:lvl1pPr marL="0" indent="0" algn="ctr">
              <a:buNone/>
              <a:defRPr sz="5400"/>
            </a:lvl1pPr>
            <a:lvl2pPr marL="385772" indent="0">
              <a:buNone/>
              <a:defRPr sz="2363"/>
            </a:lvl2pPr>
            <a:lvl3pPr marL="771544" indent="0">
              <a:buNone/>
              <a:defRPr sz="2025"/>
            </a:lvl3pPr>
            <a:lvl4pPr marL="1157317" indent="0">
              <a:buNone/>
              <a:defRPr sz="1688"/>
            </a:lvl4pPr>
            <a:lvl5pPr marL="1543088" indent="0">
              <a:buNone/>
              <a:defRPr sz="1688"/>
            </a:lvl5pPr>
            <a:lvl6pPr marL="1928861" indent="0">
              <a:buNone/>
              <a:defRPr sz="1688"/>
            </a:lvl6pPr>
            <a:lvl7pPr marL="2314632" indent="0">
              <a:buNone/>
              <a:defRPr sz="1688"/>
            </a:lvl7pPr>
            <a:lvl8pPr marL="2700406" indent="0">
              <a:buNone/>
              <a:defRPr sz="1688"/>
            </a:lvl8pPr>
            <a:lvl9pPr marL="3086178" indent="0">
              <a:buNone/>
              <a:defRPr sz="1688"/>
            </a:lvl9pPr>
          </a:lstStyle>
          <a:p>
            <a:r>
              <a:rPr lang="sv-SE" dirty="0"/>
              <a:t>Infoga bild här genom att klicka på ikonen i mitten.</a:t>
            </a:r>
          </a:p>
        </p:txBody>
      </p:sp>
      <p:sp>
        <p:nvSpPr>
          <p:cNvPr id="10" name="Platshållare för sidfot 9">
            <a:extLst>
              <a:ext uri="{FF2B5EF4-FFF2-40B4-BE49-F238E27FC236}">
                <a16:creationId xmlns:a16="http://schemas.microsoft.com/office/drawing/2014/main" id="{54796DD9-BBC4-41B7-BF8D-6169ED8C06AB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12" name="Platshållare för text 11">
            <a:extLst>
              <a:ext uri="{FF2B5EF4-FFF2-40B4-BE49-F238E27FC236}">
                <a16:creationId xmlns:a16="http://schemas.microsoft.com/office/drawing/2014/main" id="{03A570B2-EC8E-4A87-8419-E25EA5304A54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3830341" y="12781280"/>
            <a:ext cx="6066133" cy="3515360"/>
          </a:xfrm>
        </p:spPr>
        <p:txBody>
          <a:bodyPr/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</p:spTree>
    <p:extLst>
      <p:ext uri="{BB962C8B-B14F-4D97-AF65-F5344CB8AC3E}">
        <p14:creationId xmlns:p14="http://schemas.microsoft.com/office/powerpoint/2010/main" val="2873323793"/>
      </p:ext>
    </p:extLst>
  </p:cSld>
  <p:clrMapOvr>
    <a:masterClrMapping/>
  </p:clrMapOvr>
</p:sldLayout>
</file>

<file path=ppt/slideLayouts/slideLayout229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Sto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3EEC8E2-EFE4-4B10-97E0-C229E91AB44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>
            <a:normAutofit/>
          </a:bodyPr>
          <a:lstStyle>
            <a:lvl1pPr>
              <a:defRPr sz="9600"/>
            </a:lvl1pPr>
          </a:lstStyle>
          <a:p>
            <a:r>
              <a:rPr lang="sv-SE" dirty="0"/>
              <a:t>Stor titel</a:t>
            </a:r>
          </a:p>
        </p:txBody>
      </p:sp>
    </p:spTree>
    <p:extLst>
      <p:ext uri="{BB962C8B-B14F-4D97-AF65-F5344CB8AC3E}">
        <p14:creationId xmlns:p14="http://schemas.microsoft.com/office/powerpoint/2010/main" val="3128944253"/>
      </p:ext>
    </p:extLst>
  </p:cSld>
  <p:clrMapOvr>
    <a:masterClrMapping/>
  </p:clrMapOvr>
</p:sldLayout>
</file>

<file path=ppt/slideLayouts/slideLayout23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Schema/matsedel färre datu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7612C9F-79AA-44EB-BEB8-370CA9225D8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90525" y="1525403"/>
            <a:ext cx="9505950" cy="645055"/>
          </a:xfrm>
        </p:spPr>
        <p:txBody>
          <a:bodyPr lIns="0" tIns="0" rIns="0" bIns="0" anchor="t" anchorCtr="0">
            <a:noAutofit/>
          </a:bodyPr>
          <a:lstStyle>
            <a:lvl1pPr algn="ctr">
              <a:defRPr sz="5500"/>
            </a:lvl1pPr>
          </a:lstStyle>
          <a:p>
            <a:r>
              <a:rPr lang="sv-SE" dirty="0"/>
              <a:t>Namn på verksamhet</a:t>
            </a:r>
          </a:p>
        </p:txBody>
      </p:sp>
      <p:sp>
        <p:nvSpPr>
          <p:cNvPr id="51" name="Platshållare för sidfot 3">
            <a:extLst>
              <a:ext uri="{FF2B5EF4-FFF2-40B4-BE49-F238E27FC236}">
                <a16:creationId xmlns:a16="http://schemas.microsoft.com/office/drawing/2014/main" id="{8C549C2B-A32E-452C-853D-ED88DF73100B}"/>
              </a:ext>
            </a:extLst>
          </p:cNvPr>
          <p:cNvSpPr>
            <a:spLocks noGrp="1"/>
          </p:cNvSpPr>
          <p:nvPr>
            <p:ph type="ftr" sz="quarter" idx="25"/>
          </p:nvPr>
        </p:nvSpPr>
        <p:spPr>
          <a:xfrm>
            <a:off x="390525" y="17314332"/>
            <a:ext cx="5842635" cy="645055"/>
          </a:xfrm>
        </p:spPr>
        <p:txBody>
          <a:bodyPr/>
          <a:lstStyle/>
          <a:p>
            <a:endParaRPr lang="sv-SE" dirty="0"/>
          </a:p>
        </p:txBody>
      </p:sp>
      <p:sp>
        <p:nvSpPr>
          <p:cNvPr id="52" name="Platshållare för text 6">
            <a:extLst>
              <a:ext uri="{FF2B5EF4-FFF2-40B4-BE49-F238E27FC236}">
                <a16:creationId xmlns:a16="http://schemas.microsoft.com/office/drawing/2014/main" id="{A740DA9A-192C-467C-844C-55BA1C995008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0525" y="2405179"/>
            <a:ext cx="9505950" cy="645056"/>
          </a:xfrm>
        </p:spPr>
        <p:txBody>
          <a:bodyPr>
            <a:normAutofit/>
          </a:bodyPr>
          <a:lstStyle>
            <a:lvl1pPr algn="ctr">
              <a:defRPr sz="3600"/>
            </a:lvl1pPr>
          </a:lstStyle>
          <a:p>
            <a:pPr lvl="0"/>
            <a:r>
              <a:rPr lang="sv-SE" dirty="0"/>
              <a:t>Händer i </a:t>
            </a:r>
            <a:r>
              <a:rPr lang="sv-SE" dirty="0" err="1"/>
              <a:t>xxMånad</a:t>
            </a:r>
            <a:endParaRPr lang="sv-SE" dirty="0"/>
          </a:p>
        </p:txBody>
      </p:sp>
      <p:sp>
        <p:nvSpPr>
          <p:cNvPr id="3" name="Platshållare för text 10">
            <a:extLst>
              <a:ext uri="{FF2B5EF4-FFF2-40B4-BE49-F238E27FC236}">
                <a16:creationId xmlns:a16="http://schemas.microsoft.com/office/drawing/2014/main" id="{56264C4C-9D3A-5AA4-5E67-000F3C7A87E0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1148842" y="3616427"/>
            <a:ext cx="1953133" cy="1446212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38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00.00</a:t>
            </a:r>
          </a:p>
        </p:txBody>
      </p:sp>
      <p:sp>
        <p:nvSpPr>
          <p:cNvPr id="4" name="Platshållare för text 20">
            <a:extLst>
              <a:ext uri="{FF2B5EF4-FFF2-40B4-BE49-F238E27FC236}">
                <a16:creationId xmlns:a16="http://schemas.microsoft.com/office/drawing/2014/main" id="{D7939B14-D01E-0F60-F200-4F593620AC3D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3406949" y="3616427"/>
            <a:ext cx="6010100" cy="1446212"/>
          </a:xfrm>
        </p:spPr>
        <p:txBody>
          <a:bodyPr>
            <a:normAutofit/>
          </a:bodyPr>
          <a:lstStyle>
            <a:lvl1pPr>
              <a:spcBef>
                <a:spcPts val="600"/>
              </a:spcBef>
              <a:spcAft>
                <a:spcPts val="200"/>
              </a:spcAft>
              <a:defRPr sz="2900" b="1">
                <a:latin typeface="+mj-lt"/>
              </a:defRPr>
            </a:lvl1pPr>
            <a:lvl2pPr>
              <a:lnSpc>
                <a:spcPct val="100000"/>
              </a:lnSpc>
              <a:spcBef>
                <a:spcPts val="100"/>
              </a:spcBef>
              <a:defRPr sz="2900">
                <a:latin typeface="+mn-lt"/>
              </a:defRPr>
            </a:lvl2pPr>
            <a:lvl3pPr>
              <a:lnSpc>
                <a:spcPct val="100000"/>
              </a:lnSpc>
              <a:defRPr sz="2000"/>
            </a:lvl3pPr>
            <a:lvl4pPr>
              <a:lnSpc>
                <a:spcPct val="100000"/>
              </a:lnSpc>
              <a:defRPr sz="2000">
                <a:latin typeface="+mn-lt"/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2000"/>
            </a:lvl5pPr>
          </a:lstStyle>
          <a:p>
            <a:pPr lvl="0"/>
            <a:r>
              <a:rPr lang="sv-SE" dirty="0"/>
              <a:t>Evenemangsrubrik</a:t>
            </a:r>
          </a:p>
          <a:p>
            <a:pPr lvl="1"/>
            <a:r>
              <a:rPr lang="sv-SE" dirty="0"/>
              <a:t>Plats, rum, våning</a:t>
            </a:r>
          </a:p>
          <a:p>
            <a:pPr lvl="1"/>
            <a:r>
              <a:rPr lang="sv-SE" dirty="0"/>
              <a:t>Kl. 14.00</a:t>
            </a:r>
          </a:p>
        </p:txBody>
      </p:sp>
      <p:sp>
        <p:nvSpPr>
          <p:cNvPr id="14" name="Platshållare för text 10">
            <a:extLst>
              <a:ext uri="{FF2B5EF4-FFF2-40B4-BE49-F238E27FC236}">
                <a16:creationId xmlns:a16="http://schemas.microsoft.com/office/drawing/2014/main" id="{5C310928-38C0-4EC9-86BE-CC5CE698FF93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1148842" y="5374361"/>
            <a:ext cx="1953133" cy="1446212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38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00.00</a:t>
            </a:r>
          </a:p>
        </p:txBody>
      </p:sp>
      <p:sp>
        <p:nvSpPr>
          <p:cNvPr id="15" name="Platshållare för text 20">
            <a:extLst>
              <a:ext uri="{FF2B5EF4-FFF2-40B4-BE49-F238E27FC236}">
                <a16:creationId xmlns:a16="http://schemas.microsoft.com/office/drawing/2014/main" id="{3C1F7024-463F-EBF7-E482-AB8033C22A8E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3406949" y="5374361"/>
            <a:ext cx="6010100" cy="1446212"/>
          </a:xfrm>
        </p:spPr>
        <p:txBody>
          <a:bodyPr>
            <a:normAutofit/>
          </a:bodyPr>
          <a:lstStyle>
            <a:lvl1pPr>
              <a:spcBef>
                <a:spcPts val="600"/>
              </a:spcBef>
              <a:spcAft>
                <a:spcPts val="200"/>
              </a:spcAft>
              <a:defRPr sz="2900" b="1">
                <a:latin typeface="+mj-lt"/>
              </a:defRPr>
            </a:lvl1pPr>
            <a:lvl2pPr>
              <a:lnSpc>
                <a:spcPct val="100000"/>
              </a:lnSpc>
              <a:spcBef>
                <a:spcPts val="100"/>
              </a:spcBef>
              <a:defRPr sz="2900">
                <a:latin typeface="+mn-lt"/>
              </a:defRPr>
            </a:lvl2pPr>
            <a:lvl3pPr>
              <a:lnSpc>
                <a:spcPct val="100000"/>
              </a:lnSpc>
              <a:defRPr sz="2000"/>
            </a:lvl3pPr>
            <a:lvl4pPr>
              <a:lnSpc>
                <a:spcPct val="100000"/>
              </a:lnSpc>
              <a:defRPr sz="2000">
                <a:latin typeface="+mn-lt"/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2000"/>
            </a:lvl5pPr>
          </a:lstStyle>
          <a:p>
            <a:pPr lvl="0"/>
            <a:r>
              <a:rPr lang="sv-SE" dirty="0"/>
              <a:t>Evenemangsrubrik</a:t>
            </a:r>
          </a:p>
          <a:p>
            <a:pPr lvl="1"/>
            <a:r>
              <a:rPr lang="sv-SE" dirty="0"/>
              <a:t>Plats, rum, våning</a:t>
            </a:r>
          </a:p>
          <a:p>
            <a:pPr lvl="1"/>
            <a:r>
              <a:rPr lang="sv-SE" dirty="0"/>
              <a:t>Kl. 14.00</a:t>
            </a:r>
          </a:p>
        </p:txBody>
      </p:sp>
      <p:sp>
        <p:nvSpPr>
          <p:cNvPr id="16" name="Platshållare för text 10">
            <a:extLst>
              <a:ext uri="{FF2B5EF4-FFF2-40B4-BE49-F238E27FC236}">
                <a16:creationId xmlns:a16="http://schemas.microsoft.com/office/drawing/2014/main" id="{229317C1-2E23-F779-0B06-B714F1D1D980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1148842" y="7132295"/>
            <a:ext cx="1953133" cy="1446212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38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00.00</a:t>
            </a:r>
          </a:p>
        </p:txBody>
      </p:sp>
      <p:sp>
        <p:nvSpPr>
          <p:cNvPr id="17" name="Platshållare för text 20">
            <a:extLst>
              <a:ext uri="{FF2B5EF4-FFF2-40B4-BE49-F238E27FC236}">
                <a16:creationId xmlns:a16="http://schemas.microsoft.com/office/drawing/2014/main" id="{C2D6182D-EF11-D4D4-46FC-0884E036D793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3406949" y="7132295"/>
            <a:ext cx="6010100" cy="1446212"/>
          </a:xfrm>
        </p:spPr>
        <p:txBody>
          <a:bodyPr>
            <a:normAutofit/>
          </a:bodyPr>
          <a:lstStyle>
            <a:lvl1pPr>
              <a:spcBef>
                <a:spcPts val="600"/>
              </a:spcBef>
              <a:spcAft>
                <a:spcPts val="200"/>
              </a:spcAft>
              <a:defRPr sz="2900" b="1">
                <a:latin typeface="+mj-lt"/>
              </a:defRPr>
            </a:lvl1pPr>
            <a:lvl2pPr>
              <a:lnSpc>
                <a:spcPct val="100000"/>
              </a:lnSpc>
              <a:spcBef>
                <a:spcPts val="100"/>
              </a:spcBef>
              <a:defRPr sz="2900">
                <a:latin typeface="+mn-lt"/>
              </a:defRPr>
            </a:lvl2pPr>
            <a:lvl3pPr>
              <a:lnSpc>
                <a:spcPct val="100000"/>
              </a:lnSpc>
              <a:defRPr sz="2000"/>
            </a:lvl3pPr>
            <a:lvl4pPr>
              <a:lnSpc>
                <a:spcPct val="100000"/>
              </a:lnSpc>
              <a:defRPr sz="2000">
                <a:latin typeface="+mn-lt"/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2000"/>
            </a:lvl5pPr>
          </a:lstStyle>
          <a:p>
            <a:pPr lvl="0"/>
            <a:r>
              <a:rPr lang="sv-SE" dirty="0"/>
              <a:t>Evenemangsrubrik</a:t>
            </a:r>
          </a:p>
          <a:p>
            <a:pPr lvl="1"/>
            <a:r>
              <a:rPr lang="sv-SE" dirty="0"/>
              <a:t>Plats, rum, våning</a:t>
            </a:r>
          </a:p>
          <a:p>
            <a:pPr lvl="1"/>
            <a:r>
              <a:rPr lang="sv-SE" dirty="0"/>
              <a:t>Kl. 14.00</a:t>
            </a:r>
          </a:p>
        </p:txBody>
      </p:sp>
      <p:sp>
        <p:nvSpPr>
          <p:cNvPr id="18" name="Platshållare för text 10">
            <a:extLst>
              <a:ext uri="{FF2B5EF4-FFF2-40B4-BE49-F238E27FC236}">
                <a16:creationId xmlns:a16="http://schemas.microsoft.com/office/drawing/2014/main" id="{EA89854C-90FB-5E9B-53CE-90B3817ABE67}"/>
              </a:ext>
            </a:extLst>
          </p:cNvPr>
          <p:cNvSpPr>
            <a:spLocks noGrp="1"/>
          </p:cNvSpPr>
          <p:nvPr>
            <p:ph type="body" sz="quarter" idx="44" hasCustomPrompt="1"/>
          </p:nvPr>
        </p:nvSpPr>
        <p:spPr>
          <a:xfrm>
            <a:off x="1148842" y="8890229"/>
            <a:ext cx="1953133" cy="1446212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38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00.00</a:t>
            </a:r>
          </a:p>
        </p:txBody>
      </p:sp>
      <p:sp>
        <p:nvSpPr>
          <p:cNvPr id="19" name="Platshållare för text 20">
            <a:extLst>
              <a:ext uri="{FF2B5EF4-FFF2-40B4-BE49-F238E27FC236}">
                <a16:creationId xmlns:a16="http://schemas.microsoft.com/office/drawing/2014/main" id="{90F97D79-C0D5-0146-759C-D0172056D227}"/>
              </a:ext>
            </a:extLst>
          </p:cNvPr>
          <p:cNvSpPr>
            <a:spLocks noGrp="1"/>
          </p:cNvSpPr>
          <p:nvPr>
            <p:ph type="body" sz="quarter" idx="45" hasCustomPrompt="1"/>
          </p:nvPr>
        </p:nvSpPr>
        <p:spPr>
          <a:xfrm>
            <a:off x="3406949" y="8890229"/>
            <a:ext cx="6010100" cy="1446212"/>
          </a:xfrm>
        </p:spPr>
        <p:txBody>
          <a:bodyPr>
            <a:normAutofit/>
          </a:bodyPr>
          <a:lstStyle>
            <a:lvl1pPr>
              <a:spcBef>
                <a:spcPts val="600"/>
              </a:spcBef>
              <a:spcAft>
                <a:spcPts val="200"/>
              </a:spcAft>
              <a:defRPr sz="2900" b="1">
                <a:latin typeface="+mj-lt"/>
              </a:defRPr>
            </a:lvl1pPr>
            <a:lvl2pPr>
              <a:lnSpc>
                <a:spcPct val="100000"/>
              </a:lnSpc>
              <a:spcBef>
                <a:spcPts val="100"/>
              </a:spcBef>
              <a:defRPr sz="2900">
                <a:latin typeface="+mn-lt"/>
              </a:defRPr>
            </a:lvl2pPr>
            <a:lvl3pPr>
              <a:lnSpc>
                <a:spcPct val="100000"/>
              </a:lnSpc>
              <a:defRPr sz="2000"/>
            </a:lvl3pPr>
            <a:lvl4pPr>
              <a:lnSpc>
                <a:spcPct val="100000"/>
              </a:lnSpc>
              <a:defRPr sz="2000">
                <a:latin typeface="+mn-lt"/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2000"/>
            </a:lvl5pPr>
          </a:lstStyle>
          <a:p>
            <a:pPr lvl="0"/>
            <a:r>
              <a:rPr lang="sv-SE" dirty="0"/>
              <a:t>Evenemangsrubrik</a:t>
            </a:r>
          </a:p>
          <a:p>
            <a:pPr lvl="1"/>
            <a:r>
              <a:rPr lang="sv-SE" dirty="0"/>
              <a:t>Plats, rum, våning</a:t>
            </a:r>
          </a:p>
          <a:p>
            <a:pPr lvl="1"/>
            <a:r>
              <a:rPr lang="sv-SE" dirty="0"/>
              <a:t>Kl. 14.00</a:t>
            </a:r>
          </a:p>
        </p:txBody>
      </p:sp>
      <p:sp>
        <p:nvSpPr>
          <p:cNvPr id="20" name="Platshållare för text 10">
            <a:extLst>
              <a:ext uri="{FF2B5EF4-FFF2-40B4-BE49-F238E27FC236}">
                <a16:creationId xmlns:a16="http://schemas.microsoft.com/office/drawing/2014/main" id="{D921A685-6A6C-A357-71D9-F97BCC76FA01}"/>
              </a:ext>
            </a:extLst>
          </p:cNvPr>
          <p:cNvSpPr>
            <a:spLocks noGrp="1"/>
          </p:cNvSpPr>
          <p:nvPr>
            <p:ph type="body" sz="quarter" idx="46" hasCustomPrompt="1"/>
          </p:nvPr>
        </p:nvSpPr>
        <p:spPr>
          <a:xfrm>
            <a:off x="1148842" y="10648163"/>
            <a:ext cx="1953133" cy="1446212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38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00.00</a:t>
            </a:r>
          </a:p>
        </p:txBody>
      </p:sp>
      <p:sp>
        <p:nvSpPr>
          <p:cNvPr id="22" name="Platshållare för text 20">
            <a:extLst>
              <a:ext uri="{FF2B5EF4-FFF2-40B4-BE49-F238E27FC236}">
                <a16:creationId xmlns:a16="http://schemas.microsoft.com/office/drawing/2014/main" id="{D266D2D6-D69D-9EC6-98F5-C1BE5FD7E9D8}"/>
              </a:ext>
            </a:extLst>
          </p:cNvPr>
          <p:cNvSpPr>
            <a:spLocks noGrp="1"/>
          </p:cNvSpPr>
          <p:nvPr>
            <p:ph type="body" sz="quarter" idx="47" hasCustomPrompt="1"/>
          </p:nvPr>
        </p:nvSpPr>
        <p:spPr>
          <a:xfrm>
            <a:off x="3406949" y="10648163"/>
            <a:ext cx="6010100" cy="1446212"/>
          </a:xfrm>
        </p:spPr>
        <p:txBody>
          <a:bodyPr>
            <a:normAutofit/>
          </a:bodyPr>
          <a:lstStyle>
            <a:lvl1pPr>
              <a:spcBef>
                <a:spcPts val="600"/>
              </a:spcBef>
              <a:spcAft>
                <a:spcPts val="200"/>
              </a:spcAft>
              <a:defRPr sz="2900" b="1">
                <a:latin typeface="+mj-lt"/>
              </a:defRPr>
            </a:lvl1pPr>
            <a:lvl2pPr>
              <a:lnSpc>
                <a:spcPct val="100000"/>
              </a:lnSpc>
              <a:spcBef>
                <a:spcPts val="100"/>
              </a:spcBef>
              <a:defRPr sz="2900">
                <a:latin typeface="+mn-lt"/>
              </a:defRPr>
            </a:lvl2pPr>
            <a:lvl3pPr>
              <a:lnSpc>
                <a:spcPct val="100000"/>
              </a:lnSpc>
              <a:defRPr sz="2000"/>
            </a:lvl3pPr>
            <a:lvl4pPr>
              <a:lnSpc>
                <a:spcPct val="100000"/>
              </a:lnSpc>
              <a:defRPr sz="2000">
                <a:latin typeface="+mn-lt"/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2000"/>
            </a:lvl5pPr>
          </a:lstStyle>
          <a:p>
            <a:pPr lvl="0"/>
            <a:r>
              <a:rPr lang="sv-SE" dirty="0"/>
              <a:t>Evenemangsrubrik</a:t>
            </a:r>
          </a:p>
          <a:p>
            <a:pPr lvl="1"/>
            <a:r>
              <a:rPr lang="sv-SE" dirty="0"/>
              <a:t>Plats, rum, våning</a:t>
            </a:r>
          </a:p>
          <a:p>
            <a:pPr lvl="1"/>
            <a:r>
              <a:rPr lang="sv-SE" dirty="0"/>
              <a:t>Kl. 14.00</a:t>
            </a:r>
          </a:p>
        </p:txBody>
      </p:sp>
      <p:sp>
        <p:nvSpPr>
          <p:cNvPr id="23" name="Platshållare för text 10">
            <a:extLst>
              <a:ext uri="{FF2B5EF4-FFF2-40B4-BE49-F238E27FC236}">
                <a16:creationId xmlns:a16="http://schemas.microsoft.com/office/drawing/2014/main" id="{FEB13692-DDC1-9342-F1B0-7E61ECFD3F2A}"/>
              </a:ext>
            </a:extLst>
          </p:cNvPr>
          <p:cNvSpPr>
            <a:spLocks noGrp="1"/>
          </p:cNvSpPr>
          <p:nvPr>
            <p:ph type="body" sz="quarter" idx="48" hasCustomPrompt="1"/>
          </p:nvPr>
        </p:nvSpPr>
        <p:spPr>
          <a:xfrm>
            <a:off x="1148842" y="12406097"/>
            <a:ext cx="1953133" cy="1446212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38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00.00</a:t>
            </a:r>
          </a:p>
        </p:txBody>
      </p:sp>
      <p:sp>
        <p:nvSpPr>
          <p:cNvPr id="24" name="Platshållare för text 20">
            <a:extLst>
              <a:ext uri="{FF2B5EF4-FFF2-40B4-BE49-F238E27FC236}">
                <a16:creationId xmlns:a16="http://schemas.microsoft.com/office/drawing/2014/main" id="{AD61D9BB-F7F0-7CD7-1E92-9C736292EB4C}"/>
              </a:ext>
            </a:extLst>
          </p:cNvPr>
          <p:cNvSpPr>
            <a:spLocks noGrp="1"/>
          </p:cNvSpPr>
          <p:nvPr>
            <p:ph type="body" sz="quarter" idx="49" hasCustomPrompt="1"/>
          </p:nvPr>
        </p:nvSpPr>
        <p:spPr>
          <a:xfrm>
            <a:off x="3406949" y="12406097"/>
            <a:ext cx="6010100" cy="1446212"/>
          </a:xfrm>
        </p:spPr>
        <p:txBody>
          <a:bodyPr>
            <a:normAutofit/>
          </a:bodyPr>
          <a:lstStyle>
            <a:lvl1pPr>
              <a:spcBef>
                <a:spcPts val="600"/>
              </a:spcBef>
              <a:spcAft>
                <a:spcPts val="200"/>
              </a:spcAft>
              <a:defRPr sz="2900" b="1">
                <a:latin typeface="+mj-lt"/>
              </a:defRPr>
            </a:lvl1pPr>
            <a:lvl2pPr>
              <a:lnSpc>
                <a:spcPct val="100000"/>
              </a:lnSpc>
              <a:spcBef>
                <a:spcPts val="100"/>
              </a:spcBef>
              <a:defRPr sz="2900">
                <a:latin typeface="+mn-lt"/>
              </a:defRPr>
            </a:lvl2pPr>
            <a:lvl3pPr>
              <a:lnSpc>
                <a:spcPct val="100000"/>
              </a:lnSpc>
              <a:defRPr sz="2000"/>
            </a:lvl3pPr>
            <a:lvl4pPr>
              <a:lnSpc>
                <a:spcPct val="100000"/>
              </a:lnSpc>
              <a:defRPr sz="2000">
                <a:latin typeface="+mn-lt"/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2000"/>
            </a:lvl5pPr>
          </a:lstStyle>
          <a:p>
            <a:pPr lvl="0"/>
            <a:r>
              <a:rPr lang="sv-SE" dirty="0"/>
              <a:t>Evenemangsrubrik</a:t>
            </a:r>
          </a:p>
          <a:p>
            <a:pPr lvl="1"/>
            <a:r>
              <a:rPr lang="sv-SE" dirty="0"/>
              <a:t>Plats, rum, våning</a:t>
            </a:r>
          </a:p>
          <a:p>
            <a:pPr lvl="1"/>
            <a:r>
              <a:rPr lang="sv-SE" dirty="0"/>
              <a:t>Kl. 14.00</a:t>
            </a:r>
          </a:p>
        </p:txBody>
      </p:sp>
      <p:sp>
        <p:nvSpPr>
          <p:cNvPr id="25" name="Platshållare för text 10">
            <a:extLst>
              <a:ext uri="{FF2B5EF4-FFF2-40B4-BE49-F238E27FC236}">
                <a16:creationId xmlns:a16="http://schemas.microsoft.com/office/drawing/2014/main" id="{39156941-D993-F2C5-F858-57321B421753}"/>
              </a:ext>
            </a:extLst>
          </p:cNvPr>
          <p:cNvSpPr>
            <a:spLocks noGrp="1"/>
          </p:cNvSpPr>
          <p:nvPr>
            <p:ph type="body" sz="quarter" idx="50" hasCustomPrompt="1"/>
          </p:nvPr>
        </p:nvSpPr>
        <p:spPr>
          <a:xfrm>
            <a:off x="1148842" y="14164031"/>
            <a:ext cx="1953133" cy="1446212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38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00.00</a:t>
            </a:r>
          </a:p>
        </p:txBody>
      </p:sp>
      <p:sp>
        <p:nvSpPr>
          <p:cNvPr id="26" name="Platshållare för text 20">
            <a:extLst>
              <a:ext uri="{FF2B5EF4-FFF2-40B4-BE49-F238E27FC236}">
                <a16:creationId xmlns:a16="http://schemas.microsoft.com/office/drawing/2014/main" id="{4E48246E-193E-7925-E7A1-64E33FB80E88}"/>
              </a:ext>
            </a:extLst>
          </p:cNvPr>
          <p:cNvSpPr>
            <a:spLocks noGrp="1"/>
          </p:cNvSpPr>
          <p:nvPr>
            <p:ph type="body" sz="quarter" idx="51" hasCustomPrompt="1"/>
          </p:nvPr>
        </p:nvSpPr>
        <p:spPr>
          <a:xfrm>
            <a:off x="3406949" y="14164031"/>
            <a:ext cx="6010100" cy="1446212"/>
          </a:xfrm>
        </p:spPr>
        <p:txBody>
          <a:bodyPr>
            <a:normAutofit/>
          </a:bodyPr>
          <a:lstStyle>
            <a:lvl1pPr>
              <a:spcBef>
                <a:spcPts val="600"/>
              </a:spcBef>
              <a:spcAft>
                <a:spcPts val="200"/>
              </a:spcAft>
              <a:defRPr sz="2900" b="1">
                <a:latin typeface="+mj-lt"/>
              </a:defRPr>
            </a:lvl1pPr>
            <a:lvl2pPr>
              <a:lnSpc>
                <a:spcPct val="100000"/>
              </a:lnSpc>
              <a:spcBef>
                <a:spcPts val="100"/>
              </a:spcBef>
              <a:defRPr sz="2900">
                <a:latin typeface="+mn-lt"/>
              </a:defRPr>
            </a:lvl2pPr>
            <a:lvl3pPr>
              <a:lnSpc>
                <a:spcPct val="100000"/>
              </a:lnSpc>
              <a:defRPr sz="2000"/>
            </a:lvl3pPr>
            <a:lvl4pPr>
              <a:lnSpc>
                <a:spcPct val="100000"/>
              </a:lnSpc>
              <a:defRPr sz="2000">
                <a:latin typeface="+mn-lt"/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2000"/>
            </a:lvl5pPr>
          </a:lstStyle>
          <a:p>
            <a:pPr lvl="0"/>
            <a:r>
              <a:rPr lang="sv-SE" dirty="0"/>
              <a:t>Evenemangsrubrik</a:t>
            </a:r>
          </a:p>
          <a:p>
            <a:pPr lvl="1"/>
            <a:r>
              <a:rPr lang="sv-SE" dirty="0"/>
              <a:t>Plats, rum, våning</a:t>
            </a:r>
          </a:p>
          <a:p>
            <a:pPr lvl="1"/>
            <a:r>
              <a:rPr lang="sv-SE" dirty="0"/>
              <a:t>Kl. 14.00</a:t>
            </a:r>
          </a:p>
        </p:txBody>
      </p:sp>
    </p:spTree>
    <p:extLst>
      <p:ext uri="{BB962C8B-B14F-4D97-AF65-F5344CB8AC3E}">
        <p14:creationId xmlns:p14="http://schemas.microsoft.com/office/powerpoint/2010/main" val="740644571"/>
      </p:ext>
    </p:extLst>
  </p:cSld>
  <p:clrMapOvr>
    <a:masterClrMapping/>
  </p:clrMapOvr>
</p:sldLayout>
</file>

<file path=ppt/slideLayouts/slideLayout230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Bild m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63D85C5-BD3F-4F54-B177-894B8B6BA1C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5900" y="10420913"/>
            <a:ext cx="7315200" cy="1100879"/>
          </a:xfrm>
        </p:spPr>
        <p:txBody>
          <a:bodyPr lIns="0" tIns="0" rIns="0" bIns="0" anchor="t" anchorCtr="0">
            <a:noAutofit/>
          </a:bodyPr>
          <a:lstStyle>
            <a:lvl1pPr>
              <a:defRPr sz="8000"/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8D86039D-5DF3-4D3D-ABBC-29AE51F93569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1485900" y="11916198"/>
            <a:ext cx="7315200" cy="4017222"/>
          </a:xfrm>
        </p:spPr>
        <p:txBody>
          <a:bodyPr>
            <a:noAutofit/>
          </a:bodyPr>
          <a:lstStyle>
            <a:lvl1pPr marL="0" indent="0">
              <a:buNone/>
              <a:defRPr sz="3600"/>
            </a:lvl1pPr>
            <a:lvl2pPr marL="385772" indent="0">
              <a:buNone/>
              <a:defRPr sz="1181"/>
            </a:lvl2pPr>
            <a:lvl3pPr marL="771544" indent="0">
              <a:buNone/>
              <a:defRPr sz="1013"/>
            </a:lvl3pPr>
            <a:lvl4pPr marL="1157317" indent="0">
              <a:buNone/>
              <a:defRPr sz="844"/>
            </a:lvl4pPr>
            <a:lvl5pPr marL="1543088" indent="0">
              <a:buNone/>
              <a:defRPr sz="844"/>
            </a:lvl5pPr>
            <a:lvl6pPr marL="1928861" indent="0">
              <a:buNone/>
              <a:defRPr sz="844"/>
            </a:lvl6pPr>
            <a:lvl7pPr marL="2314632" indent="0">
              <a:buNone/>
              <a:defRPr sz="844"/>
            </a:lvl7pPr>
            <a:lvl8pPr marL="2700406" indent="0">
              <a:buNone/>
              <a:defRPr sz="844"/>
            </a:lvl8pPr>
            <a:lvl9pPr marL="3086178" indent="0">
              <a:buNone/>
              <a:defRPr sz="844"/>
            </a:lvl9pPr>
          </a:lstStyle>
          <a:p>
            <a:pPr lvl="0"/>
            <a:r>
              <a:rPr lang="sv-SE" dirty="0"/>
              <a:t>Skriv text här</a:t>
            </a:r>
          </a:p>
        </p:txBody>
      </p:sp>
      <p:sp>
        <p:nvSpPr>
          <p:cNvPr id="9" name="Platshållare för bild 8">
            <a:extLst>
              <a:ext uri="{FF2B5EF4-FFF2-40B4-BE49-F238E27FC236}">
                <a16:creationId xmlns:a16="http://schemas.microsoft.com/office/drawing/2014/main" id="{36478D41-85B2-4C52-AAD9-FBB6478B2BE9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-1"/>
            <a:ext cx="10287000" cy="9720000"/>
          </a:xfrm>
          <a:solidFill>
            <a:schemeClr val="bg1">
              <a:lumMod val="85000"/>
            </a:schemeClr>
          </a:solidFill>
        </p:spPr>
        <p:txBody>
          <a:bodyPr/>
          <a:lstStyle>
            <a:lvl1pPr>
              <a:defRPr/>
            </a:lvl1pPr>
          </a:lstStyle>
          <a:p>
            <a:r>
              <a:rPr lang="sv-SE" dirty="0"/>
              <a:t>Plats för illustration</a:t>
            </a:r>
          </a:p>
        </p:txBody>
      </p:sp>
      <p:sp>
        <p:nvSpPr>
          <p:cNvPr id="10" name="Platshållare för sidfot 9">
            <a:extLst>
              <a:ext uri="{FF2B5EF4-FFF2-40B4-BE49-F238E27FC236}">
                <a16:creationId xmlns:a16="http://schemas.microsoft.com/office/drawing/2014/main" id="{7A774E3A-F099-4D1C-9E8F-4C7DEA2EB1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27446601"/>
      </p:ext>
    </p:extLst>
  </p:cSld>
  <p:clrMapOvr>
    <a:masterClrMapping/>
  </p:clrMapOvr>
</p:sldLayout>
</file>

<file path=ppt/slideLayouts/slideLayout231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Text med bild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63D85C5-BD3F-4F54-B177-894B8B6BA1C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5900" y="1015558"/>
            <a:ext cx="7315200" cy="2528994"/>
          </a:xfrm>
        </p:spPr>
        <p:txBody>
          <a:bodyPr lIns="0" tIns="0" rIns="0" bIns="0" anchor="b" anchorCtr="0">
            <a:noAutofit/>
          </a:bodyPr>
          <a:lstStyle>
            <a:lvl1pPr>
              <a:defRPr sz="8000"/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8D86039D-5DF3-4D3D-ABBC-29AE51F93569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1485900" y="3716637"/>
            <a:ext cx="7315200" cy="2811428"/>
          </a:xfrm>
        </p:spPr>
        <p:txBody>
          <a:bodyPr>
            <a:noAutofit/>
          </a:bodyPr>
          <a:lstStyle>
            <a:lvl1pPr marL="0" indent="0">
              <a:buNone/>
              <a:defRPr sz="3600"/>
            </a:lvl1pPr>
            <a:lvl2pPr marL="385772" indent="0">
              <a:buNone/>
              <a:defRPr sz="1181"/>
            </a:lvl2pPr>
            <a:lvl3pPr marL="771544" indent="0">
              <a:buNone/>
              <a:defRPr sz="1013"/>
            </a:lvl3pPr>
            <a:lvl4pPr marL="1157317" indent="0">
              <a:buNone/>
              <a:defRPr sz="844"/>
            </a:lvl4pPr>
            <a:lvl5pPr marL="1543088" indent="0">
              <a:buNone/>
              <a:defRPr sz="844"/>
            </a:lvl5pPr>
            <a:lvl6pPr marL="1928861" indent="0">
              <a:buNone/>
              <a:defRPr sz="844"/>
            </a:lvl6pPr>
            <a:lvl7pPr marL="2314632" indent="0">
              <a:buNone/>
              <a:defRPr sz="844"/>
            </a:lvl7pPr>
            <a:lvl8pPr marL="2700406" indent="0">
              <a:buNone/>
              <a:defRPr sz="844"/>
            </a:lvl8pPr>
            <a:lvl9pPr marL="3086178" indent="0">
              <a:buNone/>
              <a:defRPr sz="844"/>
            </a:lvl9pPr>
          </a:lstStyle>
          <a:p>
            <a:pPr lvl="0"/>
            <a:r>
              <a:rPr lang="sv-SE" dirty="0"/>
              <a:t>Skriv text här</a:t>
            </a:r>
          </a:p>
        </p:txBody>
      </p:sp>
      <p:sp>
        <p:nvSpPr>
          <p:cNvPr id="9" name="Platshållare för bild 8">
            <a:extLst>
              <a:ext uri="{FF2B5EF4-FFF2-40B4-BE49-F238E27FC236}">
                <a16:creationId xmlns:a16="http://schemas.microsoft.com/office/drawing/2014/main" id="{36478D41-85B2-4C52-AAD9-FBB6478B2BE9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7086017"/>
            <a:ext cx="10287000" cy="9720000"/>
          </a:xfrm>
          <a:solidFill>
            <a:schemeClr val="bg1">
              <a:lumMod val="85000"/>
            </a:schemeClr>
          </a:solidFill>
        </p:spPr>
        <p:txBody>
          <a:bodyPr/>
          <a:lstStyle>
            <a:lvl1pPr>
              <a:defRPr/>
            </a:lvl1pPr>
          </a:lstStyle>
          <a:p>
            <a:r>
              <a:rPr lang="sv-SE" dirty="0"/>
              <a:t>Plats för illustration</a:t>
            </a:r>
          </a:p>
        </p:txBody>
      </p:sp>
      <p:sp>
        <p:nvSpPr>
          <p:cNvPr id="10" name="Platshållare för sidfot 9">
            <a:extLst>
              <a:ext uri="{FF2B5EF4-FFF2-40B4-BE49-F238E27FC236}">
                <a16:creationId xmlns:a16="http://schemas.microsoft.com/office/drawing/2014/main" id="{7A774E3A-F099-4D1C-9E8F-4C7DEA2EB1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022810002"/>
      </p:ext>
    </p:extLst>
  </p:cSld>
  <p:clrMapOvr>
    <a:masterClrMapping/>
  </p:clrMapOvr>
</p:sldLayout>
</file>

<file path=ppt/slideLayouts/slideLayout232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Illustration m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63D85C5-BD3F-4F54-B177-894B8B6BA1C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5900" y="9392213"/>
            <a:ext cx="7315200" cy="1100879"/>
          </a:xfrm>
        </p:spPr>
        <p:txBody>
          <a:bodyPr lIns="0" tIns="0" rIns="0" bIns="0" anchor="t" anchorCtr="0">
            <a:noAutofit/>
          </a:bodyPr>
          <a:lstStyle>
            <a:lvl1pPr>
              <a:defRPr sz="8000"/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8D86039D-5DF3-4D3D-ABBC-29AE51F93569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1485900" y="10887498"/>
            <a:ext cx="7315200" cy="4017222"/>
          </a:xfrm>
        </p:spPr>
        <p:txBody>
          <a:bodyPr>
            <a:noAutofit/>
          </a:bodyPr>
          <a:lstStyle>
            <a:lvl1pPr marL="0" indent="0">
              <a:buNone/>
              <a:defRPr sz="3600"/>
            </a:lvl1pPr>
            <a:lvl2pPr marL="385772" indent="0">
              <a:buNone/>
              <a:defRPr sz="1181"/>
            </a:lvl2pPr>
            <a:lvl3pPr marL="771544" indent="0">
              <a:buNone/>
              <a:defRPr sz="1013"/>
            </a:lvl3pPr>
            <a:lvl4pPr marL="1157317" indent="0">
              <a:buNone/>
              <a:defRPr sz="844"/>
            </a:lvl4pPr>
            <a:lvl5pPr marL="1543088" indent="0">
              <a:buNone/>
              <a:defRPr sz="844"/>
            </a:lvl5pPr>
            <a:lvl6pPr marL="1928861" indent="0">
              <a:buNone/>
              <a:defRPr sz="844"/>
            </a:lvl6pPr>
            <a:lvl7pPr marL="2314632" indent="0">
              <a:buNone/>
              <a:defRPr sz="844"/>
            </a:lvl7pPr>
            <a:lvl8pPr marL="2700406" indent="0">
              <a:buNone/>
              <a:defRPr sz="844"/>
            </a:lvl8pPr>
            <a:lvl9pPr marL="3086178" indent="0">
              <a:buNone/>
              <a:defRPr sz="844"/>
            </a:lvl9pPr>
          </a:lstStyle>
          <a:p>
            <a:pPr lvl="0"/>
            <a:r>
              <a:rPr lang="sv-SE" dirty="0"/>
              <a:t>Skriv text här</a:t>
            </a:r>
          </a:p>
        </p:txBody>
      </p:sp>
      <p:sp>
        <p:nvSpPr>
          <p:cNvPr id="9" name="Platshållare för bild 8">
            <a:extLst>
              <a:ext uri="{FF2B5EF4-FFF2-40B4-BE49-F238E27FC236}">
                <a16:creationId xmlns:a16="http://schemas.microsoft.com/office/drawing/2014/main" id="{36478D41-85B2-4C52-AAD9-FBB6478B2BE9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1485900" y="1956014"/>
            <a:ext cx="7315200" cy="6526247"/>
          </a:xfrm>
        </p:spPr>
        <p:txBody>
          <a:bodyPr/>
          <a:lstStyle>
            <a:lvl1pPr>
              <a:defRPr/>
            </a:lvl1pPr>
          </a:lstStyle>
          <a:p>
            <a:r>
              <a:rPr lang="sv-SE" dirty="0"/>
              <a:t>Plats för illustration</a:t>
            </a:r>
          </a:p>
        </p:txBody>
      </p:sp>
      <p:sp>
        <p:nvSpPr>
          <p:cNvPr id="10" name="Platshållare för sidfot 9">
            <a:extLst>
              <a:ext uri="{FF2B5EF4-FFF2-40B4-BE49-F238E27FC236}">
                <a16:creationId xmlns:a16="http://schemas.microsoft.com/office/drawing/2014/main" id="{7A774E3A-F099-4D1C-9E8F-4C7DEA2EB1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660705602"/>
      </p:ext>
    </p:extLst>
  </p:cSld>
  <p:clrMapOvr>
    <a:masterClrMapping/>
  </p:clrMapOvr>
</p:sldLayout>
</file>

<file path=ppt/slideLayouts/slideLayout233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Text med illustration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63D85C5-BD3F-4F54-B177-894B8B6BA1C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5900" y="2282401"/>
            <a:ext cx="7315200" cy="2528994"/>
          </a:xfrm>
        </p:spPr>
        <p:txBody>
          <a:bodyPr lIns="0" tIns="0" rIns="0" bIns="0" anchor="b" anchorCtr="0">
            <a:noAutofit/>
          </a:bodyPr>
          <a:lstStyle>
            <a:lvl1pPr>
              <a:defRPr sz="8000"/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8D86039D-5DF3-4D3D-ABBC-29AE51F93569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1485900" y="4983480"/>
            <a:ext cx="7315200" cy="2811428"/>
          </a:xfrm>
        </p:spPr>
        <p:txBody>
          <a:bodyPr>
            <a:noAutofit/>
          </a:bodyPr>
          <a:lstStyle>
            <a:lvl1pPr marL="0" indent="0">
              <a:buNone/>
              <a:defRPr sz="3600"/>
            </a:lvl1pPr>
            <a:lvl2pPr marL="385772" indent="0">
              <a:buNone/>
              <a:defRPr sz="1181"/>
            </a:lvl2pPr>
            <a:lvl3pPr marL="771544" indent="0">
              <a:buNone/>
              <a:defRPr sz="1013"/>
            </a:lvl3pPr>
            <a:lvl4pPr marL="1157317" indent="0">
              <a:buNone/>
              <a:defRPr sz="844"/>
            </a:lvl4pPr>
            <a:lvl5pPr marL="1543088" indent="0">
              <a:buNone/>
              <a:defRPr sz="844"/>
            </a:lvl5pPr>
            <a:lvl6pPr marL="1928861" indent="0">
              <a:buNone/>
              <a:defRPr sz="844"/>
            </a:lvl6pPr>
            <a:lvl7pPr marL="2314632" indent="0">
              <a:buNone/>
              <a:defRPr sz="844"/>
            </a:lvl7pPr>
            <a:lvl8pPr marL="2700406" indent="0">
              <a:buNone/>
              <a:defRPr sz="844"/>
            </a:lvl8pPr>
            <a:lvl9pPr marL="3086178" indent="0">
              <a:buNone/>
              <a:defRPr sz="844"/>
            </a:lvl9pPr>
          </a:lstStyle>
          <a:p>
            <a:pPr lvl="0"/>
            <a:r>
              <a:rPr lang="sv-SE" dirty="0"/>
              <a:t>Skriv text här</a:t>
            </a:r>
          </a:p>
        </p:txBody>
      </p:sp>
      <p:sp>
        <p:nvSpPr>
          <p:cNvPr id="9" name="Platshållare för bild 8">
            <a:extLst>
              <a:ext uri="{FF2B5EF4-FFF2-40B4-BE49-F238E27FC236}">
                <a16:creationId xmlns:a16="http://schemas.microsoft.com/office/drawing/2014/main" id="{36478D41-85B2-4C52-AAD9-FBB6478B2BE9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1485900" y="8378473"/>
            <a:ext cx="7315200" cy="6526247"/>
          </a:xfrm>
        </p:spPr>
        <p:txBody>
          <a:bodyPr/>
          <a:lstStyle>
            <a:lvl1pPr>
              <a:defRPr/>
            </a:lvl1pPr>
          </a:lstStyle>
          <a:p>
            <a:r>
              <a:rPr lang="sv-SE" dirty="0"/>
              <a:t>Plats för illustration</a:t>
            </a:r>
          </a:p>
        </p:txBody>
      </p:sp>
      <p:sp>
        <p:nvSpPr>
          <p:cNvPr id="10" name="Platshållare för sidfot 9">
            <a:extLst>
              <a:ext uri="{FF2B5EF4-FFF2-40B4-BE49-F238E27FC236}">
                <a16:creationId xmlns:a16="http://schemas.microsoft.com/office/drawing/2014/main" id="{7A774E3A-F099-4D1C-9E8F-4C7DEA2EB1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226179604"/>
      </p:ext>
    </p:extLst>
  </p:cSld>
  <p:clrMapOvr>
    <a:masterClrMapping/>
  </p:clrMapOvr>
</p:sldLayout>
</file>

<file path=ppt/slideLayouts/slideLayout234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1_Evenemang me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A4A4EAE-A29C-4F2B-A68F-93CCDA6AD7C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173219" y="12757045"/>
            <a:ext cx="5069841" cy="863600"/>
          </a:xfrm>
        </p:spPr>
        <p:txBody>
          <a:bodyPr lIns="0" tIns="0" rIns="0" bIns="0" anchor="t" anchorCtr="0">
            <a:noAutofit/>
          </a:bodyPr>
          <a:lstStyle>
            <a:lvl1pPr>
              <a:defRPr sz="5400"/>
            </a:lvl1pPr>
          </a:lstStyle>
          <a:p>
            <a:r>
              <a:rPr lang="sv-SE" dirty="0"/>
              <a:t>Rubrik/</a:t>
            </a:r>
            <a:r>
              <a:rPr lang="sv-SE" dirty="0" err="1"/>
              <a:t>Lorem</a:t>
            </a:r>
            <a:endParaRPr lang="sv-SE" dirty="0"/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EC0E43EC-A8AD-487C-AAA6-6BB181A503D5}"/>
              </a:ext>
            </a:extLst>
          </p:cNvPr>
          <p:cNvSpPr>
            <a:spLocks noGrp="1"/>
          </p:cNvSpPr>
          <p:nvPr>
            <p:ph type="pic" idx="1" hasCustomPrompt="1"/>
          </p:nvPr>
        </p:nvSpPr>
        <p:spPr>
          <a:xfrm>
            <a:off x="1" y="3"/>
            <a:ext cx="10287002" cy="11763585"/>
          </a:xfrm>
          <a:solidFill>
            <a:schemeClr val="bg1">
              <a:lumMod val="85000"/>
            </a:schemeClr>
          </a:solidFill>
        </p:spPr>
        <p:txBody>
          <a:bodyPr tIns="1620000">
            <a:normAutofit/>
          </a:bodyPr>
          <a:lstStyle>
            <a:lvl1pPr marL="0" indent="0" algn="ctr">
              <a:buNone/>
              <a:defRPr sz="5400"/>
            </a:lvl1pPr>
            <a:lvl2pPr marL="385772" indent="0">
              <a:buNone/>
              <a:defRPr sz="2363"/>
            </a:lvl2pPr>
            <a:lvl3pPr marL="771544" indent="0">
              <a:buNone/>
              <a:defRPr sz="2025"/>
            </a:lvl3pPr>
            <a:lvl4pPr marL="1157317" indent="0">
              <a:buNone/>
              <a:defRPr sz="1688"/>
            </a:lvl4pPr>
            <a:lvl5pPr marL="1543088" indent="0">
              <a:buNone/>
              <a:defRPr sz="1688"/>
            </a:lvl5pPr>
            <a:lvl6pPr marL="1928861" indent="0">
              <a:buNone/>
              <a:defRPr sz="1688"/>
            </a:lvl6pPr>
            <a:lvl7pPr marL="2314632" indent="0">
              <a:buNone/>
              <a:defRPr sz="1688"/>
            </a:lvl7pPr>
            <a:lvl8pPr marL="2700406" indent="0">
              <a:buNone/>
              <a:defRPr sz="1688"/>
            </a:lvl8pPr>
            <a:lvl9pPr marL="3086178" indent="0">
              <a:buNone/>
              <a:defRPr sz="1688"/>
            </a:lvl9pPr>
          </a:lstStyle>
          <a:p>
            <a:r>
              <a:rPr lang="sv-SE" dirty="0"/>
              <a:t>Infoga bild här genom att klicka på ikonen i mitten.</a:t>
            </a:r>
          </a:p>
        </p:txBody>
      </p:sp>
      <p:sp>
        <p:nvSpPr>
          <p:cNvPr id="10" name="Platshållare för sidfot 9">
            <a:extLst>
              <a:ext uri="{FF2B5EF4-FFF2-40B4-BE49-F238E27FC236}">
                <a16:creationId xmlns:a16="http://schemas.microsoft.com/office/drawing/2014/main" id="{54796DD9-BBC4-41B7-BF8D-6169ED8C06AB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12" name="Platshållare för text 11">
            <a:extLst>
              <a:ext uri="{FF2B5EF4-FFF2-40B4-BE49-F238E27FC236}">
                <a16:creationId xmlns:a16="http://schemas.microsoft.com/office/drawing/2014/main" id="{03A570B2-EC8E-4A87-8419-E25EA5304A54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173219" y="13849245"/>
            <a:ext cx="5069841" cy="1772287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spcBef>
                <a:spcPts val="600"/>
              </a:spcBef>
              <a:defRPr sz="3600">
                <a:latin typeface="+mn-lt"/>
              </a:defRPr>
            </a:lvl1pPr>
          </a:lstStyle>
          <a:p>
            <a:pPr lvl="0"/>
            <a:r>
              <a:rPr lang="sv-SE" dirty="0"/>
              <a:t>Underrubrik/info</a:t>
            </a:r>
          </a:p>
        </p:txBody>
      </p:sp>
      <p:sp>
        <p:nvSpPr>
          <p:cNvPr id="6" name="Platshållare för text 11">
            <a:extLst>
              <a:ext uri="{FF2B5EF4-FFF2-40B4-BE49-F238E27FC236}">
                <a16:creationId xmlns:a16="http://schemas.microsoft.com/office/drawing/2014/main" id="{63257219-5932-7F28-1A79-40A18084CB2D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038225" y="12757045"/>
            <a:ext cx="2573655" cy="863600"/>
          </a:xfrm>
        </p:spPr>
        <p:txBody>
          <a:bodyPr>
            <a:noAutofit/>
          </a:bodyPr>
          <a:lstStyle>
            <a:lvl1pPr>
              <a:defRPr sz="6000">
                <a:latin typeface="+mj-lt"/>
              </a:defRPr>
            </a:lvl1pPr>
          </a:lstStyle>
          <a:p>
            <a:pPr lvl="0"/>
            <a:r>
              <a:rPr lang="sv-SE" dirty="0"/>
              <a:t>XX/XX</a:t>
            </a:r>
          </a:p>
        </p:txBody>
      </p:sp>
      <p:sp>
        <p:nvSpPr>
          <p:cNvPr id="8" name="Platshållare för text 11">
            <a:extLst>
              <a:ext uri="{FF2B5EF4-FFF2-40B4-BE49-F238E27FC236}">
                <a16:creationId xmlns:a16="http://schemas.microsoft.com/office/drawing/2014/main" id="{47C29937-978A-B77E-9EB9-C79ABA5B9636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038225" y="15221163"/>
            <a:ext cx="2573655" cy="400369"/>
          </a:xfrm>
        </p:spPr>
        <p:txBody>
          <a:bodyPr>
            <a:noAutofit/>
          </a:bodyPr>
          <a:lstStyle>
            <a:lvl1pPr>
              <a:defRPr>
                <a:latin typeface="+mj-lt"/>
              </a:defRPr>
            </a:lvl1pPr>
          </a:lstStyle>
          <a:p>
            <a:pPr lvl="0"/>
            <a:r>
              <a:rPr lang="sv-SE" dirty="0"/>
              <a:t>Fri entré</a:t>
            </a:r>
          </a:p>
        </p:txBody>
      </p:sp>
      <p:sp>
        <p:nvSpPr>
          <p:cNvPr id="11" name="Platshållare för text 8">
            <a:extLst>
              <a:ext uri="{FF2B5EF4-FFF2-40B4-BE49-F238E27FC236}">
                <a16:creationId xmlns:a16="http://schemas.microsoft.com/office/drawing/2014/main" id="{D535F5D6-87DD-B05D-29CD-CBC37DB85070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1038225" y="13849245"/>
            <a:ext cx="2573655" cy="1093575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spcBef>
                <a:spcPts val="600"/>
              </a:spcBef>
              <a:defRPr/>
            </a:lvl1pPr>
          </a:lstStyle>
          <a:p>
            <a:pPr lvl="0"/>
            <a:r>
              <a:rPr lang="sv-SE" dirty="0"/>
              <a:t>Veckodag Kl. XX–XX</a:t>
            </a:r>
          </a:p>
        </p:txBody>
      </p:sp>
    </p:spTree>
    <p:extLst>
      <p:ext uri="{BB962C8B-B14F-4D97-AF65-F5344CB8AC3E}">
        <p14:creationId xmlns:p14="http://schemas.microsoft.com/office/powerpoint/2010/main" val="2917645719"/>
      </p:ext>
    </p:extLst>
  </p:cSld>
  <p:clrMapOvr>
    <a:masterClrMapping/>
  </p:clrMapOvr>
</p:sldLayout>
</file>

<file path=ppt/slideLayouts/slideLayout235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2_Evenemang me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A4A4EAE-A29C-4F2B-A68F-93CCDA6AD7C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173219" y="1325562"/>
            <a:ext cx="5069841" cy="863600"/>
          </a:xfrm>
        </p:spPr>
        <p:txBody>
          <a:bodyPr lIns="0" tIns="0" rIns="0" bIns="0" anchor="t" anchorCtr="0">
            <a:noAutofit/>
          </a:bodyPr>
          <a:lstStyle>
            <a:lvl1pPr>
              <a:defRPr sz="5400"/>
            </a:lvl1pPr>
          </a:lstStyle>
          <a:p>
            <a:r>
              <a:rPr lang="sv-SE" dirty="0"/>
              <a:t>Rubrik/</a:t>
            </a:r>
            <a:r>
              <a:rPr lang="sv-SE" dirty="0" err="1"/>
              <a:t>Lorem</a:t>
            </a:r>
            <a:endParaRPr lang="sv-SE" dirty="0"/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EC0E43EC-A8AD-487C-AAA6-6BB181A503D5}"/>
              </a:ext>
            </a:extLst>
          </p:cNvPr>
          <p:cNvSpPr>
            <a:spLocks noGrp="1"/>
          </p:cNvSpPr>
          <p:nvPr>
            <p:ph type="pic" idx="1" hasCustomPrompt="1"/>
          </p:nvPr>
        </p:nvSpPr>
        <p:spPr>
          <a:xfrm>
            <a:off x="0" y="5084553"/>
            <a:ext cx="10287002" cy="11763585"/>
          </a:xfrm>
          <a:solidFill>
            <a:schemeClr val="bg1">
              <a:lumMod val="85000"/>
            </a:schemeClr>
          </a:solidFill>
        </p:spPr>
        <p:txBody>
          <a:bodyPr tIns="1620000">
            <a:normAutofit/>
          </a:bodyPr>
          <a:lstStyle>
            <a:lvl1pPr marL="0" indent="0" algn="ctr">
              <a:buNone/>
              <a:defRPr sz="5400"/>
            </a:lvl1pPr>
            <a:lvl2pPr marL="385772" indent="0">
              <a:buNone/>
              <a:defRPr sz="2363"/>
            </a:lvl2pPr>
            <a:lvl3pPr marL="771544" indent="0">
              <a:buNone/>
              <a:defRPr sz="2025"/>
            </a:lvl3pPr>
            <a:lvl4pPr marL="1157317" indent="0">
              <a:buNone/>
              <a:defRPr sz="1688"/>
            </a:lvl4pPr>
            <a:lvl5pPr marL="1543088" indent="0">
              <a:buNone/>
              <a:defRPr sz="1688"/>
            </a:lvl5pPr>
            <a:lvl6pPr marL="1928861" indent="0">
              <a:buNone/>
              <a:defRPr sz="1688"/>
            </a:lvl6pPr>
            <a:lvl7pPr marL="2314632" indent="0">
              <a:buNone/>
              <a:defRPr sz="1688"/>
            </a:lvl7pPr>
            <a:lvl8pPr marL="2700406" indent="0">
              <a:buNone/>
              <a:defRPr sz="1688"/>
            </a:lvl8pPr>
            <a:lvl9pPr marL="3086178" indent="0">
              <a:buNone/>
              <a:defRPr sz="1688"/>
            </a:lvl9pPr>
          </a:lstStyle>
          <a:p>
            <a:r>
              <a:rPr lang="sv-SE" dirty="0"/>
              <a:t>Infoga bild här genom att klicka på ikonen i mitten.</a:t>
            </a:r>
          </a:p>
        </p:txBody>
      </p:sp>
      <p:sp>
        <p:nvSpPr>
          <p:cNvPr id="10" name="Platshållare för sidfot 9">
            <a:extLst>
              <a:ext uri="{FF2B5EF4-FFF2-40B4-BE49-F238E27FC236}">
                <a16:creationId xmlns:a16="http://schemas.microsoft.com/office/drawing/2014/main" id="{54796DD9-BBC4-41B7-BF8D-6169ED8C06AB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12" name="Platshållare för text 11">
            <a:extLst>
              <a:ext uri="{FF2B5EF4-FFF2-40B4-BE49-F238E27FC236}">
                <a16:creationId xmlns:a16="http://schemas.microsoft.com/office/drawing/2014/main" id="{03A570B2-EC8E-4A87-8419-E25EA5304A54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173219" y="2417762"/>
            <a:ext cx="5069841" cy="1772287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spcBef>
                <a:spcPts val="600"/>
              </a:spcBef>
              <a:defRPr sz="3600">
                <a:latin typeface="+mn-lt"/>
              </a:defRPr>
            </a:lvl1pPr>
          </a:lstStyle>
          <a:p>
            <a:pPr lvl="0"/>
            <a:r>
              <a:rPr lang="sv-SE" dirty="0"/>
              <a:t>Underrubrik/info</a:t>
            </a:r>
          </a:p>
        </p:txBody>
      </p:sp>
      <p:sp>
        <p:nvSpPr>
          <p:cNvPr id="6" name="Platshållare för text 11">
            <a:extLst>
              <a:ext uri="{FF2B5EF4-FFF2-40B4-BE49-F238E27FC236}">
                <a16:creationId xmlns:a16="http://schemas.microsoft.com/office/drawing/2014/main" id="{63257219-5932-7F28-1A79-40A18084CB2D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038225" y="1325562"/>
            <a:ext cx="2573655" cy="863600"/>
          </a:xfrm>
        </p:spPr>
        <p:txBody>
          <a:bodyPr>
            <a:noAutofit/>
          </a:bodyPr>
          <a:lstStyle>
            <a:lvl1pPr>
              <a:defRPr sz="6000">
                <a:latin typeface="+mj-lt"/>
              </a:defRPr>
            </a:lvl1pPr>
          </a:lstStyle>
          <a:p>
            <a:pPr lvl="0"/>
            <a:r>
              <a:rPr lang="sv-SE" dirty="0"/>
              <a:t>XX/XX</a:t>
            </a:r>
          </a:p>
        </p:txBody>
      </p:sp>
      <p:sp>
        <p:nvSpPr>
          <p:cNvPr id="8" name="Platshållare för text 11">
            <a:extLst>
              <a:ext uri="{FF2B5EF4-FFF2-40B4-BE49-F238E27FC236}">
                <a16:creationId xmlns:a16="http://schemas.microsoft.com/office/drawing/2014/main" id="{47C29937-978A-B77E-9EB9-C79ABA5B9636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038225" y="3789680"/>
            <a:ext cx="2573655" cy="400369"/>
          </a:xfrm>
        </p:spPr>
        <p:txBody>
          <a:bodyPr>
            <a:noAutofit/>
          </a:bodyPr>
          <a:lstStyle>
            <a:lvl1pPr>
              <a:defRPr>
                <a:latin typeface="+mj-lt"/>
              </a:defRPr>
            </a:lvl1pPr>
          </a:lstStyle>
          <a:p>
            <a:pPr lvl="0"/>
            <a:r>
              <a:rPr lang="sv-SE" dirty="0"/>
              <a:t>Fri entré</a:t>
            </a:r>
          </a:p>
        </p:txBody>
      </p:sp>
      <p:sp>
        <p:nvSpPr>
          <p:cNvPr id="11" name="Platshållare för text 8">
            <a:extLst>
              <a:ext uri="{FF2B5EF4-FFF2-40B4-BE49-F238E27FC236}">
                <a16:creationId xmlns:a16="http://schemas.microsoft.com/office/drawing/2014/main" id="{D535F5D6-87DD-B05D-29CD-CBC37DB85070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1038225" y="2417762"/>
            <a:ext cx="2573655" cy="1093575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spcBef>
                <a:spcPts val="600"/>
              </a:spcBef>
              <a:defRPr/>
            </a:lvl1pPr>
          </a:lstStyle>
          <a:p>
            <a:pPr lvl="0"/>
            <a:r>
              <a:rPr lang="sv-SE" dirty="0"/>
              <a:t>Veckodag Kl. XX–XX</a:t>
            </a:r>
          </a:p>
        </p:txBody>
      </p:sp>
    </p:spTree>
    <p:extLst>
      <p:ext uri="{BB962C8B-B14F-4D97-AF65-F5344CB8AC3E}">
        <p14:creationId xmlns:p14="http://schemas.microsoft.com/office/powerpoint/2010/main" val="2403908272"/>
      </p:ext>
    </p:extLst>
  </p:cSld>
  <p:clrMapOvr>
    <a:masterClrMapping/>
  </p:clrMapOvr>
</p:sldLayout>
</file>

<file path=ppt/slideLayouts/slideLayout236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type="title" preserve="1">
  <p:cSld name="Rubrikbild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1CDA0AD-544A-4A27-9AD7-13E4DD9EFCBE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016001" y="4406900"/>
            <a:ext cx="8254999" cy="2054194"/>
          </a:xfrm>
        </p:spPr>
        <p:txBody>
          <a:bodyPr lIns="0" tIns="0" rIns="0" bIns="0" anchor="b">
            <a:noAutofit/>
          </a:bodyPr>
          <a:lstStyle>
            <a:lvl1pPr algn="l">
              <a:defRPr sz="7800" spc="-60" baseline="0"/>
            </a:lvl1pPr>
          </a:lstStyle>
          <a:p>
            <a:r>
              <a:rPr lang="sv-SE" dirty="0"/>
              <a:t>Rubrik 1/</a:t>
            </a:r>
            <a:r>
              <a:rPr lang="sv-SE" dirty="0" err="1"/>
              <a:t>Lorem</a:t>
            </a:r>
            <a:r>
              <a:rPr lang="sv-SE" dirty="0"/>
              <a:t> </a:t>
            </a:r>
            <a:r>
              <a:rPr lang="sv-SE" dirty="0" err="1"/>
              <a:t>ipsum</a:t>
            </a:r>
            <a:r>
              <a:rPr lang="sv-SE" dirty="0"/>
              <a:t> Poris  </a:t>
            </a:r>
            <a:r>
              <a:rPr lang="sv-SE" dirty="0" err="1"/>
              <a:t>qui</a:t>
            </a:r>
            <a:endParaRPr lang="sv-SE" dirty="0"/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5ECA67C7-38DF-4AD9-A4D8-A5D5EC2AF11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16001" y="6908801"/>
            <a:ext cx="8254999" cy="6448778"/>
          </a:xfrm>
        </p:spPr>
        <p:txBody>
          <a:bodyPr lIns="0" tIns="0" rIns="0" bIns="0">
            <a:normAutofit/>
          </a:bodyPr>
          <a:lstStyle>
            <a:lvl1pPr marL="0" indent="0" algn="l">
              <a:buNone/>
              <a:defRPr sz="3600"/>
            </a:lvl1pPr>
            <a:lvl2pPr marL="385772" indent="0" algn="ctr">
              <a:buNone/>
              <a:defRPr sz="1688"/>
            </a:lvl2pPr>
            <a:lvl3pPr marL="771544" indent="0" algn="ctr">
              <a:buNone/>
              <a:defRPr sz="1519"/>
            </a:lvl3pPr>
            <a:lvl4pPr marL="1157317" indent="0" algn="ctr">
              <a:buNone/>
              <a:defRPr sz="1350"/>
            </a:lvl4pPr>
            <a:lvl5pPr marL="1543088" indent="0" algn="ctr">
              <a:buNone/>
              <a:defRPr sz="1350"/>
            </a:lvl5pPr>
            <a:lvl6pPr marL="1928861" indent="0" algn="ctr">
              <a:buNone/>
              <a:defRPr sz="1350"/>
            </a:lvl6pPr>
            <a:lvl7pPr marL="2314632" indent="0" algn="ctr">
              <a:buNone/>
              <a:defRPr sz="1350"/>
            </a:lvl7pPr>
            <a:lvl8pPr marL="2700406" indent="0" algn="ctr">
              <a:buNone/>
              <a:defRPr sz="1350"/>
            </a:lvl8pPr>
            <a:lvl9pPr marL="3086178" indent="0" algn="ctr">
              <a:buNone/>
              <a:defRPr sz="1350"/>
            </a:lvl9pPr>
          </a:lstStyle>
          <a:p>
            <a:r>
              <a:rPr lang="sv-SE" dirty="0"/>
              <a:t>Klicka här för att ändra mall för underrubrikformat</a:t>
            </a:r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F1D6FF09-CB9F-468B-8D09-07D69685C827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15084818"/>
      </p:ext>
    </p:extLst>
  </p:cSld>
  <p:clrMapOvr>
    <a:masterClrMapping/>
  </p:clrMapOvr>
</p:sldLayout>
</file>

<file path=ppt/slideLayouts/slideLayout237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Rubrikbild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1CDA0AD-544A-4A27-9AD7-13E4DD9EFCBE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242060" y="4835889"/>
            <a:ext cx="7802880" cy="4308111"/>
          </a:xfrm>
        </p:spPr>
        <p:txBody>
          <a:bodyPr lIns="0" tIns="0" rIns="0" bIns="0" anchor="ctr" anchorCtr="0">
            <a:noAutofit/>
          </a:bodyPr>
          <a:lstStyle>
            <a:lvl1pPr algn="l">
              <a:lnSpc>
                <a:spcPct val="100000"/>
              </a:lnSpc>
              <a:defRPr sz="9100" baseline="0"/>
            </a:lvl1pPr>
          </a:lstStyle>
          <a:p>
            <a:r>
              <a:rPr lang="fr-FR" dirty="0" err="1"/>
              <a:t>Rubrik</a:t>
            </a:r>
            <a:r>
              <a:rPr lang="fr-FR" dirty="0"/>
              <a:t> 0/</a:t>
            </a:r>
            <a:br>
              <a:rPr lang="fr-FR" dirty="0"/>
            </a:br>
            <a:r>
              <a:rPr lang="fr-FR" dirty="0"/>
              <a:t>Lorem ipsum </a:t>
            </a:r>
            <a:r>
              <a:rPr lang="fr-FR" dirty="0" err="1"/>
              <a:t>Poris</a:t>
            </a:r>
            <a:r>
              <a:rPr lang="fr-FR" dirty="0"/>
              <a:t> a qui.</a:t>
            </a:r>
            <a:endParaRPr lang="sv-SE" dirty="0"/>
          </a:p>
        </p:txBody>
      </p:sp>
      <p:sp>
        <p:nvSpPr>
          <p:cNvPr id="11" name="Platshållare för sidfot 17">
            <a:extLst>
              <a:ext uri="{FF2B5EF4-FFF2-40B4-BE49-F238E27FC236}">
                <a16:creationId xmlns:a16="http://schemas.microsoft.com/office/drawing/2014/main" id="{641E6FA2-15E4-4A8F-A473-EE10477A3E6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90525" y="17314332"/>
            <a:ext cx="5842635" cy="645055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sz="1800" b="1">
                <a:solidFill>
                  <a:schemeClr val="tx1"/>
                </a:solidFill>
                <a:latin typeface="+mn-lt"/>
              </a:defRPr>
            </a:lvl1pPr>
          </a:lstStyle>
          <a:p>
            <a:r>
              <a:rPr lang="sv-SE" dirty="0"/>
              <a:t>goteborg.se</a:t>
            </a:r>
          </a:p>
        </p:txBody>
      </p:sp>
    </p:spTree>
    <p:extLst>
      <p:ext uri="{BB962C8B-B14F-4D97-AF65-F5344CB8AC3E}">
        <p14:creationId xmlns:p14="http://schemas.microsoft.com/office/powerpoint/2010/main" val="1332715223"/>
      </p:ext>
    </p:extLst>
  </p:cSld>
  <p:clrMapOvr>
    <a:masterClrMapping/>
  </p:clrMapOvr>
  <p:hf sldNum="0" hdr="0" dt="0"/>
</p:sldLayout>
</file>

<file path=ppt/slideLayouts/slideLayout238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Rubrikbild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1CDA0AD-544A-4A27-9AD7-13E4DD9EFCBE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678219" y="3922082"/>
            <a:ext cx="6930562" cy="7802558"/>
          </a:xfrm>
        </p:spPr>
        <p:txBody>
          <a:bodyPr lIns="0" tIns="0" rIns="0" bIns="0" anchor="ctr" anchorCtr="0">
            <a:normAutofit/>
          </a:bodyPr>
          <a:lstStyle>
            <a:lvl1pPr algn="l">
              <a:lnSpc>
                <a:spcPct val="95000"/>
              </a:lnSpc>
              <a:defRPr sz="4600" spc="-56" baseline="0"/>
            </a:lvl1pPr>
          </a:lstStyle>
          <a:p>
            <a:r>
              <a:rPr lang="fr-FR" dirty="0" err="1"/>
              <a:t>Rubrik</a:t>
            </a:r>
            <a:r>
              <a:rPr lang="fr-FR" dirty="0"/>
              <a:t> 2/ Lorem ipsum </a:t>
            </a:r>
            <a:br>
              <a:rPr lang="fr-FR" dirty="0"/>
            </a:br>
            <a:r>
              <a:rPr lang="fr-FR" dirty="0" err="1"/>
              <a:t>Poris</a:t>
            </a:r>
            <a:r>
              <a:rPr lang="fr-FR" dirty="0"/>
              <a:t> a qui </a:t>
            </a:r>
            <a:r>
              <a:rPr lang="fr-FR" dirty="0" err="1"/>
              <a:t>enis</a:t>
            </a:r>
            <a:r>
              <a:rPr lang="fr-FR" dirty="0"/>
              <a:t> </a:t>
            </a:r>
            <a:r>
              <a:rPr lang="fr-FR" dirty="0" err="1"/>
              <a:t>aut</a:t>
            </a:r>
            <a:r>
              <a:rPr lang="fr-FR" dirty="0"/>
              <a:t> est, </a:t>
            </a:r>
            <a:r>
              <a:rPr lang="fr-FR" dirty="0" err="1"/>
              <a:t>nihillu</a:t>
            </a:r>
            <a:r>
              <a:rPr lang="fr-FR" dirty="0"/>
              <a:t> </a:t>
            </a:r>
            <a:r>
              <a:rPr lang="fr-FR" dirty="0" err="1"/>
              <a:t>ptatibusae</a:t>
            </a:r>
            <a:r>
              <a:rPr lang="fr-FR" dirty="0"/>
              <a:t>.</a:t>
            </a:r>
            <a:endParaRPr lang="sv-SE" dirty="0"/>
          </a:p>
        </p:txBody>
      </p:sp>
      <p:sp>
        <p:nvSpPr>
          <p:cNvPr id="6" name="Platshållare för sidfot 17">
            <a:extLst>
              <a:ext uri="{FF2B5EF4-FFF2-40B4-BE49-F238E27FC236}">
                <a16:creationId xmlns:a16="http://schemas.microsoft.com/office/drawing/2014/main" id="{766290C5-E290-4DAB-8AF3-5E756DEE7FC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90525" y="17314332"/>
            <a:ext cx="5842635" cy="645055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sz="1800" b="1">
                <a:solidFill>
                  <a:schemeClr val="tx1"/>
                </a:solidFill>
                <a:latin typeface="+mn-lt"/>
              </a:defRPr>
            </a:lvl1pPr>
          </a:lstStyle>
          <a:p>
            <a:r>
              <a:rPr lang="sv-SE" dirty="0"/>
              <a:t>goteborg.se</a:t>
            </a:r>
          </a:p>
        </p:txBody>
      </p:sp>
    </p:spTree>
    <p:extLst>
      <p:ext uri="{BB962C8B-B14F-4D97-AF65-F5344CB8AC3E}">
        <p14:creationId xmlns:p14="http://schemas.microsoft.com/office/powerpoint/2010/main" val="3234362934"/>
      </p:ext>
    </p:extLst>
  </p:cSld>
  <p:clrMapOvr>
    <a:masterClrMapping/>
  </p:clrMapOvr>
</p:sldLayout>
</file>

<file path=ppt/slideLayouts/slideLayout239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1CDA0AD-544A-4A27-9AD7-13E4DD9EFCBE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956014" y="3922082"/>
            <a:ext cx="6374972" cy="2742878"/>
          </a:xfrm>
        </p:spPr>
        <p:txBody>
          <a:bodyPr lIns="0" tIns="0" rIns="0" bIns="0" anchor="ctr" anchorCtr="0">
            <a:normAutofit/>
          </a:bodyPr>
          <a:lstStyle>
            <a:lvl1pPr algn="l">
              <a:lnSpc>
                <a:spcPct val="95000"/>
              </a:lnSpc>
              <a:defRPr sz="4600" spc="-56" baseline="0"/>
            </a:lvl1pPr>
          </a:lstStyle>
          <a:p>
            <a:r>
              <a:rPr lang="fr-FR" dirty="0" err="1"/>
              <a:t>Rubrik</a:t>
            </a:r>
            <a:r>
              <a:rPr lang="fr-FR" dirty="0"/>
              <a:t> 2/ Lorem ipsum </a:t>
            </a:r>
            <a:br>
              <a:rPr lang="fr-FR" dirty="0"/>
            </a:br>
            <a:r>
              <a:rPr lang="fr-FR" dirty="0" err="1"/>
              <a:t>Poris</a:t>
            </a:r>
            <a:r>
              <a:rPr lang="fr-FR" dirty="0"/>
              <a:t> a qui </a:t>
            </a:r>
            <a:r>
              <a:rPr lang="fr-FR" dirty="0" err="1"/>
              <a:t>enis</a:t>
            </a:r>
            <a:r>
              <a:rPr lang="fr-FR" dirty="0"/>
              <a:t> </a:t>
            </a:r>
            <a:r>
              <a:rPr lang="fr-FR" dirty="0" err="1"/>
              <a:t>aut</a:t>
            </a:r>
            <a:r>
              <a:rPr lang="fr-FR" dirty="0"/>
              <a:t> est, </a:t>
            </a:r>
            <a:r>
              <a:rPr lang="fr-FR" dirty="0" err="1"/>
              <a:t>nihillu</a:t>
            </a:r>
            <a:r>
              <a:rPr lang="fr-FR" dirty="0"/>
              <a:t> </a:t>
            </a:r>
            <a:r>
              <a:rPr lang="fr-FR" dirty="0" err="1"/>
              <a:t>ptatibusae</a:t>
            </a:r>
            <a:r>
              <a:rPr lang="fr-FR" dirty="0"/>
              <a:t>.</a:t>
            </a:r>
            <a:endParaRPr lang="sv-SE" dirty="0"/>
          </a:p>
        </p:txBody>
      </p:sp>
      <p:sp>
        <p:nvSpPr>
          <p:cNvPr id="6" name="Platshållare för sidfot 17">
            <a:extLst>
              <a:ext uri="{FF2B5EF4-FFF2-40B4-BE49-F238E27FC236}">
                <a16:creationId xmlns:a16="http://schemas.microsoft.com/office/drawing/2014/main" id="{766290C5-E290-4DAB-8AF3-5E756DEE7FC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90525" y="17314332"/>
            <a:ext cx="5842635" cy="645055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sz="1800" b="1">
                <a:solidFill>
                  <a:schemeClr val="tx1"/>
                </a:solidFill>
                <a:latin typeface="+mn-lt"/>
              </a:defRPr>
            </a:lvl1pPr>
          </a:lstStyle>
          <a:p>
            <a:r>
              <a:rPr lang="sv-SE" dirty="0"/>
              <a:t>goteborg.se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1889DE51-7F8D-4659-A0E1-7AA89ABA9EB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955801" y="7193280"/>
            <a:ext cx="6375398" cy="8534400"/>
          </a:xfrm>
        </p:spPr>
        <p:txBody>
          <a:bodyPr/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</p:spTree>
    <p:extLst>
      <p:ext uri="{BB962C8B-B14F-4D97-AF65-F5344CB8AC3E}">
        <p14:creationId xmlns:p14="http://schemas.microsoft.com/office/powerpoint/2010/main" val="1314030076"/>
      </p:ext>
    </p:extLst>
  </p:cSld>
  <p:clrMapOvr>
    <a:masterClrMapping/>
  </p:clrMapOvr>
</p:sldLayout>
</file>

<file path=ppt/slideLayouts/slideLayout24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Bakgrundsbild helsi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tshållare för bild 6">
            <a:extLst>
              <a:ext uri="{FF2B5EF4-FFF2-40B4-BE49-F238E27FC236}">
                <a16:creationId xmlns:a16="http://schemas.microsoft.com/office/drawing/2014/main" id="{528B667F-30A4-43F8-85EC-BE1722A31B4D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5"/>
            <a:ext cx="10287000" cy="16848133"/>
          </a:xfrm>
          <a:solidFill>
            <a:schemeClr val="bg1">
              <a:lumMod val="85000"/>
            </a:schemeClr>
          </a:solidFill>
        </p:spPr>
        <p:txBody>
          <a:bodyPr tIns="1800000">
            <a:normAutofit/>
          </a:bodyPr>
          <a:lstStyle>
            <a:lvl1pPr algn="ctr">
              <a:defRPr sz="5400"/>
            </a:lvl1pPr>
          </a:lstStyle>
          <a:p>
            <a:r>
              <a:rPr lang="sv-SE" dirty="0"/>
              <a:t>Infoga bild här genom att klicka på ikonen i mitten.</a:t>
            </a:r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5872DF7A-B513-4875-B8E2-85F76DD916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181240015"/>
      </p:ext>
    </p:extLst>
  </p:cSld>
  <p:clrMapOvr>
    <a:masterClrMapping/>
  </p:clrMapOvr>
</p:sldLayout>
</file>

<file path=ppt/slideLayouts/slideLayout240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Schema/matsed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Platshållare för sidfot 3">
            <a:extLst>
              <a:ext uri="{FF2B5EF4-FFF2-40B4-BE49-F238E27FC236}">
                <a16:creationId xmlns:a16="http://schemas.microsoft.com/office/drawing/2014/main" id="{D7B04D3E-5FC4-4B43-9F7F-AD0BE59B014E}"/>
              </a:ext>
            </a:extLst>
          </p:cNvPr>
          <p:cNvSpPr>
            <a:spLocks noGrp="1"/>
          </p:cNvSpPr>
          <p:nvPr>
            <p:ph type="ftr" sz="quarter" idx="29"/>
          </p:nvPr>
        </p:nvSpPr>
        <p:spPr>
          <a:xfrm>
            <a:off x="390525" y="17314332"/>
            <a:ext cx="5842635" cy="645055"/>
          </a:xfrm>
        </p:spPr>
        <p:txBody>
          <a:bodyPr/>
          <a:lstStyle/>
          <a:p>
            <a:endParaRPr lang="sv-SE" dirty="0"/>
          </a:p>
        </p:txBody>
      </p:sp>
      <p:sp>
        <p:nvSpPr>
          <p:cNvPr id="27" name="Rubrik 1">
            <a:extLst>
              <a:ext uri="{FF2B5EF4-FFF2-40B4-BE49-F238E27FC236}">
                <a16:creationId xmlns:a16="http://schemas.microsoft.com/office/drawing/2014/main" id="{9D59E1D7-4CC1-4FA0-B282-0AEF3D5EA4E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90525" y="1525403"/>
            <a:ext cx="9505950" cy="645055"/>
          </a:xfrm>
        </p:spPr>
        <p:txBody>
          <a:bodyPr lIns="0" tIns="0" rIns="0" bIns="0" anchor="t" anchorCtr="0">
            <a:noAutofit/>
          </a:bodyPr>
          <a:lstStyle>
            <a:lvl1pPr algn="ctr">
              <a:defRPr sz="5500"/>
            </a:lvl1pPr>
          </a:lstStyle>
          <a:p>
            <a:r>
              <a:rPr lang="sv-SE" dirty="0"/>
              <a:t>Namn på verksamhet</a:t>
            </a:r>
          </a:p>
        </p:txBody>
      </p:sp>
      <p:sp>
        <p:nvSpPr>
          <p:cNvPr id="28" name="Platshållare för text 6">
            <a:extLst>
              <a:ext uri="{FF2B5EF4-FFF2-40B4-BE49-F238E27FC236}">
                <a16:creationId xmlns:a16="http://schemas.microsoft.com/office/drawing/2014/main" id="{9FEE7E44-5524-4A70-A26A-10AFE05FF71B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0525" y="2405179"/>
            <a:ext cx="9505950" cy="645056"/>
          </a:xfrm>
        </p:spPr>
        <p:txBody>
          <a:bodyPr>
            <a:normAutofit/>
          </a:bodyPr>
          <a:lstStyle>
            <a:lvl1pPr algn="ctr">
              <a:defRPr sz="3600"/>
            </a:lvl1pPr>
          </a:lstStyle>
          <a:p>
            <a:pPr lvl="0"/>
            <a:r>
              <a:rPr lang="sv-SE" dirty="0"/>
              <a:t>Händer i </a:t>
            </a:r>
            <a:r>
              <a:rPr lang="sv-SE" dirty="0" err="1"/>
              <a:t>xxMånad</a:t>
            </a:r>
            <a:endParaRPr lang="sv-SE" dirty="0"/>
          </a:p>
        </p:txBody>
      </p:sp>
      <p:sp>
        <p:nvSpPr>
          <p:cNvPr id="2" name="Platshållare för text 10">
            <a:extLst>
              <a:ext uri="{FF2B5EF4-FFF2-40B4-BE49-F238E27FC236}">
                <a16:creationId xmlns:a16="http://schemas.microsoft.com/office/drawing/2014/main" id="{5928A16F-5A71-C482-2EAD-2D298EDE2F9B}"/>
              </a:ext>
            </a:extLst>
          </p:cNvPr>
          <p:cNvSpPr>
            <a:spLocks noGrp="1"/>
          </p:cNvSpPr>
          <p:nvPr>
            <p:ph type="body" sz="quarter" idx="49" hasCustomPrompt="1"/>
          </p:nvPr>
        </p:nvSpPr>
        <p:spPr>
          <a:xfrm>
            <a:off x="962422" y="3818245"/>
            <a:ext cx="1953133" cy="1446212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54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X/X</a:t>
            </a:r>
          </a:p>
        </p:txBody>
      </p:sp>
      <p:sp>
        <p:nvSpPr>
          <p:cNvPr id="3" name="Platshållare för text 20">
            <a:extLst>
              <a:ext uri="{FF2B5EF4-FFF2-40B4-BE49-F238E27FC236}">
                <a16:creationId xmlns:a16="http://schemas.microsoft.com/office/drawing/2014/main" id="{D750489E-31BE-8C63-525B-205E50958F70}"/>
              </a:ext>
            </a:extLst>
          </p:cNvPr>
          <p:cNvSpPr>
            <a:spLocks noGrp="1"/>
          </p:cNvSpPr>
          <p:nvPr>
            <p:ph type="body" sz="quarter" idx="50" hasCustomPrompt="1"/>
          </p:nvPr>
        </p:nvSpPr>
        <p:spPr>
          <a:xfrm>
            <a:off x="3220529" y="3818245"/>
            <a:ext cx="4120071" cy="1446212"/>
          </a:xfrm>
        </p:spPr>
        <p:txBody>
          <a:bodyPr>
            <a:normAutofit/>
          </a:bodyPr>
          <a:lstStyle>
            <a:lvl1pPr>
              <a:spcBef>
                <a:spcPts val="600"/>
              </a:spcBef>
              <a:spcAft>
                <a:spcPts val="200"/>
              </a:spcAft>
              <a:defRPr sz="2900" b="1">
                <a:latin typeface="+mj-lt"/>
              </a:defRPr>
            </a:lvl1pPr>
            <a:lvl2pPr>
              <a:lnSpc>
                <a:spcPct val="100000"/>
              </a:lnSpc>
              <a:spcBef>
                <a:spcPts val="100"/>
              </a:spcBef>
              <a:defRPr sz="2900">
                <a:latin typeface="+mn-lt"/>
              </a:defRPr>
            </a:lvl2pPr>
            <a:lvl3pPr>
              <a:lnSpc>
                <a:spcPct val="100000"/>
              </a:lnSpc>
              <a:defRPr sz="2000"/>
            </a:lvl3pPr>
            <a:lvl4pPr>
              <a:lnSpc>
                <a:spcPct val="100000"/>
              </a:lnSpc>
              <a:defRPr sz="2000">
                <a:latin typeface="+mn-lt"/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2000"/>
            </a:lvl5pPr>
          </a:lstStyle>
          <a:p>
            <a:pPr lvl="0"/>
            <a:r>
              <a:rPr lang="sv-SE" dirty="0"/>
              <a:t>Evenemangsrubrik</a:t>
            </a:r>
          </a:p>
          <a:p>
            <a:pPr lvl="1"/>
            <a:r>
              <a:rPr lang="sv-SE" dirty="0"/>
              <a:t>Plats, rum, våning</a:t>
            </a:r>
          </a:p>
          <a:p>
            <a:pPr lvl="1"/>
            <a:r>
              <a:rPr lang="sv-SE" dirty="0"/>
              <a:t>Kl. 14.00</a:t>
            </a:r>
          </a:p>
        </p:txBody>
      </p:sp>
      <p:sp>
        <p:nvSpPr>
          <p:cNvPr id="4" name="Platshållare för text 10">
            <a:extLst>
              <a:ext uri="{FF2B5EF4-FFF2-40B4-BE49-F238E27FC236}">
                <a16:creationId xmlns:a16="http://schemas.microsoft.com/office/drawing/2014/main" id="{5F7F3BFB-734C-AE01-08E4-CF7421120ADB}"/>
              </a:ext>
            </a:extLst>
          </p:cNvPr>
          <p:cNvSpPr>
            <a:spLocks noGrp="1"/>
          </p:cNvSpPr>
          <p:nvPr>
            <p:ph type="body" sz="quarter" idx="51" hasCustomPrompt="1"/>
          </p:nvPr>
        </p:nvSpPr>
        <p:spPr>
          <a:xfrm>
            <a:off x="7551440" y="3818245"/>
            <a:ext cx="2127150" cy="1446212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38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00.00</a:t>
            </a:r>
          </a:p>
        </p:txBody>
      </p:sp>
      <p:sp>
        <p:nvSpPr>
          <p:cNvPr id="5" name="Platshållare för text 10">
            <a:extLst>
              <a:ext uri="{FF2B5EF4-FFF2-40B4-BE49-F238E27FC236}">
                <a16:creationId xmlns:a16="http://schemas.microsoft.com/office/drawing/2014/main" id="{0A9A0A52-8C35-7982-AE7B-A0CFE2014868}"/>
              </a:ext>
            </a:extLst>
          </p:cNvPr>
          <p:cNvSpPr>
            <a:spLocks noGrp="1"/>
          </p:cNvSpPr>
          <p:nvPr>
            <p:ph type="body" sz="quarter" idx="52" hasCustomPrompt="1"/>
          </p:nvPr>
        </p:nvSpPr>
        <p:spPr>
          <a:xfrm>
            <a:off x="962422" y="5803926"/>
            <a:ext cx="1953133" cy="1446212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54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X/X</a:t>
            </a:r>
          </a:p>
        </p:txBody>
      </p:sp>
      <p:sp>
        <p:nvSpPr>
          <p:cNvPr id="6" name="Platshållare för text 20">
            <a:extLst>
              <a:ext uri="{FF2B5EF4-FFF2-40B4-BE49-F238E27FC236}">
                <a16:creationId xmlns:a16="http://schemas.microsoft.com/office/drawing/2014/main" id="{2D9ACA94-EF26-D6FA-E56E-A48A8FCD3AF0}"/>
              </a:ext>
            </a:extLst>
          </p:cNvPr>
          <p:cNvSpPr>
            <a:spLocks noGrp="1"/>
          </p:cNvSpPr>
          <p:nvPr>
            <p:ph type="body" sz="quarter" idx="53" hasCustomPrompt="1"/>
          </p:nvPr>
        </p:nvSpPr>
        <p:spPr>
          <a:xfrm>
            <a:off x="3220529" y="5803926"/>
            <a:ext cx="4120071" cy="1446212"/>
          </a:xfrm>
        </p:spPr>
        <p:txBody>
          <a:bodyPr>
            <a:normAutofit/>
          </a:bodyPr>
          <a:lstStyle>
            <a:lvl1pPr>
              <a:spcBef>
                <a:spcPts val="600"/>
              </a:spcBef>
              <a:spcAft>
                <a:spcPts val="200"/>
              </a:spcAft>
              <a:defRPr sz="2900" b="1">
                <a:latin typeface="+mj-lt"/>
              </a:defRPr>
            </a:lvl1pPr>
            <a:lvl2pPr>
              <a:lnSpc>
                <a:spcPct val="100000"/>
              </a:lnSpc>
              <a:spcBef>
                <a:spcPts val="100"/>
              </a:spcBef>
              <a:defRPr sz="2900">
                <a:latin typeface="+mn-lt"/>
              </a:defRPr>
            </a:lvl2pPr>
            <a:lvl3pPr>
              <a:lnSpc>
                <a:spcPct val="100000"/>
              </a:lnSpc>
              <a:defRPr sz="2000"/>
            </a:lvl3pPr>
            <a:lvl4pPr>
              <a:lnSpc>
                <a:spcPct val="100000"/>
              </a:lnSpc>
              <a:defRPr sz="2000">
                <a:latin typeface="+mn-lt"/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2000"/>
            </a:lvl5pPr>
          </a:lstStyle>
          <a:p>
            <a:pPr lvl="0"/>
            <a:r>
              <a:rPr lang="sv-SE" dirty="0"/>
              <a:t>Evenemangsrubrik</a:t>
            </a:r>
          </a:p>
          <a:p>
            <a:pPr lvl="1"/>
            <a:r>
              <a:rPr lang="sv-SE" dirty="0"/>
              <a:t>Plats, rum, våning</a:t>
            </a:r>
          </a:p>
          <a:p>
            <a:pPr lvl="1"/>
            <a:r>
              <a:rPr lang="sv-SE" dirty="0"/>
              <a:t>Kl. 14.00</a:t>
            </a:r>
          </a:p>
        </p:txBody>
      </p:sp>
      <p:sp>
        <p:nvSpPr>
          <p:cNvPr id="7" name="Platshållare för text 10">
            <a:extLst>
              <a:ext uri="{FF2B5EF4-FFF2-40B4-BE49-F238E27FC236}">
                <a16:creationId xmlns:a16="http://schemas.microsoft.com/office/drawing/2014/main" id="{20AC1FD6-F199-F50B-CFF6-4318A9F4406E}"/>
              </a:ext>
            </a:extLst>
          </p:cNvPr>
          <p:cNvSpPr>
            <a:spLocks noGrp="1"/>
          </p:cNvSpPr>
          <p:nvPr>
            <p:ph type="body" sz="quarter" idx="54" hasCustomPrompt="1"/>
          </p:nvPr>
        </p:nvSpPr>
        <p:spPr>
          <a:xfrm>
            <a:off x="7551440" y="5803926"/>
            <a:ext cx="2127150" cy="1446212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38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00.00</a:t>
            </a:r>
          </a:p>
        </p:txBody>
      </p:sp>
      <p:sp>
        <p:nvSpPr>
          <p:cNvPr id="8" name="Platshållare för text 10">
            <a:extLst>
              <a:ext uri="{FF2B5EF4-FFF2-40B4-BE49-F238E27FC236}">
                <a16:creationId xmlns:a16="http://schemas.microsoft.com/office/drawing/2014/main" id="{67EDB7CE-5E1C-E831-FA76-8D4914B35511}"/>
              </a:ext>
            </a:extLst>
          </p:cNvPr>
          <p:cNvSpPr>
            <a:spLocks noGrp="1"/>
          </p:cNvSpPr>
          <p:nvPr>
            <p:ph type="body" sz="quarter" idx="55" hasCustomPrompt="1"/>
          </p:nvPr>
        </p:nvSpPr>
        <p:spPr>
          <a:xfrm>
            <a:off x="962422" y="7789607"/>
            <a:ext cx="1953133" cy="1446212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54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X/X</a:t>
            </a:r>
          </a:p>
        </p:txBody>
      </p:sp>
      <p:sp>
        <p:nvSpPr>
          <p:cNvPr id="9" name="Platshållare för text 20">
            <a:extLst>
              <a:ext uri="{FF2B5EF4-FFF2-40B4-BE49-F238E27FC236}">
                <a16:creationId xmlns:a16="http://schemas.microsoft.com/office/drawing/2014/main" id="{8E6054F1-923B-2E85-FB25-7C75E1C33974}"/>
              </a:ext>
            </a:extLst>
          </p:cNvPr>
          <p:cNvSpPr>
            <a:spLocks noGrp="1"/>
          </p:cNvSpPr>
          <p:nvPr>
            <p:ph type="body" sz="quarter" idx="56" hasCustomPrompt="1"/>
          </p:nvPr>
        </p:nvSpPr>
        <p:spPr>
          <a:xfrm>
            <a:off x="3220529" y="7789607"/>
            <a:ext cx="4120071" cy="1446212"/>
          </a:xfrm>
        </p:spPr>
        <p:txBody>
          <a:bodyPr>
            <a:normAutofit/>
          </a:bodyPr>
          <a:lstStyle>
            <a:lvl1pPr>
              <a:spcBef>
                <a:spcPts val="600"/>
              </a:spcBef>
              <a:spcAft>
                <a:spcPts val="200"/>
              </a:spcAft>
              <a:defRPr sz="2900" b="1">
                <a:latin typeface="+mj-lt"/>
              </a:defRPr>
            </a:lvl1pPr>
            <a:lvl2pPr>
              <a:lnSpc>
                <a:spcPct val="100000"/>
              </a:lnSpc>
              <a:spcBef>
                <a:spcPts val="100"/>
              </a:spcBef>
              <a:defRPr sz="2900">
                <a:latin typeface="+mn-lt"/>
              </a:defRPr>
            </a:lvl2pPr>
            <a:lvl3pPr>
              <a:lnSpc>
                <a:spcPct val="100000"/>
              </a:lnSpc>
              <a:defRPr sz="2000"/>
            </a:lvl3pPr>
            <a:lvl4pPr>
              <a:lnSpc>
                <a:spcPct val="100000"/>
              </a:lnSpc>
              <a:defRPr sz="2000">
                <a:latin typeface="+mn-lt"/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2000"/>
            </a:lvl5pPr>
          </a:lstStyle>
          <a:p>
            <a:pPr lvl="0"/>
            <a:r>
              <a:rPr lang="sv-SE" dirty="0"/>
              <a:t>Evenemangsrubrik</a:t>
            </a:r>
          </a:p>
          <a:p>
            <a:pPr lvl="1"/>
            <a:r>
              <a:rPr lang="sv-SE" dirty="0"/>
              <a:t>Plats, rum, våning</a:t>
            </a:r>
          </a:p>
          <a:p>
            <a:pPr lvl="1"/>
            <a:r>
              <a:rPr lang="sv-SE" dirty="0"/>
              <a:t>Kl. 14.00</a:t>
            </a:r>
          </a:p>
        </p:txBody>
      </p:sp>
      <p:sp>
        <p:nvSpPr>
          <p:cNvPr id="10" name="Platshållare för text 10">
            <a:extLst>
              <a:ext uri="{FF2B5EF4-FFF2-40B4-BE49-F238E27FC236}">
                <a16:creationId xmlns:a16="http://schemas.microsoft.com/office/drawing/2014/main" id="{5666D2AF-7771-C925-0F3F-20F1A0B41094}"/>
              </a:ext>
            </a:extLst>
          </p:cNvPr>
          <p:cNvSpPr>
            <a:spLocks noGrp="1"/>
          </p:cNvSpPr>
          <p:nvPr>
            <p:ph type="body" sz="quarter" idx="57" hasCustomPrompt="1"/>
          </p:nvPr>
        </p:nvSpPr>
        <p:spPr>
          <a:xfrm>
            <a:off x="7551440" y="7789607"/>
            <a:ext cx="2127150" cy="1446212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38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00.00</a:t>
            </a:r>
          </a:p>
        </p:txBody>
      </p:sp>
      <p:sp>
        <p:nvSpPr>
          <p:cNvPr id="12" name="Platshållare för text 10">
            <a:extLst>
              <a:ext uri="{FF2B5EF4-FFF2-40B4-BE49-F238E27FC236}">
                <a16:creationId xmlns:a16="http://schemas.microsoft.com/office/drawing/2014/main" id="{2437160E-8D70-B5B9-EBA0-D1C2BC2CE877}"/>
              </a:ext>
            </a:extLst>
          </p:cNvPr>
          <p:cNvSpPr>
            <a:spLocks noGrp="1"/>
          </p:cNvSpPr>
          <p:nvPr>
            <p:ph type="body" sz="quarter" idx="58" hasCustomPrompt="1"/>
          </p:nvPr>
        </p:nvSpPr>
        <p:spPr>
          <a:xfrm>
            <a:off x="962422" y="9775288"/>
            <a:ext cx="1953133" cy="1446212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54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X/X</a:t>
            </a:r>
          </a:p>
        </p:txBody>
      </p:sp>
      <p:sp>
        <p:nvSpPr>
          <p:cNvPr id="13" name="Platshållare för text 20">
            <a:extLst>
              <a:ext uri="{FF2B5EF4-FFF2-40B4-BE49-F238E27FC236}">
                <a16:creationId xmlns:a16="http://schemas.microsoft.com/office/drawing/2014/main" id="{6E493699-6833-DF27-96AC-74735F56A89B}"/>
              </a:ext>
            </a:extLst>
          </p:cNvPr>
          <p:cNvSpPr>
            <a:spLocks noGrp="1"/>
          </p:cNvSpPr>
          <p:nvPr>
            <p:ph type="body" sz="quarter" idx="59" hasCustomPrompt="1"/>
          </p:nvPr>
        </p:nvSpPr>
        <p:spPr>
          <a:xfrm>
            <a:off x="3220529" y="9775288"/>
            <a:ext cx="4120071" cy="1446212"/>
          </a:xfrm>
        </p:spPr>
        <p:txBody>
          <a:bodyPr>
            <a:normAutofit/>
          </a:bodyPr>
          <a:lstStyle>
            <a:lvl1pPr>
              <a:spcBef>
                <a:spcPts val="600"/>
              </a:spcBef>
              <a:spcAft>
                <a:spcPts val="200"/>
              </a:spcAft>
              <a:defRPr sz="2900" b="1">
                <a:latin typeface="+mj-lt"/>
              </a:defRPr>
            </a:lvl1pPr>
            <a:lvl2pPr>
              <a:lnSpc>
                <a:spcPct val="100000"/>
              </a:lnSpc>
              <a:spcBef>
                <a:spcPts val="100"/>
              </a:spcBef>
              <a:defRPr sz="2900">
                <a:latin typeface="+mn-lt"/>
              </a:defRPr>
            </a:lvl2pPr>
            <a:lvl3pPr>
              <a:lnSpc>
                <a:spcPct val="100000"/>
              </a:lnSpc>
              <a:defRPr sz="2000"/>
            </a:lvl3pPr>
            <a:lvl4pPr>
              <a:lnSpc>
                <a:spcPct val="100000"/>
              </a:lnSpc>
              <a:defRPr sz="2000">
                <a:latin typeface="+mn-lt"/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2000"/>
            </a:lvl5pPr>
          </a:lstStyle>
          <a:p>
            <a:pPr lvl="0"/>
            <a:r>
              <a:rPr lang="sv-SE" dirty="0"/>
              <a:t>Evenemangsrubrik</a:t>
            </a:r>
          </a:p>
          <a:p>
            <a:pPr lvl="1"/>
            <a:r>
              <a:rPr lang="sv-SE" dirty="0"/>
              <a:t>Plats, rum, våning</a:t>
            </a:r>
          </a:p>
          <a:p>
            <a:pPr lvl="1"/>
            <a:r>
              <a:rPr lang="sv-SE" dirty="0"/>
              <a:t>Kl. 14.00</a:t>
            </a:r>
          </a:p>
        </p:txBody>
      </p:sp>
      <p:sp>
        <p:nvSpPr>
          <p:cNvPr id="14" name="Platshållare för text 10">
            <a:extLst>
              <a:ext uri="{FF2B5EF4-FFF2-40B4-BE49-F238E27FC236}">
                <a16:creationId xmlns:a16="http://schemas.microsoft.com/office/drawing/2014/main" id="{2749FD2E-EE21-3191-F3D7-E005A3ACDE89}"/>
              </a:ext>
            </a:extLst>
          </p:cNvPr>
          <p:cNvSpPr>
            <a:spLocks noGrp="1"/>
          </p:cNvSpPr>
          <p:nvPr>
            <p:ph type="body" sz="quarter" idx="60" hasCustomPrompt="1"/>
          </p:nvPr>
        </p:nvSpPr>
        <p:spPr>
          <a:xfrm>
            <a:off x="7551440" y="9775288"/>
            <a:ext cx="2127150" cy="1446212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38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00.00</a:t>
            </a:r>
          </a:p>
        </p:txBody>
      </p:sp>
      <p:sp>
        <p:nvSpPr>
          <p:cNvPr id="15" name="Platshållare för text 10">
            <a:extLst>
              <a:ext uri="{FF2B5EF4-FFF2-40B4-BE49-F238E27FC236}">
                <a16:creationId xmlns:a16="http://schemas.microsoft.com/office/drawing/2014/main" id="{469C8DE8-EE8E-D17F-33F3-D8DF5AA7BF9F}"/>
              </a:ext>
            </a:extLst>
          </p:cNvPr>
          <p:cNvSpPr>
            <a:spLocks noGrp="1"/>
          </p:cNvSpPr>
          <p:nvPr>
            <p:ph type="body" sz="quarter" idx="61" hasCustomPrompt="1"/>
          </p:nvPr>
        </p:nvSpPr>
        <p:spPr>
          <a:xfrm>
            <a:off x="962422" y="11760969"/>
            <a:ext cx="1953133" cy="1446212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54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X/X</a:t>
            </a:r>
          </a:p>
        </p:txBody>
      </p:sp>
      <p:sp>
        <p:nvSpPr>
          <p:cNvPr id="16" name="Platshållare för text 20">
            <a:extLst>
              <a:ext uri="{FF2B5EF4-FFF2-40B4-BE49-F238E27FC236}">
                <a16:creationId xmlns:a16="http://schemas.microsoft.com/office/drawing/2014/main" id="{298E9F3A-D51C-8F44-D131-977CD37715F6}"/>
              </a:ext>
            </a:extLst>
          </p:cNvPr>
          <p:cNvSpPr>
            <a:spLocks noGrp="1"/>
          </p:cNvSpPr>
          <p:nvPr>
            <p:ph type="body" sz="quarter" idx="62" hasCustomPrompt="1"/>
          </p:nvPr>
        </p:nvSpPr>
        <p:spPr>
          <a:xfrm>
            <a:off x="3220529" y="11760969"/>
            <a:ext cx="4120071" cy="1446212"/>
          </a:xfrm>
        </p:spPr>
        <p:txBody>
          <a:bodyPr>
            <a:normAutofit/>
          </a:bodyPr>
          <a:lstStyle>
            <a:lvl1pPr>
              <a:spcBef>
                <a:spcPts val="600"/>
              </a:spcBef>
              <a:spcAft>
                <a:spcPts val="200"/>
              </a:spcAft>
              <a:defRPr sz="2900" b="1">
                <a:latin typeface="+mj-lt"/>
              </a:defRPr>
            </a:lvl1pPr>
            <a:lvl2pPr>
              <a:lnSpc>
                <a:spcPct val="100000"/>
              </a:lnSpc>
              <a:spcBef>
                <a:spcPts val="100"/>
              </a:spcBef>
              <a:defRPr sz="2900">
                <a:latin typeface="+mn-lt"/>
              </a:defRPr>
            </a:lvl2pPr>
            <a:lvl3pPr>
              <a:lnSpc>
                <a:spcPct val="100000"/>
              </a:lnSpc>
              <a:defRPr sz="2000"/>
            </a:lvl3pPr>
            <a:lvl4pPr>
              <a:lnSpc>
                <a:spcPct val="100000"/>
              </a:lnSpc>
              <a:defRPr sz="2000">
                <a:latin typeface="+mn-lt"/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2000"/>
            </a:lvl5pPr>
          </a:lstStyle>
          <a:p>
            <a:pPr lvl="0"/>
            <a:r>
              <a:rPr lang="sv-SE" dirty="0"/>
              <a:t>Evenemangsrubrik</a:t>
            </a:r>
          </a:p>
          <a:p>
            <a:pPr lvl="1"/>
            <a:r>
              <a:rPr lang="sv-SE" dirty="0"/>
              <a:t>Plats, rum, våning</a:t>
            </a:r>
          </a:p>
          <a:p>
            <a:pPr lvl="1"/>
            <a:r>
              <a:rPr lang="sv-SE" dirty="0"/>
              <a:t>Kl. 14.00</a:t>
            </a:r>
          </a:p>
        </p:txBody>
      </p:sp>
      <p:sp>
        <p:nvSpPr>
          <p:cNvPr id="17" name="Platshållare för text 10">
            <a:extLst>
              <a:ext uri="{FF2B5EF4-FFF2-40B4-BE49-F238E27FC236}">
                <a16:creationId xmlns:a16="http://schemas.microsoft.com/office/drawing/2014/main" id="{1A09BC35-80AE-E36C-5FAF-A008F6C9CFAC}"/>
              </a:ext>
            </a:extLst>
          </p:cNvPr>
          <p:cNvSpPr>
            <a:spLocks noGrp="1"/>
          </p:cNvSpPr>
          <p:nvPr>
            <p:ph type="body" sz="quarter" idx="63" hasCustomPrompt="1"/>
          </p:nvPr>
        </p:nvSpPr>
        <p:spPr>
          <a:xfrm>
            <a:off x="7551440" y="11760969"/>
            <a:ext cx="2127150" cy="1446212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38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00.00</a:t>
            </a:r>
          </a:p>
        </p:txBody>
      </p:sp>
      <p:sp>
        <p:nvSpPr>
          <p:cNvPr id="18" name="Platshållare för text 10">
            <a:extLst>
              <a:ext uri="{FF2B5EF4-FFF2-40B4-BE49-F238E27FC236}">
                <a16:creationId xmlns:a16="http://schemas.microsoft.com/office/drawing/2014/main" id="{1D6E7D0C-0DA4-10FD-A0B4-0E131A44215E}"/>
              </a:ext>
            </a:extLst>
          </p:cNvPr>
          <p:cNvSpPr>
            <a:spLocks noGrp="1"/>
          </p:cNvSpPr>
          <p:nvPr>
            <p:ph type="body" sz="quarter" idx="64" hasCustomPrompt="1"/>
          </p:nvPr>
        </p:nvSpPr>
        <p:spPr>
          <a:xfrm>
            <a:off x="962422" y="13746649"/>
            <a:ext cx="1953133" cy="1446212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54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X/X</a:t>
            </a:r>
          </a:p>
        </p:txBody>
      </p:sp>
      <p:sp>
        <p:nvSpPr>
          <p:cNvPr id="19" name="Platshållare för text 20">
            <a:extLst>
              <a:ext uri="{FF2B5EF4-FFF2-40B4-BE49-F238E27FC236}">
                <a16:creationId xmlns:a16="http://schemas.microsoft.com/office/drawing/2014/main" id="{851FB163-68CC-7267-BD67-48E3571C1A53}"/>
              </a:ext>
            </a:extLst>
          </p:cNvPr>
          <p:cNvSpPr>
            <a:spLocks noGrp="1"/>
          </p:cNvSpPr>
          <p:nvPr>
            <p:ph type="body" sz="quarter" idx="65" hasCustomPrompt="1"/>
          </p:nvPr>
        </p:nvSpPr>
        <p:spPr>
          <a:xfrm>
            <a:off x="3220529" y="13746649"/>
            <a:ext cx="4120071" cy="1446212"/>
          </a:xfrm>
        </p:spPr>
        <p:txBody>
          <a:bodyPr>
            <a:normAutofit/>
          </a:bodyPr>
          <a:lstStyle>
            <a:lvl1pPr>
              <a:spcBef>
                <a:spcPts val="600"/>
              </a:spcBef>
              <a:spcAft>
                <a:spcPts val="200"/>
              </a:spcAft>
              <a:defRPr sz="2900" b="1">
                <a:latin typeface="+mj-lt"/>
              </a:defRPr>
            </a:lvl1pPr>
            <a:lvl2pPr>
              <a:lnSpc>
                <a:spcPct val="100000"/>
              </a:lnSpc>
              <a:spcBef>
                <a:spcPts val="100"/>
              </a:spcBef>
              <a:defRPr sz="2900">
                <a:latin typeface="+mn-lt"/>
              </a:defRPr>
            </a:lvl2pPr>
            <a:lvl3pPr>
              <a:lnSpc>
                <a:spcPct val="100000"/>
              </a:lnSpc>
              <a:defRPr sz="2000"/>
            </a:lvl3pPr>
            <a:lvl4pPr>
              <a:lnSpc>
                <a:spcPct val="100000"/>
              </a:lnSpc>
              <a:defRPr sz="2000">
                <a:latin typeface="+mn-lt"/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2000"/>
            </a:lvl5pPr>
          </a:lstStyle>
          <a:p>
            <a:pPr lvl="0"/>
            <a:r>
              <a:rPr lang="sv-SE" dirty="0"/>
              <a:t>Evenemangsrubrik</a:t>
            </a:r>
          </a:p>
          <a:p>
            <a:pPr lvl="1"/>
            <a:r>
              <a:rPr lang="sv-SE" dirty="0"/>
              <a:t>Plats, rum, våning</a:t>
            </a:r>
          </a:p>
          <a:p>
            <a:pPr lvl="1"/>
            <a:r>
              <a:rPr lang="sv-SE" dirty="0"/>
              <a:t>Kl. 14.00</a:t>
            </a:r>
          </a:p>
        </p:txBody>
      </p:sp>
      <p:sp>
        <p:nvSpPr>
          <p:cNvPr id="20" name="Platshållare för text 10">
            <a:extLst>
              <a:ext uri="{FF2B5EF4-FFF2-40B4-BE49-F238E27FC236}">
                <a16:creationId xmlns:a16="http://schemas.microsoft.com/office/drawing/2014/main" id="{845F6AB6-9094-66F5-5B60-DF4ED03279F5}"/>
              </a:ext>
            </a:extLst>
          </p:cNvPr>
          <p:cNvSpPr>
            <a:spLocks noGrp="1"/>
          </p:cNvSpPr>
          <p:nvPr>
            <p:ph type="body" sz="quarter" idx="66" hasCustomPrompt="1"/>
          </p:nvPr>
        </p:nvSpPr>
        <p:spPr>
          <a:xfrm>
            <a:off x="7551440" y="13746649"/>
            <a:ext cx="2127150" cy="1446212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38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00.00</a:t>
            </a:r>
          </a:p>
        </p:txBody>
      </p:sp>
    </p:spTree>
    <p:extLst>
      <p:ext uri="{BB962C8B-B14F-4D97-AF65-F5344CB8AC3E}">
        <p14:creationId xmlns:p14="http://schemas.microsoft.com/office/powerpoint/2010/main" val="987979438"/>
      </p:ext>
    </p:extLst>
  </p:cSld>
  <p:clrMapOvr>
    <a:masterClrMapping/>
  </p:clrMapOvr>
</p:sldLayout>
</file>

<file path=ppt/slideLayouts/slideLayout241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Schema/matsedel färre datu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7612C9F-79AA-44EB-BEB8-370CA9225D8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90525" y="1525403"/>
            <a:ext cx="9505950" cy="645055"/>
          </a:xfrm>
        </p:spPr>
        <p:txBody>
          <a:bodyPr lIns="0" tIns="0" rIns="0" bIns="0" anchor="t" anchorCtr="0">
            <a:noAutofit/>
          </a:bodyPr>
          <a:lstStyle>
            <a:lvl1pPr algn="ctr">
              <a:defRPr sz="5500"/>
            </a:lvl1pPr>
          </a:lstStyle>
          <a:p>
            <a:r>
              <a:rPr lang="sv-SE" dirty="0"/>
              <a:t>Namn på verksamhet</a:t>
            </a:r>
          </a:p>
        </p:txBody>
      </p:sp>
      <p:sp>
        <p:nvSpPr>
          <p:cNvPr id="51" name="Platshållare för sidfot 3">
            <a:extLst>
              <a:ext uri="{FF2B5EF4-FFF2-40B4-BE49-F238E27FC236}">
                <a16:creationId xmlns:a16="http://schemas.microsoft.com/office/drawing/2014/main" id="{8C549C2B-A32E-452C-853D-ED88DF73100B}"/>
              </a:ext>
            </a:extLst>
          </p:cNvPr>
          <p:cNvSpPr>
            <a:spLocks noGrp="1"/>
          </p:cNvSpPr>
          <p:nvPr>
            <p:ph type="ftr" sz="quarter" idx="25"/>
          </p:nvPr>
        </p:nvSpPr>
        <p:spPr>
          <a:xfrm>
            <a:off x="390525" y="17314332"/>
            <a:ext cx="5842635" cy="645055"/>
          </a:xfrm>
        </p:spPr>
        <p:txBody>
          <a:bodyPr/>
          <a:lstStyle/>
          <a:p>
            <a:endParaRPr lang="sv-SE" dirty="0"/>
          </a:p>
        </p:txBody>
      </p:sp>
      <p:sp>
        <p:nvSpPr>
          <p:cNvPr id="52" name="Platshållare för text 6">
            <a:extLst>
              <a:ext uri="{FF2B5EF4-FFF2-40B4-BE49-F238E27FC236}">
                <a16:creationId xmlns:a16="http://schemas.microsoft.com/office/drawing/2014/main" id="{A740DA9A-192C-467C-844C-55BA1C995008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0525" y="2405179"/>
            <a:ext cx="9505950" cy="645056"/>
          </a:xfrm>
        </p:spPr>
        <p:txBody>
          <a:bodyPr>
            <a:normAutofit/>
          </a:bodyPr>
          <a:lstStyle>
            <a:lvl1pPr algn="ctr">
              <a:defRPr sz="3600"/>
            </a:lvl1pPr>
          </a:lstStyle>
          <a:p>
            <a:pPr lvl="0"/>
            <a:r>
              <a:rPr lang="sv-SE" dirty="0"/>
              <a:t>Händer i </a:t>
            </a:r>
            <a:r>
              <a:rPr lang="sv-SE" dirty="0" err="1"/>
              <a:t>xxMånad</a:t>
            </a:r>
            <a:endParaRPr lang="sv-SE" dirty="0"/>
          </a:p>
        </p:txBody>
      </p:sp>
      <p:sp>
        <p:nvSpPr>
          <p:cNvPr id="3" name="Platshållare för text 10">
            <a:extLst>
              <a:ext uri="{FF2B5EF4-FFF2-40B4-BE49-F238E27FC236}">
                <a16:creationId xmlns:a16="http://schemas.microsoft.com/office/drawing/2014/main" id="{56264C4C-9D3A-5AA4-5E67-000F3C7A87E0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1148842" y="3616427"/>
            <a:ext cx="1953133" cy="1446212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38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00.00</a:t>
            </a:r>
          </a:p>
        </p:txBody>
      </p:sp>
      <p:sp>
        <p:nvSpPr>
          <p:cNvPr id="4" name="Platshållare för text 20">
            <a:extLst>
              <a:ext uri="{FF2B5EF4-FFF2-40B4-BE49-F238E27FC236}">
                <a16:creationId xmlns:a16="http://schemas.microsoft.com/office/drawing/2014/main" id="{D7939B14-D01E-0F60-F200-4F593620AC3D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3406949" y="3616427"/>
            <a:ext cx="6010100" cy="1446212"/>
          </a:xfrm>
        </p:spPr>
        <p:txBody>
          <a:bodyPr>
            <a:normAutofit/>
          </a:bodyPr>
          <a:lstStyle>
            <a:lvl1pPr>
              <a:spcBef>
                <a:spcPts val="600"/>
              </a:spcBef>
              <a:spcAft>
                <a:spcPts val="200"/>
              </a:spcAft>
              <a:defRPr sz="2900" b="1">
                <a:latin typeface="+mj-lt"/>
              </a:defRPr>
            </a:lvl1pPr>
            <a:lvl2pPr>
              <a:lnSpc>
                <a:spcPct val="100000"/>
              </a:lnSpc>
              <a:spcBef>
                <a:spcPts val="100"/>
              </a:spcBef>
              <a:defRPr sz="2900">
                <a:latin typeface="+mn-lt"/>
              </a:defRPr>
            </a:lvl2pPr>
            <a:lvl3pPr>
              <a:lnSpc>
                <a:spcPct val="100000"/>
              </a:lnSpc>
              <a:defRPr sz="2000"/>
            </a:lvl3pPr>
            <a:lvl4pPr>
              <a:lnSpc>
                <a:spcPct val="100000"/>
              </a:lnSpc>
              <a:defRPr sz="2000">
                <a:latin typeface="+mn-lt"/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2000"/>
            </a:lvl5pPr>
          </a:lstStyle>
          <a:p>
            <a:pPr lvl="0"/>
            <a:r>
              <a:rPr lang="sv-SE" dirty="0"/>
              <a:t>Evenemangsrubrik</a:t>
            </a:r>
          </a:p>
          <a:p>
            <a:pPr lvl="1"/>
            <a:r>
              <a:rPr lang="sv-SE" dirty="0"/>
              <a:t>Plats, rum, våning</a:t>
            </a:r>
          </a:p>
          <a:p>
            <a:pPr lvl="1"/>
            <a:r>
              <a:rPr lang="sv-SE" dirty="0"/>
              <a:t>Kl. 14.00</a:t>
            </a:r>
          </a:p>
        </p:txBody>
      </p:sp>
      <p:sp>
        <p:nvSpPr>
          <p:cNvPr id="14" name="Platshållare för text 10">
            <a:extLst>
              <a:ext uri="{FF2B5EF4-FFF2-40B4-BE49-F238E27FC236}">
                <a16:creationId xmlns:a16="http://schemas.microsoft.com/office/drawing/2014/main" id="{5C310928-38C0-4EC9-86BE-CC5CE698FF93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1148842" y="5374361"/>
            <a:ext cx="1953133" cy="1446212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38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00.00</a:t>
            </a:r>
          </a:p>
        </p:txBody>
      </p:sp>
      <p:sp>
        <p:nvSpPr>
          <p:cNvPr id="15" name="Platshållare för text 20">
            <a:extLst>
              <a:ext uri="{FF2B5EF4-FFF2-40B4-BE49-F238E27FC236}">
                <a16:creationId xmlns:a16="http://schemas.microsoft.com/office/drawing/2014/main" id="{3C1F7024-463F-EBF7-E482-AB8033C22A8E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3406949" y="5374361"/>
            <a:ext cx="6010100" cy="1446212"/>
          </a:xfrm>
        </p:spPr>
        <p:txBody>
          <a:bodyPr>
            <a:normAutofit/>
          </a:bodyPr>
          <a:lstStyle>
            <a:lvl1pPr>
              <a:spcBef>
                <a:spcPts val="600"/>
              </a:spcBef>
              <a:spcAft>
                <a:spcPts val="200"/>
              </a:spcAft>
              <a:defRPr sz="2900" b="1">
                <a:latin typeface="+mj-lt"/>
              </a:defRPr>
            </a:lvl1pPr>
            <a:lvl2pPr>
              <a:lnSpc>
                <a:spcPct val="100000"/>
              </a:lnSpc>
              <a:spcBef>
                <a:spcPts val="100"/>
              </a:spcBef>
              <a:defRPr sz="2900">
                <a:latin typeface="+mn-lt"/>
              </a:defRPr>
            </a:lvl2pPr>
            <a:lvl3pPr>
              <a:lnSpc>
                <a:spcPct val="100000"/>
              </a:lnSpc>
              <a:defRPr sz="2000"/>
            </a:lvl3pPr>
            <a:lvl4pPr>
              <a:lnSpc>
                <a:spcPct val="100000"/>
              </a:lnSpc>
              <a:defRPr sz="2000">
                <a:latin typeface="+mn-lt"/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2000"/>
            </a:lvl5pPr>
          </a:lstStyle>
          <a:p>
            <a:pPr lvl="0"/>
            <a:r>
              <a:rPr lang="sv-SE" dirty="0"/>
              <a:t>Evenemangsrubrik</a:t>
            </a:r>
          </a:p>
          <a:p>
            <a:pPr lvl="1"/>
            <a:r>
              <a:rPr lang="sv-SE" dirty="0"/>
              <a:t>Plats, rum, våning</a:t>
            </a:r>
          </a:p>
          <a:p>
            <a:pPr lvl="1"/>
            <a:r>
              <a:rPr lang="sv-SE" dirty="0"/>
              <a:t>Kl. 14.00</a:t>
            </a:r>
          </a:p>
        </p:txBody>
      </p:sp>
      <p:sp>
        <p:nvSpPr>
          <p:cNvPr id="16" name="Platshållare för text 10">
            <a:extLst>
              <a:ext uri="{FF2B5EF4-FFF2-40B4-BE49-F238E27FC236}">
                <a16:creationId xmlns:a16="http://schemas.microsoft.com/office/drawing/2014/main" id="{229317C1-2E23-F779-0B06-B714F1D1D980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1148842" y="7132295"/>
            <a:ext cx="1953133" cy="1446212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38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00.00</a:t>
            </a:r>
          </a:p>
        </p:txBody>
      </p:sp>
      <p:sp>
        <p:nvSpPr>
          <p:cNvPr id="17" name="Platshållare för text 20">
            <a:extLst>
              <a:ext uri="{FF2B5EF4-FFF2-40B4-BE49-F238E27FC236}">
                <a16:creationId xmlns:a16="http://schemas.microsoft.com/office/drawing/2014/main" id="{C2D6182D-EF11-D4D4-46FC-0884E036D793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3406949" y="7132295"/>
            <a:ext cx="6010100" cy="1446212"/>
          </a:xfrm>
        </p:spPr>
        <p:txBody>
          <a:bodyPr>
            <a:normAutofit/>
          </a:bodyPr>
          <a:lstStyle>
            <a:lvl1pPr>
              <a:spcBef>
                <a:spcPts val="600"/>
              </a:spcBef>
              <a:spcAft>
                <a:spcPts val="200"/>
              </a:spcAft>
              <a:defRPr sz="2900" b="1">
                <a:latin typeface="+mj-lt"/>
              </a:defRPr>
            </a:lvl1pPr>
            <a:lvl2pPr>
              <a:lnSpc>
                <a:spcPct val="100000"/>
              </a:lnSpc>
              <a:spcBef>
                <a:spcPts val="100"/>
              </a:spcBef>
              <a:defRPr sz="2900">
                <a:latin typeface="+mn-lt"/>
              </a:defRPr>
            </a:lvl2pPr>
            <a:lvl3pPr>
              <a:lnSpc>
                <a:spcPct val="100000"/>
              </a:lnSpc>
              <a:defRPr sz="2000"/>
            </a:lvl3pPr>
            <a:lvl4pPr>
              <a:lnSpc>
                <a:spcPct val="100000"/>
              </a:lnSpc>
              <a:defRPr sz="2000">
                <a:latin typeface="+mn-lt"/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2000"/>
            </a:lvl5pPr>
          </a:lstStyle>
          <a:p>
            <a:pPr lvl="0"/>
            <a:r>
              <a:rPr lang="sv-SE" dirty="0"/>
              <a:t>Evenemangsrubrik</a:t>
            </a:r>
          </a:p>
          <a:p>
            <a:pPr lvl="1"/>
            <a:r>
              <a:rPr lang="sv-SE" dirty="0"/>
              <a:t>Plats, rum, våning</a:t>
            </a:r>
          </a:p>
          <a:p>
            <a:pPr lvl="1"/>
            <a:r>
              <a:rPr lang="sv-SE" dirty="0"/>
              <a:t>Kl. 14.00</a:t>
            </a:r>
          </a:p>
        </p:txBody>
      </p:sp>
      <p:sp>
        <p:nvSpPr>
          <p:cNvPr id="18" name="Platshållare för text 10">
            <a:extLst>
              <a:ext uri="{FF2B5EF4-FFF2-40B4-BE49-F238E27FC236}">
                <a16:creationId xmlns:a16="http://schemas.microsoft.com/office/drawing/2014/main" id="{EA89854C-90FB-5E9B-53CE-90B3817ABE67}"/>
              </a:ext>
            </a:extLst>
          </p:cNvPr>
          <p:cNvSpPr>
            <a:spLocks noGrp="1"/>
          </p:cNvSpPr>
          <p:nvPr>
            <p:ph type="body" sz="quarter" idx="44" hasCustomPrompt="1"/>
          </p:nvPr>
        </p:nvSpPr>
        <p:spPr>
          <a:xfrm>
            <a:off x="1148842" y="8890229"/>
            <a:ext cx="1953133" cy="1446212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38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00.00</a:t>
            </a:r>
          </a:p>
        </p:txBody>
      </p:sp>
      <p:sp>
        <p:nvSpPr>
          <p:cNvPr id="19" name="Platshållare för text 20">
            <a:extLst>
              <a:ext uri="{FF2B5EF4-FFF2-40B4-BE49-F238E27FC236}">
                <a16:creationId xmlns:a16="http://schemas.microsoft.com/office/drawing/2014/main" id="{90F97D79-C0D5-0146-759C-D0172056D227}"/>
              </a:ext>
            </a:extLst>
          </p:cNvPr>
          <p:cNvSpPr>
            <a:spLocks noGrp="1"/>
          </p:cNvSpPr>
          <p:nvPr>
            <p:ph type="body" sz="quarter" idx="45" hasCustomPrompt="1"/>
          </p:nvPr>
        </p:nvSpPr>
        <p:spPr>
          <a:xfrm>
            <a:off x="3406949" y="8890229"/>
            <a:ext cx="6010100" cy="1446212"/>
          </a:xfrm>
        </p:spPr>
        <p:txBody>
          <a:bodyPr>
            <a:normAutofit/>
          </a:bodyPr>
          <a:lstStyle>
            <a:lvl1pPr>
              <a:spcBef>
                <a:spcPts val="600"/>
              </a:spcBef>
              <a:spcAft>
                <a:spcPts val="200"/>
              </a:spcAft>
              <a:defRPr sz="2900" b="1">
                <a:latin typeface="+mj-lt"/>
              </a:defRPr>
            </a:lvl1pPr>
            <a:lvl2pPr>
              <a:lnSpc>
                <a:spcPct val="100000"/>
              </a:lnSpc>
              <a:spcBef>
                <a:spcPts val="100"/>
              </a:spcBef>
              <a:defRPr sz="2900">
                <a:latin typeface="+mn-lt"/>
              </a:defRPr>
            </a:lvl2pPr>
            <a:lvl3pPr>
              <a:lnSpc>
                <a:spcPct val="100000"/>
              </a:lnSpc>
              <a:defRPr sz="2000"/>
            </a:lvl3pPr>
            <a:lvl4pPr>
              <a:lnSpc>
                <a:spcPct val="100000"/>
              </a:lnSpc>
              <a:defRPr sz="2000">
                <a:latin typeface="+mn-lt"/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2000"/>
            </a:lvl5pPr>
          </a:lstStyle>
          <a:p>
            <a:pPr lvl="0"/>
            <a:r>
              <a:rPr lang="sv-SE" dirty="0"/>
              <a:t>Evenemangsrubrik</a:t>
            </a:r>
          </a:p>
          <a:p>
            <a:pPr lvl="1"/>
            <a:r>
              <a:rPr lang="sv-SE" dirty="0"/>
              <a:t>Plats, rum, våning</a:t>
            </a:r>
          </a:p>
          <a:p>
            <a:pPr lvl="1"/>
            <a:r>
              <a:rPr lang="sv-SE" dirty="0"/>
              <a:t>Kl. 14.00</a:t>
            </a:r>
          </a:p>
        </p:txBody>
      </p:sp>
      <p:sp>
        <p:nvSpPr>
          <p:cNvPr id="20" name="Platshållare för text 10">
            <a:extLst>
              <a:ext uri="{FF2B5EF4-FFF2-40B4-BE49-F238E27FC236}">
                <a16:creationId xmlns:a16="http://schemas.microsoft.com/office/drawing/2014/main" id="{D921A685-6A6C-A357-71D9-F97BCC76FA01}"/>
              </a:ext>
            </a:extLst>
          </p:cNvPr>
          <p:cNvSpPr>
            <a:spLocks noGrp="1"/>
          </p:cNvSpPr>
          <p:nvPr>
            <p:ph type="body" sz="quarter" idx="46" hasCustomPrompt="1"/>
          </p:nvPr>
        </p:nvSpPr>
        <p:spPr>
          <a:xfrm>
            <a:off x="1148842" y="10648163"/>
            <a:ext cx="1953133" cy="1446212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38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00.00</a:t>
            </a:r>
          </a:p>
        </p:txBody>
      </p:sp>
      <p:sp>
        <p:nvSpPr>
          <p:cNvPr id="22" name="Platshållare för text 20">
            <a:extLst>
              <a:ext uri="{FF2B5EF4-FFF2-40B4-BE49-F238E27FC236}">
                <a16:creationId xmlns:a16="http://schemas.microsoft.com/office/drawing/2014/main" id="{D266D2D6-D69D-9EC6-98F5-C1BE5FD7E9D8}"/>
              </a:ext>
            </a:extLst>
          </p:cNvPr>
          <p:cNvSpPr>
            <a:spLocks noGrp="1"/>
          </p:cNvSpPr>
          <p:nvPr>
            <p:ph type="body" sz="quarter" idx="47" hasCustomPrompt="1"/>
          </p:nvPr>
        </p:nvSpPr>
        <p:spPr>
          <a:xfrm>
            <a:off x="3406949" y="10648163"/>
            <a:ext cx="6010100" cy="1446212"/>
          </a:xfrm>
        </p:spPr>
        <p:txBody>
          <a:bodyPr>
            <a:normAutofit/>
          </a:bodyPr>
          <a:lstStyle>
            <a:lvl1pPr>
              <a:spcBef>
                <a:spcPts val="600"/>
              </a:spcBef>
              <a:spcAft>
                <a:spcPts val="200"/>
              </a:spcAft>
              <a:defRPr sz="2900" b="1">
                <a:latin typeface="+mj-lt"/>
              </a:defRPr>
            </a:lvl1pPr>
            <a:lvl2pPr>
              <a:lnSpc>
                <a:spcPct val="100000"/>
              </a:lnSpc>
              <a:spcBef>
                <a:spcPts val="100"/>
              </a:spcBef>
              <a:defRPr sz="2900">
                <a:latin typeface="+mn-lt"/>
              </a:defRPr>
            </a:lvl2pPr>
            <a:lvl3pPr>
              <a:lnSpc>
                <a:spcPct val="100000"/>
              </a:lnSpc>
              <a:defRPr sz="2000"/>
            </a:lvl3pPr>
            <a:lvl4pPr>
              <a:lnSpc>
                <a:spcPct val="100000"/>
              </a:lnSpc>
              <a:defRPr sz="2000">
                <a:latin typeface="+mn-lt"/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2000"/>
            </a:lvl5pPr>
          </a:lstStyle>
          <a:p>
            <a:pPr lvl="0"/>
            <a:r>
              <a:rPr lang="sv-SE" dirty="0"/>
              <a:t>Evenemangsrubrik</a:t>
            </a:r>
          </a:p>
          <a:p>
            <a:pPr lvl="1"/>
            <a:r>
              <a:rPr lang="sv-SE" dirty="0"/>
              <a:t>Plats, rum, våning</a:t>
            </a:r>
          </a:p>
          <a:p>
            <a:pPr lvl="1"/>
            <a:r>
              <a:rPr lang="sv-SE" dirty="0"/>
              <a:t>Kl. 14.00</a:t>
            </a:r>
          </a:p>
        </p:txBody>
      </p:sp>
      <p:sp>
        <p:nvSpPr>
          <p:cNvPr id="23" name="Platshållare för text 10">
            <a:extLst>
              <a:ext uri="{FF2B5EF4-FFF2-40B4-BE49-F238E27FC236}">
                <a16:creationId xmlns:a16="http://schemas.microsoft.com/office/drawing/2014/main" id="{FEB13692-DDC1-9342-F1B0-7E61ECFD3F2A}"/>
              </a:ext>
            </a:extLst>
          </p:cNvPr>
          <p:cNvSpPr>
            <a:spLocks noGrp="1"/>
          </p:cNvSpPr>
          <p:nvPr>
            <p:ph type="body" sz="quarter" idx="48" hasCustomPrompt="1"/>
          </p:nvPr>
        </p:nvSpPr>
        <p:spPr>
          <a:xfrm>
            <a:off x="1148842" y="12406097"/>
            <a:ext cx="1953133" cy="1446212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38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00.00</a:t>
            </a:r>
          </a:p>
        </p:txBody>
      </p:sp>
      <p:sp>
        <p:nvSpPr>
          <p:cNvPr id="24" name="Platshållare för text 20">
            <a:extLst>
              <a:ext uri="{FF2B5EF4-FFF2-40B4-BE49-F238E27FC236}">
                <a16:creationId xmlns:a16="http://schemas.microsoft.com/office/drawing/2014/main" id="{AD61D9BB-F7F0-7CD7-1E92-9C736292EB4C}"/>
              </a:ext>
            </a:extLst>
          </p:cNvPr>
          <p:cNvSpPr>
            <a:spLocks noGrp="1"/>
          </p:cNvSpPr>
          <p:nvPr>
            <p:ph type="body" sz="quarter" idx="49" hasCustomPrompt="1"/>
          </p:nvPr>
        </p:nvSpPr>
        <p:spPr>
          <a:xfrm>
            <a:off x="3406949" y="12406097"/>
            <a:ext cx="6010100" cy="1446212"/>
          </a:xfrm>
        </p:spPr>
        <p:txBody>
          <a:bodyPr>
            <a:normAutofit/>
          </a:bodyPr>
          <a:lstStyle>
            <a:lvl1pPr>
              <a:spcBef>
                <a:spcPts val="600"/>
              </a:spcBef>
              <a:spcAft>
                <a:spcPts val="200"/>
              </a:spcAft>
              <a:defRPr sz="2900" b="1">
                <a:latin typeface="+mj-lt"/>
              </a:defRPr>
            </a:lvl1pPr>
            <a:lvl2pPr>
              <a:lnSpc>
                <a:spcPct val="100000"/>
              </a:lnSpc>
              <a:spcBef>
                <a:spcPts val="100"/>
              </a:spcBef>
              <a:defRPr sz="2900">
                <a:latin typeface="+mn-lt"/>
              </a:defRPr>
            </a:lvl2pPr>
            <a:lvl3pPr>
              <a:lnSpc>
                <a:spcPct val="100000"/>
              </a:lnSpc>
              <a:defRPr sz="2000"/>
            </a:lvl3pPr>
            <a:lvl4pPr>
              <a:lnSpc>
                <a:spcPct val="100000"/>
              </a:lnSpc>
              <a:defRPr sz="2000">
                <a:latin typeface="+mn-lt"/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2000"/>
            </a:lvl5pPr>
          </a:lstStyle>
          <a:p>
            <a:pPr lvl="0"/>
            <a:r>
              <a:rPr lang="sv-SE" dirty="0"/>
              <a:t>Evenemangsrubrik</a:t>
            </a:r>
          </a:p>
          <a:p>
            <a:pPr lvl="1"/>
            <a:r>
              <a:rPr lang="sv-SE" dirty="0"/>
              <a:t>Plats, rum, våning</a:t>
            </a:r>
          </a:p>
          <a:p>
            <a:pPr lvl="1"/>
            <a:r>
              <a:rPr lang="sv-SE" dirty="0"/>
              <a:t>Kl. 14.00</a:t>
            </a:r>
          </a:p>
        </p:txBody>
      </p:sp>
      <p:sp>
        <p:nvSpPr>
          <p:cNvPr id="25" name="Platshållare för text 10">
            <a:extLst>
              <a:ext uri="{FF2B5EF4-FFF2-40B4-BE49-F238E27FC236}">
                <a16:creationId xmlns:a16="http://schemas.microsoft.com/office/drawing/2014/main" id="{39156941-D993-F2C5-F858-57321B421753}"/>
              </a:ext>
            </a:extLst>
          </p:cNvPr>
          <p:cNvSpPr>
            <a:spLocks noGrp="1"/>
          </p:cNvSpPr>
          <p:nvPr>
            <p:ph type="body" sz="quarter" idx="50" hasCustomPrompt="1"/>
          </p:nvPr>
        </p:nvSpPr>
        <p:spPr>
          <a:xfrm>
            <a:off x="1148842" y="14164031"/>
            <a:ext cx="1953133" cy="1446212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38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00.00</a:t>
            </a:r>
          </a:p>
        </p:txBody>
      </p:sp>
      <p:sp>
        <p:nvSpPr>
          <p:cNvPr id="26" name="Platshållare för text 20">
            <a:extLst>
              <a:ext uri="{FF2B5EF4-FFF2-40B4-BE49-F238E27FC236}">
                <a16:creationId xmlns:a16="http://schemas.microsoft.com/office/drawing/2014/main" id="{4E48246E-193E-7925-E7A1-64E33FB80E88}"/>
              </a:ext>
            </a:extLst>
          </p:cNvPr>
          <p:cNvSpPr>
            <a:spLocks noGrp="1"/>
          </p:cNvSpPr>
          <p:nvPr>
            <p:ph type="body" sz="quarter" idx="51" hasCustomPrompt="1"/>
          </p:nvPr>
        </p:nvSpPr>
        <p:spPr>
          <a:xfrm>
            <a:off x="3406949" y="14164031"/>
            <a:ext cx="6010100" cy="1446212"/>
          </a:xfrm>
        </p:spPr>
        <p:txBody>
          <a:bodyPr>
            <a:normAutofit/>
          </a:bodyPr>
          <a:lstStyle>
            <a:lvl1pPr>
              <a:spcBef>
                <a:spcPts val="600"/>
              </a:spcBef>
              <a:spcAft>
                <a:spcPts val="200"/>
              </a:spcAft>
              <a:defRPr sz="2900" b="1">
                <a:latin typeface="+mj-lt"/>
              </a:defRPr>
            </a:lvl1pPr>
            <a:lvl2pPr>
              <a:lnSpc>
                <a:spcPct val="100000"/>
              </a:lnSpc>
              <a:spcBef>
                <a:spcPts val="100"/>
              </a:spcBef>
              <a:defRPr sz="2900">
                <a:latin typeface="+mn-lt"/>
              </a:defRPr>
            </a:lvl2pPr>
            <a:lvl3pPr>
              <a:lnSpc>
                <a:spcPct val="100000"/>
              </a:lnSpc>
              <a:defRPr sz="2000"/>
            </a:lvl3pPr>
            <a:lvl4pPr>
              <a:lnSpc>
                <a:spcPct val="100000"/>
              </a:lnSpc>
              <a:defRPr sz="2000">
                <a:latin typeface="+mn-lt"/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2000"/>
            </a:lvl5pPr>
          </a:lstStyle>
          <a:p>
            <a:pPr lvl="0"/>
            <a:r>
              <a:rPr lang="sv-SE" dirty="0"/>
              <a:t>Evenemangsrubrik</a:t>
            </a:r>
          </a:p>
          <a:p>
            <a:pPr lvl="1"/>
            <a:r>
              <a:rPr lang="sv-SE" dirty="0"/>
              <a:t>Plats, rum, våning</a:t>
            </a:r>
          </a:p>
          <a:p>
            <a:pPr lvl="1"/>
            <a:r>
              <a:rPr lang="sv-SE" dirty="0"/>
              <a:t>Kl. 14.00</a:t>
            </a:r>
          </a:p>
        </p:txBody>
      </p:sp>
    </p:spTree>
    <p:extLst>
      <p:ext uri="{BB962C8B-B14F-4D97-AF65-F5344CB8AC3E}">
        <p14:creationId xmlns:p14="http://schemas.microsoft.com/office/powerpoint/2010/main" val="2872368735"/>
      </p:ext>
    </p:extLst>
  </p:cSld>
  <p:clrMapOvr>
    <a:masterClrMapping/>
  </p:clrMapOvr>
</p:sldLayout>
</file>

<file path=ppt/slideLayouts/slideLayout242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Bakgrundsbild helsi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tshållare för bild 6">
            <a:extLst>
              <a:ext uri="{FF2B5EF4-FFF2-40B4-BE49-F238E27FC236}">
                <a16:creationId xmlns:a16="http://schemas.microsoft.com/office/drawing/2014/main" id="{528B667F-30A4-43F8-85EC-BE1722A31B4D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5"/>
            <a:ext cx="10287000" cy="16848133"/>
          </a:xfrm>
          <a:solidFill>
            <a:schemeClr val="bg1">
              <a:lumMod val="85000"/>
            </a:schemeClr>
          </a:solidFill>
        </p:spPr>
        <p:txBody>
          <a:bodyPr tIns="1800000">
            <a:normAutofit/>
          </a:bodyPr>
          <a:lstStyle>
            <a:lvl1pPr algn="ctr">
              <a:defRPr sz="5400"/>
            </a:lvl1pPr>
          </a:lstStyle>
          <a:p>
            <a:r>
              <a:rPr lang="sv-SE" dirty="0"/>
              <a:t>Infoga bild här genom att klicka på ikonen i mitten.</a:t>
            </a:r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5872DF7A-B513-4875-B8E2-85F76DD916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663535209"/>
      </p:ext>
    </p:extLst>
  </p:cSld>
  <p:clrMapOvr>
    <a:masterClrMapping/>
  </p:clrMapOvr>
</p:sldLayout>
</file>

<file path=ppt/slideLayouts/slideLayout243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4DC5406C-FC8F-4EF0-8BB7-0A2C45A46FD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236688117"/>
      </p:ext>
    </p:extLst>
  </p:cSld>
  <p:clrMapOvr>
    <a:masterClrMapping/>
  </p:clrMapOvr>
</p:sldLayout>
</file>

<file path=ppt/slideLayouts/slideLayout244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63D85C5-BD3F-4F54-B177-894B8B6BA1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8571" y="3448615"/>
            <a:ext cx="3471862" cy="4267200"/>
          </a:xfrm>
        </p:spPr>
        <p:txBody>
          <a:bodyPr lIns="0" tIns="0" rIns="0" bIns="0" anchor="b">
            <a:noAutofit/>
          </a:bodyPr>
          <a:lstStyle>
            <a:lvl1pPr>
              <a:defRPr sz="3938"/>
            </a:lvl1pPr>
          </a:lstStyle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8D86039D-5DF3-4D3D-ABBC-29AE51F9356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08571" y="8636000"/>
            <a:ext cx="3471862" cy="5480615"/>
          </a:xfrm>
        </p:spPr>
        <p:txBody>
          <a:bodyPr>
            <a:normAutofit/>
          </a:bodyPr>
          <a:lstStyle>
            <a:lvl1pPr marL="0" indent="0">
              <a:buNone/>
              <a:defRPr sz="2025"/>
            </a:lvl1pPr>
            <a:lvl2pPr marL="385772" indent="0">
              <a:buNone/>
              <a:defRPr sz="1181"/>
            </a:lvl2pPr>
            <a:lvl3pPr marL="771544" indent="0">
              <a:buNone/>
              <a:defRPr sz="1013"/>
            </a:lvl3pPr>
            <a:lvl4pPr marL="1157317" indent="0">
              <a:buNone/>
              <a:defRPr sz="844"/>
            </a:lvl4pPr>
            <a:lvl5pPr marL="1543088" indent="0">
              <a:buNone/>
              <a:defRPr sz="844"/>
            </a:lvl5pPr>
            <a:lvl6pPr marL="1928861" indent="0">
              <a:buNone/>
              <a:defRPr sz="844"/>
            </a:lvl6pPr>
            <a:lvl7pPr marL="2314632" indent="0">
              <a:buNone/>
              <a:defRPr sz="844"/>
            </a:lvl7pPr>
            <a:lvl8pPr marL="2700406" indent="0">
              <a:buNone/>
              <a:defRPr sz="844"/>
            </a:lvl8pPr>
            <a:lvl9pPr marL="3086178" indent="0">
              <a:buNone/>
              <a:defRPr sz="844"/>
            </a:lvl9pPr>
          </a:lstStyle>
          <a:p>
            <a:pPr lvl="0"/>
            <a:r>
              <a:rPr lang="sv-SE" dirty="0"/>
              <a:t>Redigera format för bakgrundstext</a:t>
            </a:r>
          </a:p>
        </p:txBody>
      </p:sp>
      <p:sp>
        <p:nvSpPr>
          <p:cNvPr id="9" name="Platshållare för bild 8">
            <a:extLst>
              <a:ext uri="{FF2B5EF4-FFF2-40B4-BE49-F238E27FC236}">
                <a16:creationId xmlns:a16="http://schemas.microsoft.com/office/drawing/2014/main" id="{36478D41-85B2-4C52-AAD9-FBB6478B2BE9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4918475" y="3065077"/>
            <a:ext cx="4267497" cy="10890670"/>
          </a:xfrm>
        </p:spPr>
        <p:txBody>
          <a:bodyPr/>
          <a:lstStyle>
            <a:lvl1pPr>
              <a:defRPr/>
            </a:lvl1pPr>
          </a:lstStyle>
          <a:p>
            <a:r>
              <a:rPr lang="sv-SE" dirty="0"/>
              <a:t>Plats för illustration</a:t>
            </a:r>
          </a:p>
        </p:txBody>
      </p:sp>
      <p:sp>
        <p:nvSpPr>
          <p:cNvPr id="10" name="Platshållare för sidfot 9">
            <a:extLst>
              <a:ext uri="{FF2B5EF4-FFF2-40B4-BE49-F238E27FC236}">
                <a16:creationId xmlns:a16="http://schemas.microsoft.com/office/drawing/2014/main" id="{7A774E3A-F099-4D1C-9E8F-4C7DEA2EB1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958294053"/>
      </p:ext>
    </p:extLst>
  </p:cSld>
  <p:clrMapOvr>
    <a:masterClrMapping/>
  </p:clrMapOvr>
</p:sldLayout>
</file>

<file path=ppt/slideLayouts/slideLayout245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Evenemang me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A4A4EAE-A29C-4F2B-A68F-93CCDA6AD7C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90880" y="12496800"/>
            <a:ext cx="2905760" cy="3799840"/>
          </a:xfrm>
        </p:spPr>
        <p:txBody>
          <a:bodyPr lIns="0" tIns="0" rIns="0" bIns="0" anchor="t" anchorCtr="0">
            <a:noAutofit/>
          </a:bodyPr>
          <a:lstStyle>
            <a:lvl1pPr>
              <a:defRPr sz="6000"/>
            </a:lvl1pPr>
          </a:lstStyle>
          <a:p>
            <a:r>
              <a:rPr lang="sv-SE" dirty="0"/>
              <a:t>XX/XX</a:t>
            </a:r>
            <a:br>
              <a:rPr lang="sv-SE" dirty="0"/>
            </a:br>
            <a:r>
              <a:rPr lang="sv-SE" dirty="0" err="1"/>
              <a:t>kl</a:t>
            </a:r>
            <a:r>
              <a:rPr lang="sv-SE" dirty="0"/>
              <a:t> 00–00</a:t>
            </a:r>
            <a:br>
              <a:rPr lang="sv-SE" dirty="0"/>
            </a:br>
            <a:r>
              <a:rPr lang="sv-SE" dirty="0"/>
              <a:t>Fri entré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EC0E43EC-A8AD-487C-AAA6-6BB181A503D5}"/>
              </a:ext>
            </a:extLst>
          </p:cNvPr>
          <p:cNvSpPr>
            <a:spLocks noGrp="1"/>
          </p:cNvSpPr>
          <p:nvPr>
            <p:ph type="pic" idx="1" hasCustomPrompt="1"/>
          </p:nvPr>
        </p:nvSpPr>
        <p:spPr>
          <a:xfrm>
            <a:off x="1" y="3"/>
            <a:ext cx="10287002" cy="11763585"/>
          </a:xfrm>
          <a:solidFill>
            <a:schemeClr val="bg1">
              <a:lumMod val="85000"/>
            </a:schemeClr>
          </a:solidFill>
        </p:spPr>
        <p:txBody>
          <a:bodyPr tIns="1620000">
            <a:normAutofit/>
          </a:bodyPr>
          <a:lstStyle>
            <a:lvl1pPr marL="0" indent="0" algn="ctr">
              <a:buNone/>
              <a:defRPr sz="5400"/>
            </a:lvl1pPr>
            <a:lvl2pPr marL="385772" indent="0">
              <a:buNone/>
              <a:defRPr sz="2363"/>
            </a:lvl2pPr>
            <a:lvl3pPr marL="771544" indent="0">
              <a:buNone/>
              <a:defRPr sz="2025"/>
            </a:lvl3pPr>
            <a:lvl4pPr marL="1157317" indent="0">
              <a:buNone/>
              <a:defRPr sz="1688"/>
            </a:lvl4pPr>
            <a:lvl5pPr marL="1543088" indent="0">
              <a:buNone/>
              <a:defRPr sz="1688"/>
            </a:lvl5pPr>
            <a:lvl6pPr marL="1928861" indent="0">
              <a:buNone/>
              <a:defRPr sz="1688"/>
            </a:lvl6pPr>
            <a:lvl7pPr marL="2314632" indent="0">
              <a:buNone/>
              <a:defRPr sz="1688"/>
            </a:lvl7pPr>
            <a:lvl8pPr marL="2700406" indent="0">
              <a:buNone/>
              <a:defRPr sz="1688"/>
            </a:lvl8pPr>
            <a:lvl9pPr marL="3086178" indent="0">
              <a:buNone/>
              <a:defRPr sz="1688"/>
            </a:lvl9pPr>
          </a:lstStyle>
          <a:p>
            <a:r>
              <a:rPr lang="sv-SE" dirty="0"/>
              <a:t>Infoga bild här genom att klicka på ikonen i mitten.</a:t>
            </a:r>
          </a:p>
        </p:txBody>
      </p:sp>
      <p:sp>
        <p:nvSpPr>
          <p:cNvPr id="10" name="Platshållare för sidfot 9">
            <a:extLst>
              <a:ext uri="{FF2B5EF4-FFF2-40B4-BE49-F238E27FC236}">
                <a16:creationId xmlns:a16="http://schemas.microsoft.com/office/drawing/2014/main" id="{54796DD9-BBC4-41B7-BF8D-6169ED8C06AB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12" name="Platshållare för text 11">
            <a:extLst>
              <a:ext uri="{FF2B5EF4-FFF2-40B4-BE49-F238E27FC236}">
                <a16:creationId xmlns:a16="http://schemas.microsoft.com/office/drawing/2014/main" id="{03A570B2-EC8E-4A87-8419-E25EA5304A54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3830341" y="12781280"/>
            <a:ext cx="6066133" cy="3515360"/>
          </a:xfrm>
        </p:spPr>
        <p:txBody>
          <a:bodyPr/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</p:spTree>
    <p:extLst>
      <p:ext uri="{BB962C8B-B14F-4D97-AF65-F5344CB8AC3E}">
        <p14:creationId xmlns:p14="http://schemas.microsoft.com/office/powerpoint/2010/main" val="1238735172"/>
      </p:ext>
    </p:extLst>
  </p:cSld>
  <p:clrMapOvr>
    <a:masterClrMapping/>
  </p:clrMapOvr>
</p:sldLayout>
</file>

<file path=ppt/slideLayouts/slideLayout246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Sto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3EEC8E2-EFE4-4B10-97E0-C229E91AB44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>
            <a:normAutofit/>
          </a:bodyPr>
          <a:lstStyle>
            <a:lvl1pPr>
              <a:defRPr sz="9600"/>
            </a:lvl1pPr>
          </a:lstStyle>
          <a:p>
            <a:r>
              <a:rPr lang="sv-SE" dirty="0"/>
              <a:t>Stor titel</a:t>
            </a:r>
          </a:p>
        </p:txBody>
      </p:sp>
    </p:spTree>
    <p:extLst>
      <p:ext uri="{BB962C8B-B14F-4D97-AF65-F5344CB8AC3E}">
        <p14:creationId xmlns:p14="http://schemas.microsoft.com/office/powerpoint/2010/main" val="3968655836"/>
      </p:ext>
    </p:extLst>
  </p:cSld>
  <p:clrMapOvr>
    <a:masterClrMapping/>
  </p:clrMapOvr>
</p:sldLayout>
</file>

<file path=ppt/slideLayouts/slideLayout247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Bild m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63D85C5-BD3F-4F54-B177-894B8B6BA1C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5900" y="10420913"/>
            <a:ext cx="7315200" cy="1100879"/>
          </a:xfrm>
        </p:spPr>
        <p:txBody>
          <a:bodyPr lIns="0" tIns="0" rIns="0" bIns="0" anchor="t" anchorCtr="0">
            <a:noAutofit/>
          </a:bodyPr>
          <a:lstStyle>
            <a:lvl1pPr>
              <a:defRPr sz="8000"/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8D86039D-5DF3-4D3D-ABBC-29AE51F93569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1485900" y="11916198"/>
            <a:ext cx="7315200" cy="4017222"/>
          </a:xfrm>
        </p:spPr>
        <p:txBody>
          <a:bodyPr>
            <a:noAutofit/>
          </a:bodyPr>
          <a:lstStyle>
            <a:lvl1pPr marL="0" indent="0">
              <a:buNone/>
              <a:defRPr sz="3600"/>
            </a:lvl1pPr>
            <a:lvl2pPr marL="385772" indent="0">
              <a:buNone/>
              <a:defRPr sz="1181"/>
            </a:lvl2pPr>
            <a:lvl3pPr marL="771544" indent="0">
              <a:buNone/>
              <a:defRPr sz="1013"/>
            </a:lvl3pPr>
            <a:lvl4pPr marL="1157317" indent="0">
              <a:buNone/>
              <a:defRPr sz="844"/>
            </a:lvl4pPr>
            <a:lvl5pPr marL="1543088" indent="0">
              <a:buNone/>
              <a:defRPr sz="844"/>
            </a:lvl5pPr>
            <a:lvl6pPr marL="1928861" indent="0">
              <a:buNone/>
              <a:defRPr sz="844"/>
            </a:lvl6pPr>
            <a:lvl7pPr marL="2314632" indent="0">
              <a:buNone/>
              <a:defRPr sz="844"/>
            </a:lvl7pPr>
            <a:lvl8pPr marL="2700406" indent="0">
              <a:buNone/>
              <a:defRPr sz="844"/>
            </a:lvl8pPr>
            <a:lvl9pPr marL="3086178" indent="0">
              <a:buNone/>
              <a:defRPr sz="844"/>
            </a:lvl9pPr>
          </a:lstStyle>
          <a:p>
            <a:pPr lvl="0"/>
            <a:r>
              <a:rPr lang="sv-SE" dirty="0"/>
              <a:t>Skriv text här</a:t>
            </a:r>
          </a:p>
        </p:txBody>
      </p:sp>
      <p:sp>
        <p:nvSpPr>
          <p:cNvPr id="9" name="Platshållare för bild 8">
            <a:extLst>
              <a:ext uri="{FF2B5EF4-FFF2-40B4-BE49-F238E27FC236}">
                <a16:creationId xmlns:a16="http://schemas.microsoft.com/office/drawing/2014/main" id="{36478D41-85B2-4C52-AAD9-FBB6478B2BE9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-1"/>
            <a:ext cx="10287000" cy="9720000"/>
          </a:xfrm>
          <a:solidFill>
            <a:schemeClr val="bg1">
              <a:lumMod val="85000"/>
            </a:schemeClr>
          </a:solidFill>
        </p:spPr>
        <p:txBody>
          <a:bodyPr/>
          <a:lstStyle>
            <a:lvl1pPr>
              <a:defRPr/>
            </a:lvl1pPr>
          </a:lstStyle>
          <a:p>
            <a:r>
              <a:rPr lang="sv-SE" dirty="0"/>
              <a:t>Plats för illustration</a:t>
            </a:r>
          </a:p>
        </p:txBody>
      </p:sp>
      <p:sp>
        <p:nvSpPr>
          <p:cNvPr id="10" name="Platshållare för sidfot 9">
            <a:extLst>
              <a:ext uri="{FF2B5EF4-FFF2-40B4-BE49-F238E27FC236}">
                <a16:creationId xmlns:a16="http://schemas.microsoft.com/office/drawing/2014/main" id="{7A774E3A-F099-4D1C-9E8F-4C7DEA2EB1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852112637"/>
      </p:ext>
    </p:extLst>
  </p:cSld>
  <p:clrMapOvr>
    <a:masterClrMapping/>
  </p:clrMapOvr>
</p:sldLayout>
</file>

<file path=ppt/slideLayouts/slideLayout248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Text med bild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63D85C5-BD3F-4F54-B177-894B8B6BA1C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5900" y="1015558"/>
            <a:ext cx="7315200" cy="2528994"/>
          </a:xfrm>
        </p:spPr>
        <p:txBody>
          <a:bodyPr lIns="0" tIns="0" rIns="0" bIns="0" anchor="b" anchorCtr="0">
            <a:noAutofit/>
          </a:bodyPr>
          <a:lstStyle>
            <a:lvl1pPr>
              <a:defRPr sz="8000"/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8D86039D-5DF3-4D3D-ABBC-29AE51F93569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1485900" y="3716637"/>
            <a:ext cx="7315200" cy="2811428"/>
          </a:xfrm>
        </p:spPr>
        <p:txBody>
          <a:bodyPr>
            <a:noAutofit/>
          </a:bodyPr>
          <a:lstStyle>
            <a:lvl1pPr marL="0" indent="0">
              <a:buNone/>
              <a:defRPr sz="3600"/>
            </a:lvl1pPr>
            <a:lvl2pPr marL="385772" indent="0">
              <a:buNone/>
              <a:defRPr sz="1181"/>
            </a:lvl2pPr>
            <a:lvl3pPr marL="771544" indent="0">
              <a:buNone/>
              <a:defRPr sz="1013"/>
            </a:lvl3pPr>
            <a:lvl4pPr marL="1157317" indent="0">
              <a:buNone/>
              <a:defRPr sz="844"/>
            </a:lvl4pPr>
            <a:lvl5pPr marL="1543088" indent="0">
              <a:buNone/>
              <a:defRPr sz="844"/>
            </a:lvl5pPr>
            <a:lvl6pPr marL="1928861" indent="0">
              <a:buNone/>
              <a:defRPr sz="844"/>
            </a:lvl6pPr>
            <a:lvl7pPr marL="2314632" indent="0">
              <a:buNone/>
              <a:defRPr sz="844"/>
            </a:lvl7pPr>
            <a:lvl8pPr marL="2700406" indent="0">
              <a:buNone/>
              <a:defRPr sz="844"/>
            </a:lvl8pPr>
            <a:lvl9pPr marL="3086178" indent="0">
              <a:buNone/>
              <a:defRPr sz="844"/>
            </a:lvl9pPr>
          </a:lstStyle>
          <a:p>
            <a:pPr lvl="0"/>
            <a:r>
              <a:rPr lang="sv-SE" dirty="0"/>
              <a:t>Skriv text här</a:t>
            </a:r>
          </a:p>
        </p:txBody>
      </p:sp>
      <p:sp>
        <p:nvSpPr>
          <p:cNvPr id="9" name="Platshållare för bild 8">
            <a:extLst>
              <a:ext uri="{FF2B5EF4-FFF2-40B4-BE49-F238E27FC236}">
                <a16:creationId xmlns:a16="http://schemas.microsoft.com/office/drawing/2014/main" id="{36478D41-85B2-4C52-AAD9-FBB6478B2BE9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7086017"/>
            <a:ext cx="10287000" cy="9720000"/>
          </a:xfrm>
          <a:solidFill>
            <a:schemeClr val="bg1">
              <a:lumMod val="85000"/>
            </a:schemeClr>
          </a:solidFill>
        </p:spPr>
        <p:txBody>
          <a:bodyPr/>
          <a:lstStyle>
            <a:lvl1pPr>
              <a:defRPr/>
            </a:lvl1pPr>
          </a:lstStyle>
          <a:p>
            <a:r>
              <a:rPr lang="sv-SE" dirty="0"/>
              <a:t>Plats för illustration</a:t>
            </a:r>
          </a:p>
        </p:txBody>
      </p:sp>
      <p:sp>
        <p:nvSpPr>
          <p:cNvPr id="10" name="Platshållare för sidfot 9">
            <a:extLst>
              <a:ext uri="{FF2B5EF4-FFF2-40B4-BE49-F238E27FC236}">
                <a16:creationId xmlns:a16="http://schemas.microsoft.com/office/drawing/2014/main" id="{7A774E3A-F099-4D1C-9E8F-4C7DEA2EB1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165065010"/>
      </p:ext>
    </p:extLst>
  </p:cSld>
  <p:clrMapOvr>
    <a:masterClrMapping/>
  </p:clrMapOvr>
</p:sldLayout>
</file>

<file path=ppt/slideLayouts/slideLayout249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Illustration m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63D85C5-BD3F-4F54-B177-894B8B6BA1C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5900" y="9392213"/>
            <a:ext cx="7315200" cy="1100879"/>
          </a:xfrm>
        </p:spPr>
        <p:txBody>
          <a:bodyPr lIns="0" tIns="0" rIns="0" bIns="0" anchor="t" anchorCtr="0">
            <a:noAutofit/>
          </a:bodyPr>
          <a:lstStyle>
            <a:lvl1pPr>
              <a:defRPr sz="8000"/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8D86039D-5DF3-4D3D-ABBC-29AE51F93569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1485900" y="10887498"/>
            <a:ext cx="7315200" cy="4017222"/>
          </a:xfrm>
        </p:spPr>
        <p:txBody>
          <a:bodyPr>
            <a:noAutofit/>
          </a:bodyPr>
          <a:lstStyle>
            <a:lvl1pPr marL="0" indent="0">
              <a:buNone/>
              <a:defRPr sz="3600"/>
            </a:lvl1pPr>
            <a:lvl2pPr marL="385772" indent="0">
              <a:buNone/>
              <a:defRPr sz="1181"/>
            </a:lvl2pPr>
            <a:lvl3pPr marL="771544" indent="0">
              <a:buNone/>
              <a:defRPr sz="1013"/>
            </a:lvl3pPr>
            <a:lvl4pPr marL="1157317" indent="0">
              <a:buNone/>
              <a:defRPr sz="844"/>
            </a:lvl4pPr>
            <a:lvl5pPr marL="1543088" indent="0">
              <a:buNone/>
              <a:defRPr sz="844"/>
            </a:lvl5pPr>
            <a:lvl6pPr marL="1928861" indent="0">
              <a:buNone/>
              <a:defRPr sz="844"/>
            </a:lvl6pPr>
            <a:lvl7pPr marL="2314632" indent="0">
              <a:buNone/>
              <a:defRPr sz="844"/>
            </a:lvl7pPr>
            <a:lvl8pPr marL="2700406" indent="0">
              <a:buNone/>
              <a:defRPr sz="844"/>
            </a:lvl8pPr>
            <a:lvl9pPr marL="3086178" indent="0">
              <a:buNone/>
              <a:defRPr sz="844"/>
            </a:lvl9pPr>
          </a:lstStyle>
          <a:p>
            <a:pPr lvl="0"/>
            <a:r>
              <a:rPr lang="sv-SE" dirty="0"/>
              <a:t>Skriv text här</a:t>
            </a:r>
          </a:p>
        </p:txBody>
      </p:sp>
      <p:sp>
        <p:nvSpPr>
          <p:cNvPr id="9" name="Platshållare för bild 8">
            <a:extLst>
              <a:ext uri="{FF2B5EF4-FFF2-40B4-BE49-F238E27FC236}">
                <a16:creationId xmlns:a16="http://schemas.microsoft.com/office/drawing/2014/main" id="{36478D41-85B2-4C52-AAD9-FBB6478B2BE9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1485900" y="1956014"/>
            <a:ext cx="7315200" cy="6526247"/>
          </a:xfrm>
        </p:spPr>
        <p:txBody>
          <a:bodyPr/>
          <a:lstStyle>
            <a:lvl1pPr>
              <a:defRPr/>
            </a:lvl1pPr>
          </a:lstStyle>
          <a:p>
            <a:r>
              <a:rPr lang="sv-SE" dirty="0"/>
              <a:t>Plats för illustration</a:t>
            </a:r>
          </a:p>
        </p:txBody>
      </p:sp>
      <p:sp>
        <p:nvSpPr>
          <p:cNvPr id="10" name="Platshållare för sidfot 9">
            <a:extLst>
              <a:ext uri="{FF2B5EF4-FFF2-40B4-BE49-F238E27FC236}">
                <a16:creationId xmlns:a16="http://schemas.microsoft.com/office/drawing/2014/main" id="{7A774E3A-F099-4D1C-9E8F-4C7DEA2EB1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122347443"/>
      </p:ext>
    </p:extLst>
  </p:cSld>
  <p:clrMapOvr>
    <a:masterClrMapping/>
  </p:clrMapOvr>
</p:sldLayout>
</file>

<file path=ppt/slideLayouts/slideLayout25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4DC5406C-FC8F-4EF0-8BB7-0A2C45A46FD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544201827"/>
      </p:ext>
    </p:extLst>
  </p:cSld>
  <p:clrMapOvr>
    <a:masterClrMapping/>
  </p:clrMapOvr>
</p:sldLayout>
</file>

<file path=ppt/slideLayouts/slideLayout250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Text med illustration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63D85C5-BD3F-4F54-B177-894B8B6BA1C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5900" y="2282401"/>
            <a:ext cx="7315200" cy="2528994"/>
          </a:xfrm>
        </p:spPr>
        <p:txBody>
          <a:bodyPr lIns="0" tIns="0" rIns="0" bIns="0" anchor="b" anchorCtr="0">
            <a:noAutofit/>
          </a:bodyPr>
          <a:lstStyle>
            <a:lvl1pPr>
              <a:defRPr sz="8000"/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8D86039D-5DF3-4D3D-ABBC-29AE51F93569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1485900" y="4983480"/>
            <a:ext cx="7315200" cy="2811428"/>
          </a:xfrm>
        </p:spPr>
        <p:txBody>
          <a:bodyPr>
            <a:noAutofit/>
          </a:bodyPr>
          <a:lstStyle>
            <a:lvl1pPr marL="0" indent="0">
              <a:buNone/>
              <a:defRPr sz="3600"/>
            </a:lvl1pPr>
            <a:lvl2pPr marL="385772" indent="0">
              <a:buNone/>
              <a:defRPr sz="1181"/>
            </a:lvl2pPr>
            <a:lvl3pPr marL="771544" indent="0">
              <a:buNone/>
              <a:defRPr sz="1013"/>
            </a:lvl3pPr>
            <a:lvl4pPr marL="1157317" indent="0">
              <a:buNone/>
              <a:defRPr sz="844"/>
            </a:lvl4pPr>
            <a:lvl5pPr marL="1543088" indent="0">
              <a:buNone/>
              <a:defRPr sz="844"/>
            </a:lvl5pPr>
            <a:lvl6pPr marL="1928861" indent="0">
              <a:buNone/>
              <a:defRPr sz="844"/>
            </a:lvl6pPr>
            <a:lvl7pPr marL="2314632" indent="0">
              <a:buNone/>
              <a:defRPr sz="844"/>
            </a:lvl7pPr>
            <a:lvl8pPr marL="2700406" indent="0">
              <a:buNone/>
              <a:defRPr sz="844"/>
            </a:lvl8pPr>
            <a:lvl9pPr marL="3086178" indent="0">
              <a:buNone/>
              <a:defRPr sz="844"/>
            </a:lvl9pPr>
          </a:lstStyle>
          <a:p>
            <a:pPr lvl="0"/>
            <a:r>
              <a:rPr lang="sv-SE" dirty="0"/>
              <a:t>Skriv text här</a:t>
            </a:r>
          </a:p>
        </p:txBody>
      </p:sp>
      <p:sp>
        <p:nvSpPr>
          <p:cNvPr id="9" name="Platshållare för bild 8">
            <a:extLst>
              <a:ext uri="{FF2B5EF4-FFF2-40B4-BE49-F238E27FC236}">
                <a16:creationId xmlns:a16="http://schemas.microsoft.com/office/drawing/2014/main" id="{36478D41-85B2-4C52-AAD9-FBB6478B2BE9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1485900" y="8378473"/>
            <a:ext cx="7315200" cy="6526247"/>
          </a:xfrm>
        </p:spPr>
        <p:txBody>
          <a:bodyPr/>
          <a:lstStyle>
            <a:lvl1pPr>
              <a:defRPr/>
            </a:lvl1pPr>
          </a:lstStyle>
          <a:p>
            <a:r>
              <a:rPr lang="sv-SE" dirty="0"/>
              <a:t>Plats för illustration</a:t>
            </a:r>
          </a:p>
        </p:txBody>
      </p:sp>
      <p:sp>
        <p:nvSpPr>
          <p:cNvPr id="10" name="Platshållare för sidfot 9">
            <a:extLst>
              <a:ext uri="{FF2B5EF4-FFF2-40B4-BE49-F238E27FC236}">
                <a16:creationId xmlns:a16="http://schemas.microsoft.com/office/drawing/2014/main" id="{7A774E3A-F099-4D1C-9E8F-4C7DEA2EB1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294838153"/>
      </p:ext>
    </p:extLst>
  </p:cSld>
  <p:clrMapOvr>
    <a:masterClrMapping/>
  </p:clrMapOvr>
</p:sldLayout>
</file>

<file path=ppt/slideLayouts/slideLayout251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1_Evenemang me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A4A4EAE-A29C-4F2B-A68F-93CCDA6AD7C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173219" y="12757045"/>
            <a:ext cx="5069841" cy="863600"/>
          </a:xfrm>
        </p:spPr>
        <p:txBody>
          <a:bodyPr lIns="0" tIns="0" rIns="0" bIns="0" anchor="t" anchorCtr="0">
            <a:noAutofit/>
          </a:bodyPr>
          <a:lstStyle>
            <a:lvl1pPr>
              <a:defRPr sz="5400"/>
            </a:lvl1pPr>
          </a:lstStyle>
          <a:p>
            <a:r>
              <a:rPr lang="sv-SE" dirty="0"/>
              <a:t>Rubrik/</a:t>
            </a:r>
            <a:r>
              <a:rPr lang="sv-SE" dirty="0" err="1"/>
              <a:t>Lorem</a:t>
            </a:r>
            <a:endParaRPr lang="sv-SE" dirty="0"/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EC0E43EC-A8AD-487C-AAA6-6BB181A503D5}"/>
              </a:ext>
            </a:extLst>
          </p:cNvPr>
          <p:cNvSpPr>
            <a:spLocks noGrp="1"/>
          </p:cNvSpPr>
          <p:nvPr>
            <p:ph type="pic" idx="1" hasCustomPrompt="1"/>
          </p:nvPr>
        </p:nvSpPr>
        <p:spPr>
          <a:xfrm>
            <a:off x="1" y="3"/>
            <a:ext cx="10287002" cy="11763585"/>
          </a:xfrm>
          <a:solidFill>
            <a:schemeClr val="bg1">
              <a:lumMod val="85000"/>
            </a:schemeClr>
          </a:solidFill>
        </p:spPr>
        <p:txBody>
          <a:bodyPr tIns="1620000">
            <a:normAutofit/>
          </a:bodyPr>
          <a:lstStyle>
            <a:lvl1pPr marL="0" indent="0" algn="ctr">
              <a:buNone/>
              <a:defRPr sz="5400"/>
            </a:lvl1pPr>
            <a:lvl2pPr marL="385772" indent="0">
              <a:buNone/>
              <a:defRPr sz="2363"/>
            </a:lvl2pPr>
            <a:lvl3pPr marL="771544" indent="0">
              <a:buNone/>
              <a:defRPr sz="2025"/>
            </a:lvl3pPr>
            <a:lvl4pPr marL="1157317" indent="0">
              <a:buNone/>
              <a:defRPr sz="1688"/>
            </a:lvl4pPr>
            <a:lvl5pPr marL="1543088" indent="0">
              <a:buNone/>
              <a:defRPr sz="1688"/>
            </a:lvl5pPr>
            <a:lvl6pPr marL="1928861" indent="0">
              <a:buNone/>
              <a:defRPr sz="1688"/>
            </a:lvl6pPr>
            <a:lvl7pPr marL="2314632" indent="0">
              <a:buNone/>
              <a:defRPr sz="1688"/>
            </a:lvl7pPr>
            <a:lvl8pPr marL="2700406" indent="0">
              <a:buNone/>
              <a:defRPr sz="1688"/>
            </a:lvl8pPr>
            <a:lvl9pPr marL="3086178" indent="0">
              <a:buNone/>
              <a:defRPr sz="1688"/>
            </a:lvl9pPr>
          </a:lstStyle>
          <a:p>
            <a:r>
              <a:rPr lang="sv-SE" dirty="0"/>
              <a:t>Infoga bild här genom att klicka på ikonen i mitten.</a:t>
            </a:r>
          </a:p>
        </p:txBody>
      </p:sp>
      <p:sp>
        <p:nvSpPr>
          <p:cNvPr id="10" name="Platshållare för sidfot 9">
            <a:extLst>
              <a:ext uri="{FF2B5EF4-FFF2-40B4-BE49-F238E27FC236}">
                <a16:creationId xmlns:a16="http://schemas.microsoft.com/office/drawing/2014/main" id="{54796DD9-BBC4-41B7-BF8D-6169ED8C06AB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12" name="Platshållare för text 11">
            <a:extLst>
              <a:ext uri="{FF2B5EF4-FFF2-40B4-BE49-F238E27FC236}">
                <a16:creationId xmlns:a16="http://schemas.microsoft.com/office/drawing/2014/main" id="{03A570B2-EC8E-4A87-8419-E25EA5304A54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173219" y="13849245"/>
            <a:ext cx="5069841" cy="1772287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spcBef>
                <a:spcPts val="600"/>
              </a:spcBef>
              <a:defRPr sz="3600">
                <a:latin typeface="+mn-lt"/>
              </a:defRPr>
            </a:lvl1pPr>
          </a:lstStyle>
          <a:p>
            <a:pPr lvl="0"/>
            <a:r>
              <a:rPr lang="sv-SE" dirty="0"/>
              <a:t>Underrubrik/info</a:t>
            </a:r>
          </a:p>
        </p:txBody>
      </p:sp>
      <p:sp>
        <p:nvSpPr>
          <p:cNvPr id="6" name="Platshållare för text 11">
            <a:extLst>
              <a:ext uri="{FF2B5EF4-FFF2-40B4-BE49-F238E27FC236}">
                <a16:creationId xmlns:a16="http://schemas.microsoft.com/office/drawing/2014/main" id="{63257219-5932-7F28-1A79-40A18084CB2D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038225" y="12757045"/>
            <a:ext cx="2573655" cy="863600"/>
          </a:xfrm>
        </p:spPr>
        <p:txBody>
          <a:bodyPr>
            <a:noAutofit/>
          </a:bodyPr>
          <a:lstStyle>
            <a:lvl1pPr>
              <a:defRPr sz="6000">
                <a:latin typeface="+mj-lt"/>
              </a:defRPr>
            </a:lvl1pPr>
          </a:lstStyle>
          <a:p>
            <a:pPr lvl="0"/>
            <a:r>
              <a:rPr lang="sv-SE" dirty="0"/>
              <a:t>XX/XX</a:t>
            </a:r>
          </a:p>
        </p:txBody>
      </p:sp>
      <p:sp>
        <p:nvSpPr>
          <p:cNvPr id="8" name="Platshållare för text 11">
            <a:extLst>
              <a:ext uri="{FF2B5EF4-FFF2-40B4-BE49-F238E27FC236}">
                <a16:creationId xmlns:a16="http://schemas.microsoft.com/office/drawing/2014/main" id="{47C29937-978A-B77E-9EB9-C79ABA5B9636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038225" y="15221163"/>
            <a:ext cx="2573655" cy="400369"/>
          </a:xfrm>
        </p:spPr>
        <p:txBody>
          <a:bodyPr>
            <a:noAutofit/>
          </a:bodyPr>
          <a:lstStyle>
            <a:lvl1pPr>
              <a:defRPr>
                <a:latin typeface="+mj-lt"/>
              </a:defRPr>
            </a:lvl1pPr>
          </a:lstStyle>
          <a:p>
            <a:pPr lvl="0"/>
            <a:r>
              <a:rPr lang="sv-SE" dirty="0"/>
              <a:t>Fri entré</a:t>
            </a:r>
          </a:p>
        </p:txBody>
      </p:sp>
      <p:sp>
        <p:nvSpPr>
          <p:cNvPr id="11" name="Platshållare för text 8">
            <a:extLst>
              <a:ext uri="{FF2B5EF4-FFF2-40B4-BE49-F238E27FC236}">
                <a16:creationId xmlns:a16="http://schemas.microsoft.com/office/drawing/2014/main" id="{D535F5D6-87DD-B05D-29CD-CBC37DB85070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1038225" y="13849245"/>
            <a:ext cx="2573655" cy="1093575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spcBef>
                <a:spcPts val="600"/>
              </a:spcBef>
              <a:defRPr/>
            </a:lvl1pPr>
          </a:lstStyle>
          <a:p>
            <a:pPr lvl="0"/>
            <a:r>
              <a:rPr lang="sv-SE" dirty="0"/>
              <a:t>Veckodag Kl. XX–XX</a:t>
            </a:r>
          </a:p>
        </p:txBody>
      </p:sp>
    </p:spTree>
    <p:extLst>
      <p:ext uri="{BB962C8B-B14F-4D97-AF65-F5344CB8AC3E}">
        <p14:creationId xmlns:p14="http://schemas.microsoft.com/office/powerpoint/2010/main" val="620216707"/>
      </p:ext>
    </p:extLst>
  </p:cSld>
  <p:clrMapOvr>
    <a:masterClrMapping/>
  </p:clrMapOvr>
</p:sldLayout>
</file>

<file path=ppt/slideLayouts/slideLayout252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2_Evenemang me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A4A4EAE-A29C-4F2B-A68F-93CCDA6AD7C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173219" y="1325562"/>
            <a:ext cx="5069841" cy="863600"/>
          </a:xfrm>
        </p:spPr>
        <p:txBody>
          <a:bodyPr lIns="0" tIns="0" rIns="0" bIns="0" anchor="t" anchorCtr="0">
            <a:noAutofit/>
          </a:bodyPr>
          <a:lstStyle>
            <a:lvl1pPr>
              <a:defRPr sz="5400"/>
            </a:lvl1pPr>
          </a:lstStyle>
          <a:p>
            <a:r>
              <a:rPr lang="sv-SE" dirty="0"/>
              <a:t>Rubrik/</a:t>
            </a:r>
            <a:r>
              <a:rPr lang="sv-SE" dirty="0" err="1"/>
              <a:t>Lorem</a:t>
            </a:r>
            <a:endParaRPr lang="sv-SE" dirty="0"/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EC0E43EC-A8AD-487C-AAA6-6BB181A503D5}"/>
              </a:ext>
            </a:extLst>
          </p:cNvPr>
          <p:cNvSpPr>
            <a:spLocks noGrp="1"/>
          </p:cNvSpPr>
          <p:nvPr>
            <p:ph type="pic" idx="1" hasCustomPrompt="1"/>
          </p:nvPr>
        </p:nvSpPr>
        <p:spPr>
          <a:xfrm>
            <a:off x="0" y="5084553"/>
            <a:ext cx="10287002" cy="11763585"/>
          </a:xfrm>
          <a:solidFill>
            <a:schemeClr val="bg1">
              <a:lumMod val="85000"/>
            </a:schemeClr>
          </a:solidFill>
        </p:spPr>
        <p:txBody>
          <a:bodyPr tIns="1620000">
            <a:normAutofit/>
          </a:bodyPr>
          <a:lstStyle>
            <a:lvl1pPr marL="0" indent="0" algn="ctr">
              <a:buNone/>
              <a:defRPr sz="5400"/>
            </a:lvl1pPr>
            <a:lvl2pPr marL="385772" indent="0">
              <a:buNone/>
              <a:defRPr sz="2363"/>
            </a:lvl2pPr>
            <a:lvl3pPr marL="771544" indent="0">
              <a:buNone/>
              <a:defRPr sz="2025"/>
            </a:lvl3pPr>
            <a:lvl4pPr marL="1157317" indent="0">
              <a:buNone/>
              <a:defRPr sz="1688"/>
            </a:lvl4pPr>
            <a:lvl5pPr marL="1543088" indent="0">
              <a:buNone/>
              <a:defRPr sz="1688"/>
            </a:lvl5pPr>
            <a:lvl6pPr marL="1928861" indent="0">
              <a:buNone/>
              <a:defRPr sz="1688"/>
            </a:lvl6pPr>
            <a:lvl7pPr marL="2314632" indent="0">
              <a:buNone/>
              <a:defRPr sz="1688"/>
            </a:lvl7pPr>
            <a:lvl8pPr marL="2700406" indent="0">
              <a:buNone/>
              <a:defRPr sz="1688"/>
            </a:lvl8pPr>
            <a:lvl9pPr marL="3086178" indent="0">
              <a:buNone/>
              <a:defRPr sz="1688"/>
            </a:lvl9pPr>
          </a:lstStyle>
          <a:p>
            <a:r>
              <a:rPr lang="sv-SE" dirty="0"/>
              <a:t>Infoga bild här genom att klicka på ikonen i mitten.</a:t>
            </a:r>
          </a:p>
        </p:txBody>
      </p:sp>
      <p:sp>
        <p:nvSpPr>
          <p:cNvPr id="10" name="Platshållare för sidfot 9">
            <a:extLst>
              <a:ext uri="{FF2B5EF4-FFF2-40B4-BE49-F238E27FC236}">
                <a16:creationId xmlns:a16="http://schemas.microsoft.com/office/drawing/2014/main" id="{54796DD9-BBC4-41B7-BF8D-6169ED8C06AB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12" name="Platshållare för text 11">
            <a:extLst>
              <a:ext uri="{FF2B5EF4-FFF2-40B4-BE49-F238E27FC236}">
                <a16:creationId xmlns:a16="http://schemas.microsoft.com/office/drawing/2014/main" id="{03A570B2-EC8E-4A87-8419-E25EA5304A54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173219" y="2417762"/>
            <a:ext cx="5069841" cy="1772287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spcBef>
                <a:spcPts val="600"/>
              </a:spcBef>
              <a:defRPr sz="3600">
                <a:latin typeface="+mn-lt"/>
              </a:defRPr>
            </a:lvl1pPr>
          </a:lstStyle>
          <a:p>
            <a:pPr lvl="0"/>
            <a:r>
              <a:rPr lang="sv-SE" dirty="0"/>
              <a:t>Underrubrik/info</a:t>
            </a:r>
          </a:p>
        </p:txBody>
      </p:sp>
      <p:sp>
        <p:nvSpPr>
          <p:cNvPr id="6" name="Platshållare för text 11">
            <a:extLst>
              <a:ext uri="{FF2B5EF4-FFF2-40B4-BE49-F238E27FC236}">
                <a16:creationId xmlns:a16="http://schemas.microsoft.com/office/drawing/2014/main" id="{63257219-5932-7F28-1A79-40A18084CB2D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038225" y="1325562"/>
            <a:ext cx="2573655" cy="863600"/>
          </a:xfrm>
        </p:spPr>
        <p:txBody>
          <a:bodyPr>
            <a:noAutofit/>
          </a:bodyPr>
          <a:lstStyle>
            <a:lvl1pPr>
              <a:defRPr sz="6000">
                <a:latin typeface="+mj-lt"/>
              </a:defRPr>
            </a:lvl1pPr>
          </a:lstStyle>
          <a:p>
            <a:pPr lvl="0"/>
            <a:r>
              <a:rPr lang="sv-SE" dirty="0"/>
              <a:t>XX/XX</a:t>
            </a:r>
          </a:p>
        </p:txBody>
      </p:sp>
      <p:sp>
        <p:nvSpPr>
          <p:cNvPr id="8" name="Platshållare för text 11">
            <a:extLst>
              <a:ext uri="{FF2B5EF4-FFF2-40B4-BE49-F238E27FC236}">
                <a16:creationId xmlns:a16="http://schemas.microsoft.com/office/drawing/2014/main" id="{47C29937-978A-B77E-9EB9-C79ABA5B9636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038225" y="3789680"/>
            <a:ext cx="2573655" cy="400369"/>
          </a:xfrm>
        </p:spPr>
        <p:txBody>
          <a:bodyPr>
            <a:noAutofit/>
          </a:bodyPr>
          <a:lstStyle>
            <a:lvl1pPr>
              <a:defRPr>
                <a:latin typeface="+mj-lt"/>
              </a:defRPr>
            </a:lvl1pPr>
          </a:lstStyle>
          <a:p>
            <a:pPr lvl="0"/>
            <a:r>
              <a:rPr lang="sv-SE" dirty="0"/>
              <a:t>Fri entré</a:t>
            </a:r>
          </a:p>
        </p:txBody>
      </p:sp>
      <p:sp>
        <p:nvSpPr>
          <p:cNvPr id="11" name="Platshållare för text 8">
            <a:extLst>
              <a:ext uri="{FF2B5EF4-FFF2-40B4-BE49-F238E27FC236}">
                <a16:creationId xmlns:a16="http://schemas.microsoft.com/office/drawing/2014/main" id="{D535F5D6-87DD-B05D-29CD-CBC37DB85070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1038225" y="2417762"/>
            <a:ext cx="2573655" cy="1093575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spcBef>
                <a:spcPts val="600"/>
              </a:spcBef>
              <a:defRPr/>
            </a:lvl1pPr>
          </a:lstStyle>
          <a:p>
            <a:pPr lvl="0"/>
            <a:r>
              <a:rPr lang="sv-SE" dirty="0"/>
              <a:t>Veckodag Kl. XX–XX</a:t>
            </a:r>
          </a:p>
        </p:txBody>
      </p:sp>
    </p:spTree>
    <p:extLst>
      <p:ext uri="{BB962C8B-B14F-4D97-AF65-F5344CB8AC3E}">
        <p14:creationId xmlns:p14="http://schemas.microsoft.com/office/powerpoint/2010/main" val="1662771787"/>
      </p:ext>
    </p:extLst>
  </p:cSld>
  <p:clrMapOvr>
    <a:masterClrMapping/>
  </p:clrMapOvr>
</p:sldLayout>
</file>

<file path=ppt/slideLayouts/slideLayout253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type="title" preserve="1">
  <p:cSld name="Rubrikbild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1CDA0AD-544A-4A27-9AD7-13E4DD9EFCBE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016001" y="4406900"/>
            <a:ext cx="8254999" cy="2054194"/>
          </a:xfrm>
        </p:spPr>
        <p:txBody>
          <a:bodyPr lIns="0" tIns="0" rIns="0" bIns="0" anchor="b">
            <a:noAutofit/>
          </a:bodyPr>
          <a:lstStyle>
            <a:lvl1pPr algn="l">
              <a:defRPr sz="7800" spc="-60" baseline="0"/>
            </a:lvl1pPr>
          </a:lstStyle>
          <a:p>
            <a:r>
              <a:rPr lang="sv-SE" dirty="0"/>
              <a:t>Rubrik 1/</a:t>
            </a:r>
            <a:r>
              <a:rPr lang="sv-SE" dirty="0" err="1"/>
              <a:t>Lorem</a:t>
            </a:r>
            <a:r>
              <a:rPr lang="sv-SE" dirty="0"/>
              <a:t> </a:t>
            </a:r>
            <a:r>
              <a:rPr lang="sv-SE" dirty="0" err="1"/>
              <a:t>ipsum</a:t>
            </a:r>
            <a:r>
              <a:rPr lang="sv-SE" dirty="0"/>
              <a:t> Poris  </a:t>
            </a:r>
            <a:r>
              <a:rPr lang="sv-SE" dirty="0" err="1"/>
              <a:t>qui</a:t>
            </a:r>
            <a:endParaRPr lang="sv-SE" dirty="0"/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5ECA67C7-38DF-4AD9-A4D8-A5D5EC2AF11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16001" y="6908801"/>
            <a:ext cx="8254999" cy="6448778"/>
          </a:xfrm>
        </p:spPr>
        <p:txBody>
          <a:bodyPr lIns="0" tIns="0" rIns="0" bIns="0">
            <a:normAutofit/>
          </a:bodyPr>
          <a:lstStyle>
            <a:lvl1pPr marL="0" indent="0" algn="l">
              <a:buNone/>
              <a:defRPr sz="3600"/>
            </a:lvl1pPr>
            <a:lvl2pPr marL="385772" indent="0" algn="ctr">
              <a:buNone/>
              <a:defRPr sz="1688"/>
            </a:lvl2pPr>
            <a:lvl3pPr marL="771544" indent="0" algn="ctr">
              <a:buNone/>
              <a:defRPr sz="1519"/>
            </a:lvl3pPr>
            <a:lvl4pPr marL="1157317" indent="0" algn="ctr">
              <a:buNone/>
              <a:defRPr sz="1350"/>
            </a:lvl4pPr>
            <a:lvl5pPr marL="1543088" indent="0" algn="ctr">
              <a:buNone/>
              <a:defRPr sz="1350"/>
            </a:lvl5pPr>
            <a:lvl6pPr marL="1928861" indent="0" algn="ctr">
              <a:buNone/>
              <a:defRPr sz="1350"/>
            </a:lvl6pPr>
            <a:lvl7pPr marL="2314632" indent="0" algn="ctr">
              <a:buNone/>
              <a:defRPr sz="1350"/>
            </a:lvl7pPr>
            <a:lvl8pPr marL="2700406" indent="0" algn="ctr">
              <a:buNone/>
              <a:defRPr sz="1350"/>
            </a:lvl8pPr>
            <a:lvl9pPr marL="3086178" indent="0" algn="ctr">
              <a:buNone/>
              <a:defRPr sz="1350"/>
            </a:lvl9pPr>
          </a:lstStyle>
          <a:p>
            <a:r>
              <a:rPr lang="sv-SE" dirty="0"/>
              <a:t>Klicka här för att ändra mall för underrubrikformat</a:t>
            </a:r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F1D6FF09-CB9F-468B-8D09-07D69685C827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817397841"/>
      </p:ext>
    </p:extLst>
  </p:cSld>
  <p:clrMapOvr>
    <a:masterClrMapping/>
  </p:clrMapOvr>
</p:sldLayout>
</file>

<file path=ppt/slideLayouts/slideLayout254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Rubrikbild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1CDA0AD-544A-4A27-9AD7-13E4DD9EFCBE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242060" y="4835889"/>
            <a:ext cx="7802880" cy="4308111"/>
          </a:xfrm>
        </p:spPr>
        <p:txBody>
          <a:bodyPr lIns="0" tIns="0" rIns="0" bIns="0" anchor="ctr" anchorCtr="0">
            <a:noAutofit/>
          </a:bodyPr>
          <a:lstStyle>
            <a:lvl1pPr algn="l">
              <a:lnSpc>
                <a:spcPct val="100000"/>
              </a:lnSpc>
              <a:defRPr sz="9100" baseline="0"/>
            </a:lvl1pPr>
          </a:lstStyle>
          <a:p>
            <a:r>
              <a:rPr lang="fr-FR" dirty="0" err="1"/>
              <a:t>Rubrik</a:t>
            </a:r>
            <a:r>
              <a:rPr lang="fr-FR" dirty="0"/>
              <a:t> 0/</a:t>
            </a:r>
            <a:br>
              <a:rPr lang="fr-FR" dirty="0"/>
            </a:br>
            <a:r>
              <a:rPr lang="fr-FR" dirty="0"/>
              <a:t>Lorem ipsum </a:t>
            </a:r>
            <a:r>
              <a:rPr lang="fr-FR" dirty="0" err="1"/>
              <a:t>Poris</a:t>
            </a:r>
            <a:r>
              <a:rPr lang="fr-FR" dirty="0"/>
              <a:t> a qui.</a:t>
            </a:r>
            <a:endParaRPr lang="sv-SE" dirty="0"/>
          </a:p>
        </p:txBody>
      </p:sp>
      <p:sp>
        <p:nvSpPr>
          <p:cNvPr id="11" name="Platshållare för sidfot 17">
            <a:extLst>
              <a:ext uri="{FF2B5EF4-FFF2-40B4-BE49-F238E27FC236}">
                <a16:creationId xmlns:a16="http://schemas.microsoft.com/office/drawing/2014/main" id="{641E6FA2-15E4-4A8F-A473-EE10477A3E6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90525" y="17314332"/>
            <a:ext cx="5842635" cy="645055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sz="1800" b="1">
                <a:solidFill>
                  <a:schemeClr val="tx1"/>
                </a:solidFill>
                <a:latin typeface="+mn-lt"/>
              </a:defRPr>
            </a:lvl1pPr>
          </a:lstStyle>
          <a:p>
            <a:r>
              <a:rPr lang="sv-SE" dirty="0"/>
              <a:t>goteborg.se</a:t>
            </a:r>
          </a:p>
        </p:txBody>
      </p:sp>
    </p:spTree>
    <p:extLst>
      <p:ext uri="{BB962C8B-B14F-4D97-AF65-F5344CB8AC3E}">
        <p14:creationId xmlns:p14="http://schemas.microsoft.com/office/powerpoint/2010/main" val="2912893537"/>
      </p:ext>
    </p:extLst>
  </p:cSld>
  <p:clrMapOvr>
    <a:masterClrMapping/>
  </p:clrMapOvr>
  <p:hf sldNum="0" hdr="0" dt="0"/>
</p:sldLayout>
</file>

<file path=ppt/slideLayouts/slideLayout255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Rubrikbild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1CDA0AD-544A-4A27-9AD7-13E4DD9EFCBE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678219" y="3922082"/>
            <a:ext cx="6930562" cy="7802558"/>
          </a:xfrm>
        </p:spPr>
        <p:txBody>
          <a:bodyPr lIns="0" tIns="0" rIns="0" bIns="0" anchor="ctr" anchorCtr="0">
            <a:normAutofit/>
          </a:bodyPr>
          <a:lstStyle>
            <a:lvl1pPr algn="l">
              <a:lnSpc>
                <a:spcPct val="95000"/>
              </a:lnSpc>
              <a:defRPr sz="4600" spc="-56" baseline="0"/>
            </a:lvl1pPr>
          </a:lstStyle>
          <a:p>
            <a:r>
              <a:rPr lang="fr-FR" dirty="0" err="1"/>
              <a:t>Rubrik</a:t>
            </a:r>
            <a:r>
              <a:rPr lang="fr-FR" dirty="0"/>
              <a:t> 2/ Lorem ipsum </a:t>
            </a:r>
            <a:br>
              <a:rPr lang="fr-FR" dirty="0"/>
            </a:br>
            <a:r>
              <a:rPr lang="fr-FR" dirty="0" err="1"/>
              <a:t>Poris</a:t>
            </a:r>
            <a:r>
              <a:rPr lang="fr-FR" dirty="0"/>
              <a:t> a qui </a:t>
            </a:r>
            <a:r>
              <a:rPr lang="fr-FR" dirty="0" err="1"/>
              <a:t>enis</a:t>
            </a:r>
            <a:r>
              <a:rPr lang="fr-FR" dirty="0"/>
              <a:t> </a:t>
            </a:r>
            <a:r>
              <a:rPr lang="fr-FR" dirty="0" err="1"/>
              <a:t>aut</a:t>
            </a:r>
            <a:r>
              <a:rPr lang="fr-FR" dirty="0"/>
              <a:t> est, </a:t>
            </a:r>
            <a:r>
              <a:rPr lang="fr-FR" dirty="0" err="1"/>
              <a:t>nihillu</a:t>
            </a:r>
            <a:r>
              <a:rPr lang="fr-FR" dirty="0"/>
              <a:t> </a:t>
            </a:r>
            <a:r>
              <a:rPr lang="fr-FR" dirty="0" err="1"/>
              <a:t>ptatibusae</a:t>
            </a:r>
            <a:r>
              <a:rPr lang="fr-FR" dirty="0"/>
              <a:t>.</a:t>
            </a:r>
            <a:endParaRPr lang="sv-SE" dirty="0"/>
          </a:p>
        </p:txBody>
      </p:sp>
      <p:sp>
        <p:nvSpPr>
          <p:cNvPr id="6" name="Platshållare för sidfot 17">
            <a:extLst>
              <a:ext uri="{FF2B5EF4-FFF2-40B4-BE49-F238E27FC236}">
                <a16:creationId xmlns:a16="http://schemas.microsoft.com/office/drawing/2014/main" id="{766290C5-E290-4DAB-8AF3-5E756DEE7FC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90525" y="17314332"/>
            <a:ext cx="5842635" cy="645055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sz="1800" b="1">
                <a:solidFill>
                  <a:schemeClr val="tx1"/>
                </a:solidFill>
                <a:latin typeface="+mn-lt"/>
              </a:defRPr>
            </a:lvl1pPr>
          </a:lstStyle>
          <a:p>
            <a:r>
              <a:rPr lang="sv-SE" dirty="0"/>
              <a:t>goteborg.se</a:t>
            </a:r>
          </a:p>
        </p:txBody>
      </p:sp>
    </p:spTree>
    <p:extLst>
      <p:ext uri="{BB962C8B-B14F-4D97-AF65-F5344CB8AC3E}">
        <p14:creationId xmlns:p14="http://schemas.microsoft.com/office/powerpoint/2010/main" val="261943603"/>
      </p:ext>
    </p:extLst>
  </p:cSld>
  <p:clrMapOvr>
    <a:masterClrMapping/>
  </p:clrMapOvr>
</p:sldLayout>
</file>

<file path=ppt/slideLayouts/slideLayout256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1CDA0AD-544A-4A27-9AD7-13E4DD9EFCBE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956014" y="3922082"/>
            <a:ext cx="6374972" cy="2742878"/>
          </a:xfrm>
        </p:spPr>
        <p:txBody>
          <a:bodyPr lIns="0" tIns="0" rIns="0" bIns="0" anchor="ctr" anchorCtr="0">
            <a:normAutofit/>
          </a:bodyPr>
          <a:lstStyle>
            <a:lvl1pPr algn="l">
              <a:lnSpc>
                <a:spcPct val="95000"/>
              </a:lnSpc>
              <a:defRPr sz="4600" spc="-56" baseline="0"/>
            </a:lvl1pPr>
          </a:lstStyle>
          <a:p>
            <a:r>
              <a:rPr lang="fr-FR" dirty="0" err="1"/>
              <a:t>Rubrik</a:t>
            </a:r>
            <a:r>
              <a:rPr lang="fr-FR" dirty="0"/>
              <a:t> 2/ Lorem ipsum </a:t>
            </a:r>
            <a:br>
              <a:rPr lang="fr-FR" dirty="0"/>
            </a:br>
            <a:r>
              <a:rPr lang="fr-FR" dirty="0" err="1"/>
              <a:t>Poris</a:t>
            </a:r>
            <a:r>
              <a:rPr lang="fr-FR" dirty="0"/>
              <a:t> a qui </a:t>
            </a:r>
            <a:r>
              <a:rPr lang="fr-FR" dirty="0" err="1"/>
              <a:t>enis</a:t>
            </a:r>
            <a:r>
              <a:rPr lang="fr-FR" dirty="0"/>
              <a:t> </a:t>
            </a:r>
            <a:r>
              <a:rPr lang="fr-FR" dirty="0" err="1"/>
              <a:t>aut</a:t>
            </a:r>
            <a:r>
              <a:rPr lang="fr-FR" dirty="0"/>
              <a:t> est, </a:t>
            </a:r>
            <a:r>
              <a:rPr lang="fr-FR" dirty="0" err="1"/>
              <a:t>nihillu</a:t>
            </a:r>
            <a:r>
              <a:rPr lang="fr-FR" dirty="0"/>
              <a:t> </a:t>
            </a:r>
            <a:r>
              <a:rPr lang="fr-FR" dirty="0" err="1"/>
              <a:t>ptatibusae</a:t>
            </a:r>
            <a:r>
              <a:rPr lang="fr-FR" dirty="0"/>
              <a:t>.</a:t>
            </a:r>
            <a:endParaRPr lang="sv-SE" dirty="0"/>
          </a:p>
        </p:txBody>
      </p:sp>
      <p:sp>
        <p:nvSpPr>
          <p:cNvPr id="6" name="Platshållare för sidfot 17">
            <a:extLst>
              <a:ext uri="{FF2B5EF4-FFF2-40B4-BE49-F238E27FC236}">
                <a16:creationId xmlns:a16="http://schemas.microsoft.com/office/drawing/2014/main" id="{766290C5-E290-4DAB-8AF3-5E756DEE7FC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90525" y="17314332"/>
            <a:ext cx="5842635" cy="645055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sz="1800" b="1">
                <a:solidFill>
                  <a:schemeClr val="tx1"/>
                </a:solidFill>
                <a:latin typeface="+mn-lt"/>
              </a:defRPr>
            </a:lvl1pPr>
          </a:lstStyle>
          <a:p>
            <a:r>
              <a:rPr lang="sv-SE" dirty="0"/>
              <a:t>goteborg.se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1889DE51-7F8D-4659-A0E1-7AA89ABA9EB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955801" y="7193280"/>
            <a:ext cx="6375398" cy="8534400"/>
          </a:xfrm>
        </p:spPr>
        <p:txBody>
          <a:bodyPr/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</p:spTree>
    <p:extLst>
      <p:ext uri="{BB962C8B-B14F-4D97-AF65-F5344CB8AC3E}">
        <p14:creationId xmlns:p14="http://schemas.microsoft.com/office/powerpoint/2010/main" val="1553470999"/>
      </p:ext>
    </p:extLst>
  </p:cSld>
  <p:clrMapOvr>
    <a:masterClrMapping/>
  </p:clrMapOvr>
</p:sldLayout>
</file>

<file path=ppt/slideLayouts/slideLayout257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Schema/matsed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Platshållare för sidfot 3">
            <a:extLst>
              <a:ext uri="{FF2B5EF4-FFF2-40B4-BE49-F238E27FC236}">
                <a16:creationId xmlns:a16="http://schemas.microsoft.com/office/drawing/2014/main" id="{D7B04D3E-5FC4-4B43-9F7F-AD0BE59B014E}"/>
              </a:ext>
            </a:extLst>
          </p:cNvPr>
          <p:cNvSpPr>
            <a:spLocks noGrp="1"/>
          </p:cNvSpPr>
          <p:nvPr>
            <p:ph type="ftr" sz="quarter" idx="29"/>
          </p:nvPr>
        </p:nvSpPr>
        <p:spPr>
          <a:xfrm>
            <a:off x="390525" y="17314332"/>
            <a:ext cx="5842635" cy="645055"/>
          </a:xfrm>
        </p:spPr>
        <p:txBody>
          <a:bodyPr/>
          <a:lstStyle/>
          <a:p>
            <a:endParaRPr lang="sv-SE" dirty="0"/>
          </a:p>
        </p:txBody>
      </p:sp>
      <p:sp>
        <p:nvSpPr>
          <p:cNvPr id="27" name="Rubrik 1">
            <a:extLst>
              <a:ext uri="{FF2B5EF4-FFF2-40B4-BE49-F238E27FC236}">
                <a16:creationId xmlns:a16="http://schemas.microsoft.com/office/drawing/2014/main" id="{9D59E1D7-4CC1-4FA0-B282-0AEF3D5EA4E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90525" y="1525403"/>
            <a:ext cx="9505950" cy="645055"/>
          </a:xfrm>
        </p:spPr>
        <p:txBody>
          <a:bodyPr lIns="0" tIns="0" rIns="0" bIns="0" anchor="t" anchorCtr="0">
            <a:noAutofit/>
          </a:bodyPr>
          <a:lstStyle>
            <a:lvl1pPr algn="ctr">
              <a:defRPr sz="5500"/>
            </a:lvl1pPr>
          </a:lstStyle>
          <a:p>
            <a:r>
              <a:rPr lang="sv-SE" dirty="0"/>
              <a:t>Namn på verksamhet</a:t>
            </a:r>
          </a:p>
        </p:txBody>
      </p:sp>
      <p:sp>
        <p:nvSpPr>
          <p:cNvPr id="28" name="Platshållare för text 6">
            <a:extLst>
              <a:ext uri="{FF2B5EF4-FFF2-40B4-BE49-F238E27FC236}">
                <a16:creationId xmlns:a16="http://schemas.microsoft.com/office/drawing/2014/main" id="{9FEE7E44-5524-4A70-A26A-10AFE05FF71B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0525" y="2405179"/>
            <a:ext cx="9505950" cy="645056"/>
          </a:xfrm>
        </p:spPr>
        <p:txBody>
          <a:bodyPr>
            <a:normAutofit/>
          </a:bodyPr>
          <a:lstStyle>
            <a:lvl1pPr algn="ctr">
              <a:defRPr sz="3600"/>
            </a:lvl1pPr>
          </a:lstStyle>
          <a:p>
            <a:pPr lvl="0"/>
            <a:r>
              <a:rPr lang="sv-SE" dirty="0"/>
              <a:t>Händer i </a:t>
            </a:r>
            <a:r>
              <a:rPr lang="sv-SE" dirty="0" err="1"/>
              <a:t>xxMånad</a:t>
            </a:r>
            <a:endParaRPr lang="sv-SE" dirty="0"/>
          </a:p>
        </p:txBody>
      </p:sp>
      <p:sp>
        <p:nvSpPr>
          <p:cNvPr id="2" name="Platshållare för text 10">
            <a:extLst>
              <a:ext uri="{FF2B5EF4-FFF2-40B4-BE49-F238E27FC236}">
                <a16:creationId xmlns:a16="http://schemas.microsoft.com/office/drawing/2014/main" id="{5928A16F-5A71-C482-2EAD-2D298EDE2F9B}"/>
              </a:ext>
            </a:extLst>
          </p:cNvPr>
          <p:cNvSpPr>
            <a:spLocks noGrp="1"/>
          </p:cNvSpPr>
          <p:nvPr>
            <p:ph type="body" sz="quarter" idx="49" hasCustomPrompt="1"/>
          </p:nvPr>
        </p:nvSpPr>
        <p:spPr>
          <a:xfrm>
            <a:off x="962422" y="3818245"/>
            <a:ext cx="1953133" cy="1446212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54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X/X</a:t>
            </a:r>
          </a:p>
        </p:txBody>
      </p:sp>
      <p:sp>
        <p:nvSpPr>
          <p:cNvPr id="3" name="Platshållare för text 20">
            <a:extLst>
              <a:ext uri="{FF2B5EF4-FFF2-40B4-BE49-F238E27FC236}">
                <a16:creationId xmlns:a16="http://schemas.microsoft.com/office/drawing/2014/main" id="{D750489E-31BE-8C63-525B-205E50958F70}"/>
              </a:ext>
            </a:extLst>
          </p:cNvPr>
          <p:cNvSpPr>
            <a:spLocks noGrp="1"/>
          </p:cNvSpPr>
          <p:nvPr>
            <p:ph type="body" sz="quarter" idx="50" hasCustomPrompt="1"/>
          </p:nvPr>
        </p:nvSpPr>
        <p:spPr>
          <a:xfrm>
            <a:off x="3220529" y="3818245"/>
            <a:ext cx="4120071" cy="1446212"/>
          </a:xfrm>
        </p:spPr>
        <p:txBody>
          <a:bodyPr>
            <a:normAutofit/>
          </a:bodyPr>
          <a:lstStyle>
            <a:lvl1pPr>
              <a:spcBef>
                <a:spcPts val="600"/>
              </a:spcBef>
              <a:spcAft>
                <a:spcPts val="200"/>
              </a:spcAft>
              <a:defRPr sz="2900" b="1">
                <a:latin typeface="+mj-lt"/>
              </a:defRPr>
            </a:lvl1pPr>
            <a:lvl2pPr>
              <a:lnSpc>
                <a:spcPct val="100000"/>
              </a:lnSpc>
              <a:spcBef>
                <a:spcPts val="100"/>
              </a:spcBef>
              <a:defRPr sz="2900">
                <a:latin typeface="+mn-lt"/>
              </a:defRPr>
            </a:lvl2pPr>
            <a:lvl3pPr>
              <a:lnSpc>
                <a:spcPct val="100000"/>
              </a:lnSpc>
              <a:defRPr sz="2000"/>
            </a:lvl3pPr>
            <a:lvl4pPr>
              <a:lnSpc>
                <a:spcPct val="100000"/>
              </a:lnSpc>
              <a:defRPr sz="2000">
                <a:latin typeface="+mn-lt"/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2000"/>
            </a:lvl5pPr>
          </a:lstStyle>
          <a:p>
            <a:pPr lvl="0"/>
            <a:r>
              <a:rPr lang="sv-SE" dirty="0"/>
              <a:t>Evenemangsrubrik</a:t>
            </a:r>
          </a:p>
          <a:p>
            <a:pPr lvl="1"/>
            <a:r>
              <a:rPr lang="sv-SE" dirty="0"/>
              <a:t>Plats, rum, våning</a:t>
            </a:r>
          </a:p>
          <a:p>
            <a:pPr lvl="1"/>
            <a:r>
              <a:rPr lang="sv-SE" dirty="0"/>
              <a:t>Kl. 14.00</a:t>
            </a:r>
          </a:p>
        </p:txBody>
      </p:sp>
      <p:sp>
        <p:nvSpPr>
          <p:cNvPr id="4" name="Platshållare för text 10">
            <a:extLst>
              <a:ext uri="{FF2B5EF4-FFF2-40B4-BE49-F238E27FC236}">
                <a16:creationId xmlns:a16="http://schemas.microsoft.com/office/drawing/2014/main" id="{5F7F3BFB-734C-AE01-08E4-CF7421120ADB}"/>
              </a:ext>
            </a:extLst>
          </p:cNvPr>
          <p:cNvSpPr>
            <a:spLocks noGrp="1"/>
          </p:cNvSpPr>
          <p:nvPr>
            <p:ph type="body" sz="quarter" idx="51" hasCustomPrompt="1"/>
          </p:nvPr>
        </p:nvSpPr>
        <p:spPr>
          <a:xfrm>
            <a:off x="7551440" y="3818245"/>
            <a:ext cx="2127150" cy="1446212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38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00.00</a:t>
            </a:r>
          </a:p>
        </p:txBody>
      </p:sp>
      <p:sp>
        <p:nvSpPr>
          <p:cNvPr id="5" name="Platshållare för text 10">
            <a:extLst>
              <a:ext uri="{FF2B5EF4-FFF2-40B4-BE49-F238E27FC236}">
                <a16:creationId xmlns:a16="http://schemas.microsoft.com/office/drawing/2014/main" id="{0A9A0A52-8C35-7982-AE7B-A0CFE2014868}"/>
              </a:ext>
            </a:extLst>
          </p:cNvPr>
          <p:cNvSpPr>
            <a:spLocks noGrp="1"/>
          </p:cNvSpPr>
          <p:nvPr>
            <p:ph type="body" sz="quarter" idx="52" hasCustomPrompt="1"/>
          </p:nvPr>
        </p:nvSpPr>
        <p:spPr>
          <a:xfrm>
            <a:off x="962422" y="5803926"/>
            <a:ext cx="1953133" cy="1446212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54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X/X</a:t>
            </a:r>
          </a:p>
        </p:txBody>
      </p:sp>
      <p:sp>
        <p:nvSpPr>
          <p:cNvPr id="6" name="Platshållare för text 20">
            <a:extLst>
              <a:ext uri="{FF2B5EF4-FFF2-40B4-BE49-F238E27FC236}">
                <a16:creationId xmlns:a16="http://schemas.microsoft.com/office/drawing/2014/main" id="{2D9ACA94-EF26-D6FA-E56E-A48A8FCD3AF0}"/>
              </a:ext>
            </a:extLst>
          </p:cNvPr>
          <p:cNvSpPr>
            <a:spLocks noGrp="1"/>
          </p:cNvSpPr>
          <p:nvPr>
            <p:ph type="body" sz="quarter" idx="53" hasCustomPrompt="1"/>
          </p:nvPr>
        </p:nvSpPr>
        <p:spPr>
          <a:xfrm>
            <a:off x="3220529" y="5803926"/>
            <a:ext cx="4120071" cy="1446212"/>
          </a:xfrm>
        </p:spPr>
        <p:txBody>
          <a:bodyPr>
            <a:normAutofit/>
          </a:bodyPr>
          <a:lstStyle>
            <a:lvl1pPr>
              <a:spcBef>
                <a:spcPts val="600"/>
              </a:spcBef>
              <a:spcAft>
                <a:spcPts val="200"/>
              </a:spcAft>
              <a:defRPr sz="2900" b="1">
                <a:latin typeface="+mj-lt"/>
              </a:defRPr>
            </a:lvl1pPr>
            <a:lvl2pPr>
              <a:lnSpc>
                <a:spcPct val="100000"/>
              </a:lnSpc>
              <a:spcBef>
                <a:spcPts val="100"/>
              </a:spcBef>
              <a:defRPr sz="2900">
                <a:latin typeface="+mn-lt"/>
              </a:defRPr>
            </a:lvl2pPr>
            <a:lvl3pPr>
              <a:lnSpc>
                <a:spcPct val="100000"/>
              </a:lnSpc>
              <a:defRPr sz="2000"/>
            </a:lvl3pPr>
            <a:lvl4pPr>
              <a:lnSpc>
                <a:spcPct val="100000"/>
              </a:lnSpc>
              <a:defRPr sz="2000">
                <a:latin typeface="+mn-lt"/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2000"/>
            </a:lvl5pPr>
          </a:lstStyle>
          <a:p>
            <a:pPr lvl="0"/>
            <a:r>
              <a:rPr lang="sv-SE" dirty="0"/>
              <a:t>Evenemangsrubrik</a:t>
            </a:r>
          </a:p>
          <a:p>
            <a:pPr lvl="1"/>
            <a:r>
              <a:rPr lang="sv-SE" dirty="0"/>
              <a:t>Plats, rum, våning</a:t>
            </a:r>
          </a:p>
          <a:p>
            <a:pPr lvl="1"/>
            <a:r>
              <a:rPr lang="sv-SE" dirty="0"/>
              <a:t>Kl. 14.00</a:t>
            </a:r>
          </a:p>
        </p:txBody>
      </p:sp>
      <p:sp>
        <p:nvSpPr>
          <p:cNvPr id="7" name="Platshållare för text 10">
            <a:extLst>
              <a:ext uri="{FF2B5EF4-FFF2-40B4-BE49-F238E27FC236}">
                <a16:creationId xmlns:a16="http://schemas.microsoft.com/office/drawing/2014/main" id="{20AC1FD6-F199-F50B-CFF6-4318A9F4406E}"/>
              </a:ext>
            </a:extLst>
          </p:cNvPr>
          <p:cNvSpPr>
            <a:spLocks noGrp="1"/>
          </p:cNvSpPr>
          <p:nvPr>
            <p:ph type="body" sz="quarter" idx="54" hasCustomPrompt="1"/>
          </p:nvPr>
        </p:nvSpPr>
        <p:spPr>
          <a:xfrm>
            <a:off x="7551440" y="5803926"/>
            <a:ext cx="2127150" cy="1446212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38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00.00</a:t>
            </a:r>
          </a:p>
        </p:txBody>
      </p:sp>
      <p:sp>
        <p:nvSpPr>
          <p:cNvPr id="8" name="Platshållare för text 10">
            <a:extLst>
              <a:ext uri="{FF2B5EF4-FFF2-40B4-BE49-F238E27FC236}">
                <a16:creationId xmlns:a16="http://schemas.microsoft.com/office/drawing/2014/main" id="{67EDB7CE-5E1C-E831-FA76-8D4914B35511}"/>
              </a:ext>
            </a:extLst>
          </p:cNvPr>
          <p:cNvSpPr>
            <a:spLocks noGrp="1"/>
          </p:cNvSpPr>
          <p:nvPr>
            <p:ph type="body" sz="quarter" idx="55" hasCustomPrompt="1"/>
          </p:nvPr>
        </p:nvSpPr>
        <p:spPr>
          <a:xfrm>
            <a:off x="962422" y="7789607"/>
            <a:ext cx="1953133" cy="1446212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54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X/X</a:t>
            </a:r>
          </a:p>
        </p:txBody>
      </p:sp>
      <p:sp>
        <p:nvSpPr>
          <p:cNvPr id="9" name="Platshållare för text 20">
            <a:extLst>
              <a:ext uri="{FF2B5EF4-FFF2-40B4-BE49-F238E27FC236}">
                <a16:creationId xmlns:a16="http://schemas.microsoft.com/office/drawing/2014/main" id="{8E6054F1-923B-2E85-FB25-7C75E1C33974}"/>
              </a:ext>
            </a:extLst>
          </p:cNvPr>
          <p:cNvSpPr>
            <a:spLocks noGrp="1"/>
          </p:cNvSpPr>
          <p:nvPr>
            <p:ph type="body" sz="quarter" idx="56" hasCustomPrompt="1"/>
          </p:nvPr>
        </p:nvSpPr>
        <p:spPr>
          <a:xfrm>
            <a:off x="3220529" y="7789607"/>
            <a:ext cx="4120071" cy="1446212"/>
          </a:xfrm>
        </p:spPr>
        <p:txBody>
          <a:bodyPr>
            <a:normAutofit/>
          </a:bodyPr>
          <a:lstStyle>
            <a:lvl1pPr>
              <a:spcBef>
                <a:spcPts val="600"/>
              </a:spcBef>
              <a:spcAft>
                <a:spcPts val="200"/>
              </a:spcAft>
              <a:defRPr sz="2900" b="1">
                <a:latin typeface="+mj-lt"/>
              </a:defRPr>
            </a:lvl1pPr>
            <a:lvl2pPr>
              <a:lnSpc>
                <a:spcPct val="100000"/>
              </a:lnSpc>
              <a:spcBef>
                <a:spcPts val="100"/>
              </a:spcBef>
              <a:defRPr sz="2900">
                <a:latin typeface="+mn-lt"/>
              </a:defRPr>
            </a:lvl2pPr>
            <a:lvl3pPr>
              <a:lnSpc>
                <a:spcPct val="100000"/>
              </a:lnSpc>
              <a:defRPr sz="2000"/>
            </a:lvl3pPr>
            <a:lvl4pPr>
              <a:lnSpc>
                <a:spcPct val="100000"/>
              </a:lnSpc>
              <a:defRPr sz="2000">
                <a:latin typeface="+mn-lt"/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2000"/>
            </a:lvl5pPr>
          </a:lstStyle>
          <a:p>
            <a:pPr lvl="0"/>
            <a:r>
              <a:rPr lang="sv-SE" dirty="0"/>
              <a:t>Evenemangsrubrik</a:t>
            </a:r>
          </a:p>
          <a:p>
            <a:pPr lvl="1"/>
            <a:r>
              <a:rPr lang="sv-SE" dirty="0"/>
              <a:t>Plats, rum, våning</a:t>
            </a:r>
          </a:p>
          <a:p>
            <a:pPr lvl="1"/>
            <a:r>
              <a:rPr lang="sv-SE" dirty="0"/>
              <a:t>Kl. 14.00</a:t>
            </a:r>
          </a:p>
        </p:txBody>
      </p:sp>
      <p:sp>
        <p:nvSpPr>
          <p:cNvPr id="10" name="Platshållare för text 10">
            <a:extLst>
              <a:ext uri="{FF2B5EF4-FFF2-40B4-BE49-F238E27FC236}">
                <a16:creationId xmlns:a16="http://schemas.microsoft.com/office/drawing/2014/main" id="{5666D2AF-7771-C925-0F3F-20F1A0B41094}"/>
              </a:ext>
            </a:extLst>
          </p:cNvPr>
          <p:cNvSpPr>
            <a:spLocks noGrp="1"/>
          </p:cNvSpPr>
          <p:nvPr>
            <p:ph type="body" sz="quarter" idx="57" hasCustomPrompt="1"/>
          </p:nvPr>
        </p:nvSpPr>
        <p:spPr>
          <a:xfrm>
            <a:off x="7551440" y="7789607"/>
            <a:ext cx="2127150" cy="1446212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38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00.00</a:t>
            </a:r>
          </a:p>
        </p:txBody>
      </p:sp>
      <p:sp>
        <p:nvSpPr>
          <p:cNvPr id="12" name="Platshållare för text 10">
            <a:extLst>
              <a:ext uri="{FF2B5EF4-FFF2-40B4-BE49-F238E27FC236}">
                <a16:creationId xmlns:a16="http://schemas.microsoft.com/office/drawing/2014/main" id="{2437160E-8D70-B5B9-EBA0-D1C2BC2CE877}"/>
              </a:ext>
            </a:extLst>
          </p:cNvPr>
          <p:cNvSpPr>
            <a:spLocks noGrp="1"/>
          </p:cNvSpPr>
          <p:nvPr>
            <p:ph type="body" sz="quarter" idx="58" hasCustomPrompt="1"/>
          </p:nvPr>
        </p:nvSpPr>
        <p:spPr>
          <a:xfrm>
            <a:off x="962422" y="9775288"/>
            <a:ext cx="1953133" cy="1446212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54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X/X</a:t>
            </a:r>
          </a:p>
        </p:txBody>
      </p:sp>
      <p:sp>
        <p:nvSpPr>
          <p:cNvPr id="13" name="Platshållare för text 20">
            <a:extLst>
              <a:ext uri="{FF2B5EF4-FFF2-40B4-BE49-F238E27FC236}">
                <a16:creationId xmlns:a16="http://schemas.microsoft.com/office/drawing/2014/main" id="{6E493699-6833-DF27-96AC-74735F56A89B}"/>
              </a:ext>
            </a:extLst>
          </p:cNvPr>
          <p:cNvSpPr>
            <a:spLocks noGrp="1"/>
          </p:cNvSpPr>
          <p:nvPr>
            <p:ph type="body" sz="quarter" idx="59" hasCustomPrompt="1"/>
          </p:nvPr>
        </p:nvSpPr>
        <p:spPr>
          <a:xfrm>
            <a:off x="3220529" y="9775288"/>
            <a:ext cx="4120071" cy="1446212"/>
          </a:xfrm>
        </p:spPr>
        <p:txBody>
          <a:bodyPr>
            <a:normAutofit/>
          </a:bodyPr>
          <a:lstStyle>
            <a:lvl1pPr>
              <a:spcBef>
                <a:spcPts val="600"/>
              </a:spcBef>
              <a:spcAft>
                <a:spcPts val="200"/>
              </a:spcAft>
              <a:defRPr sz="2900" b="1">
                <a:latin typeface="+mj-lt"/>
              </a:defRPr>
            </a:lvl1pPr>
            <a:lvl2pPr>
              <a:lnSpc>
                <a:spcPct val="100000"/>
              </a:lnSpc>
              <a:spcBef>
                <a:spcPts val="100"/>
              </a:spcBef>
              <a:defRPr sz="2900">
                <a:latin typeface="+mn-lt"/>
              </a:defRPr>
            </a:lvl2pPr>
            <a:lvl3pPr>
              <a:lnSpc>
                <a:spcPct val="100000"/>
              </a:lnSpc>
              <a:defRPr sz="2000"/>
            </a:lvl3pPr>
            <a:lvl4pPr>
              <a:lnSpc>
                <a:spcPct val="100000"/>
              </a:lnSpc>
              <a:defRPr sz="2000">
                <a:latin typeface="+mn-lt"/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2000"/>
            </a:lvl5pPr>
          </a:lstStyle>
          <a:p>
            <a:pPr lvl="0"/>
            <a:r>
              <a:rPr lang="sv-SE" dirty="0"/>
              <a:t>Evenemangsrubrik</a:t>
            </a:r>
          </a:p>
          <a:p>
            <a:pPr lvl="1"/>
            <a:r>
              <a:rPr lang="sv-SE" dirty="0"/>
              <a:t>Plats, rum, våning</a:t>
            </a:r>
          </a:p>
          <a:p>
            <a:pPr lvl="1"/>
            <a:r>
              <a:rPr lang="sv-SE" dirty="0"/>
              <a:t>Kl. 14.00</a:t>
            </a:r>
          </a:p>
        </p:txBody>
      </p:sp>
      <p:sp>
        <p:nvSpPr>
          <p:cNvPr id="14" name="Platshållare för text 10">
            <a:extLst>
              <a:ext uri="{FF2B5EF4-FFF2-40B4-BE49-F238E27FC236}">
                <a16:creationId xmlns:a16="http://schemas.microsoft.com/office/drawing/2014/main" id="{2749FD2E-EE21-3191-F3D7-E005A3ACDE89}"/>
              </a:ext>
            </a:extLst>
          </p:cNvPr>
          <p:cNvSpPr>
            <a:spLocks noGrp="1"/>
          </p:cNvSpPr>
          <p:nvPr>
            <p:ph type="body" sz="quarter" idx="60" hasCustomPrompt="1"/>
          </p:nvPr>
        </p:nvSpPr>
        <p:spPr>
          <a:xfrm>
            <a:off x="7551440" y="9775288"/>
            <a:ext cx="2127150" cy="1446212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38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00.00</a:t>
            </a:r>
          </a:p>
        </p:txBody>
      </p:sp>
      <p:sp>
        <p:nvSpPr>
          <p:cNvPr id="15" name="Platshållare för text 10">
            <a:extLst>
              <a:ext uri="{FF2B5EF4-FFF2-40B4-BE49-F238E27FC236}">
                <a16:creationId xmlns:a16="http://schemas.microsoft.com/office/drawing/2014/main" id="{469C8DE8-EE8E-D17F-33F3-D8DF5AA7BF9F}"/>
              </a:ext>
            </a:extLst>
          </p:cNvPr>
          <p:cNvSpPr>
            <a:spLocks noGrp="1"/>
          </p:cNvSpPr>
          <p:nvPr>
            <p:ph type="body" sz="quarter" idx="61" hasCustomPrompt="1"/>
          </p:nvPr>
        </p:nvSpPr>
        <p:spPr>
          <a:xfrm>
            <a:off x="962422" y="11760969"/>
            <a:ext cx="1953133" cy="1446212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54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X/X</a:t>
            </a:r>
          </a:p>
        </p:txBody>
      </p:sp>
      <p:sp>
        <p:nvSpPr>
          <p:cNvPr id="16" name="Platshållare för text 20">
            <a:extLst>
              <a:ext uri="{FF2B5EF4-FFF2-40B4-BE49-F238E27FC236}">
                <a16:creationId xmlns:a16="http://schemas.microsoft.com/office/drawing/2014/main" id="{298E9F3A-D51C-8F44-D131-977CD37715F6}"/>
              </a:ext>
            </a:extLst>
          </p:cNvPr>
          <p:cNvSpPr>
            <a:spLocks noGrp="1"/>
          </p:cNvSpPr>
          <p:nvPr>
            <p:ph type="body" sz="quarter" idx="62" hasCustomPrompt="1"/>
          </p:nvPr>
        </p:nvSpPr>
        <p:spPr>
          <a:xfrm>
            <a:off x="3220529" y="11760969"/>
            <a:ext cx="4120071" cy="1446212"/>
          </a:xfrm>
        </p:spPr>
        <p:txBody>
          <a:bodyPr>
            <a:normAutofit/>
          </a:bodyPr>
          <a:lstStyle>
            <a:lvl1pPr>
              <a:spcBef>
                <a:spcPts val="600"/>
              </a:spcBef>
              <a:spcAft>
                <a:spcPts val="200"/>
              </a:spcAft>
              <a:defRPr sz="2900" b="1">
                <a:latin typeface="+mj-lt"/>
              </a:defRPr>
            </a:lvl1pPr>
            <a:lvl2pPr>
              <a:lnSpc>
                <a:spcPct val="100000"/>
              </a:lnSpc>
              <a:spcBef>
                <a:spcPts val="100"/>
              </a:spcBef>
              <a:defRPr sz="2900">
                <a:latin typeface="+mn-lt"/>
              </a:defRPr>
            </a:lvl2pPr>
            <a:lvl3pPr>
              <a:lnSpc>
                <a:spcPct val="100000"/>
              </a:lnSpc>
              <a:defRPr sz="2000"/>
            </a:lvl3pPr>
            <a:lvl4pPr>
              <a:lnSpc>
                <a:spcPct val="100000"/>
              </a:lnSpc>
              <a:defRPr sz="2000">
                <a:latin typeface="+mn-lt"/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2000"/>
            </a:lvl5pPr>
          </a:lstStyle>
          <a:p>
            <a:pPr lvl="0"/>
            <a:r>
              <a:rPr lang="sv-SE" dirty="0"/>
              <a:t>Evenemangsrubrik</a:t>
            </a:r>
          </a:p>
          <a:p>
            <a:pPr lvl="1"/>
            <a:r>
              <a:rPr lang="sv-SE" dirty="0"/>
              <a:t>Plats, rum, våning</a:t>
            </a:r>
          </a:p>
          <a:p>
            <a:pPr lvl="1"/>
            <a:r>
              <a:rPr lang="sv-SE" dirty="0"/>
              <a:t>Kl. 14.00</a:t>
            </a:r>
          </a:p>
        </p:txBody>
      </p:sp>
      <p:sp>
        <p:nvSpPr>
          <p:cNvPr id="17" name="Platshållare för text 10">
            <a:extLst>
              <a:ext uri="{FF2B5EF4-FFF2-40B4-BE49-F238E27FC236}">
                <a16:creationId xmlns:a16="http://schemas.microsoft.com/office/drawing/2014/main" id="{1A09BC35-80AE-E36C-5FAF-A008F6C9CFAC}"/>
              </a:ext>
            </a:extLst>
          </p:cNvPr>
          <p:cNvSpPr>
            <a:spLocks noGrp="1"/>
          </p:cNvSpPr>
          <p:nvPr>
            <p:ph type="body" sz="quarter" idx="63" hasCustomPrompt="1"/>
          </p:nvPr>
        </p:nvSpPr>
        <p:spPr>
          <a:xfrm>
            <a:off x="7551440" y="11760969"/>
            <a:ext cx="2127150" cy="1446212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38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00.00</a:t>
            </a:r>
          </a:p>
        </p:txBody>
      </p:sp>
      <p:sp>
        <p:nvSpPr>
          <p:cNvPr id="18" name="Platshållare för text 10">
            <a:extLst>
              <a:ext uri="{FF2B5EF4-FFF2-40B4-BE49-F238E27FC236}">
                <a16:creationId xmlns:a16="http://schemas.microsoft.com/office/drawing/2014/main" id="{1D6E7D0C-0DA4-10FD-A0B4-0E131A44215E}"/>
              </a:ext>
            </a:extLst>
          </p:cNvPr>
          <p:cNvSpPr>
            <a:spLocks noGrp="1"/>
          </p:cNvSpPr>
          <p:nvPr>
            <p:ph type="body" sz="quarter" idx="64" hasCustomPrompt="1"/>
          </p:nvPr>
        </p:nvSpPr>
        <p:spPr>
          <a:xfrm>
            <a:off x="962422" y="13746649"/>
            <a:ext cx="1953133" cy="1446212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54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X/X</a:t>
            </a:r>
          </a:p>
        </p:txBody>
      </p:sp>
      <p:sp>
        <p:nvSpPr>
          <p:cNvPr id="19" name="Platshållare för text 20">
            <a:extLst>
              <a:ext uri="{FF2B5EF4-FFF2-40B4-BE49-F238E27FC236}">
                <a16:creationId xmlns:a16="http://schemas.microsoft.com/office/drawing/2014/main" id="{851FB163-68CC-7267-BD67-48E3571C1A53}"/>
              </a:ext>
            </a:extLst>
          </p:cNvPr>
          <p:cNvSpPr>
            <a:spLocks noGrp="1"/>
          </p:cNvSpPr>
          <p:nvPr>
            <p:ph type="body" sz="quarter" idx="65" hasCustomPrompt="1"/>
          </p:nvPr>
        </p:nvSpPr>
        <p:spPr>
          <a:xfrm>
            <a:off x="3220529" y="13746649"/>
            <a:ext cx="4120071" cy="1446212"/>
          </a:xfrm>
        </p:spPr>
        <p:txBody>
          <a:bodyPr>
            <a:normAutofit/>
          </a:bodyPr>
          <a:lstStyle>
            <a:lvl1pPr>
              <a:spcBef>
                <a:spcPts val="600"/>
              </a:spcBef>
              <a:spcAft>
                <a:spcPts val="200"/>
              </a:spcAft>
              <a:defRPr sz="2900" b="1">
                <a:latin typeface="+mj-lt"/>
              </a:defRPr>
            </a:lvl1pPr>
            <a:lvl2pPr>
              <a:lnSpc>
                <a:spcPct val="100000"/>
              </a:lnSpc>
              <a:spcBef>
                <a:spcPts val="100"/>
              </a:spcBef>
              <a:defRPr sz="2900">
                <a:latin typeface="+mn-lt"/>
              </a:defRPr>
            </a:lvl2pPr>
            <a:lvl3pPr>
              <a:lnSpc>
                <a:spcPct val="100000"/>
              </a:lnSpc>
              <a:defRPr sz="2000"/>
            </a:lvl3pPr>
            <a:lvl4pPr>
              <a:lnSpc>
                <a:spcPct val="100000"/>
              </a:lnSpc>
              <a:defRPr sz="2000">
                <a:latin typeface="+mn-lt"/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2000"/>
            </a:lvl5pPr>
          </a:lstStyle>
          <a:p>
            <a:pPr lvl="0"/>
            <a:r>
              <a:rPr lang="sv-SE" dirty="0"/>
              <a:t>Evenemangsrubrik</a:t>
            </a:r>
          </a:p>
          <a:p>
            <a:pPr lvl="1"/>
            <a:r>
              <a:rPr lang="sv-SE" dirty="0"/>
              <a:t>Plats, rum, våning</a:t>
            </a:r>
          </a:p>
          <a:p>
            <a:pPr lvl="1"/>
            <a:r>
              <a:rPr lang="sv-SE" dirty="0"/>
              <a:t>Kl. 14.00</a:t>
            </a:r>
          </a:p>
        </p:txBody>
      </p:sp>
      <p:sp>
        <p:nvSpPr>
          <p:cNvPr id="20" name="Platshållare för text 10">
            <a:extLst>
              <a:ext uri="{FF2B5EF4-FFF2-40B4-BE49-F238E27FC236}">
                <a16:creationId xmlns:a16="http://schemas.microsoft.com/office/drawing/2014/main" id="{845F6AB6-9094-66F5-5B60-DF4ED03279F5}"/>
              </a:ext>
            </a:extLst>
          </p:cNvPr>
          <p:cNvSpPr>
            <a:spLocks noGrp="1"/>
          </p:cNvSpPr>
          <p:nvPr>
            <p:ph type="body" sz="quarter" idx="66" hasCustomPrompt="1"/>
          </p:nvPr>
        </p:nvSpPr>
        <p:spPr>
          <a:xfrm>
            <a:off x="7551440" y="13746649"/>
            <a:ext cx="2127150" cy="1446212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38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00.00</a:t>
            </a:r>
          </a:p>
        </p:txBody>
      </p:sp>
    </p:spTree>
    <p:extLst>
      <p:ext uri="{BB962C8B-B14F-4D97-AF65-F5344CB8AC3E}">
        <p14:creationId xmlns:p14="http://schemas.microsoft.com/office/powerpoint/2010/main" val="192105276"/>
      </p:ext>
    </p:extLst>
  </p:cSld>
  <p:clrMapOvr>
    <a:masterClrMapping/>
  </p:clrMapOvr>
</p:sldLayout>
</file>

<file path=ppt/slideLayouts/slideLayout258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Schema/matsedel mindre inf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7612C9F-79AA-44EB-BEB8-370CA9225D8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90525" y="1525403"/>
            <a:ext cx="9505950" cy="645055"/>
          </a:xfrm>
        </p:spPr>
        <p:txBody>
          <a:bodyPr lIns="0" tIns="0" rIns="0" bIns="0" anchor="t" anchorCtr="0">
            <a:noAutofit/>
          </a:bodyPr>
          <a:lstStyle>
            <a:lvl1pPr algn="ctr">
              <a:defRPr sz="5500"/>
            </a:lvl1pPr>
          </a:lstStyle>
          <a:p>
            <a:r>
              <a:rPr lang="sv-SE" dirty="0"/>
              <a:t>Namn på verksamhet</a:t>
            </a:r>
          </a:p>
        </p:txBody>
      </p:sp>
      <p:sp>
        <p:nvSpPr>
          <p:cNvPr id="51" name="Platshållare för sidfot 3">
            <a:extLst>
              <a:ext uri="{FF2B5EF4-FFF2-40B4-BE49-F238E27FC236}">
                <a16:creationId xmlns:a16="http://schemas.microsoft.com/office/drawing/2014/main" id="{8C549C2B-A32E-452C-853D-ED88DF73100B}"/>
              </a:ext>
            </a:extLst>
          </p:cNvPr>
          <p:cNvSpPr>
            <a:spLocks noGrp="1"/>
          </p:cNvSpPr>
          <p:nvPr>
            <p:ph type="ftr" sz="quarter" idx="25"/>
          </p:nvPr>
        </p:nvSpPr>
        <p:spPr>
          <a:xfrm>
            <a:off x="390525" y="17314332"/>
            <a:ext cx="5842635" cy="645055"/>
          </a:xfrm>
        </p:spPr>
        <p:txBody>
          <a:bodyPr/>
          <a:lstStyle/>
          <a:p>
            <a:endParaRPr lang="sv-SE" dirty="0"/>
          </a:p>
        </p:txBody>
      </p:sp>
      <p:sp>
        <p:nvSpPr>
          <p:cNvPr id="52" name="Platshållare för text 6">
            <a:extLst>
              <a:ext uri="{FF2B5EF4-FFF2-40B4-BE49-F238E27FC236}">
                <a16:creationId xmlns:a16="http://schemas.microsoft.com/office/drawing/2014/main" id="{A740DA9A-192C-467C-844C-55BA1C995008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0525" y="2405179"/>
            <a:ext cx="9505950" cy="645056"/>
          </a:xfrm>
        </p:spPr>
        <p:txBody>
          <a:bodyPr>
            <a:normAutofit/>
          </a:bodyPr>
          <a:lstStyle>
            <a:lvl1pPr algn="ctr">
              <a:defRPr sz="3600"/>
            </a:lvl1pPr>
          </a:lstStyle>
          <a:p>
            <a:pPr lvl="0"/>
            <a:r>
              <a:rPr lang="sv-SE" dirty="0"/>
              <a:t>Händer i </a:t>
            </a:r>
            <a:r>
              <a:rPr lang="sv-SE" dirty="0" err="1"/>
              <a:t>xxMånad</a:t>
            </a:r>
            <a:endParaRPr lang="sv-SE" dirty="0"/>
          </a:p>
        </p:txBody>
      </p:sp>
      <p:sp>
        <p:nvSpPr>
          <p:cNvPr id="3" name="Platshållare för text 10">
            <a:extLst>
              <a:ext uri="{FF2B5EF4-FFF2-40B4-BE49-F238E27FC236}">
                <a16:creationId xmlns:a16="http://schemas.microsoft.com/office/drawing/2014/main" id="{56264C4C-9D3A-5AA4-5E67-000F3C7A87E0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1148842" y="3616427"/>
            <a:ext cx="1953133" cy="1446212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38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00.00</a:t>
            </a:r>
          </a:p>
        </p:txBody>
      </p:sp>
      <p:sp>
        <p:nvSpPr>
          <p:cNvPr id="4" name="Platshållare för text 20">
            <a:extLst>
              <a:ext uri="{FF2B5EF4-FFF2-40B4-BE49-F238E27FC236}">
                <a16:creationId xmlns:a16="http://schemas.microsoft.com/office/drawing/2014/main" id="{D7939B14-D01E-0F60-F200-4F593620AC3D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3406949" y="3616427"/>
            <a:ext cx="6010100" cy="1446212"/>
          </a:xfrm>
        </p:spPr>
        <p:txBody>
          <a:bodyPr>
            <a:normAutofit/>
          </a:bodyPr>
          <a:lstStyle>
            <a:lvl1pPr>
              <a:spcBef>
                <a:spcPts val="600"/>
              </a:spcBef>
              <a:spcAft>
                <a:spcPts val="200"/>
              </a:spcAft>
              <a:defRPr sz="2900" b="1">
                <a:latin typeface="+mj-lt"/>
              </a:defRPr>
            </a:lvl1pPr>
            <a:lvl2pPr>
              <a:lnSpc>
                <a:spcPct val="100000"/>
              </a:lnSpc>
              <a:spcBef>
                <a:spcPts val="100"/>
              </a:spcBef>
              <a:defRPr sz="2900">
                <a:latin typeface="+mn-lt"/>
              </a:defRPr>
            </a:lvl2pPr>
            <a:lvl3pPr>
              <a:lnSpc>
                <a:spcPct val="100000"/>
              </a:lnSpc>
              <a:defRPr sz="2000"/>
            </a:lvl3pPr>
            <a:lvl4pPr>
              <a:lnSpc>
                <a:spcPct val="100000"/>
              </a:lnSpc>
              <a:defRPr sz="2000">
                <a:latin typeface="+mn-lt"/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2000"/>
            </a:lvl5pPr>
          </a:lstStyle>
          <a:p>
            <a:pPr lvl="0"/>
            <a:r>
              <a:rPr lang="sv-SE" dirty="0"/>
              <a:t>Evenemangsrubrik</a:t>
            </a:r>
          </a:p>
          <a:p>
            <a:pPr lvl="1"/>
            <a:r>
              <a:rPr lang="sv-SE" dirty="0"/>
              <a:t>Plats, rum, våning</a:t>
            </a:r>
          </a:p>
          <a:p>
            <a:pPr lvl="1"/>
            <a:r>
              <a:rPr lang="sv-SE" dirty="0"/>
              <a:t>Kl. 14.00</a:t>
            </a:r>
          </a:p>
        </p:txBody>
      </p:sp>
      <p:sp>
        <p:nvSpPr>
          <p:cNvPr id="14" name="Platshållare för text 10">
            <a:extLst>
              <a:ext uri="{FF2B5EF4-FFF2-40B4-BE49-F238E27FC236}">
                <a16:creationId xmlns:a16="http://schemas.microsoft.com/office/drawing/2014/main" id="{5C310928-38C0-4EC9-86BE-CC5CE698FF93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1148842" y="5374361"/>
            <a:ext cx="1953133" cy="1446212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38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00.00</a:t>
            </a:r>
          </a:p>
        </p:txBody>
      </p:sp>
      <p:sp>
        <p:nvSpPr>
          <p:cNvPr id="15" name="Platshållare för text 20">
            <a:extLst>
              <a:ext uri="{FF2B5EF4-FFF2-40B4-BE49-F238E27FC236}">
                <a16:creationId xmlns:a16="http://schemas.microsoft.com/office/drawing/2014/main" id="{3C1F7024-463F-EBF7-E482-AB8033C22A8E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3406949" y="5374361"/>
            <a:ext cx="6010100" cy="1446212"/>
          </a:xfrm>
        </p:spPr>
        <p:txBody>
          <a:bodyPr>
            <a:normAutofit/>
          </a:bodyPr>
          <a:lstStyle>
            <a:lvl1pPr>
              <a:spcBef>
                <a:spcPts val="600"/>
              </a:spcBef>
              <a:spcAft>
                <a:spcPts val="200"/>
              </a:spcAft>
              <a:defRPr sz="2900" b="1">
                <a:latin typeface="+mj-lt"/>
              </a:defRPr>
            </a:lvl1pPr>
            <a:lvl2pPr>
              <a:lnSpc>
                <a:spcPct val="100000"/>
              </a:lnSpc>
              <a:spcBef>
                <a:spcPts val="100"/>
              </a:spcBef>
              <a:defRPr sz="2900">
                <a:latin typeface="+mn-lt"/>
              </a:defRPr>
            </a:lvl2pPr>
            <a:lvl3pPr>
              <a:lnSpc>
                <a:spcPct val="100000"/>
              </a:lnSpc>
              <a:defRPr sz="2000"/>
            </a:lvl3pPr>
            <a:lvl4pPr>
              <a:lnSpc>
                <a:spcPct val="100000"/>
              </a:lnSpc>
              <a:defRPr sz="2000">
                <a:latin typeface="+mn-lt"/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2000"/>
            </a:lvl5pPr>
          </a:lstStyle>
          <a:p>
            <a:pPr lvl="0"/>
            <a:r>
              <a:rPr lang="sv-SE" dirty="0"/>
              <a:t>Evenemangsrubrik</a:t>
            </a:r>
          </a:p>
          <a:p>
            <a:pPr lvl="1"/>
            <a:r>
              <a:rPr lang="sv-SE" dirty="0"/>
              <a:t>Plats, rum, våning</a:t>
            </a:r>
          </a:p>
          <a:p>
            <a:pPr lvl="1"/>
            <a:r>
              <a:rPr lang="sv-SE" dirty="0"/>
              <a:t>Kl. 14.00</a:t>
            </a:r>
          </a:p>
        </p:txBody>
      </p:sp>
      <p:sp>
        <p:nvSpPr>
          <p:cNvPr id="16" name="Platshållare för text 10">
            <a:extLst>
              <a:ext uri="{FF2B5EF4-FFF2-40B4-BE49-F238E27FC236}">
                <a16:creationId xmlns:a16="http://schemas.microsoft.com/office/drawing/2014/main" id="{229317C1-2E23-F779-0B06-B714F1D1D980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1148842" y="7132295"/>
            <a:ext cx="1953133" cy="1446212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38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00.00</a:t>
            </a:r>
          </a:p>
        </p:txBody>
      </p:sp>
      <p:sp>
        <p:nvSpPr>
          <p:cNvPr id="17" name="Platshållare för text 20">
            <a:extLst>
              <a:ext uri="{FF2B5EF4-FFF2-40B4-BE49-F238E27FC236}">
                <a16:creationId xmlns:a16="http://schemas.microsoft.com/office/drawing/2014/main" id="{C2D6182D-EF11-D4D4-46FC-0884E036D793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3406949" y="7132295"/>
            <a:ext cx="6010100" cy="1446212"/>
          </a:xfrm>
        </p:spPr>
        <p:txBody>
          <a:bodyPr>
            <a:normAutofit/>
          </a:bodyPr>
          <a:lstStyle>
            <a:lvl1pPr>
              <a:spcBef>
                <a:spcPts val="600"/>
              </a:spcBef>
              <a:spcAft>
                <a:spcPts val="200"/>
              </a:spcAft>
              <a:defRPr sz="2900" b="1">
                <a:latin typeface="+mj-lt"/>
              </a:defRPr>
            </a:lvl1pPr>
            <a:lvl2pPr>
              <a:lnSpc>
                <a:spcPct val="100000"/>
              </a:lnSpc>
              <a:spcBef>
                <a:spcPts val="100"/>
              </a:spcBef>
              <a:defRPr sz="2900">
                <a:latin typeface="+mn-lt"/>
              </a:defRPr>
            </a:lvl2pPr>
            <a:lvl3pPr>
              <a:lnSpc>
                <a:spcPct val="100000"/>
              </a:lnSpc>
              <a:defRPr sz="2000"/>
            </a:lvl3pPr>
            <a:lvl4pPr>
              <a:lnSpc>
                <a:spcPct val="100000"/>
              </a:lnSpc>
              <a:defRPr sz="2000">
                <a:latin typeface="+mn-lt"/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2000"/>
            </a:lvl5pPr>
          </a:lstStyle>
          <a:p>
            <a:pPr lvl="0"/>
            <a:r>
              <a:rPr lang="sv-SE" dirty="0"/>
              <a:t>Evenemangsrubrik</a:t>
            </a:r>
          </a:p>
          <a:p>
            <a:pPr lvl="1"/>
            <a:r>
              <a:rPr lang="sv-SE" dirty="0"/>
              <a:t>Plats, rum, våning</a:t>
            </a:r>
          </a:p>
          <a:p>
            <a:pPr lvl="1"/>
            <a:r>
              <a:rPr lang="sv-SE" dirty="0"/>
              <a:t>Kl. 14.00</a:t>
            </a:r>
          </a:p>
        </p:txBody>
      </p:sp>
      <p:sp>
        <p:nvSpPr>
          <p:cNvPr id="18" name="Platshållare för text 10">
            <a:extLst>
              <a:ext uri="{FF2B5EF4-FFF2-40B4-BE49-F238E27FC236}">
                <a16:creationId xmlns:a16="http://schemas.microsoft.com/office/drawing/2014/main" id="{EA89854C-90FB-5E9B-53CE-90B3817ABE67}"/>
              </a:ext>
            </a:extLst>
          </p:cNvPr>
          <p:cNvSpPr>
            <a:spLocks noGrp="1"/>
          </p:cNvSpPr>
          <p:nvPr>
            <p:ph type="body" sz="quarter" idx="44" hasCustomPrompt="1"/>
          </p:nvPr>
        </p:nvSpPr>
        <p:spPr>
          <a:xfrm>
            <a:off x="1148842" y="8890229"/>
            <a:ext cx="1953133" cy="1446212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38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00.00</a:t>
            </a:r>
          </a:p>
        </p:txBody>
      </p:sp>
      <p:sp>
        <p:nvSpPr>
          <p:cNvPr id="19" name="Platshållare för text 20">
            <a:extLst>
              <a:ext uri="{FF2B5EF4-FFF2-40B4-BE49-F238E27FC236}">
                <a16:creationId xmlns:a16="http://schemas.microsoft.com/office/drawing/2014/main" id="{90F97D79-C0D5-0146-759C-D0172056D227}"/>
              </a:ext>
            </a:extLst>
          </p:cNvPr>
          <p:cNvSpPr>
            <a:spLocks noGrp="1"/>
          </p:cNvSpPr>
          <p:nvPr>
            <p:ph type="body" sz="quarter" idx="45" hasCustomPrompt="1"/>
          </p:nvPr>
        </p:nvSpPr>
        <p:spPr>
          <a:xfrm>
            <a:off x="3406949" y="8890229"/>
            <a:ext cx="6010100" cy="1446212"/>
          </a:xfrm>
        </p:spPr>
        <p:txBody>
          <a:bodyPr>
            <a:normAutofit/>
          </a:bodyPr>
          <a:lstStyle>
            <a:lvl1pPr>
              <a:spcBef>
                <a:spcPts val="600"/>
              </a:spcBef>
              <a:spcAft>
                <a:spcPts val="200"/>
              </a:spcAft>
              <a:defRPr sz="2900" b="1">
                <a:latin typeface="+mj-lt"/>
              </a:defRPr>
            </a:lvl1pPr>
            <a:lvl2pPr>
              <a:lnSpc>
                <a:spcPct val="100000"/>
              </a:lnSpc>
              <a:spcBef>
                <a:spcPts val="100"/>
              </a:spcBef>
              <a:defRPr sz="2900">
                <a:latin typeface="+mn-lt"/>
              </a:defRPr>
            </a:lvl2pPr>
            <a:lvl3pPr>
              <a:lnSpc>
                <a:spcPct val="100000"/>
              </a:lnSpc>
              <a:defRPr sz="2000"/>
            </a:lvl3pPr>
            <a:lvl4pPr>
              <a:lnSpc>
                <a:spcPct val="100000"/>
              </a:lnSpc>
              <a:defRPr sz="2000">
                <a:latin typeface="+mn-lt"/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2000"/>
            </a:lvl5pPr>
          </a:lstStyle>
          <a:p>
            <a:pPr lvl="0"/>
            <a:r>
              <a:rPr lang="sv-SE" dirty="0"/>
              <a:t>Evenemangsrubrik</a:t>
            </a:r>
          </a:p>
          <a:p>
            <a:pPr lvl="1"/>
            <a:r>
              <a:rPr lang="sv-SE" dirty="0"/>
              <a:t>Plats, rum, våning</a:t>
            </a:r>
          </a:p>
          <a:p>
            <a:pPr lvl="1"/>
            <a:r>
              <a:rPr lang="sv-SE" dirty="0"/>
              <a:t>Kl. 14.00</a:t>
            </a:r>
          </a:p>
        </p:txBody>
      </p:sp>
      <p:sp>
        <p:nvSpPr>
          <p:cNvPr id="20" name="Platshållare för text 10">
            <a:extLst>
              <a:ext uri="{FF2B5EF4-FFF2-40B4-BE49-F238E27FC236}">
                <a16:creationId xmlns:a16="http://schemas.microsoft.com/office/drawing/2014/main" id="{D921A685-6A6C-A357-71D9-F97BCC76FA01}"/>
              </a:ext>
            </a:extLst>
          </p:cNvPr>
          <p:cNvSpPr>
            <a:spLocks noGrp="1"/>
          </p:cNvSpPr>
          <p:nvPr>
            <p:ph type="body" sz="quarter" idx="46" hasCustomPrompt="1"/>
          </p:nvPr>
        </p:nvSpPr>
        <p:spPr>
          <a:xfrm>
            <a:off x="1148842" y="10648163"/>
            <a:ext cx="1953133" cy="1446212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38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00.00</a:t>
            </a:r>
          </a:p>
        </p:txBody>
      </p:sp>
      <p:sp>
        <p:nvSpPr>
          <p:cNvPr id="22" name="Platshållare för text 20">
            <a:extLst>
              <a:ext uri="{FF2B5EF4-FFF2-40B4-BE49-F238E27FC236}">
                <a16:creationId xmlns:a16="http://schemas.microsoft.com/office/drawing/2014/main" id="{D266D2D6-D69D-9EC6-98F5-C1BE5FD7E9D8}"/>
              </a:ext>
            </a:extLst>
          </p:cNvPr>
          <p:cNvSpPr>
            <a:spLocks noGrp="1"/>
          </p:cNvSpPr>
          <p:nvPr>
            <p:ph type="body" sz="quarter" idx="47" hasCustomPrompt="1"/>
          </p:nvPr>
        </p:nvSpPr>
        <p:spPr>
          <a:xfrm>
            <a:off x="3406949" y="10648163"/>
            <a:ext cx="6010100" cy="1446212"/>
          </a:xfrm>
        </p:spPr>
        <p:txBody>
          <a:bodyPr>
            <a:normAutofit/>
          </a:bodyPr>
          <a:lstStyle>
            <a:lvl1pPr>
              <a:spcBef>
                <a:spcPts val="600"/>
              </a:spcBef>
              <a:spcAft>
                <a:spcPts val="200"/>
              </a:spcAft>
              <a:defRPr sz="2900" b="1">
                <a:latin typeface="+mj-lt"/>
              </a:defRPr>
            </a:lvl1pPr>
            <a:lvl2pPr>
              <a:lnSpc>
                <a:spcPct val="100000"/>
              </a:lnSpc>
              <a:spcBef>
                <a:spcPts val="100"/>
              </a:spcBef>
              <a:defRPr sz="2900">
                <a:latin typeface="+mn-lt"/>
              </a:defRPr>
            </a:lvl2pPr>
            <a:lvl3pPr>
              <a:lnSpc>
                <a:spcPct val="100000"/>
              </a:lnSpc>
              <a:defRPr sz="2000"/>
            </a:lvl3pPr>
            <a:lvl4pPr>
              <a:lnSpc>
                <a:spcPct val="100000"/>
              </a:lnSpc>
              <a:defRPr sz="2000">
                <a:latin typeface="+mn-lt"/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2000"/>
            </a:lvl5pPr>
          </a:lstStyle>
          <a:p>
            <a:pPr lvl="0"/>
            <a:r>
              <a:rPr lang="sv-SE" dirty="0"/>
              <a:t>Evenemangsrubrik</a:t>
            </a:r>
          </a:p>
          <a:p>
            <a:pPr lvl="1"/>
            <a:r>
              <a:rPr lang="sv-SE" dirty="0"/>
              <a:t>Plats, rum, våning</a:t>
            </a:r>
          </a:p>
          <a:p>
            <a:pPr lvl="1"/>
            <a:r>
              <a:rPr lang="sv-SE" dirty="0"/>
              <a:t>Kl. 14.00</a:t>
            </a:r>
          </a:p>
        </p:txBody>
      </p:sp>
      <p:sp>
        <p:nvSpPr>
          <p:cNvPr id="23" name="Platshållare för text 10">
            <a:extLst>
              <a:ext uri="{FF2B5EF4-FFF2-40B4-BE49-F238E27FC236}">
                <a16:creationId xmlns:a16="http://schemas.microsoft.com/office/drawing/2014/main" id="{FEB13692-DDC1-9342-F1B0-7E61ECFD3F2A}"/>
              </a:ext>
            </a:extLst>
          </p:cNvPr>
          <p:cNvSpPr>
            <a:spLocks noGrp="1"/>
          </p:cNvSpPr>
          <p:nvPr>
            <p:ph type="body" sz="quarter" idx="48" hasCustomPrompt="1"/>
          </p:nvPr>
        </p:nvSpPr>
        <p:spPr>
          <a:xfrm>
            <a:off x="1148842" y="12406097"/>
            <a:ext cx="1953133" cy="1446212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38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00.00</a:t>
            </a:r>
          </a:p>
        </p:txBody>
      </p:sp>
      <p:sp>
        <p:nvSpPr>
          <p:cNvPr id="24" name="Platshållare för text 20">
            <a:extLst>
              <a:ext uri="{FF2B5EF4-FFF2-40B4-BE49-F238E27FC236}">
                <a16:creationId xmlns:a16="http://schemas.microsoft.com/office/drawing/2014/main" id="{AD61D9BB-F7F0-7CD7-1E92-9C736292EB4C}"/>
              </a:ext>
            </a:extLst>
          </p:cNvPr>
          <p:cNvSpPr>
            <a:spLocks noGrp="1"/>
          </p:cNvSpPr>
          <p:nvPr>
            <p:ph type="body" sz="quarter" idx="49" hasCustomPrompt="1"/>
          </p:nvPr>
        </p:nvSpPr>
        <p:spPr>
          <a:xfrm>
            <a:off x="3406949" y="12406097"/>
            <a:ext cx="6010100" cy="1446212"/>
          </a:xfrm>
        </p:spPr>
        <p:txBody>
          <a:bodyPr>
            <a:normAutofit/>
          </a:bodyPr>
          <a:lstStyle>
            <a:lvl1pPr>
              <a:spcBef>
                <a:spcPts val="600"/>
              </a:spcBef>
              <a:spcAft>
                <a:spcPts val="200"/>
              </a:spcAft>
              <a:defRPr sz="2900" b="1">
                <a:latin typeface="+mj-lt"/>
              </a:defRPr>
            </a:lvl1pPr>
            <a:lvl2pPr>
              <a:lnSpc>
                <a:spcPct val="100000"/>
              </a:lnSpc>
              <a:spcBef>
                <a:spcPts val="100"/>
              </a:spcBef>
              <a:defRPr sz="2900">
                <a:latin typeface="+mn-lt"/>
              </a:defRPr>
            </a:lvl2pPr>
            <a:lvl3pPr>
              <a:lnSpc>
                <a:spcPct val="100000"/>
              </a:lnSpc>
              <a:defRPr sz="2000"/>
            </a:lvl3pPr>
            <a:lvl4pPr>
              <a:lnSpc>
                <a:spcPct val="100000"/>
              </a:lnSpc>
              <a:defRPr sz="2000">
                <a:latin typeface="+mn-lt"/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2000"/>
            </a:lvl5pPr>
          </a:lstStyle>
          <a:p>
            <a:pPr lvl="0"/>
            <a:r>
              <a:rPr lang="sv-SE" dirty="0"/>
              <a:t>Evenemangsrubrik</a:t>
            </a:r>
          </a:p>
          <a:p>
            <a:pPr lvl="1"/>
            <a:r>
              <a:rPr lang="sv-SE" dirty="0"/>
              <a:t>Plats, rum, våning</a:t>
            </a:r>
          </a:p>
          <a:p>
            <a:pPr lvl="1"/>
            <a:r>
              <a:rPr lang="sv-SE" dirty="0"/>
              <a:t>Kl. 14.00</a:t>
            </a:r>
          </a:p>
        </p:txBody>
      </p:sp>
      <p:sp>
        <p:nvSpPr>
          <p:cNvPr id="25" name="Platshållare för text 10">
            <a:extLst>
              <a:ext uri="{FF2B5EF4-FFF2-40B4-BE49-F238E27FC236}">
                <a16:creationId xmlns:a16="http://schemas.microsoft.com/office/drawing/2014/main" id="{39156941-D993-F2C5-F858-57321B421753}"/>
              </a:ext>
            </a:extLst>
          </p:cNvPr>
          <p:cNvSpPr>
            <a:spLocks noGrp="1"/>
          </p:cNvSpPr>
          <p:nvPr>
            <p:ph type="body" sz="quarter" idx="50" hasCustomPrompt="1"/>
          </p:nvPr>
        </p:nvSpPr>
        <p:spPr>
          <a:xfrm>
            <a:off x="1148842" y="14164031"/>
            <a:ext cx="1953133" cy="1446212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38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00.00</a:t>
            </a:r>
          </a:p>
        </p:txBody>
      </p:sp>
      <p:sp>
        <p:nvSpPr>
          <p:cNvPr id="26" name="Platshållare för text 20">
            <a:extLst>
              <a:ext uri="{FF2B5EF4-FFF2-40B4-BE49-F238E27FC236}">
                <a16:creationId xmlns:a16="http://schemas.microsoft.com/office/drawing/2014/main" id="{4E48246E-193E-7925-E7A1-64E33FB80E88}"/>
              </a:ext>
            </a:extLst>
          </p:cNvPr>
          <p:cNvSpPr>
            <a:spLocks noGrp="1"/>
          </p:cNvSpPr>
          <p:nvPr>
            <p:ph type="body" sz="quarter" idx="51" hasCustomPrompt="1"/>
          </p:nvPr>
        </p:nvSpPr>
        <p:spPr>
          <a:xfrm>
            <a:off x="3406949" y="14164031"/>
            <a:ext cx="6010100" cy="1446212"/>
          </a:xfrm>
        </p:spPr>
        <p:txBody>
          <a:bodyPr>
            <a:normAutofit/>
          </a:bodyPr>
          <a:lstStyle>
            <a:lvl1pPr>
              <a:spcBef>
                <a:spcPts val="600"/>
              </a:spcBef>
              <a:spcAft>
                <a:spcPts val="200"/>
              </a:spcAft>
              <a:defRPr sz="2900" b="1">
                <a:latin typeface="+mj-lt"/>
              </a:defRPr>
            </a:lvl1pPr>
            <a:lvl2pPr>
              <a:lnSpc>
                <a:spcPct val="100000"/>
              </a:lnSpc>
              <a:spcBef>
                <a:spcPts val="100"/>
              </a:spcBef>
              <a:defRPr sz="2900">
                <a:latin typeface="+mn-lt"/>
              </a:defRPr>
            </a:lvl2pPr>
            <a:lvl3pPr>
              <a:lnSpc>
                <a:spcPct val="100000"/>
              </a:lnSpc>
              <a:defRPr sz="2000"/>
            </a:lvl3pPr>
            <a:lvl4pPr>
              <a:lnSpc>
                <a:spcPct val="100000"/>
              </a:lnSpc>
              <a:defRPr sz="2000">
                <a:latin typeface="+mn-lt"/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2000"/>
            </a:lvl5pPr>
          </a:lstStyle>
          <a:p>
            <a:pPr lvl="0"/>
            <a:r>
              <a:rPr lang="sv-SE" dirty="0"/>
              <a:t>Evenemangsrubrik</a:t>
            </a:r>
          </a:p>
          <a:p>
            <a:pPr lvl="1"/>
            <a:r>
              <a:rPr lang="sv-SE" dirty="0"/>
              <a:t>Plats, rum, våning</a:t>
            </a:r>
          </a:p>
          <a:p>
            <a:pPr lvl="1"/>
            <a:r>
              <a:rPr lang="sv-SE" dirty="0"/>
              <a:t>Kl. 14.00</a:t>
            </a:r>
          </a:p>
        </p:txBody>
      </p:sp>
    </p:spTree>
    <p:extLst>
      <p:ext uri="{BB962C8B-B14F-4D97-AF65-F5344CB8AC3E}">
        <p14:creationId xmlns:p14="http://schemas.microsoft.com/office/powerpoint/2010/main" val="2225061322"/>
      </p:ext>
    </p:extLst>
  </p:cSld>
  <p:clrMapOvr>
    <a:masterClrMapping/>
  </p:clrMapOvr>
</p:sldLayout>
</file>

<file path=ppt/slideLayouts/slideLayout259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Bakgrundsbild helsi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tshållare för bild 6">
            <a:extLst>
              <a:ext uri="{FF2B5EF4-FFF2-40B4-BE49-F238E27FC236}">
                <a16:creationId xmlns:a16="http://schemas.microsoft.com/office/drawing/2014/main" id="{528B667F-30A4-43F8-85EC-BE1722A31B4D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5"/>
            <a:ext cx="10287000" cy="16848133"/>
          </a:xfrm>
          <a:solidFill>
            <a:schemeClr val="bg1">
              <a:lumMod val="85000"/>
            </a:schemeClr>
          </a:solidFill>
        </p:spPr>
        <p:txBody>
          <a:bodyPr tIns="1800000">
            <a:normAutofit/>
          </a:bodyPr>
          <a:lstStyle>
            <a:lvl1pPr algn="ctr">
              <a:defRPr sz="5400"/>
            </a:lvl1pPr>
          </a:lstStyle>
          <a:p>
            <a:r>
              <a:rPr lang="sv-SE" dirty="0"/>
              <a:t>Infoga bild här genom att klicka på ikonen i mitten.</a:t>
            </a:r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5872DF7A-B513-4875-B8E2-85F76DD916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826561668"/>
      </p:ext>
    </p:extLst>
  </p:cSld>
  <p:clrMapOvr>
    <a:masterClrMapping/>
  </p:clrMapOvr>
</p:sldLayout>
</file>

<file path=ppt/slideLayouts/slideLayout26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63D85C5-BD3F-4F54-B177-894B8B6BA1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8571" y="3448615"/>
            <a:ext cx="3471862" cy="4267200"/>
          </a:xfrm>
        </p:spPr>
        <p:txBody>
          <a:bodyPr lIns="0" tIns="0" rIns="0" bIns="0" anchor="b">
            <a:noAutofit/>
          </a:bodyPr>
          <a:lstStyle>
            <a:lvl1pPr>
              <a:defRPr sz="3938"/>
            </a:lvl1pPr>
          </a:lstStyle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8D86039D-5DF3-4D3D-ABBC-29AE51F9356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08571" y="8636000"/>
            <a:ext cx="3471862" cy="5480615"/>
          </a:xfrm>
        </p:spPr>
        <p:txBody>
          <a:bodyPr>
            <a:normAutofit/>
          </a:bodyPr>
          <a:lstStyle>
            <a:lvl1pPr marL="0" indent="0">
              <a:buNone/>
              <a:defRPr sz="2025"/>
            </a:lvl1pPr>
            <a:lvl2pPr marL="385772" indent="0">
              <a:buNone/>
              <a:defRPr sz="1181"/>
            </a:lvl2pPr>
            <a:lvl3pPr marL="771544" indent="0">
              <a:buNone/>
              <a:defRPr sz="1013"/>
            </a:lvl3pPr>
            <a:lvl4pPr marL="1157317" indent="0">
              <a:buNone/>
              <a:defRPr sz="844"/>
            </a:lvl4pPr>
            <a:lvl5pPr marL="1543088" indent="0">
              <a:buNone/>
              <a:defRPr sz="844"/>
            </a:lvl5pPr>
            <a:lvl6pPr marL="1928861" indent="0">
              <a:buNone/>
              <a:defRPr sz="844"/>
            </a:lvl6pPr>
            <a:lvl7pPr marL="2314632" indent="0">
              <a:buNone/>
              <a:defRPr sz="844"/>
            </a:lvl7pPr>
            <a:lvl8pPr marL="2700406" indent="0">
              <a:buNone/>
              <a:defRPr sz="844"/>
            </a:lvl8pPr>
            <a:lvl9pPr marL="3086178" indent="0">
              <a:buNone/>
              <a:defRPr sz="844"/>
            </a:lvl9pPr>
          </a:lstStyle>
          <a:p>
            <a:pPr lvl="0"/>
            <a:r>
              <a:rPr lang="sv-SE" dirty="0"/>
              <a:t>Redigera format för bakgrundstext</a:t>
            </a:r>
          </a:p>
        </p:txBody>
      </p:sp>
      <p:sp>
        <p:nvSpPr>
          <p:cNvPr id="9" name="Platshållare för bild 8">
            <a:extLst>
              <a:ext uri="{FF2B5EF4-FFF2-40B4-BE49-F238E27FC236}">
                <a16:creationId xmlns:a16="http://schemas.microsoft.com/office/drawing/2014/main" id="{36478D41-85B2-4C52-AAD9-FBB6478B2BE9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4918475" y="3065077"/>
            <a:ext cx="4267497" cy="10890670"/>
          </a:xfrm>
        </p:spPr>
        <p:txBody>
          <a:bodyPr/>
          <a:lstStyle>
            <a:lvl1pPr>
              <a:defRPr/>
            </a:lvl1pPr>
          </a:lstStyle>
          <a:p>
            <a:r>
              <a:rPr lang="sv-SE" dirty="0"/>
              <a:t>Plats för illustration</a:t>
            </a:r>
          </a:p>
        </p:txBody>
      </p:sp>
      <p:sp>
        <p:nvSpPr>
          <p:cNvPr id="10" name="Platshållare för sidfot 9">
            <a:extLst>
              <a:ext uri="{FF2B5EF4-FFF2-40B4-BE49-F238E27FC236}">
                <a16:creationId xmlns:a16="http://schemas.microsoft.com/office/drawing/2014/main" id="{7A774E3A-F099-4D1C-9E8F-4C7DEA2EB1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944248774"/>
      </p:ext>
    </p:extLst>
  </p:cSld>
  <p:clrMapOvr>
    <a:masterClrMapping/>
  </p:clrMapOvr>
</p:sldLayout>
</file>

<file path=ppt/slideLayouts/slideLayout260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4DC5406C-FC8F-4EF0-8BB7-0A2C45A46FD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66992985"/>
      </p:ext>
    </p:extLst>
  </p:cSld>
  <p:clrMapOvr>
    <a:masterClrMapping/>
  </p:clrMapOvr>
</p:sldLayout>
</file>

<file path=ppt/slideLayouts/slideLayout261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Bild m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63D85C5-BD3F-4F54-B177-894B8B6BA1C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5900" y="10420913"/>
            <a:ext cx="7315200" cy="1100879"/>
          </a:xfrm>
        </p:spPr>
        <p:txBody>
          <a:bodyPr lIns="0" tIns="0" rIns="0" bIns="0" anchor="t" anchorCtr="0">
            <a:noAutofit/>
          </a:bodyPr>
          <a:lstStyle>
            <a:lvl1pPr>
              <a:defRPr sz="8000"/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8D86039D-5DF3-4D3D-ABBC-29AE51F93569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1485900" y="11916198"/>
            <a:ext cx="7315200" cy="4017222"/>
          </a:xfrm>
        </p:spPr>
        <p:txBody>
          <a:bodyPr>
            <a:noAutofit/>
          </a:bodyPr>
          <a:lstStyle>
            <a:lvl1pPr marL="0" indent="0">
              <a:buNone/>
              <a:defRPr sz="3600"/>
            </a:lvl1pPr>
            <a:lvl2pPr marL="385772" indent="0">
              <a:buNone/>
              <a:defRPr sz="1181"/>
            </a:lvl2pPr>
            <a:lvl3pPr marL="771544" indent="0">
              <a:buNone/>
              <a:defRPr sz="1013"/>
            </a:lvl3pPr>
            <a:lvl4pPr marL="1157317" indent="0">
              <a:buNone/>
              <a:defRPr sz="844"/>
            </a:lvl4pPr>
            <a:lvl5pPr marL="1543088" indent="0">
              <a:buNone/>
              <a:defRPr sz="844"/>
            </a:lvl5pPr>
            <a:lvl6pPr marL="1928861" indent="0">
              <a:buNone/>
              <a:defRPr sz="844"/>
            </a:lvl6pPr>
            <a:lvl7pPr marL="2314632" indent="0">
              <a:buNone/>
              <a:defRPr sz="844"/>
            </a:lvl7pPr>
            <a:lvl8pPr marL="2700406" indent="0">
              <a:buNone/>
              <a:defRPr sz="844"/>
            </a:lvl8pPr>
            <a:lvl9pPr marL="3086178" indent="0">
              <a:buNone/>
              <a:defRPr sz="844"/>
            </a:lvl9pPr>
          </a:lstStyle>
          <a:p>
            <a:pPr lvl="0"/>
            <a:r>
              <a:rPr lang="sv-SE" dirty="0"/>
              <a:t>Skriv text här</a:t>
            </a:r>
          </a:p>
        </p:txBody>
      </p:sp>
      <p:sp>
        <p:nvSpPr>
          <p:cNvPr id="9" name="Platshållare för bild 8">
            <a:extLst>
              <a:ext uri="{FF2B5EF4-FFF2-40B4-BE49-F238E27FC236}">
                <a16:creationId xmlns:a16="http://schemas.microsoft.com/office/drawing/2014/main" id="{36478D41-85B2-4C52-AAD9-FBB6478B2BE9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-1"/>
            <a:ext cx="10287000" cy="9720000"/>
          </a:xfrm>
          <a:solidFill>
            <a:schemeClr val="bg1">
              <a:lumMod val="85000"/>
            </a:schemeClr>
          </a:solidFill>
        </p:spPr>
        <p:txBody>
          <a:bodyPr/>
          <a:lstStyle>
            <a:lvl1pPr>
              <a:defRPr/>
            </a:lvl1pPr>
          </a:lstStyle>
          <a:p>
            <a:r>
              <a:rPr lang="sv-SE" dirty="0"/>
              <a:t>Plats för illustration</a:t>
            </a:r>
          </a:p>
        </p:txBody>
      </p:sp>
      <p:sp>
        <p:nvSpPr>
          <p:cNvPr id="10" name="Platshållare för sidfot 9">
            <a:extLst>
              <a:ext uri="{FF2B5EF4-FFF2-40B4-BE49-F238E27FC236}">
                <a16:creationId xmlns:a16="http://schemas.microsoft.com/office/drawing/2014/main" id="{7A774E3A-F099-4D1C-9E8F-4C7DEA2EB1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039505539"/>
      </p:ext>
    </p:extLst>
  </p:cSld>
  <p:clrMapOvr>
    <a:masterClrMapping/>
  </p:clrMapOvr>
</p:sldLayout>
</file>

<file path=ppt/slideLayouts/slideLayout262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Text med bild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63D85C5-BD3F-4F54-B177-894B8B6BA1C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5900" y="1015558"/>
            <a:ext cx="7315200" cy="2528994"/>
          </a:xfrm>
        </p:spPr>
        <p:txBody>
          <a:bodyPr lIns="0" tIns="0" rIns="0" bIns="0" anchor="b" anchorCtr="0">
            <a:noAutofit/>
          </a:bodyPr>
          <a:lstStyle>
            <a:lvl1pPr>
              <a:defRPr sz="8000"/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8D86039D-5DF3-4D3D-ABBC-29AE51F93569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1485900" y="3716637"/>
            <a:ext cx="7315200" cy="2811428"/>
          </a:xfrm>
        </p:spPr>
        <p:txBody>
          <a:bodyPr>
            <a:noAutofit/>
          </a:bodyPr>
          <a:lstStyle>
            <a:lvl1pPr marL="0" indent="0">
              <a:buNone/>
              <a:defRPr sz="3600"/>
            </a:lvl1pPr>
            <a:lvl2pPr marL="385772" indent="0">
              <a:buNone/>
              <a:defRPr sz="1181"/>
            </a:lvl2pPr>
            <a:lvl3pPr marL="771544" indent="0">
              <a:buNone/>
              <a:defRPr sz="1013"/>
            </a:lvl3pPr>
            <a:lvl4pPr marL="1157317" indent="0">
              <a:buNone/>
              <a:defRPr sz="844"/>
            </a:lvl4pPr>
            <a:lvl5pPr marL="1543088" indent="0">
              <a:buNone/>
              <a:defRPr sz="844"/>
            </a:lvl5pPr>
            <a:lvl6pPr marL="1928861" indent="0">
              <a:buNone/>
              <a:defRPr sz="844"/>
            </a:lvl6pPr>
            <a:lvl7pPr marL="2314632" indent="0">
              <a:buNone/>
              <a:defRPr sz="844"/>
            </a:lvl7pPr>
            <a:lvl8pPr marL="2700406" indent="0">
              <a:buNone/>
              <a:defRPr sz="844"/>
            </a:lvl8pPr>
            <a:lvl9pPr marL="3086178" indent="0">
              <a:buNone/>
              <a:defRPr sz="844"/>
            </a:lvl9pPr>
          </a:lstStyle>
          <a:p>
            <a:pPr lvl="0"/>
            <a:r>
              <a:rPr lang="sv-SE" dirty="0"/>
              <a:t>Skriv text här</a:t>
            </a:r>
          </a:p>
        </p:txBody>
      </p:sp>
      <p:sp>
        <p:nvSpPr>
          <p:cNvPr id="9" name="Platshållare för bild 8">
            <a:extLst>
              <a:ext uri="{FF2B5EF4-FFF2-40B4-BE49-F238E27FC236}">
                <a16:creationId xmlns:a16="http://schemas.microsoft.com/office/drawing/2014/main" id="{36478D41-85B2-4C52-AAD9-FBB6478B2BE9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7086017"/>
            <a:ext cx="10287000" cy="9720000"/>
          </a:xfrm>
          <a:solidFill>
            <a:schemeClr val="bg1">
              <a:lumMod val="85000"/>
            </a:schemeClr>
          </a:solidFill>
        </p:spPr>
        <p:txBody>
          <a:bodyPr/>
          <a:lstStyle>
            <a:lvl1pPr>
              <a:defRPr/>
            </a:lvl1pPr>
          </a:lstStyle>
          <a:p>
            <a:r>
              <a:rPr lang="sv-SE" dirty="0"/>
              <a:t>Plats för illustration</a:t>
            </a:r>
          </a:p>
        </p:txBody>
      </p:sp>
      <p:sp>
        <p:nvSpPr>
          <p:cNvPr id="10" name="Platshållare för sidfot 9">
            <a:extLst>
              <a:ext uri="{FF2B5EF4-FFF2-40B4-BE49-F238E27FC236}">
                <a16:creationId xmlns:a16="http://schemas.microsoft.com/office/drawing/2014/main" id="{7A774E3A-F099-4D1C-9E8F-4C7DEA2EB1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141561806"/>
      </p:ext>
    </p:extLst>
  </p:cSld>
  <p:clrMapOvr>
    <a:masterClrMapping/>
  </p:clrMapOvr>
</p:sldLayout>
</file>

<file path=ppt/slideLayouts/slideLayout263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Illustration m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63D85C5-BD3F-4F54-B177-894B8B6BA1C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5900" y="9392213"/>
            <a:ext cx="7315200" cy="1100879"/>
          </a:xfrm>
        </p:spPr>
        <p:txBody>
          <a:bodyPr lIns="0" tIns="0" rIns="0" bIns="0" anchor="t" anchorCtr="0">
            <a:noAutofit/>
          </a:bodyPr>
          <a:lstStyle>
            <a:lvl1pPr>
              <a:defRPr sz="8000"/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8D86039D-5DF3-4D3D-ABBC-29AE51F93569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1485900" y="10887498"/>
            <a:ext cx="7315200" cy="4017222"/>
          </a:xfrm>
        </p:spPr>
        <p:txBody>
          <a:bodyPr>
            <a:noAutofit/>
          </a:bodyPr>
          <a:lstStyle>
            <a:lvl1pPr marL="0" indent="0">
              <a:buNone/>
              <a:defRPr sz="3600"/>
            </a:lvl1pPr>
            <a:lvl2pPr marL="385772" indent="0">
              <a:buNone/>
              <a:defRPr sz="1181"/>
            </a:lvl2pPr>
            <a:lvl3pPr marL="771544" indent="0">
              <a:buNone/>
              <a:defRPr sz="1013"/>
            </a:lvl3pPr>
            <a:lvl4pPr marL="1157317" indent="0">
              <a:buNone/>
              <a:defRPr sz="844"/>
            </a:lvl4pPr>
            <a:lvl5pPr marL="1543088" indent="0">
              <a:buNone/>
              <a:defRPr sz="844"/>
            </a:lvl5pPr>
            <a:lvl6pPr marL="1928861" indent="0">
              <a:buNone/>
              <a:defRPr sz="844"/>
            </a:lvl6pPr>
            <a:lvl7pPr marL="2314632" indent="0">
              <a:buNone/>
              <a:defRPr sz="844"/>
            </a:lvl7pPr>
            <a:lvl8pPr marL="2700406" indent="0">
              <a:buNone/>
              <a:defRPr sz="844"/>
            </a:lvl8pPr>
            <a:lvl9pPr marL="3086178" indent="0">
              <a:buNone/>
              <a:defRPr sz="844"/>
            </a:lvl9pPr>
          </a:lstStyle>
          <a:p>
            <a:pPr lvl="0"/>
            <a:r>
              <a:rPr lang="sv-SE" dirty="0"/>
              <a:t>Skriv text här</a:t>
            </a:r>
          </a:p>
        </p:txBody>
      </p:sp>
      <p:sp>
        <p:nvSpPr>
          <p:cNvPr id="9" name="Platshållare för bild 8">
            <a:extLst>
              <a:ext uri="{FF2B5EF4-FFF2-40B4-BE49-F238E27FC236}">
                <a16:creationId xmlns:a16="http://schemas.microsoft.com/office/drawing/2014/main" id="{36478D41-85B2-4C52-AAD9-FBB6478B2BE9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1485900" y="1956014"/>
            <a:ext cx="7315200" cy="6526247"/>
          </a:xfrm>
        </p:spPr>
        <p:txBody>
          <a:bodyPr/>
          <a:lstStyle>
            <a:lvl1pPr>
              <a:defRPr/>
            </a:lvl1pPr>
          </a:lstStyle>
          <a:p>
            <a:r>
              <a:rPr lang="sv-SE" dirty="0"/>
              <a:t>Plats för illustration</a:t>
            </a:r>
          </a:p>
        </p:txBody>
      </p:sp>
      <p:sp>
        <p:nvSpPr>
          <p:cNvPr id="10" name="Platshållare för sidfot 9">
            <a:extLst>
              <a:ext uri="{FF2B5EF4-FFF2-40B4-BE49-F238E27FC236}">
                <a16:creationId xmlns:a16="http://schemas.microsoft.com/office/drawing/2014/main" id="{7A774E3A-F099-4D1C-9E8F-4C7DEA2EB1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224705981"/>
      </p:ext>
    </p:extLst>
  </p:cSld>
  <p:clrMapOvr>
    <a:masterClrMapping/>
  </p:clrMapOvr>
</p:sldLayout>
</file>

<file path=ppt/slideLayouts/slideLayout264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Text med illustration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63D85C5-BD3F-4F54-B177-894B8B6BA1C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5900" y="2282401"/>
            <a:ext cx="7315200" cy="2528994"/>
          </a:xfrm>
        </p:spPr>
        <p:txBody>
          <a:bodyPr lIns="0" tIns="0" rIns="0" bIns="0" anchor="b" anchorCtr="0">
            <a:noAutofit/>
          </a:bodyPr>
          <a:lstStyle>
            <a:lvl1pPr>
              <a:defRPr sz="8000"/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8D86039D-5DF3-4D3D-ABBC-29AE51F93569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1485900" y="4983480"/>
            <a:ext cx="7315200" cy="2811428"/>
          </a:xfrm>
        </p:spPr>
        <p:txBody>
          <a:bodyPr>
            <a:noAutofit/>
          </a:bodyPr>
          <a:lstStyle>
            <a:lvl1pPr marL="0" indent="0">
              <a:buNone/>
              <a:defRPr sz="3600"/>
            </a:lvl1pPr>
            <a:lvl2pPr marL="385772" indent="0">
              <a:buNone/>
              <a:defRPr sz="1181"/>
            </a:lvl2pPr>
            <a:lvl3pPr marL="771544" indent="0">
              <a:buNone/>
              <a:defRPr sz="1013"/>
            </a:lvl3pPr>
            <a:lvl4pPr marL="1157317" indent="0">
              <a:buNone/>
              <a:defRPr sz="844"/>
            </a:lvl4pPr>
            <a:lvl5pPr marL="1543088" indent="0">
              <a:buNone/>
              <a:defRPr sz="844"/>
            </a:lvl5pPr>
            <a:lvl6pPr marL="1928861" indent="0">
              <a:buNone/>
              <a:defRPr sz="844"/>
            </a:lvl6pPr>
            <a:lvl7pPr marL="2314632" indent="0">
              <a:buNone/>
              <a:defRPr sz="844"/>
            </a:lvl7pPr>
            <a:lvl8pPr marL="2700406" indent="0">
              <a:buNone/>
              <a:defRPr sz="844"/>
            </a:lvl8pPr>
            <a:lvl9pPr marL="3086178" indent="0">
              <a:buNone/>
              <a:defRPr sz="844"/>
            </a:lvl9pPr>
          </a:lstStyle>
          <a:p>
            <a:pPr lvl="0"/>
            <a:r>
              <a:rPr lang="sv-SE" dirty="0"/>
              <a:t>Skriv text här</a:t>
            </a:r>
          </a:p>
        </p:txBody>
      </p:sp>
      <p:sp>
        <p:nvSpPr>
          <p:cNvPr id="9" name="Platshållare för bild 8">
            <a:extLst>
              <a:ext uri="{FF2B5EF4-FFF2-40B4-BE49-F238E27FC236}">
                <a16:creationId xmlns:a16="http://schemas.microsoft.com/office/drawing/2014/main" id="{36478D41-85B2-4C52-AAD9-FBB6478B2BE9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1485900" y="8378473"/>
            <a:ext cx="7315200" cy="6526247"/>
          </a:xfrm>
        </p:spPr>
        <p:txBody>
          <a:bodyPr/>
          <a:lstStyle>
            <a:lvl1pPr>
              <a:defRPr/>
            </a:lvl1pPr>
          </a:lstStyle>
          <a:p>
            <a:r>
              <a:rPr lang="sv-SE" dirty="0"/>
              <a:t>Plats för illustration</a:t>
            </a:r>
          </a:p>
        </p:txBody>
      </p:sp>
      <p:sp>
        <p:nvSpPr>
          <p:cNvPr id="10" name="Platshållare för sidfot 9">
            <a:extLst>
              <a:ext uri="{FF2B5EF4-FFF2-40B4-BE49-F238E27FC236}">
                <a16:creationId xmlns:a16="http://schemas.microsoft.com/office/drawing/2014/main" id="{7A774E3A-F099-4D1C-9E8F-4C7DEA2EB1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601907732"/>
      </p:ext>
    </p:extLst>
  </p:cSld>
  <p:clrMapOvr>
    <a:masterClrMapping/>
  </p:clrMapOvr>
</p:sldLayout>
</file>

<file path=ppt/slideLayouts/slideLayout265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Evenemang me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A4A4EAE-A29C-4F2B-A68F-93CCDA6AD7C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173219" y="12757045"/>
            <a:ext cx="5069841" cy="863600"/>
          </a:xfrm>
        </p:spPr>
        <p:txBody>
          <a:bodyPr lIns="0" tIns="0" rIns="0" bIns="0" anchor="t" anchorCtr="0">
            <a:noAutofit/>
          </a:bodyPr>
          <a:lstStyle>
            <a:lvl1pPr>
              <a:defRPr sz="5400"/>
            </a:lvl1pPr>
          </a:lstStyle>
          <a:p>
            <a:r>
              <a:rPr lang="sv-SE" dirty="0"/>
              <a:t>Rubrik/</a:t>
            </a:r>
            <a:r>
              <a:rPr lang="sv-SE" dirty="0" err="1"/>
              <a:t>Lorem</a:t>
            </a:r>
            <a:endParaRPr lang="sv-SE" dirty="0"/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EC0E43EC-A8AD-487C-AAA6-6BB181A503D5}"/>
              </a:ext>
            </a:extLst>
          </p:cNvPr>
          <p:cNvSpPr>
            <a:spLocks noGrp="1"/>
          </p:cNvSpPr>
          <p:nvPr>
            <p:ph type="pic" idx="1" hasCustomPrompt="1"/>
          </p:nvPr>
        </p:nvSpPr>
        <p:spPr>
          <a:xfrm>
            <a:off x="1" y="3"/>
            <a:ext cx="10287002" cy="11763585"/>
          </a:xfrm>
          <a:solidFill>
            <a:schemeClr val="bg1">
              <a:lumMod val="85000"/>
            </a:schemeClr>
          </a:solidFill>
        </p:spPr>
        <p:txBody>
          <a:bodyPr tIns="1620000">
            <a:normAutofit/>
          </a:bodyPr>
          <a:lstStyle>
            <a:lvl1pPr marL="0" indent="0" algn="ctr">
              <a:buNone/>
              <a:defRPr sz="5400"/>
            </a:lvl1pPr>
            <a:lvl2pPr marL="385772" indent="0">
              <a:buNone/>
              <a:defRPr sz="2363"/>
            </a:lvl2pPr>
            <a:lvl3pPr marL="771544" indent="0">
              <a:buNone/>
              <a:defRPr sz="2025"/>
            </a:lvl3pPr>
            <a:lvl4pPr marL="1157317" indent="0">
              <a:buNone/>
              <a:defRPr sz="1688"/>
            </a:lvl4pPr>
            <a:lvl5pPr marL="1543088" indent="0">
              <a:buNone/>
              <a:defRPr sz="1688"/>
            </a:lvl5pPr>
            <a:lvl6pPr marL="1928861" indent="0">
              <a:buNone/>
              <a:defRPr sz="1688"/>
            </a:lvl6pPr>
            <a:lvl7pPr marL="2314632" indent="0">
              <a:buNone/>
              <a:defRPr sz="1688"/>
            </a:lvl7pPr>
            <a:lvl8pPr marL="2700406" indent="0">
              <a:buNone/>
              <a:defRPr sz="1688"/>
            </a:lvl8pPr>
            <a:lvl9pPr marL="3086178" indent="0">
              <a:buNone/>
              <a:defRPr sz="1688"/>
            </a:lvl9pPr>
          </a:lstStyle>
          <a:p>
            <a:r>
              <a:rPr lang="sv-SE" dirty="0"/>
              <a:t>Infoga bild här genom att klicka på ikonen i mitten.</a:t>
            </a:r>
          </a:p>
        </p:txBody>
      </p:sp>
      <p:sp>
        <p:nvSpPr>
          <p:cNvPr id="10" name="Platshållare för sidfot 9">
            <a:extLst>
              <a:ext uri="{FF2B5EF4-FFF2-40B4-BE49-F238E27FC236}">
                <a16:creationId xmlns:a16="http://schemas.microsoft.com/office/drawing/2014/main" id="{54796DD9-BBC4-41B7-BF8D-6169ED8C06AB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12" name="Platshållare för text 11">
            <a:extLst>
              <a:ext uri="{FF2B5EF4-FFF2-40B4-BE49-F238E27FC236}">
                <a16:creationId xmlns:a16="http://schemas.microsoft.com/office/drawing/2014/main" id="{03A570B2-EC8E-4A87-8419-E25EA5304A54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173219" y="13849245"/>
            <a:ext cx="5069841" cy="1772287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spcBef>
                <a:spcPts val="600"/>
              </a:spcBef>
              <a:defRPr sz="3600">
                <a:latin typeface="+mn-lt"/>
              </a:defRPr>
            </a:lvl1pPr>
          </a:lstStyle>
          <a:p>
            <a:pPr lvl="0"/>
            <a:r>
              <a:rPr lang="sv-SE" dirty="0"/>
              <a:t>Underrubrik/info</a:t>
            </a:r>
          </a:p>
        </p:txBody>
      </p:sp>
      <p:sp>
        <p:nvSpPr>
          <p:cNvPr id="6" name="Platshållare för text 11">
            <a:extLst>
              <a:ext uri="{FF2B5EF4-FFF2-40B4-BE49-F238E27FC236}">
                <a16:creationId xmlns:a16="http://schemas.microsoft.com/office/drawing/2014/main" id="{63257219-5932-7F28-1A79-40A18084CB2D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038225" y="12757045"/>
            <a:ext cx="2573655" cy="863600"/>
          </a:xfrm>
        </p:spPr>
        <p:txBody>
          <a:bodyPr>
            <a:noAutofit/>
          </a:bodyPr>
          <a:lstStyle>
            <a:lvl1pPr>
              <a:defRPr sz="6000">
                <a:latin typeface="+mj-lt"/>
              </a:defRPr>
            </a:lvl1pPr>
          </a:lstStyle>
          <a:p>
            <a:pPr lvl="0"/>
            <a:r>
              <a:rPr lang="sv-SE" dirty="0"/>
              <a:t>XX/XX</a:t>
            </a:r>
          </a:p>
        </p:txBody>
      </p:sp>
      <p:sp>
        <p:nvSpPr>
          <p:cNvPr id="8" name="Platshållare för text 11">
            <a:extLst>
              <a:ext uri="{FF2B5EF4-FFF2-40B4-BE49-F238E27FC236}">
                <a16:creationId xmlns:a16="http://schemas.microsoft.com/office/drawing/2014/main" id="{47C29937-978A-B77E-9EB9-C79ABA5B9636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038225" y="15221163"/>
            <a:ext cx="2573655" cy="400369"/>
          </a:xfrm>
        </p:spPr>
        <p:txBody>
          <a:bodyPr>
            <a:noAutofit/>
          </a:bodyPr>
          <a:lstStyle>
            <a:lvl1pPr>
              <a:defRPr>
                <a:latin typeface="+mj-lt"/>
              </a:defRPr>
            </a:lvl1pPr>
          </a:lstStyle>
          <a:p>
            <a:pPr lvl="0"/>
            <a:r>
              <a:rPr lang="sv-SE" dirty="0"/>
              <a:t>Fri entré</a:t>
            </a:r>
          </a:p>
        </p:txBody>
      </p:sp>
      <p:sp>
        <p:nvSpPr>
          <p:cNvPr id="11" name="Platshållare för text 8">
            <a:extLst>
              <a:ext uri="{FF2B5EF4-FFF2-40B4-BE49-F238E27FC236}">
                <a16:creationId xmlns:a16="http://schemas.microsoft.com/office/drawing/2014/main" id="{D535F5D6-87DD-B05D-29CD-CBC37DB85070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1038225" y="13849245"/>
            <a:ext cx="2573655" cy="1093575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spcBef>
                <a:spcPts val="600"/>
              </a:spcBef>
              <a:defRPr/>
            </a:lvl1pPr>
          </a:lstStyle>
          <a:p>
            <a:pPr lvl="0"/>
            <a:r>
              <a:rPr lang="sv-SE" dirty="0"/>
              <a:t>Veckodag Kl. XX–XX</a:t>
            </a:r>
          </a:p>
        </p:txBody>
      </p:sp>
    </p:spTree>
    <p:extLst>
      <p:ext uri="{BB962C8B-B14F-4D97-AF65-F5344CB8AC3E}">
        <p14:creationId xmlns:p14="http://schemas.microsoft.com/office/powerpoint/2010/main" val="797435391"/>
      </p:ext>
    </p:extLst>
  </p:cSld>
  <p:clrMapOvr>
    <a:masterClrMapping/>
  </p:clrMapOvr>
</p:sldLayout>
</file>

<file path=ppt/slideLayouts/slideLayout266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1_Evenemang me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A4A4EAE-A29C-4F2B-A68F-93CCDA6AD7C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173219" y="1325562"/>
            <a:ext cx="5069841" cy="863600"/>
          </a:xfrm>
        </p:spPr>
        <p:txBody>
          <a:bodyPr lIns="0" tIns="0" rIns="0" bIns="0" anchor="t" anchorCtr="0">
            <a:noAutofit/>
          </a:bodyPr>
          <a:lstStyle>
            <a:lvl1pPr>
              <a:defRPr sz="5400"/>
            </a:lvl1pPr>
          </a:lstStyle>
          <a:p>
            <a:r>
              <a:rPr lang="sv-SE" dirty="0"/>
              <a:t>Rubrik/</a:t>
            </a:r>
            <a:r>
              <a:rPr lang="sv-SE" dirty="0" err="1"/>
              <a:t>Lorem</a:t>
            </a:r>
            <a:endParaRPr lang="sv-SE" dirty="0"/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EC0E43EC-A8AD-487C-AAA6-6BB181A503D5}"/>
              </a:ext>
            </a:extLst>
          </p:cNvPr>
          <p:cNvSpPr>
            <a:spLocks noGrp="1"/>
          </p:cNvSpPr>
          <p:nvPr>
            <p:ph type="pic" idx="1" hasCustomPrompt="1"/>
          </p:nvPr>
        </p:nvSpPr>
        <p:spPr>
          <a:xfrm>
            <a:off x="0" y="5084553"/>
            <a:ext cx="10287002" cy="11763585"/>
          </a:xfrm>
          <a:solidFill>
            <a:schemeClr val="bg1">
              <a:lumMod val="85000"/>
            </a:schemeClr>
          </a:solidFill>
        </p:spPr>
        <p:txBody>
          <a:bodyPr tIns="1620000">
            <a:normAutofit/>
          </a:bodyPr>
          <a:lstStyle>
            <a:lvl1pPr marL="0" indent="0" algn="ctr">
              <a:buNone/>
              <a:defRPr sz="5400"/>
            </a:lvl1pPr>
            <a:lvl2pPr marL="385772" indent="0">
              <a:buNone/>
              <a:defRPr sz="2363"/>
            </a:lvl2pPr>
            <a:lvl3pPr marL="771544" indent="0">
              <a:buNone/>
              <a:defRPr sz="2025"/>
            </a:lvl3pPr>
            <a:lvl4pPr marL="1157317" indent="0">
              <a:buNone/>
              <a:defRPr sz="1688"/>
            </a:lvl4pPr>
            <a:lvl5pPr marL="1543088" indent="0">
              <a:buNone/>
              <a:defRPr sz="1688"/>
            </a:lvl5pPr>
            <a:lvl6pPr marL="1928861" indent="0">
              <a:buNone/>
              <a:defRPr sz="1688"/>
            </a:lvl6pPr>
            <a:lvl7pPr marL="2314632" indent="0">
              <a:buNone/>
              <a:defRPr sz="1688"/>
            </a:lvl7pPr>
            <a:lvl8pPr marL="2700406" indent="0">
              <a:buNone/>
              <a:defRPr sz="1688"/>
            </a:lvl8pPr>
            <a:lvl9pPr marL="3086178" indent="0">
              <a:buNone/>
              <a:defRPr sz="1688"/>
            </a:lvl9pPr>
          </a:lstStyle>
          <a:p>
            <a:r>
              <a:rPr lang="sv-SE" dirty="0"/>
              <a:t>Infoga bild här genom att klicka på ikonen i mitten.</a:t>
            </a:r>
          </a:p>
        </p:txBody>
      </p:sp>
      <p:sp>
        <p:nvSpPr>
          <p:cNvPr id="10" name="Platshållare för sidfot 9">
            <a:extLst>
              <a:ext uri="{FF2B5EF4-FFF2-40B4-BE49-F238E27FC236}">
                <a16:creationId xmlns:a16="http://schemas.microsoft.com/office/drawing/2014/main" id="{54796DD9-BBC4-41B7-BF8D-6169ED8C06AB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12" name="Platshållare för text 11">
            <a:extLst>
              <a:ext uri="{FF2B5EF4-FFF2-40B4-BE49-F238E27FC236}">
                <a16:creationId xmlns:a16="http://schemas.microsoft.com/office/drawing/2014/main" id="{03A570B2-EC8E-4A87-8419-E25EA5304A54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173219" y="2417762"/>
            <a:ext cx="5069841" cy="1772287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spcBef>
                <a:spcPts val="600"/>
              </a:spcBef>
              <a:defRPr sz="3600">
                <a:latin typeface="+mn-lt"/>
              </a:defRPr>
            </a:lvl1pPr>
          </a:lstStyle>
          <a:p>
            <a:pPr lvl="0"/>
            <a:r>
              <a:rPr lang="sv-SE" dirty="0"/>
              <a:t>Underrubrik/info</a:t>
            </a:r>
          </a:p>
        </p:txBody>
      </p:sp>
      <p:sp>
        <p:nvSpPr>
          <p:cNvPr id="6" name="Platshållare för text 11">
            <a:extLst>
              <a:ext uri="{FF2B5EF4-FFF2-40B4-BE49-F238E27FC236}">
                <a16:creationId xmlns:a16="http://schemas.microsoft.com/office/drawing/2014/main" id="{63257219-5932-7F28-1A79-40A18084CB2D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038225" y="1325562"/>
            <a:ext cx="2573655" cy="863600"/>
          </a:xfrm>
        </p:spPr>
        <p:txBody>
          <a:bodyPr>
            <a:noAutofit/>
          </a:bodyPr>
          <a:lstStyle>
            <a:lvl1pPr>
              <a:defRPr sz="6000">
                <a:latin typeface="+mj-lt"/>
              </a:defRPr>
            </a:lvl1pPr>
          </a:lstStyle>
          <a:p>
            <a:pPr lvl="0"/>
            <a:r>
              <a:rPr lang="sv-SE" dirty="0"/>
              <a:t>XX/XX</a:t>
            </a:r>
          </a:p>
        </p:txBody>
      </p:sp>
      <p:sp>
        <p:nvSpPr>
          <p:cNvPr id="8" name="Platshållare för text 11">
            <a:extLst>
              <a:ext uri="{FF2B5EF4-FFF2-40B4-BE49-F238E27FC236}">
                <a16:creationId xmlns:a16="http://schemas.microsoft.com/office/drawing/2014/main" id="{47C29937-978A-B77E-9EB9-C79ABA5B9636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038225" y="3789680"/>
            <a:ext cx="2573655" cy="400369"/>
          </a:xfrm>
        </p:spPr>
        <p:txBody>
          <a:bodyPr>
            <a:noAutofit/>
          </a:bodyPr>
          <a:lstStyle>
            <a:lvl1pPr>
              <a:defRPr>
                <a:latin typeface="+mj-lt"/>
              </a:defRPr>
            </a:lvl1pPr>
          </a:lstStyle>
          <a:p>
            <a:pPr lvl="0"/>
            <a:r>
              <a:rPr lang="sv-SE" dirty="0"/>
              <a:t>Fri entré</a:t>
            </a:r>
          </a:p>
        </p:txBody>
      </p:sp>
      <p:sp>
        <p:nvSpPr>
          <p:cNvPr id="11" name="Platshållare för text 8">
            <a:extLst>
              <a:ext uri="{FF2B5EF4-FFF2-40B4-BE49-F238E27FC236}">
                <a16:creationId xmlns:a16="http://schemas.microsoft.com/office/drawing/2014/main" id="{D535F5D6-87DD-B05D-29CD-CBC37DB85070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1038225" y="2417762"/>
            <a:ext cx="2573655" cy="1093575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spcBef>
                <a:spcPts val="600"/>
              </a:spcBef>
              <a:defRPr/>
            </a:lvl1pPr>
          </a:lstStyle>
          <a:p>
            <a:pPr lvl="0"/>
            <a:r>
              <a:rPr lang="sv-SE" dirty="0"/>
              <a:t>Veckodag Kl. XX–XX</a:t>
            </a:r>
          </a:p>
        </p:txBody>
      </p:sp>
    </p:spTree>
    <p:extLst>
      <p:ext uri="{BB962C8B-B14F-4D97-AF65-F5344CB8AC3E}">
        <p14:creationId xmlns:p14="http://schemas.microsoft.com/office/powerpoint/2010/main" val="444496730"/>
      </p:ext>
    </p:extLst>
  </p:cSld>
  <p:clrMapOvr>
    <a:masterClrMapping/>
  </p:clrMapOvr>
</p:sldLayout>
</file>

<file path=ppt/slideLayouts/slideLayout27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Evenemang me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A4A4EAE-A29C-4F2B-A68F-93CCDA6AD7C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90880" y="12496800"/>
            <a:ext cx="2905760" cy="3799840"/>
          </a:xfrm>
        </p:spPr>
        <p:txBody>
          <a:bodyPr lIns="0" tIns="0" rIns="0" bIns="0" anchor="t" anchorCtr="0">
            <a:noAutofit/>
          </a:bodyPr>
          <a:lstStyle>
            <a:lvl1pPr>
              <a:defRPr sz="6000"/>
            </a:lvl1pPr>
          </a:lstStyle>
          <a:p>
            <a:r>
              <a:rPr lang="sv-SE" dirty="0"/>
              <a:t>XX/XX</a:t>
            </a:r>
            <a:br>
              <a:rPr lang="sv-SE" dirty="0"/>
            </a:br>
            <a:r>
              <a:rPr lang="sv-SE" dirty="0" err="1"/>
              <a:t>kl</a:t>
            </a:r>
            <a:r>
              <a:rPr lang="sv-SE" dirty="0"/>
              <a:t> 00–00</a:t>
            </a:r>
            <a:br>
              <a:rPr lang="sv-SE" dirty="0"/>
            </a:br>
            <a:r>
              <a:rPr lang="sv-SE" dirty="0"/>
              <a:t>Fri entré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EC0E43EC-A8AD-487C-AAA6-6BB181A503D5}"/>
              </a:ext>
            </a:extLst>
          </p:cNvPr>
          <p:cNvSpPr>
            <a:spLocks noGrp="1"/>
          </p:cNvSpPr>
          <p:nvPr>
            <p:ph type="pic" idx="1" hasCustomPrompt="1"/>
          </p:nvPr>
        </p:nvSpPr>
        <p:spPr>
          <a:xfrm>
            <a:off x="1" y="3"/>
            <a:ext cx="10287002" cy="11763585"/>
          </a:xfrm>
          <a:solidFill>
            <a:schemeClr val="bg1">
              <a:lumMod val="85000"/>
            </a:schemeClr>
          </a:solidFill>
        </p:spPr>
        <p:txBody>
          <a:bodyPr tIns="1620000">
            <a:normAutofit/>
          </a:bodyPr>
          <a:lstStyle>
            <a:lvl1pPr marL="0" indent="0" algn="ctr">
              <a:buNone/>
              <a:defRPr sz="5400"/>
            </a:lvl1pPr>
            <a:lvl2pPr marL="385772" indent="0">
              <a:buNone/>
              <a:defRPr sz="2363"/>
            </a:lvl2pPr>
            <a:lvl3pPr marL="771544" indent="0">
              <a:buNone/>
              <a:defRPr sz="2025"/>
            </a:lvl3pPr>
            <a:lvl4pPr marL="1157317" indent="0">
              <a:buNone/>
              <a:defRPr sz="1688"/>
            </a:lvl4pPr>
            <a:lvl5pPr marL="1543088" indent="0">
              <a:buNone/>
              <a:defRPr sz="1688"/>
            </a:lvl5pPr>
            <a:lvl6pPr marL="1928861" indent="0">
              <a:buNone/>
              <a:defRPr sz="1688"/>
            </a:lvl6pPr>
            <a:lvl7pPr marL="2314632" indent="0">
              <a:buNone/>
              <a:defRPr sz="1688"/>
            </a:lvl7pPr>
            <a:lvl8pPr marL="2700406" indent="0">
              <a:buNone/>
              <a:defRPr sz="1688"/>
            </a:lvl8pPr>
            <a:lvl9pPr marL="3086178" indent="0">
              <a:buNone/>
              <a:defRPr sz="1688"/>
            </a:lvl9pPr>
          </a:lstStyle>
          <a:p>
            <a:r>
              <a:rPr lang="sv-SE" dirty="0"/>
              <a:t>Infoga bild här genom att klicka på ikonen i mitten.</a:t>
            </a:r>
          </a:p>
        </p:txBody>
      </p:sp>
      <p:sp>
        <p:nvSpPr>
          <p:cNvPr id="10" name="Platshållare för sidfot 9">
            <a:extLst>
              <a:ext uri="{FF2B5EF4-FFF2-40B4-BE49-F238E27FC236}">
                <a16:creationId xmlns:a16="http://schemas.microsoft.com/office/drawing/2014/main" id="{54796DD9-BBC4-41B7-BF8D-6169ED8C06AB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12" name="Platshållare för text 11">
            <a:extLst>
              <a:ext uri="{FF2B5EF4-FFF2-40B4-BE49-F238E27FC236}">
                <a16:creationId xmlns:a16="http://schemas.microsoft.com/office/drawing/2014/main" id="{03A570B2-EC8E-4A87-8419-E25EA5304A54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3830341" y="12781280"/>
            <a:ext cx="6066133" cy="3515360"/>
          </a:xfrm>
        </p:spPr>
        <p:txBody>
          <a:bodyPr/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</p:spTree>
    <p:extLst>
      <p:ext uri="{BB962C8B-B14F-4D97-AF65-F5344CB8AC3E}">
        <p14:creationId xmlns:p14="http://schemas.microsoft.com/office/powerpoint/2010/main" val="2955806061"/>
      </p:ext>
    </p:extLst>
  </p:cSld>
  <p:clrMapOvr>
    <a:masterClrMapping/>
  </p:clrMapOvr>
</p:sldLayout>
</file>

<file path=ppt/slideLayouts/slideLayout28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Sto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3EEC8E2-EFE4-4B10-97E0-C229E91AB44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>
            <a:normAutofit/>
          </a:bodyPr>
          <a:lstStyle>
            <a:lvl1pPr>
              <a:defRPr sz="9600"/>
            </a:lvl1pPr>
          </a:lstStyle>
          <a:p>
            <a:r>
              <a:rPr lang="sv-SE" dirty="0"/>
              <a:t>Stor titel</a:t>
            </a:r>
          </a:p>
        </p:txBody>
      </p:sp>
    </p:spTree>
    <p:extLst>
      <p:ext uri="{BB962C8B-B14F-4D97-AF65-F5344CB8AC3E}">
        <p14:creationId xmlns:p14="http://schemas.microsoft.com/office/powerpoint/2010/main" val="1327120917"/>
      </p:ext>
    </p:extLst>
  </p:cSld>
  <p:clrMapOvr>
    <a:masterClrMapping/>
  </p:clrMapOvr>
</p:sldLayout>
</file>

<file path=ppt/slideLayouts/slideLayout29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Bild m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63D85C5-BD3F-4F54-B177-894B8B6BA1C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5900" y="10420913"/>
            <a:ext cx="7315200" cy="1100879"/>
          </a:xfrm>
        </p:spPr>
        <p:txBody>
          <a:bodyPr lIns="0" tIns="0" rIns="0" bIns="0" anchor="t" anchorCtr="0">
            <a:noAutofit/>
          </a:bodyPr>
          <a:lstStyle>
            <a:lvl1pPr>
              <a:defRPr sz="8000"/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8D86039D-5DF3-4D3D-ABBC-29AE51F93569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1485900" y="11916198"/>
            <a:ext cx="7315200" cy="4017222"/>
          </a:xfrm>
        </p:spPr>
        <p:txBody>
          <a:bodyPr>
            <a:noAutofit/>
          </a:bodyPr>
          <a:lstStyle>
            <a:lvl1pPr marL="0" indent="0">
              <a:buNone/>
              <a:defRPr sz="3600"/>
            </a:lvl1pPr>
            <a:lvl2pPr marL="385772" indent="0">
              <a:buNone/>
              <a:defRPr sz="1181"/>
            </a:lvl2pPr>
            <a:lvl3pPr marL="771544" indent="0">
              <a:buNone/>
              <a:defRPr sz="1013"/>
            </a:lvl3pPr>
            <a:lvl4pPr marL="1157317" indent="0">
              <a:buNone/>
              <a:defRPr sz="844"/>
            </a:lvl4pPr>
            <a:lvl5pPr marL="1543088" indent="0">
              <a:buNone/>
              <a:defRPr sz="844"/>
            </a:lvl5pPr>
            <a:lvl6pPr marL="1928861" indent="0">
              <a:buNone/>
              <a:defRPr sz="844"/>
            </a:lvl6pPr>
            <a:lvl7pPr marL="2314632" indent="0">
              <a:buNone/>
              <a:defRPr sz="844"/>
            </a:lvl7pPr>
            <a:lvl8pPr marL="2700406" indent="0">
              <a:buNone/>
              <a:defRPr sz="844"/>
            </a:lvl8pPr>
            <a:lvl9pPr marL="3086178" indent="0">
              <a:buNone/>
              <a:defRPr sz="844"/>
            </a:lvl9pPr>
          </a:lstStyle>
          <a:p>
            <a:pPr lvl="0"/>
            <a:r>
              <a:rPr lang="sv-SE" dirty="0"/>
              <a:t>Skriv text här</a:t>
            </a:r>
          </a:p>
        </p:txBody>
      </p:sp>
      <p:sp>
        <p:nvSpPr>
          <p:cNvPr id="9" name="Platshållare för bild 8">
            <a:extLst>
              <a:ext uri="{FF2B5EF4-FFF2-40B4-BE49-F238E27FC236}">
                <a16:creationId xmlns:a16="http://schemas.microsoft.com/office/drawing/2014/main" id="{36478D41-85B2-4C52-AAD9-FBB6478B2BE9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-1"/>
            <a:ext cx="10287000" cy="9720000"/>
          </a:xfrm>
          <a:solidFill>
            <a:schemeClr val="bg1">
              <a:lumMod val="85000"/>
            </a:schemeClr>
          </a:solidFill>
        </p:spPr>
        <p:txBody>
          <a:bodyPr/>
          <a:lstStyle>
            <a:lvl1pPr>
              <a:defRPr/>
            </a:lvl1pPr>
          </a:lstStyle>
          <a:p>
            <a:r>
              <a:rPr lang="sv-SE" dirty="0"/>
              <a:t>Plats för illustration</a:t>
            </a:r>
          </a:p>
        </p:txBody>
      </p:sp>
      <p:sp>
        <p:nvSpPr>
          <p:cNvPr id="10" name="Platshållare för sidfot 9">
            <a:extLst>
              <a:ext uri="{FF2B5EF4-FFF2-40B4-BE49-F238E27FC236}">
                <a16:creationId xmlns:a16="http://schemas.microsoft.com/office/drawing/2014/main" id="{7A774E3A-F099-4D1C-9E8F-4C7DEA2EB1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936299549"/>
      </p:ext>
    </p:extLst>
  </p:cSld>
  <p:clrMapOvr>
    <a:masterClrMapping/>
  </p:clrMapOvr>
</p:sldLayout>
</file>

<file path=ppt/slideLayouts/slideLayout3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Rubrikbild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1CDA0AD-544A-4A27-9AD7-13E4DD9EFCBE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678219" y="3922082"/>
            <a:ext cx="6930562" cy="7802558"/>
          </a:xfrm>
        </p:spPr>
        <p:txBody>
          <a:bodyPr lIns="0" tIns="0" rIns="0" bIns="0" anchor="ctr" anchorCtr="0">
            <a:normAutofit/>
          </a:bodyPr>
          <a:lstStyle>
            <a:lvl1pPr algn="l">
              <a:lnSpc>
                <a:spcPct val="95000"/>
              </a:lnSpc>
              <a:defRPr sz="4600" spc="-56" baseline="0"/>
            </a:lvl1pPr>
          </a:lstStyle>
          <a:p>
            <a:r>
              <a:rPr lang="fr-FR" dirty="0" err="1"/>
              <a:t>Rubrik</a:t>
            </a:r>
            <a:r>
              <a:rPr lang="fr-FR" dirty="0"/>
              <a:t> 2/ Lorem ipsum </a:t>
            </a:r>
            <a:br>
              <a:rPr lang="fr-FR" dirty="0"/>
            </a:br>
            <a:r>
              <a:rPr lang="fr-FR" dirty="0" err="1"/>
              <a:t>Poris</a:t>
            </a:r>
            <a:r>
              <a:rPr lang="fr-FR" dirty="0"/>
              <a:t> a qui </a:t>
            </a:r>
            <a:r>
              <a:rPr lang="fr-FR" dirty="0" err="1"/>
              <a:t>enis</a:t>
            </a:r>
            <a:r>
              <a:rPr lang="fr-FR" dirty="0"/>
              <a:t> </a:t>
            </a:r>
            <a:r>
              <a:rPr lang="fr-FR" dirty="0" err="1"/>
              <a:t>aut</a:t>
            </a:r>
            <a:r>
              <a:rPr lang="fr-FR" dirty="0"/>
              <a:t> est, </a:t>
            </a:r>
            <a:r>
              <a:rPr lang="fr-FR" dirty="0" err="1"/>
              <a:t>nihillu</a:t>
            </a:r>
            <a:r>
              <a:rPr lang="fr-FR" dirty="0"/>
              <a:t> </a:t>
            </a:r>
            <a:r>
              <a:rPr lang="fr-FR" dirty="0" err="1"/>
              <a:t>ptatibusae</a:t>
            </a:r>
            <a:r>
              <a:rPr lang="fr-FR" dirty="0"/>
              <a:t>.</a:t>
            </a:r>
            <a:endParaRPr lang="sv-SE" dirty="0"/>
          </a:p>
        </p:txBody>
      </p:sp>
      <p:sp>
        <p:nvSpPr>
          <p:cNvPr id="6" name="Platshållare för sidfot 17">
            <a:extLst>
              <a:ext uri="{FF2B5EF4-FFF2-40B4-BE49-F238E27FC236}">
                <a16:creationId xmlns:a16="http://schemas.microsoft.com/office/drawing/2014/main" id="{766290C5-E290-4DAB-8AF3-5E756DEE7FC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90525" y="17314332"/>
            <a:ext cx="5842635" cy="645055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sz="1800" b="1">
                <a:solidFill>
                  <a:schemeClr val="tx1"/>
                </a:solidFill>
                <a:latin typeface="+mn-lt"/>
              </a:defRPr>
            </a:lvl1pPr>
          </a:lstStyle>
          <a:p>
            <a:r>
              <a:rPr lang="sv-SE" dirty="0"/>
              <a:t>goteborg.se</a:t>
            </a:r>
          </a:p>
        </p:txBody>
      </p:sp>
    </p:spTree>
    <p:extLst>
      <p:ext uri="{BB962C8B-B14F-4D97-AF65-F5344CB8AC3E}">
        <p14:creationId xmlns:p14="http://schemas.microsoft.com/office/powerpoint/2010/main" val="1830077408"/>
      </p:ext>
    </p:extLst>
  </p:cSld>
  <p:clrMapOvr>
    <a:masterClrMapping/>
  </p:clrMapOvr>
</p:sldLayout>
</file>

<file path=ppt/slideLayouts/slideLayout30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Text med bild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63D85C5-BD3F-4F54-B177-894B8B6BA1C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5900" y="1015558"/>
            <a:ext cx="7315200" cy="2528994"/>
          </a:xfrm>
        </p:spPr>
        <p:txBody>
          <a:bodyPr lIns="0" tIns="0" rIns="0" bIns="0" anchor="b" anchorCtr="0">
            <a:noAutofit/>
          </a:bodyPr>
          <a:lstStyle>
            <a:lvl1pPr>
              <a:defRPr sz="8000"/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8D86039D-5DF3-4D3D-ABBC-29AE51F93569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1485900" y="3716637"/>
            <a:ext cx="7315200" cy="2811428"/>
          </a:xfrm>
        </p:spPr>
        <p:txBody>
          <a:bodyPr>
            <a:noAutofit/>
          </a:bodyPr>
          <a:lstStyle>
            <a:lvl1pPr marL="0" indent="0">
              <a:buNone/>
              <a:defRPr sz="3600"/>
            </a:lvl1pPr>
            <a:lvl2pPr marL="385772" indent="0">
              <a:buNone/>
              <a:defRPr sz="1181"/>
            </a:lvl2pPr>
            <a:lvl3pPr marL="771544" indent="0">
              <a:buNone/>
              <a:defRPr sz="1013"/>
            </a:lvl3pPr>
            <a:lvl4pPr marL="1157317" indent="0">
              <a:buNone/>
              <a:defRPr sz="844"/>
            </a:lvl4pPr>
            <a:lvl5pPr marL="1543088" indent="0">
              <a:buNone/>
              <a:defRPr sz="844"/>
            </a:lvl5pPr>
            <a:lvl6pPr marL="1928861" indent="0">
              <a:buNone/>
              <a:defRPr sz="844"/>
            </a:lvl6pPr>
            <a:lvl7pPr marL="2314632" indent="0">
              <a:buNone/>
              <a:defRPr sz="844"/>
            </a:lvl7pPr>
            <a:lvl8pPr marL="2700406" indent="0">
              <a:buNone/>
              <a:defRPr sz="844"/>
            </a:lvl8pPr>
            <a:lvl9pPr marL="3086178" indent="0">
              <a:buNone/>
              <a:defRPr sz="844"/>
            </a:lvl9pPr>
          </a:lstStyle>
          <a:p>
            <a:pPr lvl="0"/>
            <a:r>
              <a:rPr lang="sv-SE" dirty="0"/>
              <a:t>Skriv text här</a:t>
            </a:r>
          </a:p>
        </p:txBody>
      </p:sp>
      <p:sp>
        <p:nvSpPr>
          <p:cNvPr id="9" name="Platshållare för bild 8">
            <a:extLst>
              <a:ext uri="{FF2B5EF4-FFF2-40B4-BE49-F238E27FC236}">
                <a16:creationId xmlns:a16="http://schemas.microsoft.com/office/drawing/2014/main" id="{36478D41-85B2-4C52-AAD9-FBB6478B2BE9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7086017"/>
            <a:ext cx="10287000" cy="9720000"/>
          </a:xfrm>
          <a:solidFill>
            <a:schemeClr val="bg1">
              <a:lumMod val="85000"/>
            </a:schemeClr>
          </a:solidFill>
        </p:spPr>
        <p:txBody>
          <a:bodyPr/>
          <a:lstStyle>
            <a:lvl1pPr>
              <a:defRPr/>
            </a:lvl1pPr>
          </a:lstStyle>
          <a:p>
            <a:r>
              <a:rPr lang="sv-SE" dirty="0"/>
              <a:t>Plats för illustration</a:t>
            </a:r>
          </a:p>
        </p:txBody>
      </p:sp>
      <p:sp>
        <p:nvSpPr>
          <p:cNvPr id="10" name="Platshållare för sidfot 9">
            <a:extLst>
              <a:ext uri="{FF2B5EF4-FFF2-40B4-BE49-F238E27FC236}">
                <a16:creationId xmlns:a16="http://schemas.microsoft.com/office/drawing/2014/main" id="{7A774E3A-F099-4D1C-9E8F-4C7DEA2EB1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855436203"/>
      </p:ext>
    </p:extLst>
  </p:cSld>
  <p:clrMapOvr>
    <a:masterClrMapping/>
  </p:clrMapOvr>
</p:sldLayout>
</file>

<file path=ppt/slideLayouts/slideLayout31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Illustration m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63D85C5-BD3F-4F54-B177-894B8B6BA1C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5900" y="9392213"/>
            <a:ext cx="7315200" cy="1100879"/>
          </a:xfrm>
        </p:spPr>
        <p:txBody>
          <a:bodyPr lIns="0" tIns="0" rIns="0" bIns="0" anchor="t" anchorCtr="0">
            <a:noAutofit/>
          </a:bodyPr>
          <a:lstStyle>
            <a:lvl1pPr>
              <a:defRPr sz="8000"/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8D86039D-5DF3-4D3D-ABBC-29AE51F93569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1485900" y="10887498"/>
            <a:ext cx="7315200" cy="4017222"/>
          </a:xfrm>
        </p:spPr>
        <p:txBody>
          <a:bodyPr>
            <a:noAutofit/>
          </a:bodyPr>
          <a:lstStyle>
            <a:lvl1pPr marL="0" indent="0">
              <a:buNone/>
              <a:defRPr sz="3600"/>
            </a:lvl1pPr>
            <a:lvl2pPr marL="385772" indent="0">
              <a:buNone/>
              <a:defRPr sz="1181"/>
            </a:lvl2pPr>
            <a:lvl3pPr marL="771544" indent="0">
              <a:buNone/>
              <a:defRPr sz="1013"/>
            </a:lvl3pPr>
            <a:lvl4pPr marL="1157317" indent="0">
              <a:buNone/>
              <a:defRPr sz="844"/>
            </a:lvl4pPr>
            <a:lvl5pPr marL="1543088" indent="0">
              <a:buNone/>
              <a:defRPr sz="844"/>
            </a:lvl5pPr>
            <a:lvl6pPr marL="1928861" indent="0">
              <a:buNone/>
              <a:defRPr sz="844"/>
            </a:lvl6pPr>
            <a:lvl7pPr marL="2314632" indent="0">
              <a:buNone/>
              <a:defRPr sz="844"/>
            </a:lvl7pPr>
            <a:lvl8pPr marL="2700406" indent="0">
              <a:buNone/>
              <a:defRPr sz="844"/>
            </a:lvl8pPr>
            <a:lvl9pPr marL="3086178" indent="0">
              <a:buNone/>
              <a:defRPr sz="844"/>
            </a:lvl9pPr>
          </a:lstStyle>
          <a:p>
            <a:pPr lvl="0"/>
            <a:r>
              <a:rPr lang="sv-SE" dirty="0"/>
              <a:t>Skriv text här</a:t>
            </a:r>
          </a:p>
        </p:txBody>
      </p:sp>
      <p:sp>
        <p:nvSpPr>
          <p:cNvPr id="9" name="Platshållare för bild 8">
            <a:extLst>
              <a:ext uri="{FF2B5EF4-FFF2-40B4-BE49-F238E27FC236}">
                <a16:creationId xmlns:a16="http://schemas.microsoft.com/office/drawing/2014/main" id="{36478D41-85B2-4C52-AAD9-FBB6478B2BE9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1485900" y="1956014"/>
            <a:ext cx="7315200" cy="6526247"/>
          </a:xfrm>
        </p:spPr>
        <p:txBody>
          <a:bodyPr/>
          <a:lstStyle>
            <a:lvl1pPr>
              <a:defRPr/>
            </a:lvl1pPr>
          </a:lstStyle>
          <a:p>
            <a:r>
              <a:rPr lang="sv-SE" dirty="0"/>
              <a:t>Plats för illustration</a:t>
            </a:r>
          </a:p>
        </p:txBody>
      </p:sp>
      <p:sp>
        <p:nvSpPr>
          <p:cNvPr id="10" name="Platshållare för sidfot 9">
            <a:extLst>
              <a:ext uri="{FF2B5EF4-FFF2-40B4-BE49-F238E27FC236}">
                <a16:creationId xmlns:a16="http://schemas.microsoft.com/office/drawing/2014/main" id="{7A774E3A-F099-4D1C-9E8F-4C7DEA2EB1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50346448"/>
      </p:ext>
    </p:extLst>
  </p:cSld>
  <p:clrMapOvr>
    <a:masterClrMapping/>
  </p:clrMapOvr>
</p:sldLayout>
</file>

<file path=ppt/slideLayouts/slideLayout32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Text med illustration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63D85C5-BD3F-4F54-B177-894B8B6BA1C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5900" y="2282401"/>
            <a:ext cx="7315200" cy="2528994"/>
          </a:xfrm>
        </p:spPr>
        <p:txBody>
          <a:bodyPr lIns="0" tIns="0" rIns="0" bIns="0" anchor="b" anchorCtr="0">
            <a:noAutofit/>
          </a:bodyPr>
          <a:lstStyle>
            <a:lvl1pPr>
              <a:defRPr sz="8000"/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8D86039D-5DF3-4D3D-ABBC-29AE51F93569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1485900" y="4983480"/>
            <a:ext cx="7315200" cy="2811428"/>
          </a:xfrm>
        </p:spPr>
        <p:txBody>
          <a:bodyPr>
            <a:noAutofit/>
          </a:bodyPr>
          <a:lstStyle>
            <a:lvl1pPr marL="0" indent="0">
              <a:buNone/>
              <a:defRPr sz="3600"/>
            </a:lvl1pPr>
            <a:lvl2pPr marL="385772" indent="0">
              <a:buNone/>
              <a:defRPr sz="1181"/>
            </a:lvl2pPr>
            <a:lvl3pPr marL="771544" indent="0">
              <a:buNone/>
              <a:defRPr sz="1013"/>
            </a:lvl3pPr>
            <a:lvl4pPr marL="1157317" indent="0">
              <a:buNone/>
              <a:defRPr sz="844"/>
            </a:lvl4pPr>
            <a:lvl5pPr marL="1543088" indent="0">
              <a:buNone/>
              <a:defRPr sz="844"/>
            </a:lvl5pPr>
            <a:lvl6pPr marL="1928861" indent="0">
              <a:buNone/>
              <a:defRPr sz="844"/>
            </a:lvl6pPr>
            <a:lvl7pPr marL="2314632" indent="0">
              <a:buNone/>
              <a:defRPr sz="844"/>
            </a:lvl7pPr>
            <a:lvl8pPr marL="2700406" indent="0">
              <a:buNone/>
              <a:defRPr sz="844"/>
            </a:lvl8pPr>
            <a:lvl9pPr marL="3086178" indent="0">
              <a:buNone/>
              <a:defRPr sz="844"/>
            </a:lvl9pPr>
          </a:lstStyle>
          <a:p>
            <a:pPr lvl="0"/>
            <a:r>
              <a:rPr lang="sv-SE" dirty="0"/>
              <a:t>Skriv text här</a:t>
            </a:r>
          </a:p>
        </p:txBody>
      </p:sp>
      <p:sp>
        <p:nvSpPr>
          <p:cNvPr id="9" name="Platshållare för bild 8">
            <a:extLst>
              <a:ext uri="{FF2B5EF4-FFF2-40B4-BE49-F238E27FC236}">
                <a16:creationId xmlns:a16="http://schemas.microsoft.com/office/drawing/2014/main" id="{36478D41-85B2-4C52-AAD9-FBB6478B2BE9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1485900" y="8378473"/>
            <a:ext cx="7315200" cy="6526247"/>
          </a:xfrm>
        </p:spPr>
        <p:txBody>
          <a:bodyPr/>
          <a:lstStyle>
            <a:lvl1pPr>
              <a:defRPr/>
            </a:lvl1pPr>
          </a:lstStyle>
          <a:p>
            <a:r>
              <a:rPr lang="sv-SE" dirty="0"/>
              <a:t>Plats för illustration</a:t>
            </a:r>
          </a:p>
        </p:txBody>
      </p:sp>
      <p:sp>
        <p:nvSpPr>
          <p:cNvPr id="10" name="Platshållare för sidfot 9">
            <a:extLst>
              <a:ext uri="{FF2B5EF4-FFF2-40B4-BE49-F238E27FC236}">
                <a16:creationId xmlns:a16="http://schemas.microsoft.com/office/drawing/2014/main" id="{7A774E3A-F099-4D1C-9E8F-4C7DEA2EB1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87208983"/>
      </p:ext>
    </p:extLst>
  </p:cSld>
  <p:clrMapOvr>
    <a:masterClrMapping/>
  </p:clrMapOvr>
</p:sldLayout>
</file>

<file path=ppt/slideLayouts/slideLayout33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1_Evenemang me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A4A4EAE-A29C-4F2B-A68F-93CCDA6AD7C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173219" y="12757045"/>
            <a:ext cx="5069841" cy="863600"/>
          </a:xfrm>
        </p:spPr>
        <p:txBody>
          <a:bodyPr lIns="0" tIns="0" rIns="0" bIns="0" anchor="t" anchorCtr="0">
            <a:noAutofit/>
          </a:bodyPr>
          <a:lstStyle>
            <a:lvl1pPr>
              <a:defRPr sz="5400"/>
            </a:lvl1pPr>
          </a:lstStyle>
          <a:p>
            <a:r>
              <a:rPr lang="sv-SE" dirty="0"/>
              <a:t>Rubrik/</a:t>
            </a:r>
            <a:r>
              <a:rPr lang="sv-SE" dirty="0" err="1"/>
              <a:t>Lorem</a:t>
            </a:r>
            <a:endParaRPr lang="sv-SE" dirty="0"/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EC0E43EC-A8AD-487C-AAA6-6BB181A503D5}"/>
              </a:ext>
            </a:extLst>
          </p:cNvPr>
          <p:cNvSpPr>
            <a:spLocks noGrp="1"/>
          </p:cNvSpPr>
          <p:nvPr>
            <p:ph type="pic" idx="1" hasCustomPrompt="1"/>
          </p:nvPr>
        </p:nvSpPr>
        <p:spPr>
          <a:xfrm>
            <a:off x="1" y="3"/>
            <a:ext cx="10287002" cy="11763585"/>
          </a:xfrm>
          <a:solidFill>
            <a:schemeClr val="bg1">
              <a:lumMod val="85000"/>
            </a:schemeClr>
          </a:solidFill>
        </p:spPr>
        <p:txBody>
          <a:bodyPr tIns="1620000">
            <a:normAutofit/>
          </a:bodyPr>
          <a:lstStyle>
            <a:lvl1pPr marL="0" indent="0" algn="ctr">
              <a:buNone/>
              <a:defRPr sz="5400"/>
            </a:lvl1pPr>
            <a:lvl2pPr marL="385772" indent="0">
              <a:buNone/>
              <a:defRPr sz="2363"/>
            </a:lvl2pPr>
            <a:lvl3pPr marL="771544" indent="0">
              <a:buNone/>
              <a:defRPr sz="2025"/>
            </a:lvl3pPr>
            <a:lvl4pPr marL="1157317" indent="0">
              <a:buNone/>
              <a:defRPr sz="1688"/>
            </a:lvl4pPr>
            <a:lvl5pPr marL="1543088" indent="0">
              <a:buNone/>
              <a:defRPr sz="1688"/>
            </a:lvl5pPr>
            <a:lvl6pPr marL="1928861" indent="0">
              <a:buNone/>
              <a:defRPr sz="1688"/>
            </a:lvl6pPr>
            <a:lvl7pPr marL="2314632" indent="0">
              <a:buNone/>
              <a:defRPr sz="1688"/>
            </a:lvl7pPr>
            <a:lvl8pPr marL="2700406" indent="0">
              <a:buNone/>
              <a:defRPr sz="1688"/>
            </a:lvl8pPr>
            <a:lvl9pPr marL="3086178" indent="0">
              <a:buNone/>
              <a:defRPr sz="1688"/>
            </a:lvl9pPr>
          </a:lstStyle>
          <a:p>
            <a:r>
              <a:rPr lang="sv-SE" dirty="0"/>
              <a:t>Infoga bild här genom att klicka på ikonen i mitten.</a:t>
            </a:r>
          </a:p>
        </p:txBody>
      </p:sp>
      <p:sp>
        <p:nvSpPr>
          <p:cNvPr id="10" name="Platshållare för sidfot 9">
            <a:extLst>
              <a:ext uri="{FF2B5EF4-FFF2-40B4-BE49-F238E27FC236}">
                <a16:creationId xmlns:a16="http://schemas.microsoft.com/office/drawing/2014/main" id="{54796DD9-BBC4-41B7-BF8D-6169ED8C06AB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12" name="Platshållare för text 11">
            <a:extLst>
              <a:ext uri="{FF2B5EF4-FFF2-40B4-BE49-F238E27FC236}">
                <a16:creationId xmlns:a16="http://schemas.microsoft.com/office/drawing/2014/main" id="{03A570B2-EC8E-4A87-8419-E25EA5304A54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173219" y="13849245"/>
            <a:ext cx="5069841" cy="1772287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spcBef>
                <a:spcPts val="600"/>
              </a:spcBef>
              <a:defRPr sz="3600">
                <a:latin typeface="+mn-lt"/>
              </a:defRPr>
            </a:lvl1pPr>
          </a:lstStyle>
          <a:p>
            <a:pPr lvl="0"/>
            <a:r>
              <a:rPr lang="sv-SE" dirty="0"/>
              <a:t>Underrubrik/info</a:t>
            </a:r>
          </a:p>
        </p:txBody>
      </p:sp>
      <p:sp>
        <p:nvSpPr>
          <p:cNvPr id="6" name="Platshållare för text 11">
            <a:extLst>
              <a:ext uri="{FF2B5EF4-FFF2-40B4-BE49-F238E27FC236}">
                <a16:creationId xmlns:a16="http://schemas.microsoft.com/office/drawing/2014/main" id="{63257219-5932-7F28-1A79-40A18084CB2D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038225" y="12757045"/>
            <a:ext cx="2573655" cy="863600"/>
          </a:xfrm>
        </p:spPr>
        <p:txBody>
          <a:bodyPr>
            <a:noAutofit/>
          </a:bodyPr>
          <a:lstStyle>
            <a:lvl1pPr>
              <a:defRPr sz="6000">
                <a:latin typeface="+mj-lt"/>
              </a:defRPr>
            </a:lvl1pPr>
          </a:lstStyle>
          <a:p>
            <a:pPr lvl="0"/>
            <a:r>
              <a:rPr lang="sv-SE" dirty="0"/>
              <a:t>XX/XX</a:t>
            </a:r>
          </a:p>
        </p:txBody>
      </p:sp>
      <p:sp>
        <p:nvSpPr>
          <p:cNvPr id="8" name="Platshållare för text 11">
            <a:extLst>
              <a:ext uri="{FF2B5EF4-FFF2-40B4-BE49-F238E27FC236}">
                <a16:creationId xmlns:a16="http://schemas.microsoft.com/office/drawing/2014/main" id="{47C29937-978A-B77E-9EB9-C79ABA5B9636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038225" y="15221163"/>
            <a:ext cx="2573655" cy="400369"/>
          </a:xfrm>
        </p:spPr>
        <p:txBody>
          <a:bodyPr>
            <a:noAutofit/>
          </a:bodyPr>
          <a:lstStyle>
            <a:lvl1pPr>
              <a:defRPr>
                <a:latin typeface="+mj-lt"/>
              </a:defRPr>
            </a:lvl1pPr>
          </a:lstStyle>
          <a:p>
            <a:pPr lvl="0"/>
            <a:r>
              <a:rPr lang="sv-SE" dirty="0"/>
              <a:t>Fri entré</a:t>
            </a:r>
          </a:p>
        </p:txBody>
      </p:sp>
      <p:sp>
        <p:nvSpPr>
          <p:cNvPr id="11" name="Platshållare för text 8">
            <a:extLst>
              <a:ext uri="{FF2B5EF4-FFF2-40B4-BE49-F238E27FC236}">
                <a16:creationId xmlns:a16="http://schemas.microsoft.com/office/drawing/2014/main" id="{D535F5D6-87DD-B05D-29CD-CBC37DB85070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1038225" y="13849245"/>
            <a:ext cx="2573655" cy="1093575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spcBef>
                <a:spcPts val="600"/>
              </a:spcBef>
              <a:defRPr/>
            </a:lvl1pPr>
          </a:lstStyle>
          <a:p>
            <a:pPr lvl="0"/>
            <a:r>
              <a:rPr lang="sv-SE" dirty="0"/>
              <a:t>Veckodag Kl. XX–XX</a:t>
            </a:r>
          </a:p>
        </p:txBody>
      </p:sp>
    </p:spTree>
    <p:extLst>
      <p:ext uri="{BB962C8B-B14F-4D97-AF65-F5344CB8AC3E}">
        <p14:creationId xmlns:p14="http://schemas.microsoft.com/office/powerpoint/2010/main" val="3577004029"/>
      </p:ext>
    </p:extLst>
  </p:cSld>
  <p:clrMapOvr>
    <a:masterClrMapping/>
  </p:clrMapOvr>
</p:sldLayout>
</file>

<file path=ppt/slideLayouts/slideLayout34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2_Evenemang me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A4A4EAE-A29C-4F2B-A68F-93CCDA6AD7C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173219" y="1325562"/>
            <a:ext cx="5069841" cy="863600"/>
          </a:xfrm>
        </p:spPr>
        <p:txBody>
          <a:bodyPr lIns="0" tIns="0" rIns="0" bIns="0" anchor="t" anchorCtr="0">
            <a:noAutofit/>
          </a:bodyPr>
          <a:lstStyle>
            <a:lvl1pPr>
              <a:defRPr sz="5400"/>
            </a:lvl1pPr>
          </a:lstStyle>
          <a:p>
            <a:r>
              <a:rPr lang="sv-SE" dirty="0"/>
              <a:t>Rubrik/</a:t>
            </a:r>
            <a:r>
              <a:rPr lang="sv-SE" dirty="0" err="1"/>
              <a:t>Lorem</a:t>
            </a:r>
            <a:endParaRPr lang="sv-SE" dirty="0"/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EC0E43EC-A8AD-487C-AAA6-6BB181A503D5}"/>
              </a:ext>
            </a:extLst>
          </p:cNvPr>
          <p:cNvSpPr>
            <a:spLocks noGrp="1"/>
          </p:cNvSpPr>
          <p:nvPr>
            <p:ph type="pic" idx="1" hasCustomPrompt="1"/>
          </p:nvPr>
        </p:nvSpPr>
        <p:spPr>
          <a:xfrm>
            <a:off x="0" y="5084553"/>
            <a:ext cx="10287002" cy="11763585"/>
          </a:xfrm>
          <a:solidFill>
            <a:schemeClr val="bg1">
              <a:lumMod val="85000"/>
            </a:schemeClr>
          </a:solidFill>
        </p:spPr>
        <p:txBody>
          <a:bodyPr tIns="1620000">
            <a:normAutofit/>
          </a:bodyPr>
          <a:lstStyle>
            <a:lvl1pPr marL="0" indent="0" algn="ctr">
              <a:buNone/>
              <a:defRPr sz="5400"/>
            </a:lvl1pPr>
            <a:lvl2pPr marL="385772" indent="0">
              <a:buNone/>
              <a:defRPr sz="2363"/>
            </a:lvl2pPr>
            <a:lvl3pPr marL="771544" indent="0">
              <a:buNone/>
              <a:defRPr sz="2025"/>
            </a:lvl3pPr>
            <a:lvl4pPr marL="1157317" indent="0">
              <a:buNone/>
              <a:defRPr sz="1688"/>
            </a:lvl4pPr>
            <a:lvl5pPr marL="1543088" indent="0">
              <a:buNone/>
              <a:defRPr sz="1688"/>
            </a:lvl5pPr>
            <a:lvl6pPr marL="1928861" indent="0">
              <a:buNone/>
              <a:defRPr sz="1688"/>
            </a:lvl6pPr>
            <a:lvl7pPr marL="2314632" indent="0">
              <a:buNone/>
              <a:defRPr sz="1688"/>
            </a:lvl7pPr>
            <a:lvl8pPr marL="2700406" indent="0">
              <a:buNone/>
              <a:defRPr sz="1688"/>
            </a:lvl8pPr>
            <a:lvl9pPr marL="3086178" indent="0">
              <a:buNone/>
              <a:defRPr sz="1688"/>
            </a:lvl9pPr>
          </a:lstStyle>
          <a:p>
            <a:r>
              <a:rPr lang="sv-SE" dirty="0"/>
              <a:t>Infoga bild här genom att klicka på ikonen i mitten.</a:t>
            </a:r>
          </a:p>
        </p:txBody>
      </p:sp>
      <p:sp>
        <p:nvSpPr>
          <p:cNvPr id="10" name="Platshållare för sidfot 9">
            <a:extLst>
              <a:ext uri="{FF2B5EF4-FFF2-40B4-BE49-F238E27FC236}">
                <a16:creationId xmlns:a16="http://schemas.microsoft.com/office/drawing/2014/main" id="{54796DD9-BBC4-41B7-BF8D-6169ED8C06AB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12" name="Platshållare för text 11">
            <a:extLst>
              <a:ext uri="{FF2B5EF4-FFF2-40B4-BE49-F238E27FC236}">
                <a16:creationId xmlns:a16="http://schemas.microsoft.com/office/drawing/2014/main" id="{03A570B2-EC8E-4A87-8419-E25EA5304A54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173219" y="2417762"/>
            <a:ext cx="5069841" cy="1772287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spcBef>
                <a:spcPts val="600"/>
              </a:spcBef>
              <a:defRPr sz="3600">
                <a:latin typeface="+mn-lt"/>
              </a:defRPr>
            </a:lvl1pPr>
          </a:lstStyle>
          <a:p>
            <a:pPr lvl="0"/>
            <a:r>
              <a:rPr lang="sv-SE" dirty="0"/>
              <a:t>Underrubrik/info</a:t>
            </a:r>
          </a:p>
        </p:txBody>
      </p:sp>
      <p:sp>
        <p:nvSpPr>
          <p:cNvPr id="6" name="Platshållare för text 11">
            <a:extLst>
              <a:ext uri="{FF2B5EF4-FFF2-40B4-BE49-F238E27FC236}">
                <a16:creationId xmlns:a16="http://schemas.microsoft.com/office/drawing/2014/main" id="{63257219-5932-7F28-1A79-40A18084CB2D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038225" y="1325562"/>
            <a:ext cx="2573655" cy="863600"/>
          </a:xfrm>
        </p:spPr>
        <p:txBody>
          <a:bodyPr>
            <a:noAutofit/>
          </a:bodyPr>
          <a:lstStyle>
            <a:lvl1pPr>
              <a:defRPr sz="6000">
                <a:latin typeface="+mj-lt"/>
              </a:defRPr>
            </a:lvl1pPr>
          </a:lstStyle>
          <a:p>
            <a:pPr lvl="0"/>
            <a:r>
              <a:rPr lang="sv-SE" dirty="0"/>
              <a:t>XX/XX</a:t>
            </a:r>
          </a:p>
        </p:txBody>
      </p:sp>
      <p:sp>
        <p:nvSpPr>
          <p:cNvPr id="8" name="Platshållare för text 11">
            <a:extLst>
              <a:ext uri="{FF2B5EF4-FFF2-40B4-BE49-F238E27FC236}">
                <a16:creationId xmlns:a16="http://schemas.microsoft.com/office/drawing/2014/main" id="{47C29937-978A-B77E-9EB9-C79ABA5B9636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038225" y="3789680"/>
            <a:ext cx="2573655" cy="400369"/>
          </a:xfrm>
        </p:spPr>
        <p:txBody>
          <a:bodyPr>
            <a:noAutofit/>
          </a:bodyPr>
          <a:lstStyle>
            <a:lvl1pPr>
              <a:defRPr>
                <a:latin typeface="+mj-lt"/>
              </a:defRPr>
            </a:lvl1pPr>
          </a:lstStyle>
          <a:p>
            <a:pPr lvl="0"/>
            <a:r>
              <a:rPr lang="sv-SE" dirty="0"/>
              <a:t>Fri entré</a:t>
            </a:r>
          </a:p>
        </p:txBody>
      </p:sp>
      <p:sp>
        <p:nvSpPr>
          <p:cNvPr id="11" name="Platshållare för text 8">
            <a:extLst>
              <a:ext uri="{FF2B5EF4-FFF2-40B4-BE49-F238E27FC236}">
                <a16:creationId xmlns:a16="http://schemas.microsoft.com/office/drawing/2014/main" id="{D535F5D6-87DD-B05D-29CD-CBC37DB85070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1038225" y="2417762"/>
            <a:ext cx="2573655" cy="1093575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spcBef>
                <a:spcPts val="600"/>
              </a:spcBef>
              <a:defRPr/>
            </a:lvl1pPr>
          </a:lstStyle>
          <a:p>
            <a:pPr lvl="0"/>
            <a:r>
              <a:rPr lang="sv-SE" dirty="0"/>
              <a:t>Veckodag Kl. XX–XX</a:t>
            </a:r>
          </a:p>
        </p:txBody>
      </p:sp>
    </p:spTree>
    <p:extLst>
      <p:ext uri="{BB962C8B-B14F-4D97-AF65-F5344CB8AC3E}">
        <p14:creationId xmlns:p14="http://schemas.microsoft.com/office/powerpoint/2010/main" val="1075484612"/>
      </p:ext>
    </p:extLst>
  </p:cSld>
  <p:clrMapOvr>
    <a:masterClrMapping/>
  </p:clrMapOvr>
</p:sldLayout>
</file>

<file path=ppt/slideLayouts/slideLayout35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type="title" preserve="1">
  <p:cSld name="Rubrikbild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1CDA0AD-544A-4A27-9AD7-13E4DD9EFCBE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016001" y="4406900"/>
            <a:ext cx="8254999" cy="2054194"/>
          </a:xfrm>
        </p:spPr>
        <p:txBody>
          <a:bodyPr lIns="0" tIns="0" rIns="0" bIns="0" anchor="b">
            <a:noAutofit/>
          </a:bodyPr>
          <a:lstStyle>
            <a:lvl1pPr algn="l">
              <a:defRPr sz="7800" spc="-60" baseline="0"/>
            </a:lvl1pPr>
          </a:lstStyle>
          <a:p>
            <a:r>
              <a:rPr lang="sv-SE" dirty="0"/>
              <a:t>Rubrik 1/</a:t>
            </a:r>
            <a:r>
              <a:rPr lang="sv-SE" dirty="0" err="1"/>
              <a:t>Lorem</a:t>
            </a:r>
            <a:r>
              <a:rPr lang="sv-SE" dirty="0"/>
              <a:t> </a:t>
            </a:r>
            <a:r>
              <a:rPr lang="sv-SE" dirty="0" err="1"/>
              <a:t>ipsum</a:t>
            </a:r>
            <a:r>
              <a:rPr lang="sv-SE" dirty="0"/>
              <a:t> Poris  </a:t>
            </a:r>
            <a:r>
              <a:rPr lang="sv-SE" dirty="0" err="1"/>
              <a:t>qui</a:t>
            </a:r>
            <a:endParaRPr lang="sv-SE" dirty="0"/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5ECA67C7-38DF-4AD9-A4D8-A5D5EC2AF11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16001" y="6908801"/>
            <a:ext cx="8254999" cy="6448778"/>
          </a:xfrm>
        </p:spPr>
        <p:txBody>
          <a:bodyPr lIns="0" tIns="0" rIns="0" bIns="0">
            <a:normAutofit/>
          </a:bodyPr>
          <a:lstStyle>
            <a:lvl1pPr marL="0" indent="0" algn="l">
              <a:buNone/>
              <a:defRPr sz="3600"/>
            </a:lvl1pPr>
            <a:lvl2pPr marL="385772" indent="0" algn="ctr">
              <a:buNone/>
              <a:defRPr sz="1688"/>
            </a:lvl2pPr>
            <a:lvl3pPr marL="771544" indent="0" algn="ctr">
              <a:buNone/>
              <a:defRPr sz="1519"/>
            </a:lvl3pPr>
            <a:lvl4pPr marL="1157317" indent="0" algn="ctr">
              <a:buNone/>
              <a:defRPr sz="1350"/>
            </a:lvl4pPr>
            <a:lvl5pPr marL="1543088" indent="0" algn="ctr">
              <a:buNone/>
              <a:defRPr sz="1350"/>
            </a:lvl5pPr>
            <a:lvl6pPr marL="1928861" indent="0" algn="ctr">
              <a:buNone/>
              <a:defRPr sz="1350"/>
            </a:lvl6pPr>
            <a:lvl7pPr marL="2314632" indent="0" algn="ctr">
              <a:buNone/>
              <a:defRPr sz="1350"/>
            </a:lvl7pPr>
            <a:lvl8pPr marL="2700406" indent="0" algn="ctr">
              <a:buNone/>
              <a:defRPr sz="1350"/>
            </a:lvl8pPr>
            <a:lvl9pPr marL="3086178" indent="0" algn="ctr">
              <a:buNone/>
              <a:defRPr sz="1350"/>
            </a:lvl9pPr>
          </a:lstStyle>
          <a:p>
            <a:r>
              <a:rPr lang="sv-SE" dirty="0"/>
              <a:t>Klicka här för att ändra mall för underrubrikformat</a:t>
            </a:r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F1D6FF09-CB9F-468B-8D09-07D69685C827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295353482"/>
      </p:ext>
    </p:extLst>
  </p:cSld>
  <p:clrMapOvr>
    <a:masterClrMapping/>
  </p:clrMapOvr>
</p:sldLayout>
</file>

<file path=ppt/slideLayouts/slideLayout36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Rubrikbild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1CDA0AD-544A-4A27-9AD7-13E4DD9EFCBE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242060" y="4835889"/>
            <a:ext cx="7802880" cy="4308111"/>
          </a:xfrm>
        </p:spPr>
        <p:txBody>
          <a:bodyPr lIns="0" tIns="0" rIns="0" bIns="0" anchor="ctr" anchorCtr="0">
            <a:noAutofit/>
          </a:bodyPr>
          <a:lstStyle>
            <a:lvl1pPr algn="l">
              <a:lnSpc>
                <a:spcPct val="100000"/>
              </a:lnSpc>
              <a:defRPr sz="9100" baseline="0"/>
            </a:lvl1pPr>
          </a:lstStyle>
          <a:p>
            <a:r>
              <a:rPr lang="fr-FR" dirty="0" err="1"/>
              <a:t>Rubrik</a:t>
            </a:r>
            <a:r>
              <a:rPr lang="fr-FR" dirty="0"/>
              <a:t> 0/</a:t>
            </a:r>
            <a:br>
              <a:rPr lang="fr-FR" dirty="0"/>
            </a:br>
            <a:r>
              <a:rPr lang="fr-FR" dirty="0"/>
              <a:t>Lorem ipsum </a:t>
            </a:r>
            <a:r>
              <a:rPr lang="fr-FR" dirty="0" err="1"/>
              <a:t>Poris</a:t>
            </a:r>
            <a:r>
              <a:rPr lang="fr-FR" dirty="0"/>
              <a:t> a qui.</a:t>
            </a:r>
            <a:endParaRPr lang="sv-SE" dirty="0"/>
          </a:p>
        </p:txBody>
      </p:sp>
      <p:sp>
        <p:nvSpPr>
          <p:cNvPr id="11" name="Platshållare för sidfot 17">
            <a:extLst>
              <a:ext uri="{FF2B5EF4-FFF2-40B4-BE49-F238E27FC236}">
                <a16:creationId xmlns:a16="http://schemas.microsoft.com/office/drawing/2014/main" id="{641E6FA2-15E4-4A8F-A473-EE10477A3E6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90525" y="17314332"/>
            <a:ext cx="5842635" cy="645055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sz="1800" b="1">
                <a:solidFill>
                  <a:schemeClr val="tx1"/>
                </a:solidFill>
                <a:latin typeface="+mn-lt"/>
              </a:defRPr>
            </a:lvl1pPr>
          </a:lstStyle>
          <a:p>
            <a:r>
              <a:rPr lang="sv-SE" dirty="0"/>
              <a:t>goteborg.se</a:t>
            </a:r>
          </a:p>
        </p:txBody>
      </p:sp>
    </p:spTree>
    <p:extLst>
      <p:ext uri="{BB962C8B-B14F-4D97-AF65-F5344CB8AC3E}">
        <p14:creationId xmlns:p14="http://schemas.microsoft.com/office/powerpoint/2010/main" val="3821051676"/>
      </p:ext>
    </p:extLst>
  </p:cSld>
  <p:clrMapOvr>
    <a:masterClrMapping/>
  </p:clrMapOvr>
  <p:hf sldNum="0" hdr="0" dt="0"/>
</p:sldLayout>
</file>

<file path=ppt/slideLayouts/slideLayout37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Rubrikbild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1CDA0AD-544A-4A27-9AD7-13E4DD9EFCBE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678219" y="3922082"/>
            <a:ext cx="6930562" cy="7802558"/>
          </a:xfrm>
        </p:spPr>
        <p:txBody>
          <a:bodyPr lIns="0" tIns="0" rIns="0" bIns="0" anchor="ctr" anchorCtr="0">
            <a:normAutofit/>
          </a:bodyPr>
          <a:lstStyle>
            <a:lvl1pPr algn="l">
              <a:lnSpc>
                <a:spcPct val="95000"/>
              </a:lnSpc>
              <a:defRPr sz="4600" spc="-56" baseline="0"/>
            </a:lvl1pPr>
          </a:lstStyle>
          <a:p>
            <a:r>
              <a:rPr lang="fr-FR" dirty="0" err="1"/>
              <a:t>Rubrik</a:t>
            </a:r>
            <a:r>
              <a:rPr lang="fr-FR" dirty="0"/>
              <a:t> 2/ Lorem ipsum </a:t>
            </a:r>
            <a:br>
              <a:rPr lang="fr-FR" dirty="0"/>
            </a:br>
            <a:r>
              <a:rPr lang="fr-FR" dirty="0" err="1"/>
              <a:t>Poris</a:t>
            </a:r>
            <a:r>
              <a:rPr lang="fr-FR" dirty="0"/>
              <a:t> a qui </a:t>
            </a:r>
            <a:r>
              <a:rPr lang="fr-FR" dirty="0" err="1"/>
              <a:t>enis</a:t>
            </a:r>
            <a:r>
              <a:rPr lang="fr-FR" dirty="0"/>
              <a:t> </a:t>
            </a:r>
            <a:r>
              <a:rPr lang="fr-FR" dirty="0" err="1"/>
              <a:t>aut</a:t>
            </a:r>
            <a:r>
              <a:rPr lang="fr-FR" dirty="0"/>
              <a:t> est, </a:t>
            </a:r>
            <a:r>
              <a:rPr lang="fr-FR" dirty="0" err="1"/>
              <a:t>nihillu</a:t>
            </a:r>
            <a:r>
              <a:rPr lang="fr-FR" dirty="0"/>
              <a:t> </a:t>
            </a:r>
            <a:r>
              <a:rPr lang="fr-FR" dirty="0" err="1"/>
              <a:t>ptatibusae</a:t>
            </a:r>
            <a:r>
              <a:rPr lang="fr-FR" dirty="0"/>
              <a:t>.</a:t>
            </a:r>
            <a:endParaRPr lang="sv-SE" dirty="0"/>
          </a:p>
        </p:txBody>
      </p:sp>
      <p:sp>
        <p:nvSpPr>
          <p:cNvPr id="6" name="Platshållare för sidfot 17">
            <a:extLst>
              <a:ext uri="{FF2B5EF4-FFF2-40B4-BE49-F238E27FC236}">
                <a16:creationId xmlns:a16="http://schemas.microsoft.com/office/drawing/2014/main" id="{766290C5-E290-4DAB-8AF3-5E756DEE7FC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90525" y="17314332"/>
            <a:ext cx="5842635" cy="645055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sz="1800" b="1">
                <a:solidFill>
                  <a:schemeClr val="tx1"/>
                </a:solidFill>
                <a:latin typeface="+mn-lt"/>
              </a:defRPr>
            </a:lvl1pPr>
          </a:lstStyle>
          <a:p>
            <a:r>
              <a:rPr lang="sv-SE" dirty="0"/>
              <a:t>goteborg.se</a:t>
            </a:r>
          </a:p>
        </p:txBody>
      </p:sp>
    </p:spTree>
    <p:extLst>
      <p:ext uri="{BB962C8B-B14F-4D97-AF65-F5344CB8AC3E}">
        <p14:creationId xmlns:p14="http://schemas.microsoft.com/office/powerpoint/2010/main" val="1410557805"/>
      </p:ext>
    </p:extLst>
  </p:cSld>
  <p:clrMapOvr>
    <a:masterClrMapping/>
  </p:clrMapOvr>
</p:sldLayout>
</file>

<file path=ppt/slideLayouts/slideLayout38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1CDA0AD-544A-4A27-9AD7-13E4DD9EFCBE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956014" y="3922082"/>
            <a:ext cx="6374972" cy="2742878"/>
          </a:xfrm>
        </p:spPr>
        <p:txBody>
          <a:bodyPr lIns="0" tIns="0" rIns="0" bIns="0" anchor="ctr" anchorCtr="0">
            <a:normAutofit/>
          </a:bodyPr>
          <a:lstStyle>
            <a:lvl1pPr algn="l">
              <a:lnSpc>
                <a:spcPct val="95000"/>
              </a:lnSpc>
              <a:defRPr sz="4600" spc="-56" baseline="0"/>
            </a:lvl1pPr>
          </a:lstStyle>
          <a:p>
            <a:r>
              <a:rPr lang="fr-FR" dirty="0" err="1"/>
              <a:t>Rubrik</a:t>
            </a:r>
            <a:r>
              <a:rPr lang="fr-FR" dirty="0"/>
              <a:t> 2/ Lorem ipsum </a:t>
            </a:r>
            <a:br>
              <a:rPr lang="fr-FR" dirty="0"/>
            </a:br>
            <a:r>
              <a:rPr lang="fr-FR" dirty="0" err="1"/>
              <a:t>Poris</a:t>
            </a:r>
            <a:r>
              <a:rPr lang="fr-FR" dirty="0"/>
              <a:t> a qui </a:t>
            </a:r>
            <a:r>
              <a:rPr lang="fr-FR" dirty="0" err="1"/>
              <a:t>enis</a:t>
            </a:r>
            <a:r>
              <a:rPr lang="fr-FR" dirty="0"/>
              <a:t> </a:t>
            </a:r>
            <a:r>
              <a:rPr lang="fr-FR" dirty="0" err="1"/>
              <a:t>aut</a:t>
            </a:r>
            <a:r>
              <a:rPr lang="fr-FR" dirty="0"/>
              <a:t> est, </a:t>
            </a:r>
            <a:r>
              <a:rPr lang="fr-FR" dirty="0" err="1"/>
              <a:t>nihillu</a:t>
            </a:r>
            <a:r>
              <a:rPr lang="fr-FR" dirty="0"/>
              <a:t> </a:t>
            </a:r>
            <a:r>
              <a:rPr lang="fr-FR" dirty="0" err="1"/>
              <a:t>ptatibusae</a:t>
            </a:r>
            <a:r>
              <a:rPr lang="fr-FR" dirty="0"/>
              <a:t>.</a:t>
            </a:r>
            <a:endParaRPr lang="sv-SE" dirty="0"/>
          </a:p>
        </p:txBody>
      </p:sp>
      <p:sp>
        <p:nvSpPr>
          <p:cNvPr id="6" name="Platshållare för sidfot 17">
            <a:extLst>
              <a:ext uri="{FF2B5EF4-FFF2-40B4-BE49-F238E27FC236}">
                <a16:creationId xmlns:a16="http://schemas.microsoft.com/office/drawing/2014/main" id="{766290C5-E290-4DAB-8AF3-5E756DEE7FC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90525" y="17314332"/>
            <a:ext cx="5842635" cy="645055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sz="1800" b="1">
                <a:solidFill>
                  <a:schemeClr val="tx1"/>
                </a:solidFill>
                <a:latin typeface="+mn-lt"/>
              </a:defRPr>
            </a:lvl1pPr>
          </a:lstStyle>
          <a:p>
            <a:r>
              <a:rPr lang="sv-SE" dirty="0"/>
              <a:t>goteborg.se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1889DE51-7F8D-4659-A0E1-7AA89ABA9EB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955801" y="7193280"/>
            <a:ext cx="6375398" cy="8534400"/>
          </a:xfrm>
        </p:spPr>
        <p:txBody>
          <a:bodyPr/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</p:spTree>
    <p:extLst>
      <p:ext uri="{BB962C8B-B14F-4D97-AF65-F5344CB8AC3E}">
        <p14:creationId xmlns:p14="http://schemas.microsoft.com/office/powerpoint/2010/main" val="2432261101"/>
      </p:ext>
    </p:extLst>
  </p:cSld>
  <p:clrMapOvr>
    <a:masterClrMapping/>
  </p:clrMapOvr>
</p:sldLayout>
</file>

<file path=ppt/slideLayouts/slideLayout39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Schema/matsed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Platshållare för sidfot 3">
            <a:extLst>
              <a:ext uri="{FF2B5EF4-FFF2-40B4-BE49-F238E27FC236}">
                <a16:creationId xmlns:a16="http://schemas.microsoft.com/office/drawing/2014/main" id="{D7B04D3E-5FC4-4B43-9F7F-AD0BE59B014E}"/>
              </a:ext>
            </a:extLst>
          </p:cNvPr>
          <p:cNvSpPr>
            <a:spLocks noGrp="1"/>
          </p:cNvSpPr>
          <p:nvPr>
            <p:ph type="ftr" sz="quarter" idx="29"/>
          </p:nvPr>
        </p:nvSpPr>
        <p:spPr>
          <a:xfrm>
            <a:off x="390525" y="17314332"/>
            <a:ext cx="5842635" cy="645055"/>
          </a:xfrm>
        </p:spPr>
        <p:txBody>
          <a:bodyPr/>
          <a:lstStyle/>
          <a:p>
            <a:endParaRPr lang="sv-SE" dirty="0"/>
          </a:p>
        </p:txBody>
      </p:sp>
      <p:sp>
        <p:nvSpPr>
          <p:cNvPr id="27" name="Rubrik 1">
            <a:extLst>
              <a:ext uri="{FF2B5EF4-FFF2-40B4-BE49-F238E27FC236}">
                <a16:creationId xmlns:a16="http://schemas.microsoft.com/office/drawing/2014/main" id="{9D59E1D7-4CC1-4FA0-B282-0AEF3D5EA4E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90525" y="1525403"/>
            <a:ext cx="9505950" cy="645055"/>
          </a:xfrm>
        </p:spPr>
        <p:txBody>
          <a:bodyPr lIns="0" tIns="0" rIns="0" bIns="0" anchor="t" anchorCtr="0">
            <a:noAutofit/>
          </a:bodyPr>
          <a:lstStyle>
            <a:lvl1pPr algn="ctr">
              <a:defRPr sz="5500"/>
            </a:lvl1pPr>
          </a:lstStyle>
          <a:p>
            <a:r>
              <a:rPr lang="sv-SE" dirty="0"/>
              <a:t>Namn på verksamhet</a:t>
            </a:r>
          </a:p>
        </p:txBody>
      </p:sp>
      <p:sp>
        <p:nvSpPr>
          <p:cNvPr id="28" name="Platshållare för text 6">
            <a:extLst>
              <a:ext uri="{FF2B5EF4-FFF2-40B4-BE49-F238E27FC236}">
                <a16:creationId xmlns:a16="http://schemas.microsoft.com/office/drawing/2014/main" id="{9FEE7E44-5524-4A70-A26A-10AFE05FF71B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0525" y="2405179"/>
            <a:ext cx="9505950" cy="645056"/>
          </a:xfrm>
        </p:spPr>
        <p:txBody>
          <a:bodyPr>
            <a:normAutofit/>
          </a:bodyPr>
          <a:lstStyle>
            <a:lvl1pPr algn="ctr">
              <a:defRPr sz="3600"/>
            </a:lvl1pPr>
          </a:lstStyle>
          <a:p>
            <a:pPr lvl="0"/>
            <a:r>
              <a:rPr lang="sv-SE" dirty="0"/>
              <a:t>Händer i </a:t>
            </a:r>
            <a:r>
              <a:rPr lang="sv-SE" dirty="0" err="1"/>
              <a:t>xxMånad</a:t>
            </a:r>
            <a:endParaRPr lang="sv-SE" dirty="0"/>
          </a:p>
        </p:txBody>
      </p:sp>
      <p:sp>
        <p:nvSpPr>
          <p:cNvPr id="2" name="Platshållare för text 10">
            <a:extLst>
              <a:ext uri="{FF2B5EF4-FFF2-40B4-BE49-F238E27FC236}">
                <a16:creationId xmlns:a16="http://schemas.microsoft.com/office/drawing/2014/main" id="{5928A16F-5A71-C482-2EAD-2D298EDE2F9B}"/>
              </a:ext>
            </a:extLst>
          </p:cNvPr>
          <p:cNvSpPr>
            <a:spLocks noGrp="1"/>
          </p:cNvSpPr>
          <p:nvPr>
            <p:ph type="body" sz="quarter" idx="49" hasCustomPrompt="1"/>
          </p:nvPr>
        </p:nvSpPr>
        <p:spPr>
          <a:xfrm>
            <a:off x="962422" y="3818245"/>
            <a:ext cx="1953133" cy="1446212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54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X/X</a:t>
            </a:r>
          </a:p>
        </p:txBody>
      </p:sp>
      <p:sp>
        <p:nvSpPr>
          <p:cNvPr id="3" name="Platshållare för text 20">
            <a:extLst>
              <a:ext uri="{FF2B5EF4-FFF2-40B4-BE49-F238E27FC236}">
                <a16:creationId xmlns:a16="http://schemas.microsoft.com/office/drawing/2014/main" id="{D750489E-31BE-8C63-525B-205E50958F70}"/>
              </a:ext>
            </a:extLst>
          </p:cNvPr>
          <p:cNvSpPr>
            <a:spLocks noGrp="1"/>
          </p:cNvSpPr>
          <p:nvPr>
            <p:ph type="body" sz="quarter" idx="50" hasCustomPrompt="1"/>
          </p:nvPr>
        </p:nvSpPr>
        <p:spPr>
          <a:xfrm>
            <a:off x="3220529" y="3818245"/>
            <a:ext cx="4120071" cy="1446212"/>
          </a:xfrm>
        </p:spPr>
        <p:txBody>
          <a:bodyPr>
            <a:normAutofit/>
          </a:bodyPr>
          <a:lstStyle>
            <a:lvl1pPr>
              <a:spcBef>
                <a:spcPts val="600"/>
              </a:spcBef>
              <a:spcAft>
                <a:spcPts val="200"/>
              </a:spcAft>
              <a:defRPr sz="2900" b="1">
                <a:latin typeface="+mj-lt"/>
              </a:defRPr>
            </a:lvl1pPr>
            <a:lvl2pPr>
              <a:lnSpc>
                <a:spcPct val="100000"/>
              </a:lnSpc>
              <a:spcBef>
                <a:spcPts val="100"/>
              </a:spcBef>
              <a:defRPr sz="2900">
                <a:latin typeface="+mn-lt"/>
              </a:defRPr>
            </a:lvl2pPr>
            <a:lvl3pPr>
              <a:lnSpc>
                <a:spcPct val="100000"/>
              </a:lnSpc>
              <a:defRPr sz="2000"/>
            </a:lvl3pPr>
            <a:lvl4pPr>
              <a:lnSpc>
                <a:spcPct val="100000"/>
              </a:lnSpc>
              <a:defRPr sz="2000">
                <a:latin typeface="+mn-lt"/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2000"/>
            </a:lvl5pPr>
          </a:lstStyle>
          <a:p>
            <a:pPr lvl="0"/>
            <a:r>
              <a:rPr lang="sv-SE" dirty="0"/>
              <a:t>Evenemangsrubrik</a:t>
            </a:r>
          </a:p>
          <a:p>
            <a:pPr lvl="1"/>
            <a:r>
              <a:rPr lang="sv-SE" dirty="0"/>
              <a:t>Plats, rum, våning</a:t>
            </a:r>
          </a:p>
          <a:p>
            <a:pPr lvl="1"/>
            <a:r>
              <a:rPr lang="sv-SE" dirty="0"/>
              <a:t>Kl. 14.00</a:t>
            </a:r>
          </a:p>
        </p:txBody>
      </p:sp>
      <p:sp>
        <p:nvSpPr>
          <p:cNvPr id="4" name="Platshållare för text 10">
            <a:extLst>
              <a:ext uri="{FF2B5EF4-FFF2-40B4-BE49-F238E27FC236}">
                <a16:creationId xmlns:a16="http://schemas.microsoft.com/office/drawing/2014/main" id="{5F7F3BFB-734C-AE01-08E4-CF7421120ADB}"/>
              </a:ext>
            </a:extLst>
          </p:cNvPr>
          <p:cNvSpPr>
            <a:spLocks noGrp="1"/>
          </p:cNvSpPr>
          <p:nvPr>
            <p:ph type="body" sz="quarter" idx="51" hasCustomPrompt="1"/>
          </p:nvPr>
        </p:nvSpPr>
        <p:spPr>
          <a:xfrm>
            <a:off x="7551440" y="3818245"/>
            <a:ext cx="2127150" cy="1446212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38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00.00</a:t>
            </a:r>
          </a:p>
        </p:txBody>
      </p:sp>
      <p:sp>
        <p:nvSpPr>
          <p:cNvPr id="5" name="Platshållare för text 10">
            <a:extLst>
              <a:ext uri="{FF2B5EF4-FFF2-40B4-BE49-F238E27FC236}">
                <a16:creationId xmlns:a16="http://schemas.microsoft.com/office/drawing/2014/main" id="{0A9A0A52-8C35-7982-AE7B-A0CFE2014868}"/>
              </a:ext>
            </a:extLst>
          </p:cNvPr>
          <p:cNvSpPr>
            <a:spLocks noGrp="1"/>
          </p:cNvSpPr>
          <p:nvPr>
            <p:ph type="body" sz="quarter" idx="52" hasCustomPrompt="1"/>
          </p:nvPr>
        </p:nvSpPr>
        <p:spPr>
          <a:xfrm>
            <a:off x="962422" y="5803926"/>
            <a:ext cx="1953133" cy="1446212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54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X/X</a:t>
            </a:r>
          </a:p>
        </p:txBody>
      </p:sp>
      <p:sp>
        <p:nvSpPr>
          <p:cNvPr id="6" name="Platshållare för text 20">
            <a:extLst>
              <a:ext uri="{FF2B5EF4-FFF2-40B4-BE49-F238E27FC236}">
                <a16:creationId xmlns:a16="http://schemas.microsoft.com/office/drawing/2014/main" id="{2D9ACA94-EF26-D6FA-E56E-A48A8FCD3AF0}"/>
              </a:ext>
            </a:extLst>
          </p:cNvPr>
          <p:cNvSpPr>
            <a:spLocks noGrp="1"/>
          </p:cNvSpPr>
          <p:nvPr>
            <p:ph type="body" sz="quarter" idx="53" hasCustomPrompt="1"/>
          </p:nvPr>
        </p:nvSpPr>
        <p:spPr>
          <a:xfrm>
            <a:off x="3220529" y="5803926"/>
            <a:ext cx="4120071" cy="1446212"/>
          </a:xfrm>
        </p:spPr>
        <p:txBody>
          <a:bodyPr>
            <a:normAutofit/>
          </a:bodyPr>
          <a:lstStyle>
            <a:lvl1pPr>
              <a:spcBef>
                <a:spcPts val="600"/>
              </a:spcBef>
              <a:spcAft>
                <a:spcPts val="200"/>
              </a:spcAft>
              <a:defRPr sz="2900" b="1">
                <a:latin typeface="+mj-lt"/>
              </a:defRPr>
            </a:lvl1pPr>
            <a:lvl2pPr>
              <a:lnSpc>
                <a:spcPct val="100000"/>
              </a:lnSpc>
              <a:spcBef>
                <a:spcPts val="100"/>
              </a:spcBef>
              <a:defRPr sz="2900">
                <a:latin typeface="+mn-lt"/>
              </a:defRPr>
            </a:lvl2pPr>
            <a:lvl3pPr>
              <a:lnSpc>
                <a:spcPct val="100000"/>
              </a:lnSpc>
              <a:defRPr sz="2000"/>
            </a:lvl3pPr>
            <a:lvl4pPr>
              <a:lnSpc>
                <a:spcPct val="100000"/>
              </a:lnSpc>
              <a:defRPr sz="2000">
                <a:latin typeface="+mn-lt"/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2000"/>
            </a:lvl5pPr>
          </a:lstStyle>
          <a:p>
            <a:pPr lvl="0"/>
            <a:r>
              <a:rPr lang="sv-SE" dirty="0"/>
              <a:t>Evenemangsrubrik</a:t>
            </a:r>
          </a:p>
          <a:p>
            <a:pPr lvl="1"/>
            <a:r>
              <a:rPr lang="sv-SE" dirty="0"/>
              <a:t>Plats, rum, våning</a:t>
            </a:r>
          </a:p>
          <a:p>
            <a:pPr lvl="1"/>
            <a:r>
              <a:rPr lang="sv-SE" dirty="0"/>
              <a:t>Kl. 14.00</a:t>
            </a:r>
          </a:p>
        </p:txBody>
      </p:sp>
      <p:sp>
        <p:nvSpPr>
          <p:cNvPr id="7" name="Platshållare för text 10">
            <a:extLst>
              <a:ext uri="{FF2B5EF4-FFF2-40B4-BE49-F238E27FC236}">
                <a16:creationId xmlns:a16="http://schemas.microsoft.com/office/drawing/2014/main" id="{20AC1FD6-F199-F50B-CFF6-4318A9F4406E}"/>
              </a:ext>
            </a:extLst>
          </p:cNvPr>
          <p:cNvSpPr>
            <a:spLocks noGrp="1"/>
          </p:cNvSpPr>
          <p:nvPr>
            <p:ph type="body" sz="quarter" idx="54" hasCustomPrompt="1"/>
          </p:nvPr>
        </p:nvSpPr>
        <p:spPr>
          <a:xfrm>
            <a:off x="7551440" y="5803926"/>
            <a:ext cx="2127150" cy="1446212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38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00.00</a:t>
            </a:r>
          </a:p>
        </p:txBody>
      </p:sp>
      <p:sp>
        <p:nvSpPr>
          <p:cNvPr id="8" name="Platshållare för text 10">
            <a:extLst>
              <a:ext uri="{FF2B5EF4-FFF2-40B4-BE49-F238E27FC236}">
                <a16:creationId xmlns:a16="http://schemas.microsoft.com/office/drawing/2014/main" id="{67EDB7CE-5E1C-E831-FA76-8D4914B35511}"/>
              </a:ext>
            </a:extLst>
          </p:cNvPr>
          <p:cNvSpPr>
            <a:spLocks noGrp="1"/>
          </p:cNvSpPr>
          <p:nvPr>
            <p:ph type="body" sz="quarter" idx="55" hasCustomPrompt="1"/>
          </p:nvPr>
        </p:nvSpPr>
        <p:spPr>
          <a:xfrm>
            <a:off x="962422" y="7789607"/>
            <a:ext cx="1953133" cy="1446212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54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X/X</a:t>
            </a:r>
          </a:p>
        </p:txBody>
      </p:sp>
      <p:sp>
        <p:nvSpPr>
          <p:cNvPr id="9" name="Platshållare för text 20">
            <a:extLst>
              <a:ext uri="{FF2B5EF4-FFF2-40B4-BE49-F238E27FC236}">
                <a16:creationId xmlns:a16="http://schemas.microsoft.com/office/drawing/2014/main" id="{8E6054F1-923B-2E85-FB25-7C75E1C33974}"/>
              </a:ext>
            </a:extLst>
          </p:cNvPr>
          <p:cNvSpPr>
            <a:spLocks noGrp="1"/>
          </p:cNvSpPr>
          <p:nvPr>
            <p:ph type="body" sz="quarter" idx="56" hasCustomPrompt="1"/>
          </p:nvPr>
        </p:nvSpPr>
        <p:spPr>
          <a:xfrm>
            <a:off x="3220529" y="7789607"/>
            <a:ext cx="4120071" cy="1446212"/>
          </a:xfrm>
        </p:spPr>
        <p:txBody>
          <a:bodyPr>
            <a:normAutofit/>
          </a:bodyPr>
          <a:lstStyle>
            <a:lvl1pPr>
              <a:spcBef>
                <a:spcPts val="600"/>
              </a:spcBef>
              <a:spcAft>
                <a:spcPts val="200"/>
              </a:spcAft>
              <a:defRPr sz="2900" b="1">
                <a:latin typeface="+mj-lt"/>
              </a:defRPr>
            </a:lvl1pPr>
            <a:lvl2pPr>
              <a:lnSpc>
                <a:spcPct val="100000"/>
              </a:lnSpc>
              <a:spcBef>
                <a:spcPts val="100"/>
              </a:spcBef>
              <a:defRPr sz="2900">
                <a:latin typeface="+mn-lt"/>
              </a:defRPr>
            </a:lvl2pPr>
            <a:lvl3pPr>
              <a:lnSpc>
                <a:spcPct val="100000"/>
              </a:lnSpc>
              <a:defRPr sz="2000"/>
            </a:lvl3pPr>
            <a:lvl4pPr>
              <a:lnSpc>
                <a:spcPct val="100000"/>
              </a:lnSpc>
              <a:defRPr sz="2000">
                <a:latin typeface="+mn-lt"/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2000"/>
            </a:lvl5pPr>
          </a:lstStyle>
          <a:p>
            <a:pPr lvl="0"/>
            <a:r>
              <a:rPr lang="sv-SE" dirty="0"/>
              <a:t>Evenemangsrubrik</a:t>
            </a:r>
          </a:p>
          <a:p>
            <a:pPr lvl="1"/>
            <a:r>
              <a:rPr lang="sv-SE" dirty="0"/>
              <a:t>Plats, rum, våning</a:t>
            </a:r>
          </a:p>
          <a:p>
            <a:pPr lvl="1"/>
            <a:r>
              <a:rPr lang="sv-SE" dirty="0"/>
              <a:t>Kl. 14.00</a:t>
            </a:r>
          </a:p>
        </p:txBody>
      </p:sp>
      <p:sp>
        <p:nvSpPr>
          <p:cNvPr id="10" name="Platshållare för text 10">
            <a:extLst>
              <a:ext uri="{FF2B5EF4-FFF2-40B4-BE49-F238E27FC236}">
                <a16:creationId xmlns:a16="http://schemas.microsoft.com/office/drawing/2014/main" id="{5666D2AF-7771-C925-0F3F-20F1A0B41094}"/>
              </a:ext>
            </a:extLst>
          </p:cNvPr>
          <p:cNvSpPr>
            <a:spLocks noGrp="1"/>
          </p:cNvSpPr>
          <p:nvPr>
            <p:ph type="body" sz="quarter" idx="57" hasCustomPrompt="1"/>
          </p:nvPr>
        </p:nvSpPr>
        <p:spPr>
          <a:xfrm>
            <a:off x="7551440" y="7789607"/>
            <a:ext cx="2127150" cy="1446212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38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00.00</a:t>
            </a:r>
          </a:p>
        </p:txBody>
      </p:sp>
      <p:sp>
        <p:nvSpPr>
          <p:cNvPr id="12" name="Platshållare för text 10">
            <a:extLst>
              <a:ext uri="{FF2B5EF4-FFF2-40B4-BE49-F238E27FC236}">
                <a16:creationId xmlns:a16="http://schemas.microsoft.com/office/drawing/2014/main" id="{2437160E-8D70-B5B9-EBA0-D1C2BC2CE877}"/>
              </a:ext>
            </a:extLst>
          </p:cNvPr>
          <p:cNvSpPr>
            <a:spLocks noGrp="1"/>
          </p:cNvSpPr>
          <p:nvPr>
            <p:ph type="body" sz="quarter" idx="58" hasCustomPrompt="1"/>
          </p:nvPr>
        </p:nvSpPr>
        <p:spPr>
          <a:xfrm>
            <a:off x="962422" y="9775288"/>
            <a:ext cx="1953133" cy="1446212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54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X/X</a:t>
            </a:r>
          </a:p>
        </p:txBody>
      </p:sp>
      <p:sp>
        <p:nvSpPr>
          <p:cNvPr id="13" name="Platshållare för text 20">
            <a:extLst>
              <a:ext uri="{FF2B5EF4-FFF2-40B4-BE49-F238E27FC236}">
                <a16:creationId xmlns:a16="http://schemas.microsoft.com/office/drawing/2014/main" id="{6E493699-6833-DF27-96AC-74735F56A89B}"/>
              </a:ext>
            </a:extLst>
          </p:cNvPr>
          <p:cNvSpPr>
            <a:spLocks noGrp="1"/>
          </p:cNvSpPr>
          <p:nvPr>
            <p:ph type="body" sz="quarter" idx="59" hasCustomPrompt="1"/>
          </p:nvPr>
        </p:nvSpPr>
        <p:spPr>
          <a:xfrm>
            <a:off x="3220529" y="9775288"/>
            <a:ext cx="4120071" cy="1446212"/>
          </a:xfrm>
        </p:spPr>
        <p:txBody>
          <a:bodyPr>
            <a:normAutofit/>
          </a:bodyPr>
          <a:lstStyle>
            <a:lvl1pPr>
              <a:spcBef>
                <a:spcPts val="600"/>
              </a:spcBef>
              <a:spcAft>
                <a:spcPts val="200"/>
              </a:spcAft>
              <a:defRPr sz="2900" b="1">
                <a:latin typeface="+mj-lt"/>
              </a:defRPr>
            </a:lvl1pPr>
            <a:lvl2pPr>
              <a:lnSpc>
                <a:spcPct val="100000"/>
              </a:lnSpc>
              <a:spcBef>
                <a:spcPts val="100"/>
              </a:spcBef>
              <a:defRPr sz="2900">
                <a:latin typeface="+mn-lt"/>
              </a:defRPr>
            </a:lvl2pPr>
            <a:lvl3pPr>
              <a:lnSpc>
                <a:spcPct val="100000"/>
              </a:lnSpc>
              <a:defRPr sz="2000"/>
            </a:lvl3pPr>
            <a:lvl4pPr>
              <a:lnSpc>
                <a:spcPct val="100000"/>
              </a:lnSpc>
              <a:defRPr sz="2000">
                <a:latin typeface="+mn-lt"/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2000"/>
            </a:lvl5pPr>
          </a:lstStyle>
          <a:p>
            <a:pPr lvl="0"/>
            <a:r>
              <a:rPr lang="sv-SE" dirty="0"/>
              <a:t>Evenemangsrubrik</a:t>
            </a:r>
          </a:p>
          <a:p>
            <a:pPr lvl="1"/>
            <a:r>
              <a:rPr lang="sv-SE" dirty="0"/>
              <a:t>Plats, rum, våning</a:t>
            </a:r>
          </a:p>
          <a:p>
            <a:pPr lvl="1"/>
            <a:r>
              <a:rPr lang="sv-SE" dirty="0"/>
              <a:t>Kl. 14.00</a:t>
            </a:r>
          </a:p>
        </p:txBody>
      </p:sp>
      <p:sp>
        <p:nvSpPr>
          <p:cNvPr id="14" name="Platshållare för text 10">
            <a:extLst>
              <a:ext uri="{FF2B5EF4-FFF2-40B4-BE49-F238E27FC236}">
                <a16:creationId xmlns:a16="http://schemas.microsoft.com/office/drawing/2014/main" id="{2749FD2E-EE21-3191-F3D7-E005A3ACDE89}"/>
              </a:ext>
            </a:extLst>
          </p:cNvPr>
          <p:cNvSpPr>
            <a:spLocks noGrp="1"/>
          </p:cNvSpPr>
          <p:nvPr>
            <p:ph type="body" sz="quarter" idx="60" hasCustomPrompt="1"/>
          </p:nvPr>
        </p:nvSpPr>
        <p:spPr>
          <a:xfrm>
            <a:off x="7551440" y="9775288"/>
            <a:ext cx="2127150" cy="1446212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38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00.00</a:t>
            </a:r>
          </a:p>
        </p:txBody>
      </p:sp>
      <p:sp>
        <p:nvSpPr>
          <p:cNvPr id="15" name="Platshållare för text 10">
            <a:extLst>
              <a:ext uri="{FF2B5EF4-FFF2-40B4-BE49-F238E27FC236}">
                <a16:creationId xmlns:a16="http://schemas.microsoft.com/office/drawing/2014/main" id="{469C8DE8-EE8E-D17F-33F3-D8DF5AA7BF9F}"/>
              </a:ext>
            </a:extLst>
          </p:cNvPr>
          <p:cNvSpPr>
            <a:spLocks noGrp="1"/>
          </p:cNvSpPr>
          <p:nvPr>
            <p:ph type="body" sz="quarter" idx="61" hasCustomPrompt="1"/>
          </p:nvPr>
        </p:nvSpPr>
        <p:spPr>
          <a:xfrm>
            <a:off x="962422" y="11760969"/>
            <a:ext cx="1953133" cy="1446212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54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X/X</a:t>
            </a:r>
          </a:p>
        </p:txBody>
      </p:sp>
      <p:sp>
        <p:nvSpPr>
          <p:cNvPr id="16" name="Platshållare för text 20">
            <a:extLst>
              <a:ext uri="{FF2B5EF4-FFF2-40B4-BE49-F238E27FC236}">
                <a16:creationId xmlns:a16="http://schemas.microsoft.com/office/drawing/2014/main" id="{298E9F3A-D51C-8F44-D131-977CD37715F6}"/>
              </a:ext>
            </a:extLst>
          </p:cNvPr>
          <p:cNvSpPr>
            <a:spLocks noGrp="1"/>
          </p:cNvSpPr>
          <p:nvPr>
            <p:ph type="body" sz="quarter" idx="62" hasCustomPrompt="1"/>
          </p:nvPr>
        </p:nvSpPr>
        <p:spPr>
          <a:xfrm>
            <a:off x="3220529" y="11760969"/>
            <a:ext cx="4120071" cy="1446212"/>
          </a:xfrm>
        </p:spPr>
        <p:txBody>
          <a:bodyPr>
            <a:normAutofit/>
          </a:bodyPr>
          <a:lstStyle>
            <a:lvl1pPr>
              <a:spcBef>
                <a:spcPts val="600"/>
              </a:spcBef>
              <a:spcAft>
                <a:spcPts val="200"/>
              </a:spcAft>
              <a:defRPr sz="2900" b="1">
                <a:latin typeface="+mj-lt"/>
              </a:defRPr>
            </a:lvl1pPr>
            <a:lvl2pPr>
              <a:lnSpc>
                <a:spcPct val="100000"/>
              </a:lnSpc>
              <a:spcBef>
                <a:spcPts val="100"/>
              </a:spcBef>
              <a:defRPr sz="2900">
                <a:latin typeface="+mn-lt"/>
              </a:defRPr>
            </a:lvl2pPr>
            <a:lvl3pPr>
              <a:lnSpc>
                <a:spcPct val="100000"/>
              </a:lnSpc>
              <a:defRPr sz="2000"/>
            </a:lvl3pPr>
            <a:lvl4pPr>
              <a:lnSpc>
                <a:spcPct val="100000"/>
              </a:lnSpc>
              <a:defRPr sz="2000">
                <a:latin typeface="+mn-lt"/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2000"/>
            </a:lvl5pPr>
          </a:lstStyle>
          <a:p>
            <a:pPr lvl="0"/>
            <a:r>
              <a:rPr lang="sv-SE" dirty="0"/>
              <a:t>Evenemangsrubrik</a:t>
            </a:r>
          </a:p>
          <a:p>
            <a:pPr lvl="1"/>
            <a:r>
              <a:rPr lang="sv-SE" dirty="0"/>
              <a:t>Plats, rum, våning</a:t>
            </a:r>
          </a:p>
          <a:p>
            <a:pPr lvl="1"/>
            <a:r>
              <a:rPr lang="sv-SE" dirty="0"/>
              <a:t>Kl. 14.00</a:t>
            </a:r>
          </a:p>
        </p:txBody>
      </p:sp>
      <p:sp>
        <p:nvSpPr>
          <p:cNvPr id="17" name="Platshållare för text 10">
            <a:extLst>
              <a:ext uri="{FF2B5EF4-FFF2-40B4-BE49-F238E27FC236}">
                <a16:creationId xmlns:a16="http://schemas.microsoft.com/office/drawing/2014/main" id="{1A09BC35-80AE-E36C-5FAF-A008F6C9CFAC}"/>
              </a:ext>
            </a:extLst>
          </p:cNvPr>
          <p:cNvSpPr>
            <a:spLocks noGrp="1"/>
          </p:cNvSpPr>
          <p:nvPr>
            <p:ph type="body" sz="quarter" idx="63" hasCustomPrompt="1"/>
          </p:nvPr>
        </p:nvSpPr>
        <p:spPr>
          <a:xfrm>
            <a:off x="7551440" y="11760969"/>
            <a:ext cx="2127150" cy="1446212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38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00.00</a:t>
            </a:r>
          </a:p>
        </p:txBody>
      </p:sp>
      <p:sp>
        <p:nvSpPr>
          <p:cNvPr id="18" name="Platshållare för text 10">
            <a:extLst>
              <a:ext uri="{FF2B5EF4-FFF2-40B4-BE49-F238E27FC236}">
                <a16:creationId xmlns:a16="http://schemas.microsoft.com/office/drawing/2014/main" id="{1D6E7D0C-0DA4-10FD-A0B4-0E131A44215E}"/>
              </a:ext>
            </a:extLst>
          </p:cNvPr>
          <p:cNvSpPr>
            <a:spLocks noGrp="1"/>
          </p:cNvSpPr>
          <p:nvPr>
            <p:ph type="body" sz="quarter" idx="64" hasCustomPrompt="1"/>
          </p:nvPr>
        </p:nvSpPr>
        <p:spPr>
          <a:xfrm>
            <a:off x="962422" y="13746649"/>
            <a:ext cx="1953133" cy="1446212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54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X/X</a:t>
            </a:r>
          </a:p>
        </p:txBody>
      </p:sp>
      <p:sp>
        <p:nvSpPr>
          <p:cNvPr id="19" name="Platshållare för text 20">
            <a:extLst>
              <a:ext uri="{FF2B5EF4-FFF2-40B4-BE49-F238E27FC236}">
                <a16:creationId xmlns:a16="http://schemas.microsoft.com/office/drawing/2014/main" id="{851FB163-68CC-7267-BD67-48E3571C1A53}"/>
              </a:ext>
            </a:extLst>
          </p:cNvPr>
          <p:cNvSpPr>
            <a:spLocks noGrp="1"/>
          </p:cNvSpPr>
          <p:nvPr>
            <p:ph type="body" sz="quarter" idx="65" hasCustomPrompt="1"/>
          </p:nvPr>
        </p:nvSpPr>
        <p:spPr>
          <a:xfrm>
            <a:off x="3220529" y="13746649"/>
            <a:ext cx="4120071" cy="1446212"/>
          </a:xfrm>
        </p:spPr>
        <p:txBody>
          <a:bodyPr>
            <a:normAutofit/>
          </a:bodyPr>
          <a:lstStyle>
            <a:lvl1pPr>
              <a:spcBef>
                <a:spcPts val="600"/>
              </a:spcBef>
              <a:spcAft>
                <a:spcPts val="200"/>
              </a:spcAft>
              <a:defRPr sz="2900" b="1">
                <a:latin typeface="+mj-lt"/>
              </a:defRPr>
            </a:lvl1pPr>
            <a:lvl2pPr>
              <a:lnSpc>
                <a:spcPct val="100000"/>
              </a:lnSpc>
              <a:spcBef>
                <a:spcPts val="100"/>
              </a:spcBef>
              <a:defRPr sz="2900">
                <a:latin typeface="+mn-lt"/>
              </a:defRPr>
            </a:lvl2pPr>
            <a:lvl3pPr>
              <a:lnSpc>
                <a:spcPct val="100000"/>
              </a:lnSpc>
              <a:defRPr sz="2000"/>
            </a:lvl3pPr>
            <a:lvl4pPr>
              <a:lnSpc>
                <a:spcPct val="100000"/>
              </a:lnSpc>
              <a:defRPr sz="2000">
                <a:latin typeface="+mn-lt"/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2000"/>
            </a:lvl5pPr>
          </a:lstStyle>
          <a:p>
            <a:pPr lvl="0"/>
            <a:r>
              <a:rPr lang="sv-SE" dirty="0"/>
              <a:t>Evenemangsrubrik</a:t>
            </a:r>
          </a:p>
          <a:p>
            <a:pPr lvl="1"/>
            <a:r>
              <a:rPr lang="sv-SE" dirty="0"/>
              <a:t>Plats, rum, våning</a:t>
            </a:r>
          </a:p>
          <a:p>
            <a:pPr lvl="1"/>
            <a:r>
              <a:rPr lang="sv-SE" dirty="0"/>
              <a:t>Kl. 14.00</a:t>
            </a:r>
          </a:p>
        </p:txBody>
      </p:sp>
      <p:sp>
        <p:nvSpPr>
          <p:cNvPr id="20" name="Platshållare för text 10">
            <a:extLst>
              <a:ext uri="{FF2B5EF4-FFF2-40B4-BE49-F238E27FC236}">
                <a16:creationId xmlns:a16="http://schemas.microsoft.com/office/drawing/2014/main" id="{845F6AB6-9094-66F5-5B60-DF4ED03279F5}"/>
              </a:ext>
            </a:extLst>
          </p:cNvPr>
          <p:cNvSpPr>
            <a:spLocks noGrp="1"/>
          </p:cNvSpPr>
          <p:nvPr>
            <p:ph type="body" sz="quarter" idx="66" hasCustomPrompt="1"/>
          </p:nvPr>
        </p:nvSpPr>
        <p:spPr>
          <a:xfrm>
            <a:off x="7551440" y="13746649"/>
            <a:ext cx="2127150" cy="1446212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38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00.00</a:t>
            </a:r>
          </a:p>
        </p:txBody>
      </p:sp>
    </p:spTree>
    <p:extLst>
      <p:ext uri="{BB962C8B-B14F-4D97-AF65-F5344CB8AC3E}">
        <p14:creationId xmlns:p14="http://schemas.microsoft.com/office/powerpoint/2010/main" val="1363262062"/>
      </p:ext>
    </p:extLst>
  </p:cSld>
  <p:clrMapOvr>
    <a:masterClrMapping/>
  </p:clrMapOvr>
</p:sldLayout>
</file>

<file path=ppt/slideLayouts/slideLayout4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1CDA0AD-544A-4A27-9AD7-13E4DD9EFCBE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956014" y="3922082"/>
            <a:ext cx="6374972" cy="2742878"/>
          </a:xfrm>
        </p:spPr>
        <p:txBody>
          <a:bodyPr lIns="0" tIns="0" rIns="0" bIns="0" anchor="ctr" anchorCtr="0">
            <a:normAutofit/>
          </a:bodyPr>
          <a:lstStyle>
            <a:lvl1pPr algn="l">
              <a:lnSpc>
                <a:spcPct val="95000"/>
              </a:lnSpc>
              <a:defRPr sz="4600" spc="-56" baseline="0"/>
            </a:lvl1pPr>
          </a:lstStyle>
          <a:p>
            <a:r>
              <a:rPr lang="fr-FR" dirty="0" err="1"/>
              <a:t>Rubrik</a:t>
            </a:r>
            <a:r>
              <a:rPr lang="fr-FR" dirty="0"/>
              <a:t> 2/ Lorem ipsum </a:t>
            </a:r>
            <a:br>
              <a:rPr lang="fr-FR" dirty="0"/>
            </a:br>
            <a:r>
              <a:rPr lang="fr-FR" dirty="0" err="1"/>
              <a:t>Poris</a:t>
            </a:r>
            <a:r>
              <a:rPr lang="fr-FR" dirty="0"/>
              <a:t> a qui </a:t>
            </a:r>
            <a:r>
              <a:rPr lang="fr-FR" dirty="0" err="1"/>
              <a:t>enis</a:t>
            </a:r>
            <a:r>
              <a:rPr lang="fr-FR" dirty="0"/>
              <a:t> </a:t>
            </a:r>
            <a:r>
              <a:rPr lang="fr-FR" dirty="0" err="1"/>
              <a:t>aut</a:t>
            </a:r>
            <a:r>
              <a:rPr lang="fr-FR" dirty="0"/>
              <a:t> est, </a:t>
            </a:r>
            <a:r>
              <a:rPr lang="fr-FR" dirty="0" err="1"/>
              <a:t>nihillu</a:t>
            </a:r>
            <a:r>
              <a:rPr lang="fr-FR" dirty="0"/>
              <a:t> </a:t>
            </a:r>
            <a:r>
              <a:rPr lang="fr-FR" dirty="0" err="1"/>
              <a:t>ptatibusae</a:t>
            </a:r>
            <a:r>
              <a:rPr lang="fr-FR" dirty="0"/>
              <a:t>.</a:t>
            </a:r>
            <a:endParaRPr lang="sv-SE" dirty="0"/>
          </a:p>
        </p:txBody>
      </p:sp>
      <p:sp>
        <p:nvSpPr>
          <p:cNvPr id="6" name="Platshållare för sidfot 17">
            <a:extLst>
              <a:ext uri="{FF2B5EF4-FFF2-40B4-BE49-F238E27FC236}">
                <a16:creationId xmlns:a16="http://schemas.microsoft.com/office/drawing/2014/main" id="{766290C5-E290-4DAB-8AF3-5E756DEE7FC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90525" y="17314332"/>
            <a:ext cx="5842635" cy="645055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sz="1800" b="1">
                <a:solidFill>
                  <a:schemeClr val="tx1"/>
                </a:solidFill>
                <a:latin typeface="+mn-lt"/>
              </a:defRPr>
            </a:lvl1pPr>
          </a:lstStyle>
          <a:p>
            <a:r>
              <a:rPr lang="sv-SE" dirty="0"/>
              <a:t>goteborg.se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1889DE51-7F8D-4659-A0E1-7AA89ABA9EB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955801" y="7193280"/>
            <a:ext cx="6375398" cy="8534400"/>
          </a:xfrm>
        </p:spPr>
        <p:txBody>
          <a:bodyPr/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</p:spTree>
    <p:extLst>
      <p:ext uri="{BB962C8B-B14F-4D97-AF65-F5344CB8AC3E}">
        <p14:creationId xmlns:p14="http://schemas.microsoft.com/office/powerpoint/2010/main" val="3907011878"/>
      </p:ext>
    </p:extLst>
  </p:cSld>
  <p:clrMapOvr>
    <a:masterClrMapping/>
  </p:clrMapOvr>
</p:sldLayout>
</file>

<file path=ppt/slideLayouts/slideLayout40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Schema/matsedel färre datu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7612C9F-79AA-44EB-BEB8-370CA9225D8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90525" y="1525403"/>
            <a:ext cx="9505950" cy="645055"/>
          </a:xfrm>
        </p:spPr>
        <p:txBody>
          <a:bodyPr lIns="0" tIns="0" rIns="0" bIns="0" anchor="t" anchorCtr="0">
            <a:noAutofit/>
          </a:bodyPr>
          <a:lstStyle>
            <a:lvl1pPr algn="ctr">
              <a:defRPr sz="5500"/>
            </a:lvl1pPr>
          </a:lstStyle>
          <a:p>
            <a:r>
              <a:rPr lang="sv-SE" dirty="0"/>
              <a:t>Namn på verksamhet</a:t>
            </a:r>
          </a:p>
        </p:txBody>
      </p:sp>
      <p:sp>
        <p:nvSpPr>
          <p:cNvPr id="51" name="Platshållare för sidfot 3">
            <a:extLst>
              <a:ext uri="{FF2B5EF4-FFF2-40B4-BE49-F238E27FC236}">
                <a16:creationId xmlns:a16="http://schemas.microsoft.com/office/drawing/2014/main" id="{8C549C2B-A32E-452C-853D-ED88DF73100B}"/>
              </a:ext>
            </a:extLst>
          </p:cNvPr>
          <p:cNvSpPr>
            <a:spLocks noGrp="1"/>
          </p:cNvSpPr>
          <p:nvPr>
            <p:ph type="ftr" sz="quarter" idx="25"/>
          </p:nvPr>
        </p:nvSpPr>
        <p:spPr>
          <a:xfrm>
            <a:off x="390525" y="17314332"/>
            <a:ext cx="5842635" cy="645055"/>
          </a:xfrm>
        </p:spPr>
        <p:txBody>
          <a:bodyPr/>
          <a:lstStyle/>
          <a:p>
            <a:endParaRPr lang="sv-SE" dirty="0"/>
          </a:p>
        </p:txBody>
      </p:sp>
      <p:sp>
        <p:nvSpPr>
          <p:cNvPr id="52" name="Platshållare för text 6">
            <a:extLst>
              <a:ext uri="{FF2B5EF4-FFF2-40B4-BE49-F238E27FC236}">
                <a16:creationId xmlns:a16="http://schemas.microsoft.com/office/drawing/2014/main" id="{A740DA9A-192C-467C-844C-55BA1C995008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0525" y="2405179"/>
            <a:ext cx="9505950" cy="645056"/>
          </a:xfrm>
        </p:spPr>
        <p:txBody>
          <a:bodyPr>
            <a:normAutofit/>
          </a:bodyPr>
          <a:lstStyle>
            <a:lvl1pPr algn="ctr">
              <a:defRPr sz="3600"/>
            </a:lvl1pPr>
          </a:lstStyle>
          <a:p>
            <a:pPr lvl="0"/>
            <a:r>
              <a:rPr lang="sv-SE" dirty="0"/>
              <a:t>Händer i </a:t>
            </a:r>
            <a:r>
              <a:rPr lang="sv-SE" dirty="0" err="1"/>
              <a:t>xxMånad</a:t>
            </a:r>
            <a:endParaRPr lang="sv-SE" dirty="0"/>
          </a:p>
        </p:txBody>
      </p:sp>
      <p:sp>
        <p:nvSpPr>
          <p:cNvPr id="3" name="Platshållare för text 10">
            <a:extLst>
              <a:ext uri="{FF2B5EF4-FFF2-40B4-BE49-F238E27FC236}">
                <a16:creationId xmlns:a16="http://schemas.microsoft.com/office/drawing/2014/main" id="{56264C4C-9D3A-5AA4-5E67-000F3C7A87E0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1148842" y="3616427"/>
            <a:ext cx="1953133" cy="1446212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38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00.00</a:t>
            </a:r>
          </a:p>
        </p:txBody>
      </p:sp>
      <p:sp>
        <p:nvSpPr>
          <p:cNvPr id="4" name="Platshållare för text 20">
            <a:extLst>
              <a:ext uri="{FF2B5EF4-FFF2-40B4-BE49-F238E27FC236}">
                <a16:creationId xmlns:a16="http://schemas.microsoft.com/office/drawing/2014/main" id="{D7939B14-D01E-0F60-F200-4F593620AC3D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3406949" y="3616427"/>
            <a:ext cx="6010100" cy="1446212"/>
          </a:xfrm>
        </p:spPr>
        <p:txBody>
          <a:bodyPr>
            <a:normAutofit/>
          </a:bodyPr>
          <a:lstStyle>
            <a:lvl1pPr>
              <a:spcBef>
                <a:spcPts val="600"/>
              </a:spcBef>
              <a:spcAft>
                <a:spcPts val="200"/>
              </a:spcAft>
              <a:defRPr sz="2900" b="1">
                <a:latin typeface="+mj-lt"/>
              </a:defRPr>
            </a:lvl1pPr>
            <a:lvl2pPr>
              <a:lnSpc>
                <a:spcPct val="100000"/>
              </a:lnSpc>
              <a:spcBef>
                <a:spcPts val="100"/>
              </a:spcBef>
              <a:defRPr sz="2900">
                <a:latin typeface="+mn-lt"/>
              </a:defRPr>
            </a:lvl2pPr>
            <a:lvl3pPr>
              <a:lnSpc>
                <a:spcPct val="100000"/>
              </a:lnSpc>
              <a:defRPr sz="2000"/>
            </a:lvl3pPr>
            <a:lvl4pPr>
              <a:lnSpc>
                <a:spcPct val="100000"/>
              </a:lnSpc>
              <a:defRPr sz="2000">
                <a:latin typeface="+mn-lt"/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2000"/>
            </a:lvl5pPr>
          </a:lstStyle>
          <a:p>
            <a:pPr lvl="0"/>
            <a:r>
              <a:rPr lang="sv-SE" dirty="0"/>
              <a:t>Evenemangsrubrik</a:t>
            </a:r>
          </a:p>
          <a:p>
            <a:pPr lvl="1"/>
            <a:r>
              <a:rPr lang="sv-SE" dirty="0"/>
              <a:t>Plats, rum, våning</a:t>
            </a:r>
          </a:p>
          <a:p>
            <a:pPr lvl="1"/>
            <a:r>
              <a:rPr lang="sv-SE" dirty="0"/>
              <a:t>Kl. 14.00</a:t>
            </a:r>
          </a:p>
        </p:txBody>
      </p:sp>
      <p:sp>
        <p:nvSpPr>
          <p:cNvPr id="14" name="Platshållare för text 10">
            <a:extLst>
              <a:ext uri="{FF2B5EF4-FFF2-40B4-BE49-F238E27FC236}">
                <a16:creationId xmlns:a16="http://schemas.microsoft.com/office/drawing/2014/main" id="{5C310928-38C0-4EC9-86BE-CC5CE698FF93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1148842" y="5374361"/>
            <a:ext cx="1953133" cy="1446212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38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00.00</a:t>
            </a:r>
          </a:p>
        </p:txBody>
      </p:sp>
      <p:sp>
        <p:nvSpPr>
          <p:cNvPr id="15" name="Platshållare för text 20">
            <a:extLst>
              <a:ext uri="{FF2B5EF4-FFF2-40B4-BE49-F238E27FC236}">
                <a16:creationId xmlns:a16="http://schemas.microsoft.com/office/drawing/2014/main" id="{3C1F7024-463F-EBF7-E482-AB8033C22A8E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3406949" y="5374361"/>
            <a:ext cx="6010100" cy="1446212"/>
          </a:xfrm>
        </p:spPr>
        <p:txBody>
          <a:bodyPr>
            <a:normAutofit/>
          </a:bodyPr>
          <a:lstStyle>
            <a:lvl1pPr>
              <a:spcBef>
                <a:spcPts val="600"/>
              </a:spcBef>
              <a:spcAft>
                <a:spcPts val="200"/>
              </a:spcAft>
              <a:defRPr sz="2900" b="1">
                <a:latin typeface="+mj-lt"/>
              </a:defRPr>
            </a:lvl1pPr>
            <a:lvl2pPr>
              <a:lnSpc>
                <a:spcPct val="100000"/>
              </a:lnSpc>
              <a:spcBef>
                <a:spcPts val="100"/>
              </a:spcBef>
              <a:defRPr sz="2900">
                <a:latin typeface="+mn-lt"/>
              </a:defRPr>
            </a:lvl2pPr>
            <a:lvl3pPr>
              <a:lnSpc>
                <a:spcPct val="100000"/>
              </a:lnSpc>
              <a:defRPr sz="2000"/>
            </a:lvl3pPr>
            <a:lvl4pPr>
              <a:lnSpc>
                <a:spcPct val="100000"/>
              </a:lnSpc>
              <a:defRPr sz="2000">
                <a:latin typeface="+mn-lt"/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2000"/>
            </a:lvl5pPr>
          </a:lstStyle>
          <a:p>
            <a:pPr lvl="0"/>
            <a:r>
              <a:rPr lang="sv-SE" dirty="0"/>
              <a:t>Evenemangsrubrik</a:t>
            </a:r>
          </a:p>
          <a:p>
            <a:pPr lvl="1"/>
            <a:r>
              <a:rPr lang="sv-SE" dirty="0"/>
              <a:t>Plats, rum, våning</a:t>
            </a:r>
          </a:p>
          <a:p>
            <a:pPr lvl="1"/>
            <a:r>
              <a:rPr lang="sv-SE" dirty="0"/>
              <a:t>Kl. 14.00</a:t>
            </a:r>
          </a:p>
        </p:txBody>
      </p:sp>
      <p:sp>
        <p:nvSpPr>
          <p:cNvPr id="16" name="Platshållare för text 10">
            <a:extLst>
              <a:ext uri="{FF2B5EF4-FFF2-40B4-BE49-F238E27FC236}">
                <a16:creationId xmlns:a16="http://schemas.microsoft.com/office/drawing/2014/main" id="{229317C1-2E23-F779-0B06-B714F1D1D980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1148842" y="7132295"/>
            <a:ext cx="1953133" cy="1446212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38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00.00</a:t>
            </a:r>
          </a:p>
        </p:txBody>
      </p:sp>
      <p:sp>
        <p:nvSpPr>
          <p:cNvPr id="17" name="Platshållare för text 20">
            <a:extLst>
              <a:ext uri="{FF2B5EF4-FFF2-40B4-BE49-F238E27FC236}">
                <a16:creationId xmlns:a16="http://schemas.microsoft.com/office/drawing/2014/main" id="{C2D6182D-EF11-D4D4-46FC-0884E036D793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3406949" y="7132295"/>
            <a:ext cx="6010100" cy="1446212"/>
          </a:xfrm>
        </p:spPr>
        <p:txBody>
          <a:bodyPr>
            <a:normAutofit/>
          </a:bodyPr>
          <a:lstStyle>
            <a:lvl1pPr>
              <a:spcBef>
                <a:spcPts val="600"/>
              </a:spcBef>
              <a:spcAft>
                <a:spcPts val="200"/>
              </a:spcAft>
              <a:defRPr sz="2900" b="1">
                <a:latin typeface="+mj-lt"/>
              </a:defRPr>
            </a:lvl1pPr>
            <a:lvl2pPr>
              <a:lnSpc>
                <a:spcPct val="100000"/>
              </a:lnSpc>
              <a:spcBef>
                <a:spcPts val="100"/>
              </a:spcBef>
              <a:defRPr sz="2900">
                <a:latin typeface="+mn-lt"/>
              </a:defRPr>
            </a:lvl2pPr>
            <a:lvl3pPr>
              <a:lnSpc>
                <a:spcPct val="100000"/>
              </a:lnSpc>
              <a:defRPr sz="2000"/>
            </a:lvl3pPr>
            <a:lvl4pPr>
              <a:lnSpc>
                <a:spcPct val="100000"/>
              </a:lnSpc>
              <a:defRPr sz="2000">
                <a:latin typeface="+mn-lt"/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2000"/>
            </a:lvl5pPr>
          </a:lstStyle>
          <a:p>
            <a:pPr lvl="0"/>
            <a:r>
              <a:rPr lang="sv-SE" dirty="0"/>
              <a:t>Evenemangsrubrik</a:t>
            </a:r>
          </a:p>
          <a:p>
            <a:pPr lvl="1"/>
            <a:r>
              <a:rPr lang="sv-SE" dirty="0"/>
              <a:t>Plats, rum, våning</a:t>
            </a:r>
          </a:p>
          <a:p>
            <a:pPr lvl="1"/>
            <a:r>
              <a:rPr lang="sv-SE" dirty="0"/>
              <a:t>Kl. 14.00</a:t>
            </a:r>
          </a:p>
        </p:txBody>
      </p:sp>
      <p:sp>
        <p:nvSpPr>
          <p:cNvPr id="18" name="Platshållare för text 10">
            <a:extLst>
              <a:ext uri="{FF2B5EF4-FFF2-40B4-BE49-F238E27FC236}">
                <a16:creationId xmlns:a16="http://schemas.microsoft.com/office/drawing/2014/main" id="{EA89854C-90FB-5E9B-53CE-90B3817ABE67}"/>
              </a:ext>
            </a:extLst>
          </p:cNvPr>
          <p:cNvSpPr>
            <a:spLocks noGrp="1"/>
          </p:cNvSpPr>
          <p:nvPr>
            <p:ph type="body" sz="quarter" idx="44" hasCustomPrompt="1"/>
          </p:nvPr>
        </p:nvSpPr>
        <p:spPr>
          <a:xfrm>
            <a:off x="1148842" y="8890229"/>
            <a:ext cx="1953133" cy="1446212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38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00.00</a:t>
            </a:r>
          </a:p>
        </p:txBody>
      </p:sp>
      <p:sp>
        <p:nvSpPr>
          <p:cNvPr id="19" name="Platshållare för text 20">
            <a:extLst>
              <a:ext uri="{FF2B5EF4-FFF2-40B4-BE49-F238E27FC236}">
                <a16:creationId xmlns:a16="http://schemas.microsoft.com/office/drawing/2014/main" id="{90F97D79-C0D5-0146-759C-D0172056D227}"/>
              </a:ext>
            </a:extLst>
          </p:cNvPr>
          <p:cNvSpPr>
            <a:spLocks noGrp="1"/>
          </p:cNvSpPr>
          <p:nvPr>
            <p:ph type="body" sz="quarter" idx="45" hasCustomPrompt="1"/>
          </p:nvPr>
        </p:nvSpPr>
        <p:spPr>
          <a:xfrm>
            <a:off x="3406949" y="8890229"/>
            <a:ext cx="6010100" cy="1446212"/>
          </a:xfrm>
        </p:spPr>
        <p:txBody>
          <a:bodyPr>
            <a:normAutofit/>
          </a:bodyPr>
          <a:lstStyle>
            <a:lvl1pPr>
              <a:spcBef>
                <a:spcPts val="600"/>
              </a:spcBef>
              <a:spcAft>
                <a:spcPts val="200"/>
              </a:spcAft>
              <a:defRPr sz="2900" b="1">
                <a:latin typeface="+mj-lt"/>
              </a:defRPr>
            </a:lvl1pPr>
            <a:lvl2pPr>
              <a:lnSpc>
                <a:spcPct val="100000"/>
              </a:lnSpc>
              <a:spcBef>
                <a:spcPts val="100"/>
              </a:spcBef>
              <a:defRPr sz="2900">
                <a:latin typeface="+mn-lt"/>
              </a:defRPr>
            </a:lvl2pPr>
            <a:lvl3pPr>
              <a:lnSpc>
                <a:spcPct val="100000"/>
              </a:lnSpc>
              <a:defRPr sz="2000"/>
            </a:lvl3pPr>
            <a:lvl4pPr>
              <a:lnSpc>
                <a:spcPct val="100000"/>
              </a:lnSpc>
              <a:defRPr sz="2000">
                <a:latin typeface="+mn-lt"/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2000"/>
            </a:lvl5pPr>
          </a:lstStyle>
          <a:p>
            <a:pPr lvl="0"/>
            <a:r>
              <a:rPr lang="sv-SE" dirty="0"/>
              <a:t>Evenemangsrubrik</a:t>
            </a:r>
          </a:p>
          <a:p>
            <a:pPr lvl="1"/>
            <a:r>
              <a:rPr lang="sv-SE" dirty="0"/>
              <a:t>Plats, rum, våning</a:t>
            </a:r>
          </a:p>
          <a:p>
            <a:pPr lvl="1"/>
            <a:r>
              <a:rPr lang="sv-SE" dirty="0"/>
              <a:t>Kl. 14.00</a:t>
            </a:r>
          </a:p>
        </p:txBody>
      </p:sp>
      <p:sp>
        <p:nvSpPr>
          <p:cNvPr id="20" name="Platshållare för text 10">
            <a:extLst>
              <a:ext uri="{FF2B5EF4-FFF2-40B4-BE49-F238E27FC236}">
                <a16:creationId xmlns:a16="http://schemas.microsoft.com/office/drawing/2014/main" id="{D921A685-6A6C-A357-71D9-F97BCC76FA01}"/>
              </a:ext>
            </a:extLst>
          </p:cNvPr>
          <p:cNvSpPr>
            <a:spLocks noGrp="1"/>
          </p:cNvSpPr>
          <p:nvPr>
            <p:ph type="body" sz="quarter" idx="46" hasCustomPrompt="1"/>
          </p:nvPr>
        </p:nvSpPr>
        <p:spPr>
          <a:xfrm>
            <a:off x="1148842" y="10648163"/>
            <a:ext cx="1953133" cy="1446212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38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00.00</a:t>
            </a:r>
          </a:p>
        </p:txBody>
      </p:sp>
      <p:sp>
        <p:nvSpPr>
          <p:cNvPr id="22" name="Platshållare för text 20">
            <a:extLst>
              <a:ext uri="{FF2B5EF4-FFF2-40B4-BE49-F238E27FC236}">
                <a16:creationId xmlns:a16="http://schemas.microsoft.com/office/drawing/2014/main" id="{D266D2D6-D69D-9EC6-98F5-C1BE5FD7E9D8}"/>
              </a:ext>
            </a:extLst>
          </p:cNvPr>
          <p:cNvSpPr>
            <a:spLocks noGrp="1"/>
          </p:cNvSpPr>
          <p:nvPr>
            <p:ph type="body" sz="quarter" idx="47" hasCustomPrompt="1"/>
          </p:nvPr>
        </p:nvSpPr>
        <p:spPr>
          <a:xfrm>
            <a:off x="3406949" y="10648163"/>
            <a:ext cx="6010100" cy="1446212"/>
          </a:xfrm>
        </p:spPr>
        <p:txBody>
          <a:bodyPr>
            <a:normAutofit/>
          </a:bodyPr>
          <a:lstStyle>
            <a:lvl1pPr>
              <a:spcBef>
                <a:spcPts val="600"/>
              </a:spcBef>
              <a:spcAft>
                <a:spcPts val="200"/>
              </a:spcAft>
              <a:defRPr sz="2900" b="1">
                <a:latin typeface="+mj-lt"/>
              </a:defRPr>
            </a:lvl1pPr>
            <a:lvl2pPr>
              <a:lnSpc>
                <a:spcPct val="100000"/>
              </a:lnSpc>
              <a:spcBef>
                <a:spcPts val="100"/>
              </a:spcBef>
              <a:defRPr sz="2900">
                <a:latin typeface="+mn-lt"/>
              </a:defRPr>
            </a:lvl2pPr>
            <a:lvl3pPr>
              <a:lnSpc>
                <a:spcPct val="100000"/>
              </a:lnSpc>
              <a:defRPr sz="2000"/>
            </a:lvl3pPr>
            <a:lvl4pPr>
              <a:lnSpc>
                <a:spcPct val="100000"/>
              </a:lnSpc>
              <a:defRPr sz="2000">
                <a:latin typeface="+mn-lt"/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2000"/>
            </a:lvl5pPr>
          </a:lstStyle>
          <a:p>
            <a:pPr lvl="0"/>
            <a:r>
              <a:rPr lang="sv-SE" dirty="0"/>
              <a:t>Evenemangsrubrik</a:t>
            </a:r>
          </a:p>
          <a:p>
            <a:pPr lvl="1"/>
            <a:r>
              <a:rPr lang="sv-SE" dirty="0"/>
              <a:t>Plats, rum, våning</a:t>
            </a:r>
          </a:p>
          <a:p>
            <a:pPr lvl="1"/>
            <a:r>
              <a:rPr lang="sv-SE" dirty="0"/>
              <a:t>Kl. 14.00</a:t>
            </a:r>
          </a:p>
        </p:txBody>
      </p:sp>
      <p:sp>
        <p:nvSpPr>
          <p:cNvPr id="23" name="Platshållare för text 10">
            <a:extLst>
              <a:ext uri="{FF2B5EF4-FFF2-40B4-BE49-F238E27FC236}">
                <a16:creationId xmlns:a16="http://schemas.microsoft.com/office/drawing/2014/main" id="{FEB13692-DDC1-9342-F1B0-7E61ECFD3F2A}"/>
              </a:ext>
            </a:extLst>
          </p:cNvPr>
          <p:cNvSpPr>
            <a:spLocks noGrp="1"/>
          </p:cNvSpPr>
          <p:nvPr>
            <p:ph type="body" sz="quarter" idx="48" hasCustomPrompt="1"/>
          </p:nvPr>
        </p:nvSpPr>
        <p:spPr>
          <a:xfrm>
            <a:off x="1148842" y="12406097"/>
            <a:ext cx="1953133" cy="1446212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38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00.00</a:t>
            </a:r>
          </a:p>
        </p:txBody>
      </p:sp>
      <p:sp>
        <p:nvSpPr>
          <p:cNvPr id="24" name="Platshållare för text 20">
            <a:extLst>
              <a:ext uri="{FF2B5EF4-FFF2-40B4-BE49-F238E27FC236}">
                <a16:creationId xmlns:a16="http://schemas.microsoft.com/office/drawing/2014/main" id="{AD61D9BB-F7F0-7CD7-1E92-9C736292EB4C}"/>
              </a:ext>
            </a:extLst>
          </p:cNvPr>
          <p:cNvSpPr>
            <a:spLocks noGrp="1"/>
          </p:cNvSpPr>
          <p:nvPr>
            <p:ph type="body" sz="quarter" idx="49" hasCustomPrompt="1"/>
          </p:nvPr>
        </p:nvSpPr>
        <p:spPr>
          <a:xfrm>
            <a:off x="3406949" y="12406097"/>
            <a:ext cx="6010100" cy="1446212"/>
          </a:xfrm>
        </p:spPr>
        <p:txBody>
          <a:bodyPr>
            <a:normAutofit/>
          </a:bodyPr>
          <a:lstStyle>
            <a:lvl1pPr>
              <a:spcBef>
                <a:spcPts val="600"/>
              </a:spcBef>
              <a:spcAft>
                <a:spcPts val="200"/>
              </a:spcAft>
              <a:defRPr sz="2900" b="1">
                <a:latin typeface="+mj-lt"/>
              </a:defRPr>
            </a:lvl1pPr>
            <a:lvl2pPr>
              <a:lnSpc>
                <a:spcPct val="100000"/>
              </a:lnSpc>
              <a:spcBef>
                <a:spcPts val="100"/>
              </a:spcBef>
              <a:defRPr sz="2900">
                <a:latin typeface="+mn-lt"/>
              </a:defRPr>
            </a:lvl2pPr>
            <a:lvl3pPr>
              <a:lnSpc>
                <a:spcPct val="100000"/>
              </a:lnSpc>
              <a:defRPr sz="2000"/>
            </a:lvl3pPr>
            <a:lvl4pPr>
              <a:lnSpc>
                <a:spcPct val="100000"/>
              </a:lnSpc>
              <a:defRPr sz="2000">
                <a:latin typeface="+mn-lt"/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2000"/>
            </a:lvl5pPr>
          </a:lstStyle>
          <a:p>
            <a:pPr lvl="0"/>
            <a:r>
              <a:rPr lang="sv-SE" dirty="0"/>
              <a:t>Evenemangsrubrik</a:t>
            </a:r>
          </a:p>
          <a:p>
            <a:pPr lvl="1"/>
            <a:r>
              <a:rPr lang="sv-SE" dirty="0"/>
              <a:t>Plats, rum, våning</a:t>
            </a:r>
          </a:p>
          <a:p>
            <a:pPr lvl="1"/>
            <a:r>
              <a:rPr lang="sv-SE" dirty="0"/>
              <a:t>Kl. 14.00</a:t>
            </a:r>
          </a:p>
        </p:txBody>
      </p:sp>
      <p:sp>
        <p:nvSpPr>
          <p:cNvPr id="25" name="Platshållare för text 10">
            <a:extLst>
              <a:ext uri="{FF2B5EF4-FFF2-40B4-BE49-F238E27FC236}">
                <a16:creationId xmlns:a16="http://schemas.microsoft.com/office/drawing/2014/main" id="{39156941-D993-F2C5-F858-57321B421753}"/>
              </a:ext>
            </a:extLst>
          </p:cNvPr>
          <p:cNvSpPr>
            <a:spLocks noGrp="1"/>
          </p:cNvSpPr>
          <p:nvPr>
            <p:ph type="body" sz="quarter" idx="50" hasCustomPrompt="1"/>
          </p:nvPr>
        </p:nvSpPr>
        <p:spPr>
          <a:xfrm>
            <a:off x="1148842" y="14164031"/>
            <a:ext cx="1953133" cy="1446212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38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00.00</a:t>
            </a:r>
          </a:p>
        </p:txBody>
      </p:sp>
      <p:sp>
        <p:nvSpPr>
          <p:cNvPr id="26" name="Platshållare för text 20">
            <a:extLst>
              <a:ext uri="{FF2B5EF4-FFF2-40B4-BE49-F238E27FC236}">
                <a16:creationId xmlns:a16="http://schemas.microsoft.com/office/drawing/2014/main" id="{4E48246E-193E-7925-E7A1-64E33FB80E88}"/>
              </a:ext>
            </a:extLst>
          </p:cNvPr>
          <p:cNvSpPr>
            <a:spLocks noGrp="1"/>
          </p:cNvSpPr>
          <p:nvPr>
            <p:ph type="body" sz="quarter" idx="51" hasCustomPrompt="1"/>
          </p:nvPr>
        </p:nvSpPr>
        <p:spPr>
          <a:xfrm>
            <a:off x="3406949" y="14164031"/>
            <a:ext cx="6010100" cy="1446212"/>
          </a:xfrm>
        </p:spPr>
        <p:txBody>
          <a:bodyPr>
            <a:normAutofit/>
          </a:bodyPr>
          <a:lstStyle>
            <a:lvl1pPr>
              <a:spcBef>
                <a:spcPts val="600"/>
              </a:spcBef>
              <a:spcAft>
                <a:spcPts val="200"/>
              </a:spcAft>
              <a:defRPr sz="2900" b="1">
                <a:latin typeface="+mj-lt"/>
              </a:defRPr>
            </a:lvl1pPr>
            <a:lvl2pPr>
              <a:lnSpc>
                <a:spcPct val="100000"/>
              </a:lnSpc>
              <a:spcBef>
                <a:spcPts val="100"/>
              </a:spcBef>
              <a:defRPr sz="2900">
                <a:latin typeface="+mn-lt"/>
              </a:defRPr>
            </a:lvl2pPr>
            <a:lvl3pPr>
              <a:lnSpc>
                <a:spcPct val="100000"/>
              </a:lnSpc>
              <a:defRPr sz="2000"/>
            </a:lvl3pPr>
            <a:lvl4pPr>
              <a:lnSpc>
                <a:spcPct val="100000"/>
              </a:lnSpc>
              <a:defRPr sz="2000">
                <a:latin typeface="+mn-lt"/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2000"/>
            </a:lvl5pPr>
          </a:lstStyle>
          <a:p>
            <a:pPr lvl="0"/>
            <a:r>
              <a:rPr lang="sv-SE" dirty="0"/>
              <a:t>Evenemangsrubrik</a:t>
            </a:r>
          </a:p>
          <a:p>
            <a:pPr lvl="1"/>
            <a:r>
              <a:rPr lang="sv-SE" dirty="0"/>
              <a:t>Plats, rum, våning</a:t>
            </a:r>
          </a:p>
          <a:p>
            <a:pPr lvl="1"/>
            <a:r>
              <a:rPr lang="sv-SE" dirty="0"/>
              <a:t>Kl. 14.00</a:t>
            </a:r>
          </a:p>
        </p:txBody>
      </p:sp>
    </p:spTree>
    <p:extLst>
      <p:ext uri="{BB962C8B-B14F-4D97-AF65-F5344CB8AC3E}">
        <p14:creationId xmlns:p14="http://schemas.microsoft.com/office/powerpoint/2010/main" val="3636508552"/>
      </p:ext>
    </p:extLst>
  </p:cSld>
  <p:clrMapOvr>
    <a:masterClrMapping/>
  </p:clrMapOvr>
</p:sldLayout>
</file>

<file path=ppt/slideLayouts/slideLayout41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Bakgrundsbild helsi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tshållare för bild 6">
            <a:extLst>
              <a:ext uri="{FF2B5EF4-FFF2-40B4-BE49-F238E27FC236}">
                <a16:creationId xmlns:a16="http://schemas.microsoft.com/office/drawing/2014/main" id="{528B667F-30A4-43F8-85EC-BE1722A31B4D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5"/>
            <a:ext cx="10287000" cy="16848133"/>
          </a:xfrm>
          <a:solidFill>
            <a:schemeClr val="bg1">
              <a:lumMod val="85000"/>
            </a:schemeClr>
          </a:solidFill>
        </p:spPr>
        <p:txBody>
          <a:bodyPr tIns="1800000">
            <a:normAutofit/>
          </a:bodyPr>
          <a:lstStyle>
            <a:lvl1pPr algn="ctr">
              <a:defRPr sz="5400"/>
            </a:lvl1pPr>
          </a:lstStyle>
          <a:p>
            <a:r>
              <a:rPr lang="sv-SE" dirty="0"/>
              <a:t>Infoga bild här genom att klicka på ikonen i mitten.</a:t>
            </a:r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5872DF7A-B513-4875-B8E2-85F76DD916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845202958"/>
      </p:ext>
    </p:extLst>
  </p:cSld>
  <p:clrMapOvr>
    <a:masterClrMapping/>
  </p:clrMapOvr>
</p:sldLayout>
</file>

<file path=ppt/slideLayouts/slideLayout42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4DC5406C-FC8F-4EF0-8BB7-0A2C45A46FD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865589713"/>
      </p:ext>
    </p:extLst>
  </p:cSld>
  <p:clrMapOvr>
    <a:masterClrMapping/>
  </p:clrMapOvr>
</p:sldLayout>
</file>

<file path=ppt/slideLayouts/slideLayout43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63D85C5-BD3F-4F54-B177-894B8B6BA1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8571" y="3448615"/>
            <a:ext cx="3471862" cy="4267200"/>
          </a:xfrm>
        </p:spPr>
        <p:txBody>
          <a:bodyPr lIns="0" tIns="0" rIns="0" bIns="0" anchor="b">
            <a:noAutofit/>
          </a:bodyPr>
          <a:lstStyle>
            <a:lvl1pPr>
              <a:defRPr sz="3938"/>
            </a:lvl1pPr>
          </a:lstStyle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8D86039D-5DF3-4D3D-ABBC-29AE51F9356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08571" y="8636000"/>
            <a:ext cx="3471862" cy="5480615"/>
          </a:xfrm>
        </p:spPr>
        <p:txBody>
          <a:bodyPr>
            <a:normAutofit/>
          </a:bodyPr>
          <a:lstStyle>
            <a:lvl1pPr marL="0" indent="0">
              <a:buNone/>
              <a:defRPr sz="2025"/>
            </a:lvl1pPr>
            <a:lvl2pPr marL="385772" indent="0">
              <a:buNone/>
              <a:defRPr sz="1181"/>
            </a:lvl2pPr>
            <a:lvl3pPr marL="771544" indent="0">
              <a:buNone/>
              <a:defRPr sz="1013"/>
            </a:lvl3pPr>
            <a:lvl4pPr marL="1157317" indent="0">
              <a:buNone/>
              <a:defRPr sz="844"/>
            </a:lvl4pPr>
            <a:lvl5pPr marL="1543088" indent="0">
              <a:buNone/>
              <a:defRPr sz="844"/>
            </a:lvl5pPr>
            <a:lvl6pPr marL="1928861" indent="0">
              <a:buNone/>
              <a:defRPr sz="844"/>
            </a:lvl6pPr>
            <a:lvl7pPr marL="2314632" indent="0">
              <a:buNone/>
              <a:defRPr sz="844"/>
            </a:lvl7pPr>
            <a:lvl8pPr marL="2700406" indent="0">
              <a:buNone/>
              <a:defRPr sz="844"/>
            </a:lvl8pPr>
            <a:lvl9pPr marL="3086178" indent="0">
              <a:buNone/>
              <a:defRPr sz="844"/>
            </a:lvl9pPr>
          </a:lstStyle>
          <a:p>
            <a:pPr lvl="0"/>
            <a:r>
              <a:rPr lang="sv-SE" dirty="0"/>
              <a:t>Redigera format för bakgrundstext</a:t>
            </a:r>
          </a:p>
        </p:txBody>
      </p:sp>
      <p:sp>
        <p:nvSpPr>
          <p:cNvPr id="9" name="Platshållare för bild 8">
            <a:extLst>
              <a:ext uri="{FF2B5EF4-FFF2-40B4-BE49-F238E27FC236}">
                <a16:creationId xmlns:a16="http://schemas.microsoft.com/office/drawing/2014/main" id="{36478D41-85B2-4C52-AAD9-FBB6478B2BE9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4918475" y="3065077"/>
            <a:ext cx="4267497" cy="10890670"/>
          </a:xfrm>
        </p:spPr>
        <p:txBody>
          <a:bodyPr/>
          <a:lstStyle>
            <a:lvl1pPr>
              <a:defRPr/>
            </a:lvl1pPr>
          </a:lstStyle>
          <a:p>
            <a:r>
              <a:rPr lang="sv-SE" dirty="0"/>
              <a:t>Plats för illustration</a:t>
            </a:r>
          </a:p>
        </p:txBody>
      </p:sp>
      <p:sp>
        <p:nvSpPr>
          <p:cNvPr id="10" name="Platshållare för sidfot 9">
            <a:extLst>
              <a:ext uri="{FF2B5EF4-FFF2-40B4-BE49-F238E27FC236}">
                <a16:creationId xmlns:a16="http://schemas.microsoft.com/office/drawing/2014/main" id="{7A774E3A-F099-4D1C-9E8F-4C7DEA2EB1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556344974"/>
      </p:ext>
    </p:extLst>
  </p:cSld>
  <p:clrMapOvr>
    <a:masterClrMapping/>
  </p:clrMapOvr>
</p:sldLayout>
</file>

<file path=ppt/slideLayouts/slideLayout44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Evenemang me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A4A4EAE-A29C-4F2B-A68F-93CCDA6AD7C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90880" y="12496800"/>
            <a:ext cx="2905760" cy="3799840"/>
          </a:xfrm>
        </p:spPr>
        <p:txBody>
          <a:bodyPr lIns="0" tIns="0" rIns="0" bIns="0" anchor="t" anchorCtr="0">
            <a:noAutofit/>
          </a:bodyPr>
          <a:lstStyle>
            <a:lvl1pPr>
              <a:defRPr sz="6000"/>
            </a:lvl1pPr>
          </a:lstStyle>
          <a:p>
            <a:r>
              <a:rPr lang="sv-SE" dirty="0"/>
              <a:t>XX/XX</a:t>
            </a:r>
            <a:br>
              <a:rPr lang="sv-SE" dirty="0"/>
            </a:br>
            <a:r>
              <a:rPr lang="sv-SE" dirty="0" err="1"/>
              <a:t>kl</a:t>
            </a:r>
            <a:r>
              <a:rPr lang="sv-SE" dirty="0"/>
              <a:t> 00–00</a:t>
            </a:r>
            <a:br>
              <a:rPr lang="sv-SE" dirty="0"/>
            </a:br>
            <a:r>
              <a:rPr lang="sv-SE" dirty="0"/>
              <a:t>Fri entré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EC0E43EC-A8AD-487C-AAA6-6BB181A503D5}"/>
              </a:ext>
            </a:extLst>
          </p:cNvPr>
          <p:cNvSpPr>
            <a:spLocks noGrp="1"/>
          </p:cNvSpPr>
          <p:nvPr>
            <p:ph type="pic" idx="1" hasCustomPrompt="1"/>
          </p:nvPr>
        </p:nvSpPr>
        <p:spPr>
          <a:xfrm>
            <a:off x="1" y="3"/>
            <a:ext cx="10287002" cy="11763585"/>
          </a:xfrm>
          <a:solidFill>
            <a:schemeClr val="bg1">
              <a:lumMod val="85000"/>
            </a:schemeClr>
          </a:solidFill>
        </p:spPr>
        <p:txBody>
          <a:bodyPr tIns="1620000">
            <a:normAutofit/>
          </a:bodyPr>
          <a:lstStyle>
            <a:lvl1pPr marL="0" indent="0" algn="ctr">
              <a:buNone/>
              <a:defRPr sz="5400"/>
            </a:lvl1pPr>
            <a:lvl2pPr marL="385772" indent="0">
              <a:buNone/>
              <a:defRPr sz="2363"/>
            </a:lvl2pPr>
            <a:lvl3pPr marL="771544" indent="0">
              <a:buNone/>
              <a:defRPr sz="2025"/>
            </a:lvl3pPr>
            <a:lvl4pPr marL="1157317" indent="0">
              <a:buNone/>
              <a:defRPr sz="1688"/>
            </a:lvl4pPr>
            <a:lvl5pPr marL="1543088" indent="0">
              <a:buNone/>
              <a:defRPr sz="1688"/>
            </a:lvl5pPr>
            <a:lvl6pPr marL="1928861" indent="0">
              <a:buNone/>
              <a:defRPr sz="1688"/>
            </a:lvl6pPr>
            <a:lvl7pPr marL="2314632" indent="0">
              <a:buNone/>
              <a:defRPr sz="1688"/>
            </a:lvl7pPr>
            <a:lvl8pPr marL="2700406" indent="0">
              <a:buNone/>
              <a:defRPr sz="1688"/>
            </a:lvl8pPr>
            <a:lvl9pPr marL="3086178" indent="0">
              <a:buNone/>
              <a:defRPr sz="1688"/>
            </a:lvl9pPr>
          </a:lstStyle>
          <a:p>
            <a:r>
              <a:rPr lang="sv-SE" dirty="0"/>
              <a:t>Infoga bild här genom att klicka på ikonen i mitten.</a:t>
            </a:r>
          </a:p>
        </p:txBody>
      </p:sp>
      <p:sp>
        <p:nvSpPr>
          <p:cNvPr id="10" name="Platshållare för sidfot 9">
            <a:extLst>
              <a:ext uri="{FF2B5EF4-FFF2-40B4-BE49-F238E27FC236}">
                <a16:creationId xmlns:a16="http://schemas.microsoft.com/office/drawing/2014/main" id="{54796DD9-BBC4-41B7-BF8D-6169ED8C06AB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12" name="Platshållare för text 11">
            <a:extLst>
              <a:ext uri="{FF2B5EF4-FFF2-40B4-BE49-F238E27FC236}">
                <a16:creationId xmlns:a16="http://schemas.microsoft.com/office/drawing/2014/main" id="{03A570B2-EC8E-4A87-8419-E25EA5304A54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3830341" y="12781280"/>
            <a:ext cx="6066133" cy="3515360"/>
          </a:xfrm>
        </p:spPr>
        <p:txBody>
          <a:bodyPr/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</p:spTree>
    <p:extLst>
      <p:ext uri="{BB962C8B-B14F-4D97-AF65-F5344CB8AC3E}">
        <p14:creationId xmlns:p14="http://schemas.microsoft.com/office/powerpoint/2010/main" val="808618861"/>
      </p:ext>
    </p:extLst>
  </p:cSld>
  <p:clrMapOvr>
    <a:masterClrMapping/>
  </p:clrMapOvr>
</p:sldLayout>
</file>

<file path=ppt/slideLayouts/slideLayout45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Sto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3EEC8E2-EFE4-4B10-97E0-C229E91AB44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>
            <a:normAutofit/>
          </a:bodyPr>
          <a:lstStyle>
            <a:lvl1pPr>
              <a:defRPr sz="9600"/>
            </a:lvl1pPr>
          </a:lstStyle>
          <a:p>
            <a:r>
              <a:rPr lang="sv-SE" dirty="0"/>
              <a:t>Stor titel</a:t>
            </a:r>
          </a:p>
        </p:txBody>
      </p:sp>
    </p:spTree>
    <p:extLst>
      <p:ext uri="{BB962C8B-B14F-4D97-AF65-F5344CB8AC3E}">
        <p14:creationId xmlns:p14="http://schemas.microsoft.com/office/powerpoint/2010/main" val="3284671309"/>
      </p:ext>
    </p:extLst>
  </p:cSld>
  <p:clrMapOvr>
    <a:masterClrMapping/>
  </p:clrMapOvr>
</p:sldLayout>
</file>

<file path=ppt/slideLayouts/slideLayout46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Bild m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63D85C5-BD3F-4F54-B177-894B8B6BA1C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5900" y="10420913"/>
            <a:ext cx="7315200" cy="1100879"/>
          </a:xfrm>
        </p:spPr>
        <p:txBody>
          <a:bodyPr lIns="0" tIns="0" rIns="0" bIns="0" anchor="t" anchorCtr="0">
            <a:noAutofit/>
          </a:bodyPr>
          <a:lstStyle>
            <a:lvl1pPr>
              <a:defRPr sz="8000"/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8D86039D-5DF3-4D3D-ABBC-29AE51F93569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1485900" y="11916198"/>
            <a:ext cx="7315200" cy="4017222"/>
          </a:xfrm>
        </p:spPr>
        <p:txBody>
          <a:bodyPr>
            <a:noAutofit/>
          </a:bodyPr>
          <a:lstStyle>
            <a:lvl1pPr marL="0" indent="0">
              <a:buNone/>
              <a:defRPr sz="3600"/>
            </a:lvl1pPr>
            <a:lvl2pPr marL="385772" indent="0">
              <a:buNone/>
              <a:defRPr sz="1181"/>
            </a:lvl2pPr>
            <a:lvl3pPr marL="771544" indent="0">
              <a:buNone/>
              <a:defRPr sz="1013"/>
            </a:lvl3pPr>
            <a:lvl4pPr marL="1157317" indent="0">
              <a:buNone/>
              <a:defRPr sz="844"/>
            </a:lvl4pPr>
            <a:lvl5pPr marL="1543088" indent="0">
              <a:buNone/>
              <a:defRPr sz="844"/>
            </a:lvl5pPr>
            <a:lvl6pPr marL="1928861" indent="0">
              <a:buNone/>
              <a:defRPr sz="844"/>
            </a:lvl6pPr>
            <a:lvl7pPr marL="2314632" indent="0">
              <a:buNone/>
              <a:defRPr sz="844"/>
            </a:lvl7pPr>
            <a:lvl8pPr marL="2700406" indent="0">
              <a:buNone/>
              <a:defRPr sz="844"/>
            </a:lvl8pPr>
            <a:lvl9pPr marL="3086178" indent="0">
              <a:buNone/>
              <a:defRPr sz="844"/>
            </a:lvl9pPr>
          </a:lstStyle>
          <a:p>
            <a:pPr lvl="0"/>
            <a:r>
              <a:rPr lang="sv-SE" dirty="0"/>
              <a:t>Skriv text här</a:t>
            </a:r>
          </a:p>
        </p:txBody>
      </p:sp>
      <p:sp>
        <p:nvSpPr>
          <p:cNvPr id="9" name="Platshållare för bild 8">
            <a:extLst>
              <a:ext uri="{FF2B5EF4-FFF2-40B4-BE49-F238E27FC236}">
                <a16:creationId xmlns:a16="http://schemas.microsoft.com/office/drawing/2014/main" id="{36478D41-85B2-4C52-AAD9-FBB6478B2BE9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-1"/>
            <a:ext cx="10287000" cy="9720000"/>
          </a:xfrm>
          <a:solidFill>
            <a:schemeClr val="bg1">
              <a:lumMod val="85000"/>
            </a:schemeClr>
          </a:solidFill>
        </p:spPr>
        <p:txBody>
          <a:bodyPr/>
          <a:lstStyle>
            <a:lvl1pPr>
              <a:defRPr/>
            </a:lvl1pPr>
          </a:lstStyle>
          <a:p>
            <a:r>
              <a:rPr lang="sv-SE" dirty="0"/>
              <a:t>Plats för illustration</a:t>
            </a:r>
          </a:p>
        </p:txBody>
      </p:sp>
      <p:sp>
        <p:nvSpPr>
          <p:cNvPr id="10" name="Platshållare för sidfot 9">
            <a:extLst>
              <a:ext uri="{FF2B5EF4-FFF2-40B4-BE49-F238E27FC236}">
                <a16:creationId xmlns:a16="http://schemas.microsoft.com/office/drawing/2014/main" id="{7A774E3A-F099-4D1C-9E8F-4C7DEA2EB1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993727656"/>
      </p:ext>
    </p:extLst>
  </p:cSld>
  <p:clrMapOvr>
    <a:masterClrMapping/>
  </p:clrMapOvr>
</p:sldLayout>
</file>

<file path=ppt/slideLayouts/slideLayout47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Text med bild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63D85C5-BD3F-4F54-B177-894B8B6BA1C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5900" y="1015558"/>
            <a:ext cx="7315200" cy="2528994"/>
          </a:xfrm>
        </p:spPr>
        <p:txBody>
          <a:bodyPr lIns="0" tIns="0" rIns="0" bIns="0" anchor="b" anchorCtr="0">
            <a:noAutofit/>
          </a:bodyPr>
          <a:lstStyle>
            <a:lvl1pPr>
              <a:defRPr sz="8000"/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8D86039D-5DF3-4D3D-ABBC-29AE51F93569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1485900" y="3716637"/>
            <a:ext cx="7315200" cy="2811428"/>
          </a:xfrm>
        </p:spPr>
        <p:txBody>
          <a:bodyPr>
            <a:noAutofit/>
          </a:bodyPr>
          <a:lstStyle>
            <a:lvl1pPr marL="0" indent="0">
              <a:buNone/>
              <a:defRPr sz="3600"/>
            </a:lvl1pPr>
            <a:lvl2pPr marL="385772" indent="0">
              <a:buNone/>
              <a:defRPr sz="1181"/>
            </a:lvl2pPr>
            <a:lvl3pPr marL="771544" indent="0">
              <a:buNone/>
              <a:defRPr sz="1013"/>
            </a:lvl3pPr>
            <a:lvl4pPr marL="1157317" indent="0">
              <a:buNone/>
              <a:defRPr sz="844"/>
            </a:lvl4pPr>
            <a:lvl5pPr marL="1543088" indent="0">
              <a:buNone/>
              <a:defRPr sz="844"/>
            </a:lvl5pPr>
            <a:lvl6pPr marL="1928861" indent="0">
              <a:buNone/>
              <a:defRPr sz="844"/>
            </a:lvl6pPr>
            <a:lvl7pPr marL="2314632" indent="0">
              <a:buNone/>
              <a:defRPr sz="844"/>
            </a:lvl7pPr>
            <a:lvl8pPr marL="2700406" indent="0">
              <a:buNone/>
              <a:defRPr sz="844"/>
            </a:lvl8pPr>
            <a:lvl9pPr marL="3086178" indent="0">
              <a:buNone/>
              <a:defRPr sz="844"/>
            </a:lvl9pPr>
          </a:lstStyle>
          <a:p>
            <a:pPr lvl="0"/>
            <a:r>
              <a:rPr lang="sv-SE" dirty="0"/>
              <a:t>Skriv text här</a:t>
            </a:r>
          </a:p>
        </p:txBody>
      </p:sp>
      <p:sp>
        <p:nvSpPr>
          <p:cNvPr id="9" name="Platshållare för bild 8">
            <a:extLst>
              <a:ext uri="{FF2B5EF4-FFF2-40B4-BE49-F238E27FC236}">
                <a16:creationId xmlns:a16="http://schemas.microsoft.com/office/drawing/2014/main" id="{36478D41-85B2-4C52-AAD9-FBB6478B2BE9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7086017"/>
            <a:ext cx="10287000" cy="9720000"/>
          </a:xfrm>
          <a:solidFill>
            <a:schemeClr val="bg1">
              <a:lumMod val="85000"/>
            </a:schemeClr>
          </a:solidFill>
        </p:spPr>
        <p:txBody>
          <a:bodyPr/>
          <a:lstStyle>
            <a:lvl1pPr>
              <a:defRPr/>
            </a:lvl1pPr>
          </a:lstStyle>
          <a:p>
            <a:r>
              <a:rPr lang="sv-SE" dirty="0"/>
              <a:t>Plats för illustration</a:t>
            </a:r>
          </a:p>
        </p:txBody>
      </p:sp>
      <p:sp>
        <p:nvSpPr>
          <p:cNvPr id="10" name="Platshållare för sidfot 9">
            <a:extLst>
              <a:ext uri="{FF2B5EF4-FFF2-40B4-BE49-F238E27FC236}">
                <a16:creationId xmlns:a16="http://schemas.microsoft.com/office/drawing/2014/main" id="{7A774E3A-F099-4D1C-9E8F-4C7DEA2EB1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6842420"/>
      </p:ext>
    </p:extLst>
  </p:cSld>
  <p:clrMapOvr>
    <a:masterClrMapping/>
  </p:clrMapOvr>
</p:sldLayout>
</file>

<file path=ppt/slideLayouts/slideLayout48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Illustration m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63D85C5-BD3F-4F54-B177-894B8B6BA1C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5900" y="9392213"/>
            <a:ext cx="7315200" cy="1100879"/>
          </a:xfrm>
        </p:spPr>
        <p:txBody>
          <a:bodyPr lIns="0" tIns="0" rIns="0" bIns="0" anchor="t" anchorCtr="0">
            <a:noAutofit/>
          </a:bodyPr>
          <a:lstStyle>
            <a:lvl1pPr>
              <a:defRPr sz="8000"/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8D86039D-5DF3-4D3D-ABBC-29AE51F93569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1485900" y="10887498"/>
            <a:ext cx="7315200" cy="4017222"/>
          </a:xfrm>
        </p:spPr>
        <p:txBody>
          <a:bodyPr>
            <a:noAutofit/>
          </a:bodyPr>
          <a:lstStyle>
            <a:lvl1pPr marL="0" indent="0">
              <a:buNone/>
              <a:defRPr sz="3600"/>
            </a:lvl1pPr>
            <a:lvl2pPr marL="385772" indent="0">
              <a:buNone/>
              <a:defRPr sz="1181"/>
            </a:lvl2pPr>
            <a:lvl3pPr marL="771544" indent="0">
              <a:buNone/>
              <a:defRPr sz="1013"/>
            </a:lvl3pPr>
            <a:lvl4pPr marL="1157317" indent="0">
              <a:buNone/>
              <a:defRPr sz="844"/>
            </a:lvl4pPr>
            <a:lvl5pPr marL="1543088" indent="0">
              <a:buNone/>
              <a:defRPr sz="844"/>
            </a:lvl5pPr>
            <a:lvl6pPr marL="1928861" indent="0">
              <a:buNone/>
              <a:defRPr sz="844"/>
            </a:lvl6pPr>
            <a:lvl7pPr marL="2314632" indent="0">
              <a:buNone/>
              <a:defRPr sz="844"/>
            </a:lvl7pPr>
            <a:lvl8pPr marL="2700406" indent="0">
              <a:buNone/>
              <a:defRPr sz="844"/>
            </a:lvl8pPr>
            <a:lvl9pPr marL="3086178" indent="0">
              <a:buNone/>
              <a:defRPr sz="844"/>
            </a:lvl9pPr>
          </a:lstStyle>
          <a:p>
            <a:pPr lvl="0"/>
            <a:r>
              <a:rPr lang="sv-SE" dirty="0"/>
              <a:t>Skriv text här</a:t>
            </a:r>
          </a:p>
        </p:txBody>
      </p:sp>
      <p:sp>
        <p:nvSpPr>
          <p:cNvPr id="9" name="Platshållare för bild 8">
            <a:extLst>
              <a:ext uri="{FF2B5EF4-FFF2-40B4-BE49-F238E27FC236}">
                <a16:creationId xmlns:a16="http://schemas.microsoft.com/office/drawing/2014/main" id="{36478D41-85B2-4C52-AAD9-FBB6478B2BE9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1485900" y="1956014"/>
            <a:ext cx="7315200" cy="6526247"/>
          </a:xfrm>
        </p:spPr>
        <p:txBody>
          <a:bodyPr/>
          <a:lstStyle>
            <a:lvl1pPr>
              <a:defRPr/>
            </a:lvl1pPr>
          </a:lstStyle>
          <a:p>
            <a:r>
              <a:rPr lang="sv-SE" dirty="0"/>
              <a:t>Plats för illustration</a:t>
            </a:r>
          </a:p>
        </p:txBody>
      </p:sp>
      <p:sp>
        <p:nvSpPr>
          <p:cNvPr id="10" name="Platshållare för sidfot 9">
            <a:extLst>
              <a:ext uri="{FF2B5EF4-FFF2-40B4-BE49-F238E27FC236}">
                <a16:creationId xmlns:a16="http://schemas.microsoft.com/office/drawing/2014/main" id="{7A774E3A-F099-4D1C-9E8F-4C7DEA2EB1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324463581"/>
      </p:ext>
    </p:extLst>
  </p:cSld>
  <p:clrMapOvr>
    <a:masterClrMapping/>
  </p:clrMapOvr>
</p:sldLayout>
</file>

<file path=ppt/slideLayouts/slideLayout49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Text med illustration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63D85C5-BD3F-4F54-B177-894B8B6BA1C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5900" y="2282401"/>
            <a:ext cx="7315200" cy="2528994"/>
          </a:xfrm>
        </p:spPr>
        <p:txBody>
          <a:bodyPr lIns="0" tIns="0" rIns="0" bIns="0" anchor="b" anchorCtr="0">
            <a:noAutofit/>
          </a:bodyPr>
          <a:lstStyle>
            <a:lvl1pPr>
              <a:defRPr sz="8000"/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8D86039D-5DF3-4D3D-ABBC-29AE51F93569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1485900" y="4983480"/>
            <a:ext cx="7315200" cy="2811428"/>
          </a:xfrm>
        </p:spPr>
        <p:txBody>
          <a:bodyPr>
            <a:noAutofit/>
          </a:bodyPr>
          <a:lstStyle>
            <a:lvl1pPr marL="0" indent="0">
              <a:buNone/>
              <a:defRPr sz="3600"/>
            </a:lvl1pPr>
            <a:lvl2pPr marL="385772" indent="0">
              <a:buNone/>
              <a:defRPr sz="1181"/>
            </a:lvl2pPr>
            <a:lvl3pPr marL="771544" indent="0">
              <a:buNone/>
              <a:defRPr sz="1013"/>
            </a:lvl3pPr>
            <a:lvl4pPr marL="1157317" indent="0">
              <a:buNone/>
              <a:defRPr sz="844"/>
            </a:lvl4pPr>
            <a:lvl5pPr marL="1543088" indent="0">
              <a:buNone/>
              <a:defRPr sz="844"/>
            </a:lvl5pPr>
            <a:lvl6pPr marL="1928861" indent="0">
              <a:buNone/>
              <a:defRPr sz="844"/>
            </a:lvl6pPr>
            <a:lvl7pPr marL="2314632" indent="0">
              <a:buNone/>
              <a:defRPr sz="844"/>
            </a:lvl7pPr>
            <a:lvl8pPr marL="2700406" indent="0">
              <a:buNone/>
              <a:defRPr sz="844"/>
            </a:lvl8pPr>
            <a:lvl9pPr marL="3086178" indent="0">
              <a:buNone/>
              <a:defRPr sz="844"/>
            </a:lvl9pPr>
          </a:lstStyle>
          <a:p>
            <a:pPr lvl="0"/>
            <a:r>
              <a:rPr lang="sv-SE" dirty="0"/>
              <a:t>Skriv text här</a:t>
            </a:r>
          </a:p>
        </p:txBody>
      </p:sp>
      <p:sp>
        <p:nvSpPr>
          <p:cNvPr id="9" name="Platshållare för bild 8">
            <a:extLst>
              <a:ext uri="{FF2B5EF4-FFF2-40B4-BE49-F238E27FC236}">
                <a16:creationId xmlns:a16="http://schemas.microsoft.com/office/drawing/2014/main" id="{36478D41-85B2-4C52-AAD9-FBB6478B2BE9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1485900" y="8378473"/>
            <a:ext cx="7315200" cy="6526247"/>
          </a:xfrm>
        </p:spPr>
        <p:txBody>
          <a:bodyPr/>
          <a:lstStyle>
            <a:lvl1pPr>
              <a:defRPr/>
            </a:lvl1pPr>
          </a:lstStyle>
          <a:p>
            <a:r>
              <a:rPr lang="sv-SE" dirty="0"/>
              <a:t>Plats för illustration</a:t>
            </a:r>
          </a:p>
        </p:txBody>
      </p:sp>
      <p:sp>
        <p:nvSpPr>
          <p:cNvPr id="10" name="Platshållare för sidfot 9">
            <a:extLst>
              <a:ext uri="{FF2B5EF4-FFF2-40B4-BE49-F238E27FC236}">
                <a16:creationId xmlns:a16="http://schemas.microsoft.com/office/drawing/2014/main" id="{7A774E3A-F099-4D1C-9E8F-4C7DEA2EB1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219811581"/>
      </p:ext>
    </p:extLst>
  </p:cSld>
  <p:clrMapOvr>
    <a:masterClrMapping/>
  </p:clrMapOvr>
</p:sldLayout>
</file>

<file path=ppt/slideLayouts/slideLayout5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Schema/matsed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Platshållare för sidfot 3">
            <a:extLst>
              <a:ext uri="{FF2B5EF4-FFF2-40B4-BE49-F238E27FC236}">
                <a16:creationId xmlns:a16="http://schemas.microsoft.com/office/drawing/2014/main" id="{D7B04D3E-5FC4-4B43-9F7F-AD0BE59B014E}"/>
              </a:ext>
            </a:extLst>
          </p:cNvPr>
          <p:cNvSpPr>
            <a:spLocks noGrp="1"/>
          </p:cNvSpPr>
          <p:nvPr>
            <p:ph type="ftr" sz="quarter" idx="29"/>
          </p:nvPr>
        </p:nvSpPr>
        <p:spPr>
          <a:xfrm>
            <a:off x="390525" y="17314332"/>
            <a:ext cx="5842635" cy="645055"/>
          </a:xfrm>
        </p:spPr>
        <p:txBody>
          <a:bodyPr/>
          <a:lstStyle/>
          <a:p>
            <a:endParaRPr lang="sv-SE" dirty="0"/>
          </a:p>
        </p:txBody>
      </p:sp>
      <p:sp>
        <p:nvSpPr>
          <p:cNvPr id="27" name="Rubrik 1">
            <a:extLst>
              <a:ext uri="{FF2B5EF4-FFF2-40B4-BE49-F238E27FC236}">
                <a16:creationId xmlns:a16="http://schemas.microsoft.com/office/drawing/2014/main" id="{9D59E1D7-4CC1-4FA0-B282-0AEF3D5EA4E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90525" y="1525403"/>
            <a:ext cx="9505950" cy="645055"/>
          </a:xfrm>
        </p:spPr>
        <p:txBody>
          <a:bodyPr lIns="0" tIns="0" rIns="0" bIns="0" anchor="t" anchorCtr="0">
            <a:noAutofit/>
          </a:bodyPr>
          <a:lstStyle>
            <a:lvl1pPr algn="ctr">
              <a:defRPr sz="5500"/>
            </a:lvl1pPr>
          </a:lstStyle>
          <a:p>
            <a:r>
              <a:rPr lang="sv-SE" dirty="0"/>
              <a:t>Namn på verksamhet</a:t>
            </a:r>
          </a:p>
        </p:txBody>
      </p:sp>
      <p:sp>
        <p:nvSpPr>
          <p:cNvPr id="28" name="Platshållare för text 6">
            <a:extLst>
              <a:ext uri="{FF2B5EF4-FFF2-40B4-BE49-F238E27FC236}">
                <a16:creationId xmlns:a16="http://schemas.microsoft.com/office/drawing/2014/main" id="{9FEE7E44-5524-4A70-A26A-10AFE05FF71B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0525" y="2405179"/>
            <a:ext cx="9505950" cy="645056"/>
          </a:xfrm>
        </p:spPr>
        <p:txBody>
          <a:bodyPr>
            <a:normAutofit/>
          </a:bodyPr>
          <a:lstStyle>
            <a:lvl1pPr algn="ctr">
              <a:defRPr sz="3600"/>
            </a:lvl1pPr>
          </a:lstStyle>
          <a:p>
            <a:pPr lvl="0"/>
            <a:r>
              <a:rPr lang="sv-SE" dirty="0"/>
              <a:t>Händer i </a:t>
            </a:r>
            <a:r>
              <a:rPr lang="sv-SE" dirty="0" err="1"/>
              <a:t>xxMånad</a:t>
            </a:r>
            <a:endParaRPr lang="sv-SE" dirty="0"/>
          </a:p>
        </p:txBody>
      </p:sp>
      <p:sp>
        <p:nvSpPr>
          <p:cNvPr id="2" name="Platshållare för text 10">
            <a:extLst>
              <a:ext uri="{FF2B5EF4-FFF2-40B4-BE49-F238E27FC236}">
                <a16:creationId xmlns:a16="http://schemas.microsoft.com/office/drawing/2014/main" id="{5928A16F-5A71-C482-2EAD-2D298EDE2F9B}"/>
              </a:ext>
            </a:extLst>
          </p:cNvPr>
          <p:cNvSpPr>
            <a:spLocks noGrp="1"/>
          </p:cNvSpPr>
          <p:nvPr>
            <p:ph type="body" sz="quarter" idx="49" hasCustomPrompt="1"/>
          </p:nvPr>
        </p:nvSpPr>
        <p:spPr>
          <a:xfrm>
            <a:off x="962422" y="3818245"/>
            <a:ext cx="1953133" cy="1446212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54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X/X</a:t>
            </a:r>
          </a:p>
        </p:txBody>
      </p:sp>
      <p:sp>
        <p:nvSpPr>
          <p:cNvPr id="3" name="Platshållare för text 20">
            <a:extLst>
              <a:ext uri="{FF2B5EF4-FFF2-40B4-BE49-F238E27FC236}">
                <a16:creationId xmlns:a16="http://schemas.microsoft.com/office/drawing/2014/main" id="{D750489E-31BE-8C63-525B-205E50958F70}"/>
              </a:ext>
            </a:extLst>
          </p:cNvPr>
          <p:cNvSpPr>
            <a:spLocks noGrp="1"/>
          </p:cNvSpPr>
          <p:nvPr>
            <p:ph type="body" sz="quarter" idx="50" hasCustomPrompt="1"/>
          </p:nvPr>
        </p:nvSpPr>
        <p:spPr>
          <a:xfrm>
            <a:off x="3220529" y="3818245"/>
            <a:ext cx="4120071" cy="1446212"/>
          </a:xfrm>
        </p:spPr>
        <p:txBody>
          <a:bodyPr>
            <a:normAutofit/>
          </a:bodyPr>
          <a:lstStyle>
            <a:lvl1pPr>
              <a:spcBef>
                <a:spcPts val="600"/>
              </a:spcBef>
              <a:spcAft>
                <a:spcPts val="200"/>
              </a:spcAft>
              <a:defRPr sz="2900" b="1">
                <a:latin typeface="+mj-lt"/>
              </a:defRPr>
            </a:lvl1pPr>
            <a:lvl2pPr>
              <a:lnSpc>
                <a:spcPct val="100000"/>
              </a:lnSpc>
              <a:spcBef>
                <a:spcPts val="100"/>
              </a:spcBef>
              <a:defRPr sz="2900">
                <a:latin typeface="+mn-lt"/>
              </a:defRPr>
            </a:lvl2pPr>
            <a:lvl3pPr>
              <a:lnSpc>
                <a:spcPct val="100000"/>
              </a:lnSpc>
              <a:defRPr sz="2000"/>
            </a:lvl3pPr>
            <a:lvl4pPr>
              <a:lnSpc>
                <a:spcPct val="100000"/>
              </a:lnSpc>
              <a:defRPr sz="2000">
                <a:latin typeface="+mn-lt"/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2000"/>
            </a:lvl5pPr>
          </a:lstStyle>
          <a:p>
            <a:pPr lvl="0"/>
            <a:r>
              <a:rPr lang="sv-SE" dirty="0"/>
              <a:t>Evenemangsrubrik</a:t>
            </a:r>
          </a:p>
          <a:p>
            <a:pPr lvl="1"/>
            <a:r>
              <a:rPr lang="sv-SE" dirty="0"/>
              <a:t>Plats, rum, våning</a:t>
            </a:r>
          </a:p>
          <a:p>
            <a:pPr lvl="1"/>
            <a:r>
              <a:rPr lang="sv-SE" dirty="0"/>
              <a:t>Kl. 14.00</a:t>
            </a:r>
          </a:p>
        </p:txBody>
      </p:sp>
      <p:sp>
        <p:nvSpPr>
          <p:cNvPr id="4" name="Platshållare för text 10">
            <a:extLst>
              <a:ext uri="{FF2B5EF4-FFF2-40B4-BE49-F238E27FC236}">
                <a16:creationId xmlns:a16="http://schemas.microsoft.com/office/drawing/2014/main" id="{5F7F3BFB-734C-AE01-08E4-CF7421120ADB}"/>
              </a:ext>
            </a:extLst>
          </p:cNvPr>
          <p:cNvSpPr>
            <a:spLocks noGrp="1"/>
          </p:cNvSpPr>
          <p:nvPr>
            <p:ph type="body" sz="quarter" idx="51" hasCustomPrompt="1"/>
          </p:nvPr>
        </p:nvSpPr>
        <p:spPr>
          <a:xfrm>
            <a:off x="7551440" y="3818245"/>
            <a:ext cx="2127150" cy="1446212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38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00.00</a:t>
            </a:r>
          </a:p>
        </p:txBody>
      </p:sp>
      <p:sp>
        <p:nvSpPr>
          <p:cNvPr id="5" name="Platshållare för text 10">
            <a:extLst>
              <a:ext uri="{FF2B5EF4-FFF2-40B4-BE49-F238E27FC236}">
                <a16:creationId xmlns:a16="http://schemas.microsoft.com/office/drawing/2014/main" id="{0A9A0A52-8C35-7982-AE7B-A0CFE2014868}"/>
              </a:ext>
            </a:extLst>
          </p:cNvPr>
          <p:cNvSpPr>
            <a:spLocks noGrp="1"/>
          </p:cNvSpPr>
          <p:nvPr>
            <p:ph type="body" sz="quarter" idx="52" hasCustomPrompt="1"/>
          </p:nvPr>
        </p:nvSpPr>
        <p:spPr>
          <a:xfrm>
            <a:off x="962422" y="5803926"/>
            <a:ext cx="1953133" cy="1446212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54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X/X</a:t>
            </a:r>
          </a:p>
        </p:txBody>
      </p:sp>
      <p:sp>
        <p:nvSpPr>
          <p:cNvPr id="6" name="Platshållare för text 20">
            <a:extLst>
              <a:ext uri="{FF2B5EF4-FFF2-40B4-BE49-F238E27FC236}">
                <a16:creationId xmlns:a16="http://schemas.microsoft.com/office/drawing/2014/main" id="{2D9ACA94-EF26-D6FA-E56E-A48A8FCD3AF0}"/>
              </a:ext>
            </a:extLst>
          </p:cNvPr>
          <p:cNvSpPr>
            <a:spLocks noGrp="1"/>
          </p:cNvSpPr>
          <p:nvPr>
            <p:ph type="body" sz="quarter" idx="53" hasCustomPrompt="1"/>
          </p:nvPr>
        </p:nvSpPr>
        <p:spPr>
          <a:xfrm>
            <a:off x="3220529" y="5803926"/>
            <a:ext cx="4120071" cy="1446212"/>
          </a:xfrm>
        </p:spPr>
        <p:txBody>
          <a:bodyPr>
            <a:normAutofit/>
          </a:bodyPr>
          <a:lstStyle>
            <a:lvl1pPr>
              <a:spcBef>
                <a:spcPts val="600"/>
              </a:spcBef>
              <a:spcAft>
                <a:spcPts val="200"/>
              </a:spcAft>
              <a:defRPr sz="2900" b="1">
                <a:latin typeface="+mj-lt"/>
              </a:defRPr>
            </a:lvl1pPr>
            <a:lvl2pPr>
              <a:lnSpc>
                <a:spcPct val="100000"/>
              </a:lnSpc>
              <a:spcBef>
                <a:spcPts val="100"/>
              </a:spcBef>
              <a:defRPr sz="2900">
                <a:latin typeface="+mn-lt"/>
              </a:defRPr>
            </a:lvl2pPr>
            <a:lvl3pPr>
              <a:lnSpc>
                <a:spcPct val="100000"/>
              </a:lnSpc>
              <a:defRPr sz="2000"/>
            </a:lvl3pPr>
            <a:lvl4pPr>
              <a:lnSpc>
                <a:spcPct val="100000"/>
              </a:lnSpc>
              <a:defRPr sz="2000">
                <a:latin typeface="+mn-lt"/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2000"/>
            </a:lvl5pPr>
          </a:lstStyle>
          <a:p>
            <a:pPr lvl="0"/>
            <a:r>
              <a:rPr lang="sv-SE" dirty="0"/>
              <a:t>Evenemangsrubrik</a:t>
            </a:r>
          </a:p>
          <a:p>
            <a:pPr lvl="1"/>
            <a:r>
              <a:rPr lang="sv-SE" dirty="0"/>
              <a:t>Plats, rum, våning</a:t>
            </a:r>
          </a:p>
          <a:p>
            <a:pPr lvl="1"/>
            <a:r>
              <a:rPr lang="sv-SE" dirty="0"/>
              <a:t>Kl. 14.00</a:t>
            </a:r>
          </a:p>
        </p:txBody>
      </p:sp>
      <p:sp>
        <p:nvSpPr>
          <p:cNvPr id="7" name="Platshållare för text 10">
            <a:extLst>
              <a:ext uri="{FF2B5EF4-FFF2-40B4-BE49-F238E27FC236}">
                <a16:creationId xmlns:a16="http://schemas.microsoft.com/office/drawing/2014/main" id="{20AC1FD6-F199-F50B-CFF6-4318A9F4406E}"/>
              </a:ext>
            </a:extLst>
          </p:cNvPr>
          <p:cNvSpPr>
            <a:spLocks noGrp="1"/>
          </p:cNvSpPr>
          <p:nvPr>
            <p:ph type="body" sz="quarter" idx="54" hasCustomPrompt="1"/>
          </p:nvPr>
        </p:nvSpPr>
        <p:spPr>
          <a:xfrm>
            <a:off x="7551440" y="5803926"/>
            <a:ext cx="2127150" cy="1446212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38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00.00</a:t>
            </a:r>
          </a:p>
        </p:txBody>
      </p:sp>
      <p:sp>
        <p:nvSpPr>
          <p:cNvPr id="8" name="Platshållare för text 10">
            <a:extLst>
              <a:ext uri="{FF2B5EF4-FFF2-40B4-BE49-F238E27FC236}">
                <a16:creationId xmlns:a16="http://schemas.microsoft.com/office/drawing/2014/main" id="{67EDB7CE-5E1C-E831-FA76-8D4914B35511}"/>
              </a:ext>
            </a:extLst>
          </p:cNvPr>
          <p:cNvSpPr>
            <a:spLocks noGrp="1"/>
          </p:cNvSpPr>
          <p:nvPr>
            <p:ph type="body" sz="quarter" idx="55" hasCustomPrompt="1"/>
          </p:nvPr>
        </p:nvSpPr>
        <p:spPr>
          <a:xfrm>
            <a:off x="962422" y="7789607"/>
            <a:ext cx="1953133" cy="1446212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54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X/X</a:t>
            </a:r>
          </a:p>
        </p:txBody>
      </p:sp>
      <p:sp>
        <p:nvSpPr>
          <p:cNvPr id="9" name="Platshållare för text 20">
            <a:extLst>
              <a:ext uri="{FF2B5EF4-FFF2-40B4-BE49-F238E27FC236}">
                <a16:creationId xmlns:a16="http://schemas.microsoft.com/office/drawing/2014/main" id="{8E6054F1-923B-2E85-FB25-7C75E1C33974}"/>
              </a:ext>
            </a:extLst>
          </p:cNvPr>
          <p:cNvSpPr>
            <a:spLocks noGrp="1"/>
          </p:cNvSpPr>
          <p:nvPr>
            <p:ph type="body" sz="quarter" idx="56" hasCustomPrompt="1"/>
          </p:nvPr>
        </p:nvSpPr>
        <p:spPr>
          <a:xfrm>
            <a:off x="3220529" y="7789607"/>
            <a:ext cx="4120071" cy="1446212"/>
          </a:xfrm>
        </p:spPr>
        <p:txBody>
          <a:bodyPr>
            <a:normAutofit/>
          </a:bodyPr>
          <a:lstStyle>
            <a:lvl1pPr>
              <a:spcBef>
                <a:spcPts val="600"/>
              </a:spcBef>
              <a:spcAft>
                <a:spcPts val="200"/>
              </a:spcAft>
              <a:defRPr sz="2900" b="1">
                <a:latin typeface="+mj-lt"/>
              </a:defRPr>
            </a:lvl1pPr>
            <a:lvl2pPr>
              <a:lnSpc>
                <a:spcPct val="100000"/>
              </a:lnSpc>
              <a:spcBef>
                <a:spcPts val="100"/>
              </a:spcBef>
              <a:defRPr sz="2900">
                <a:latin typeface="+mn-lt"/>
              </a:defRPr>
            </a:lvl2pPr>
            <a:lvl3pPr>
              <a:lnSpc>
                <a:spcPct val="100000"/>
              </a:lnSpc>
              <a:defRPr sz="2000"/>
            </a:lvl3pPr>
            <a:lvl4pPr>
              <a:lnSpc>
                <a:spcPct val="100000"/>
              </a:lnSpc>
              <a:defRPr sz="2000">
                <a:latin typeface="+mn-lt"/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2000"/>
            </a:lvl5pPr>
          </a:lstStyle>
          <a:p>
            <a:pPr lvl="0"/>
            <a:r>
              <a:rPr lang="sv-SE" dirty="0"/>
              <a:t>Evenemangsrubrik</a:t>
            </a:r>
          </a:p>
          <a:p>
            <a:pPr lvl="1"/>
            <a:r>
              <a:rPr lang="sv-SE" dirty="0"/>
              <a:t>Plats, rum, våning</a:t>
            </a:r>
          </a:p>
          <a:p>
            <a:pPr lvl="1"/>
            <a:r>
              <a:rPr lang="sv-SE" dirty="0"/>
              <a:t>Kl. 14.00</a:t>
            </a:r>
          </a:p>
        </p:txBody>
      </p:sp>
      <p:sp>
        <p:nvSpPr>
          <p:cNvPr id="10" name="Platshållare för text 10">
            <a:extLst>
              <a:ext uri="{FF2B5EF4-FFF2-40B4-BE49-F238E27FC236}">
                <a16:creationId xmlns:a16="http://schemas.microsoft.com/office/drawing/2014/main" id="{5666D2AF-7771-C925-0F3F-20F1A0B41094}"/>
              </a:ext>
            </a:extLst>
          </p:cNvPr>
          <p:cNvSpPr>
            <a:spLocks noGrp="1"/>
          </p:cNvSpPr>
          <p:nvPr>
            <p:ph type="body" sz="quarter" idx="57" hasCustomPrompt="1"/>
          </p:nvPr>
        </p:nvSpPr>
        <p:spPr>
          <a:xfrm>
            <a:off x="7551440" y="7789607"/>
            <a:ext cx="2127150" cy="1446212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38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00.00</a:t>
            </a:r>
          </a:p>
        </p:txBody>
      </p:sp>
      <p:sp>
        <p:nvSpPr>
          <p:cNvPr id="12" name="Platshållare för text 10">
            <a:extLst>
              <a:ext uri="{FF2B5EF4-FFF2-40B4-BE49-F238E27FC236}">
                <a16:creationId xmlns:a16="http://schemas.microsoft.com/office/drawing/2014/main" id="{2437160E-8D70-B5B9-EBA0-D1C2BC2CE877}"/>
              </a:ext>
            </a:extLst>
          </p:cNvPr>
          <p:cNvSpPr>
            <a:spLocks noGrp="1"/>
          </p:cNvSpPr>
          <p:nvPr>
            <p:ph type="body" sz="quarter" idx="58" hasCustomPrompt="1"/>
          </p:nvPr>
        </p:nvSpPr>
        <p:spPr>
          <a:xfrm>
            <a:off x="962422" y="9775288"/>
            <a:ext cx="1953133" cy="1446212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54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X/X</a:t>
            </a:r>
          </a:p>
        </p:txBody>
      </p:sp>
      <p:sp>
        <p:nvSpPr>
          <p:cNvPr id="13" name="Platshållare för text 20">
            <a:extLst>
              <a:ext uri="{FF2B5EF4-FFF2-40B4-BE49-F238E27FC236}">
                <a16:creationId xmlns:a16="http://schemas.microsoft.com/office/drawing/2014/main" id="{6E493699-6833-DF27-96AC-74735F56A89B}"/>
              </a:ext>
            </a:extLst>
          </p:cNvPr>
          <p:cNvSpPr>
            <a:spLocks noGrp="1"/>
          </p:cNvSpPr>
          <p:nvPr>
            <p:ph type="body" sz="quarter" idx="59" hasCustomPrompt="1"/>
          </p:nvPr>
        </p:nvSpPr>
        <p:spPr>
          <a:xfrm>
            <a:off x="3220529" y="9775288"/>
            <a:ext cx="4120071" cy="1446212"/>
          </a:xfrm>
        </p:spPr>
        <p:txBody>
          <a:bodyPr>
            <a:normAutofit/>
          </a:bodyPr>
          <a:lstStyle>
            <a:lvl1pPr>
              <a:spcBef>
                <a:spcPts val="600"/>
              </a:spcBef>
              <a:spcAft>
                <a:spcPts val="200"/>
              </a:spcAft>
              <a:defRPr sz="2900" b="1">
                <a:latin typeface="+mj-lt"/>
              </a:defRPr>
            </a:lvl1pPr>
            <a:lvl2pPr>
              <a:lnSpc>
                <a:spcPct val="100000"/>
              </a:lnSpc>
              <a:spcBef>
                <a:spcPts val="100"/>
              </a:spcBef>
              <a:defRPr sz="2900">
                <a:latin typeface="+mn-lt"/>
              </a:defRPr>
            </a:lvl2pPr>
            <a:lvl3pPr>
              <a:lnSpc>
                <a:spcPct val="100000"/>
              </a:lnSpc>
              <a:defRPr sz="2000"/>
            </a:lvl3pPr>
            <a:lvl4pPr>
              <a:lnSpc>
                <a:spcPct val="100000"/>
              </a:lnSpc>
              <a:defRPr sz="2000">
                <a:latin typeface="+mn-lt"/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2000"/>
            </a:lvl5pPr>
          </a:lstStyle>
          <a:p>
            <a:pPr lvl="0"/>
            <a:r>
              <a:rPr lang="sv-SE" dirty="0"/>
              <a:t>Evenemangsrubrik</a:t>
            </a:r>
          </a:p>
          <a:p>
            <a:pPr lvl="1"/>
            <a:r>
              <a:rPr lang="sv-SE" dirty="0"/>
              <a:t>Plats, rum, våning</a:t>
            </a:r>
          </a:p>
          <a:p>
            <a:pPr lvl="1"/>
            <a:r>
              <a:rPr lang="sv-SE" dirty="0"/>
              <a:t>Kl. 14.00</a:t>
            </a:r>
          </a:p>
        </p:txBody>
      </p:sp>
      <p:sp>
        <p:nvSpPr>
          <p:cNvPr id="14" name="Platshållare för text 10">
            <a:extLst>
              <a:ext uri="{FF2B5EF4-FFF2-40B4-BE49-F238E27FC236}">
                <a16:creationId xmlns:a16="http://schemas.microsoft.com/office/drawing/2014/main" id="{2749FD2E-EE21-3191-F3D7-E005A3ACDE89}"/>
              </a:ext>
            </a:extLst>
          </p:cNvPr>
          <p:cNvSpPr>
            <a:spLocks noGrp="1"/>
          </p:cNvSpPr>
          <p:nvPr>
            <p:ph type="body" sz="quarter" idx="60" hasCustomPrompt="1"/>
          </p:nvPr>
        </p:nvSpPr>
        <p:spPr>
          <a:xfrm>
            <a:off x="7551440" y="9775288"/>
            <a:ext cx="2127150" cy="1446212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38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00.00</a:t>
            </a:r>
          </a:p>
        </p:txBody>
      </p:sp>
      <p:sp>
        <p:nvSpPr>
          <p:cNvPr id="15" name="Platshållare för text 10">
            <a:extLst>
              <a:ext uri="{FF2B5EF4-FFF2-40B4-BE49-F238E27FC236}">
                <a16:creationId xmlns:a16="http://schemas.microsoft.com/office/drawing/2014/main" id="{469C8DE8-EE8E-D17F-33F3-D8DF5AA7BF9F}"/>
              </a:ext>
            </a:extLst>
          </p:cNvPr>
          <p:cNvSpPr>
            <a:spLocks noGrp="1"/>
          </p:cNvSpPr>
          <p:nvPr>
            <p:ph type="body" sz="quarter" idx="61" hasCustomPrompt="1"/>
          </p:nvPr>
        </p:nvSpPr>
        <p:spPr>
          <a:xfrm>
            <a:off x="962422" y="11760969"/>
            <a:ext cx="1953133" cy="1446212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54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X/X</a:t>
            </a:r>
          </a:p>
        </p:txBody>
      </p:sp>
      <p:sp>
        <p:nvSpPr>
          <p:cNvPr id="16" name="Platshållare för text 20">
            <a:extLst>
              <a:ext uri="{FF2B5EF4-FFF2-40B4-BE49-F238E27FC236}">
                <a16:creationId xmlns:a16="http://schemas.microsoft.com/office/drawing/2014/main" id="{298E9F3A-D51C-8F44-D131-977CD37715F6}"/>
              </a:ext>
            </a:extLst>
          </p:cNvPr>
          <p:cNvSpPr>
            <a:spLocks noGrp="1"/>
          </p:cNvSpPr>
          <p:nvPr>
            <p:ph type="body" sz="quarter" idx="62" hasCustomPrompt="1"/>
          </p:nvPr>
        </p:nvSpPr>
        <p:spPr>
          <a:xfrm>
            <a:off x="3220529" y="11760969"/>
            <a:ext cx="4120071" cy="1446212"/>
          </a:xfrm>
        </p:spPr>
        <p:txBody>
          <a:bodyPr>
            <a:normAutofit/>
          </a:bodyPr>
          <a:lstStyle>
            <a:lvl1pPr>
              <a:spcBef>
                <a:spcPts val="600"/>
              </a:spcBef>
              <a:spcAft>
                <a:spcPts val="200"/>
              </a:spcAft>
              <a:defRPr sz="2900" b="1">
                <a:latin typeface="+mj-lt"/>
              </a:defRPr>
            </a:lvl1pPr>
            <a:lvl2pPr>
              <a:lnSpc>
                <a:spcPct val="100000"/>
              </a:lnSpc>
              <a:spcBef>
                <a:spcPts val="100"/>
              </a:spcBef>
              <a:defRPr sz="2900">
                <a:latin typeface="+mn-lt"/>
              </a:defRPr>
            </a:lvl2pPr>
            <a:lvl3pPr>
              <a:lnSpc>
                <a:spcPct val="100000"/>
              </a:lnSpc>
              <a:defRPr sz="2000"/>
            </a:lvl3pPr>
            <a:lvl4pPr>
              <a:lnSpc>
                <a:spcPct val="100000"/>
              </a:lnSpc>
              <a:defRPr sz="2000">
                <a:latin typeface="+mn-lt"/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2000"/>
            </a:lvl5pPr>
          </a:lstStyle>
          <a:p>
            <a:pPr lvl="0"/>
            <a:r>
              <a:rPr lang="sv-SE" dirty="0"/>
              <a:t>Evenemangsrubrik</a:t>
            </a:r>
          </a:p>
          <a:p>
            <a:pPr lvl="1"/>
            <a:r>
              <a:rPr lang="sv-SE" dirty="0"/>
              <a:t>Plats, rum, våning</a:t>
            </a:r>
          </a:p>
          <a:p>
            <a:pPr lvl="1"/>
            <a:r>
              <a:rPr lang="sv-SE" dirty="0"/>
              <a:t>Kl. 14.00</a:t>
            </a:r>
          </a:p>
        </p:txBody>
      </p:sp>
      <p:sp>
        <p:nvSpPr>
          <p:cNvPr id="17" name="Platshållare för text 10">
            <a:extLst>
              <a:ext uri="{FF2B5EF4-FFF2-40B4-BE49-F238E27FC236}">
                <a16:creationId xmlns:a16="http://schemas.microsoft.com/office/drawing/2014/main" id="{1A09BC35-80AE-E36C-5FAF-A008F6C9CFAC}"/>
              </a:ext>
            </a:extLst>
          </p:cNvPr>
          <p:cNvSpPr>
            <a:spLocks noGrp="1"/>
          </p:cNvSpPr>
          <p:nvPr>
            <p:ph type="body" sz="quarter" idx="63" hasCustomPrompt="1"/>
          </p:nvPr>
        </p:nvSpPr>
        <p:spPr>
          <a:xfrm>
            <a:off x="7551440" y="11760969"/>
            <a:ext cx="2127150" cy="1446212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38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00.00</a:t>
            </a:r>
          </a:p>
        </p:txBody>
      </p:sp>
      <p:sp>
        <p:nvSpPr>
          <p:cNvPr id="18" name="Platshållare för text 10">
            <a:extLst>
              <a:ext uri="{FF2B5EF4-FFF2-40B4-BE49-F238E27FC236}">
                <a16:creationId xmlns:a16="http://schemas.microsoft.com/office/drawing/2014/main" id="{1D6E7D0C-0DA4-10FD-A0B4-0E131A44215E}"/>
              </a:ext>
            </a:extLst>
          </p:cNvPr>
          <p:cNvSpPr>
            <a:spLocks noGrp="1"/>
          </p:cNvSpPr>
          <p:nvPr>
            <p:ph type="body" sz="quarter" idx="64" hasCustomPrompt="1"/>
          </p:nvPr>
        </p:nvSpPr>
        <p:spPr>
          <a:xfrm>
            <a:off x="962422" y="13746649"/>
            <a:ext cx="1953133" cy="1446212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54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X/X</a:t>
            </a:r>
          </a:p>
        </p:txBody>
      </p:sp>
      <p:sp>
        <p:nvSpPr>
          <p:cNvPr id="19" name="Platshållare för text 20">
            <a:extLst>
              <a:ext uri="{FF2B5EF4-FFF2-40B4-BE49-F238E27FC236}">
                <a16:creationId xmlns:a16="http://schemas.microsoft.com/office/drawing/2014/main" id="{851FB163-68CC-7267-BD67-48E3571C1A53}"/>
              </a:ext>
            </a:extLst>
          </p:cNvPr>
          <p:cNvSpPr>
            <a:spLocks noGrp="1"/>
          </p:cNvSpPr>
          <p:nvPr>
            <p:ph type="body" sz="quarter" idx="65" hasCustomPrompt="1"/>
          </p:nvPr>
        </p:nvSpPr>
        <p:spPr>
          <a:xfrm>
            <a:off x="3220529" y="13746649"/>
            <a:ext cx="4120071" cy="1446212"/>
          </a:xfrm>
        </p:spPr>
        <p:txBody>
          <a:bodyPr>
            <a:normAutofit/>
          </a:bodyPr>
          <a:lstStyle>
            <a:lvl1pPr>
              <a:spcBef>
                <a:spcPts val="600"/>
              </a:spcBef>
              <a:spcAft>
                <a:spcPts val="200"/>
              </a:spcAft>
              <a:defRPr sz="2900" b="1">
                <a:latin typeface="+mj-lt"/>
              </a:defRPr>
            </a:lvl1pPr>
            <a:lvl2pPr>
              <a:lnSpc>
                <a:spcPct val="100000"/>
              </a:lnSpc>
              <a:spcBef>
                <a:spcPts val="100"/>
              </a:spcBef>
              <a:defRPr sz="2900">
                <a:latin typeface="+mn-lt"/>
              </a:defRPr>
            </a:lvl2pPr>
            <a:lvl3pPr>
              <a:lnSpc>
                <a:spcPct val="100000"/>
              </a:lnSpc>
              <a:defRPr sz="2000"/>
            </a:lvl3pPr>
            <a:lvl4pPr>
              <a:lnSpc>
                <a:spcPct val="100000"/>
              </a:lnSpc>
              <a:defRPr sz="2000">
                <a:latin typeface="+mn-lt"/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2000"/>
            </a:lvl5pPr>
          </a:lstStyle>
          <a:p>
            <a:pPr lvl="0"/>
            <a:r>
              <a:rPr lang="sv-SE" dirty="0"/>
              <a:t>Evenemangsrubrik</a:t>
            </a:r>
          </a:p>
          <a:p>
            <a:pPr lvl="1"/>
            <a:r>
              <a:rPr lang="sv-SE" dirty="0"/>
              <a:t>Plats, rum, våning</a:t>
            </a:r>
          </a:p>
          <a:p>
            <a:pPr lvl="1"/>
            <a:r>
              <a:rPr lang="sv-SE" dirty="0"/>
              <a:t>Kl. 14.00</a:t>
            </a:r>
          </a:p>
        </p:txBody>
      </p:sp>
      <p:sp>
        <p:nvSpPr>
          <p:cNvPr id="20" name="Platshållare för text 10">
            <a:extLst>
              <a:ext uri="{FF2B5EF4-FFF2-40B4-BE49-F238E27FC236}">
                <a16:creationId xmlns:a16="http://schemas.microsoft.com/office/drawing/2014/main" id="{845F6AB6-9094-66F5-5B60-DF4ED03279F5}"/>
              </a:ext>
            </a:extLst>
          </p:cNvPr>
          <p:cNvSpPr>
            <a:spLocks noGrp="1"/>
          </p:cNvSpPr>
          <p:nvPr>
            <p:ph type="body" sz="quarter" idx="66" hasCustomPrompt="1"/>
          </p:nvPr>
        </p:nvSpPr>
        <p:spPr>
          <a:xfrm>
            <a:off x="7551440" y="13746649"/>
            <a:ext cx="2127150" cy="1446212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38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00.00</a:t>
            </a:r>
          </a:p>
        </p:txBody>
      </p:sp>
    </p:spTree>
    <p:extLst>
      <p:ext uri="{BB962C8B-B14F-4D97-AF65-F5344CB8AC3E}">
        <p14:creationId xmlns:p14="http://schemas.microsoft.com/office/powerpoint/2010/main" val="1508822878"/>
      </p:ext>
    </p:extLst>
  </p:cSld>
  <p:clrMapOvr>
    <a:masterClrMapping/>
  </p:clrMapOvr>
</p:sldLayout>
</file>

<file path=ppt/slideLayouts/slideLayout50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1_Evenemang me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A4A4EAE-A29C-4F2B-A68F-93CCDA6AD7C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173219" y="12757045"/>
            <a:ext cx="5069841" cy="863600"/>
          </a:xfrm>
        </p:spPr>
        <p:txBody>
          <a:bodyPr lIns="0" tIns="0" rIns="0" bIns="0" anchor="t" anchorCtr="0">
            <a:noAutofit/>
          </a:bodyPr>
          <a:lstStyle>
            <a:lvl1pPr>
              <a:defRPr sz="5400"/>
            </a:lvl1pPr>
          </a:lstStyle>
          <a:p>
            <a:r>
              <a:rPr lang="sv-SE" dirty="0"/>
              <a:t>Rubrik/</a:t>
            </a:r>
            <a:r>
              <a:rPr lang="sv-SE" dirty="0" err="1"/>
              <a:t>Lorem</a:t>
            </a:r>
            <a:endParaRPr lang="sv-SE" dirty="0"/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EC0E43EC-A8AD-487C-AAA6-6BB181A503D5}"/>
              </a:ext>
            </a:extLst>
          </p:cNvPr>
          <p:cNvSpPr>
            <a:spLocks noGrp="1"/>
          </p:cNvSpPr>
          <p:nvPr>
            <p:ph type="pic" idx="1" hasCustomPrompt="1"/>
          </p:nvPr>
        </p:nvSpPr>
        <p:spPr>
          <a:xfrm>
            <a:off x="1" y="3"/>
            <a:ext cx="10287002" cy="11763585"/>
          </a:xfrm>
          <a:solidFill>
            <a:schemeClr val="bg1">
              <a:lumMod val="85000"/>
            </a:schemeClr>
          </a:solidFill>
        </p:spPr>
        <p:txBody>
          <a:bodyPr tIns="1620000">
            <a:normAutofit/>
          </a:bodyPr>
          <a:lstStyle>
            <a:lvl1pPr marL="0" indent="0" algn="ctr">
              <a:buNone/>
              <a:defRPr sz="5400"/>
            </a:lvl1pPr>
            <a:lvl2pPr marL="385772" indent="0">
              <a:buNone/>
              <a:defRPr sz="2363"/>
            </a:lvl2pPr>
            <a:lvl3pPr marL="771544" indent="0">
              <a:buNone/>
              <a:defRPr sz="2025"/>
            </a:lvl3pPr>
            <a:lvl4pPr marL="1157317" indent="0">
              <a:buNone/>
              <a:defRPr sz="1688"/>
            </a:lvl4pPr>
            <a:lvl5pPr marL="1543088" indent="0">
              <a:buNone/>
              <a:defRPr sz="1688"/>
            </a:lvl5pPr>
            <a:lvl6pPr marL="1928861" indent="0">
              <a:buNone/>
              <a:defRPr sz="1688"/>
            </a:lvl6pPr>
            <a:lvl7pPr marL="2314632" indent="0">
              <a:buNone/>
              <a:defRPr sz="1688"/>
            </a:lvl7pPr>
            <a:lvl8pPr marL="2700406" indent="0">
              <a:buNone/>
              <a:defRPr sz="1688"/>
            </a:lvl8pPr>
            <a:lvl9pPr marL="3086178" indent="0">
              <a:buNone/>
              <a:defRPr sz="1688"/>
            </a:lvl9pPr>
          </a:lstStyle>
          <a:p>
            <a:r>
              <a:rPr lang="sv-SE" dirty="0"/>
              <a:t>Infoga bild här genom att klicka på ikonen i mitten.</a:t>
            </a:r>
          </a:p>
        </p:txBody>
      </p:sp>
      <p:sp>
        <p:nvSpPr>
          <p:cNvPr id="10" name="Platshållare för sidfot 9">
            <a:extLst>
              <a:ext uri="{FF2B5EF4-FFF2-40B4-BE49-F238E27FC236}">
                <a16:creationId xmlns:a16="http://schemas.microsoft.com/office/drawing/2014/main" id="{54796DD9-BBC4-41B7-BF8D-6169ED8C06AB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12" name="Platshållare för text 11">
            <a:extLst>
              <a:ext uri="{FF2B5EF4-FFF2-40B4-BE49-F238E27FC236}">
                <a16:creationId xmlns:a16="http://schemas.microsoft.com/office/drawing/2014/main" id="{03A570B2-EC8E-4A87-8419-E25EA5304A54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173219" y="13849245"/>
            <a:ext cx="5069841" cy="1772287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spcBef>
                <a:spcPts val="600"/>
              </a:spcBef>
              <a:defRPr sz="3600">
                <a:latin typeface="+mn-lt"/>
              </a:defRPr>
            </a:lvl1pPr>
          </a:lstStyle>
          <a:p>
            <a:pPr lvl="0"/>
            <a:r>
              <a:rPr lang="sv-SE" dirty="0"/>
              <a:t>Underrubrik/info</a:t>
            </a:r>
          </a:p>
        </p:txBody>
      </p:sp>
      <p:sp>
        <p:nvSpPr>
          <p:cNvPr id="6" name="Platshållare för text 11">
            <a:extLst>
              <a:ext uri="{FF2B5EF4-FFF2-40B4-BE49-F238E27FC236}">
                <a16:creationId xmlns:a16="http://schemas.microsoft.com/office/drawing/2014/main" id="{63257219-5932-7F28-1A79-40A18084CB2D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038225" y="12757045"/>
            <a:ext cx="2573655" cy="863600"/>
          </a:xfrm>
        </p:spPr>
        <p:txBody>
          <a:bodyPr>
            <a:noAutofit/>
          </a:bodyPr>
          <a:lstStyle>
            <a:lvl1pPr>
              <a:defRPr sz="6000">
                <a:latin typeface="+mj-lt"/>
              </a:defRPr>
            </a:lvl1pPr>
          </a:lstStyle>
          <a:p>
            <a:pPr lvl="0"/>
            <a:r>
              <a:rPr lang="sv-SE" dirty="0"/>
              <a:t>XX/XX</a:t>
            </a:r>
          </a:p>
        </p:txBody>
      </p:sp>
      <p:sp>
        <p:nvSpPr>
          <p:cNvPr id="8" name="Platshållare för text 11">
            <a:extLst>
              <a:ext uri="{FF2B5EF4-FFF2-40B4-BE49-F238E27FC236}">
                <a16:creationId xmlns:a16="http://schemas.microsoft.com/office/drawing/2014/main" id="{47C29937-978A-B77E-9EB9-C79ABA5B9636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038225" y="15221163"/>
            <a:ext cx="2573655" cy="400369"/>
          </a:xfrm>
        </p:spPr>
        <p:txBody>
          <a:bodyPr>
            <a:noAutofit/>
          </a:bodyPr>
          <a:lstStyle>
            <a:lvl1pPr>
              <a:defRPr>
                <a:latin typeface="+mj-lt"/>
              </a:defRPr>
            </a:lvl1pPr>
          </a:lstStyle>
          <a:p>
            <a:pPr lvl="0"/>
            <a:r>
              <a:rPr lang="sv-SE" dirty="0"/>
              <a:t>Fri entré</a:t>
            </a:r>
          </a:p>
        </p:txBody>
      </p:sp>
      <p:sp>
        <p:nvSpPr>
          <p:cNvPr id="11" name="Platshållare för text 8">
            <a:extLst>
              <a:ext uri="{FF2B5EF4-FFF2-40B4-BE49-F238E27FC236}">
                <a16:creationId xmlns:a16="http://schemas.microsoft.com/office/drawing/2014/main" id="{D535F5D6-87DD-B05D-29CD-CBC37DB85070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1038225" y="13849245"/>
            <a:ext cx="2573655" cy="1093575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spcBef>
                <a:spcPts val="600"/>
              </a:spcBef>
              <a:defRPr/>
            </a:lvl1pPr>
          </a:lstStyle>
          <a:p>
            <a:pPr lvl="0"/>
            <a:r>
              <a:rPr lang="sv-SE" dirty="0"/>
              <a:t>Veckodag Kl. XX–XX</a:t>
            </a:r>
          </a:p>
        </p:txBody>
      </p:sp>
    </p:spTree>
    <p:extLst>
      <p:ext uri="{BB962C8B-B14F-4D97-AF65-F5344CB8AC3E}">
        <p14:creationId xmlns:p14="http://schemas.microsoft.com/office/powerpoint/2010/main" val="1377105178"/>
      </p:ext>
    </p:extLst>
  </p:cSld>
  <p:clrMapOvr>
    <a:masterClrMapping/>
  </p:clrMapOvr>
</p:sldLayout>
</file>

<file path=ppt/slideLayouts/slideLayout51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2_Evenemang me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A4A4EAE-A29C-4F2B-A68F-93CCDA6AD7C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173219" y="1325562"/>
            <a:ext cx="5069841" cy="863600"/>
          </a:xfrm>
        </p:spPr>
        <p:txBody>
          <a:bodyPr lIns="0" tIns="0" rIns="0" bIns="0" anchor="t" anchorCtr="0">
            <a:noAutofit/>
          </a:bodyPr>
          <a:lstStyle>
            <a:lvl1pPr>
              <a:defRPr sz="5400"/>
            </a:lvl1pPr>
          </a:lstStyle>
          <a:p>
            <a:r>
              <a:rPr lang="sv-SE" dirty="0"/>
              <a:t>Rubrik/</a:t>
            </a:r>
            <a:r>
              <a:rPr lang="sv-SE" dirty="0" err="1"/>
              <a:t>Lorem</a:t>
            </a:r>
            <a:endParaRPr lang="sv-SE" dirty="0"/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EC0E43EC-A8AD-487C-AAA6-6BB181A503D5}"/>
              </a:ext>
            </a:extLst>
          </p:cNvPr>
          <p:cNvSpPr>
            <a:spLocks noGrp="1"/>
          </p:cNvSpPr>
          <p:nvPr>
            <p:ph type="pic" idx="1" hasCustomPrompt="1"/>
          </p:nvPr>
        </p:nvSpPr>
        <p:spPr>
          <a:xfrm>
            <a:off x="0" y="5084553"/>
            <a:ext cx="10287002" cy="11763585"/>
          </a:xfrm>
          <a:solidFill>
            <a:schemeClr val="bg1">
              <a:lumMod val="85000"/>
            </a:schemeClr>
          </a:solidFill>
        </p:spPr>
        <p:txBody>
          <a:bodyPr tIns="1620000">
            <a:normAutofit/>
          </a:bodyPr>
          <a:lstStyle>
            <a:lvl1pPr marL="0" indent="0" algn="ctr">
              <a:buNone/>
              <a:defRPr sz="5400"/>
            </a:lvl1pPr>
            <a:lvl2pPr marL="385772" indent="0">
              <a:buNone/>
              <a:defRPr sz="2363"/>
            </a:lvl2pPr>
            <a:lvl3pPr marL="771544" indent="0">
              <a:buNone/>
              <a:defRPr sz="2025"/>
            </a:lvl3pPr>
            <a:lvl4pPr marL="1157317" indent="0">
              <a:buNone/>
              <a:defRPr sz="1688"/>
            </a:lvl4pPr>
            <a:lvl5pPr marL="1543088" indent="0">
              <a:buNone/>
              <a:defRPr sz="1688"/>
            </a:lvl5pPr>
            <a:lvl6pPr marL="1928861" indent="0">
              <a:buNone/>
              <a:defRPr sz="1688"/>
            </a:lvl6pPr>
            <a:lvl7pPr marL="2314632" indent="0">
              <a:buNone/>
              <a:defRPr sz="1688"/>
            </a:lvl7pPr>
            <a:lvl8pPr marL="2700406" indent="0">
              <a:buNone/>
              <a:defRPr sz="1688"/>
            </a:lvl8pPr>
            <a:lvl9pPr marL="3086178" indent="0">
              <a:buNone/>
              <a:defRPr sz="1688"/>
            </a:lvl9pPr>
          </a:lstStyle>
          <a:p>
            <a:r>
              <a:rPr lang="sv-SE" dirty="0"/>
              <a:t>Infoga bild här genom att klicka på ikonen i mitten.</a:t>
            </a:r>
          </a:p>
        </p:txBody>
      </p:sp>
      <p:sp>
        <p:nvSpPr>
          <p:cNvPr id="10" name="Platshållare för sidfot 9">
            <a:extLst>
              <a:ext uri="{FF2B5EF4-FFF2-40B4-BE49-F238E27FC236}">
                <a16:creationId xmlns:a16="http://schemas.microsoft.com/office/drawing/2014/main" id="{54796DD9-BBC4-41B7-BF8D-6169ED8C06AB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12" name="Platshållare för text 11">
            <a:extLst>
              <a:ext uri="{FF2B5EF4-FFF2-40B4-BE49-F238E27FC236}">
                <a16:creationId xmlns:a16="http://schemas.microsoft.com/office/drawing/2014/main" id="{03A570B2-EC8E-4A87-8419-E25EA5304A54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173219" y="2417762"/>
            <a:ext cx="5069841" cy="1772287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spcBef>
                <a:spcPts val="600"/>
              </a:spcBef>
              <a:defRPr sz="3600">
                <a:latin typeface="+mn-lt"/>
              </a:defRPr>
            </a:lvl1pPr>
          </a:lstStyle>
          <a:p>
            <a:pPr lvl="0"/>
            <a:r>
              <a:rPr lang="sv-SE" dirty="0"/>
              <a:t>Underrubrik/info</a:t>
            </a:r>
          </a:p>
        </p:txBody>
      </p:sp>
      <p:sp>
        <p:nvSpPr>
          <p:cNvPr id="6" name="Platshållare för text 11">
            <a:extLst>
              <a:ext uri="{FF2B5EF4-FFF2-40B4-BE49-F238E27FC236}">
                <a16:creationId xmlns:a16="http://schemas.microsoft.com/office/drawing/2014/main" id="{63257219-5932-7F28-1A79-40A18084CB2D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038225" y="1325562"/>
            <a:ext cx="2573655" cy="863600"/>
          </a:xfrm>
        </p:spPr>
        <p:txBody>
          <a:bodyPr>
            <a:noAutofit/>
          </a:bodyPr>
          <a:lstStyle>
            <a:lvl1pPr>
              <a:defRPr sz="6000">
                <a:latin typeface="+mj-lt"/>
              </a:defRPr>
            </a:lvl1pPr>
          </a:lstStyle>
          <a:p>
            <a:pPr lvl="0"/>
            <a:r>
              <a:rPr lang="sv-SE" dirty="0"/>
              <a:t>XX/XX</a:t>
            </a:r>
          </a:p>
        </p:txBody>
      </p:sp>
      <p:sp>
        <p:nvSpPr>
          <p:cNvPr id="8" name="Platshållare för text 11">
            <a:extLst>
              <a:ext uri="{FF2B5EF4-FFF2-40B4-BE49-F238E27FC236}">
                <a16:creationId xmlns:a16="http://schemas.microsoft.com/office/drawing/2014/main" id="{47C29937-978A-B77E-9EB9-C79ABA5B9636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038225" y="3789680"/>
            <a:ext cx="2573655" cy="400369"/>
          </a:xfrm>
        </p:spPr>
        <p:txBody>
          <a:bodyPr>
            <a:noAutofit/>
          </a:bodyPr>
          <a:lstStyle>
            <a:lvl1pPr>
              <a:defRPr>
                <a:latin typeface="+mj-lt"/>
              </a:defRPr>
            </a:lvl1pPr>
          </a:lstStyle>
          <a:p>
            <a:pPr lvl="0"/>
            <a:r>
              <a:rPr lang="sv-SE" dirty="0"/>
              <a:t>Fri entré</a:t>
            </a:r>
          </a:p>
        </p:txBody>
      </p:sp>
      <p:sp>
        <p:nvSpPr>
          <p:cNvPr id="11" name="Platshållare för text 8">
            <a:extLst>
              <a:ext uri="{FF2B5EF4-FFF2-40B4-BE49-F238E27FC236}">
                <a16:creationId xmlns:a16="http://schemas.microsoft.com/office/drawing/2014/main" id="{D535F5D6-87DD-B05D-29CD-CBC37DB85070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1038225" y="2417762"/>
            <a:ext cx="2573655" cy="1093575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spcBef>
                <a:spcPts val="600"/>
              </a:spcBef>
              <a:defRPr/>
            </a:lvl1pPr>
          </a:lstStyle>
          <a:p>
            <a:pPr lvl="0"/>
            <a:r>
              <a:rPr lang="sv-SE" dirty="0"/>
              <a:t>Veckodag Kl. XX–XX</a:t>
            </a:r>
          </a:p>
        </p:txBody>
      </p:sp>
    </p:spTree>
    <p:extLst>
      <p:ext uri="{BB962C8B-B14F-4D97-AF65-F5344CB8AC3E}">
        <p14:creationId xmlns:p14="http://schemas.microsoft.com/office/powerpoint/2010/main" val="3136670028"/>
      </p:ext>
    </p:extLst>
  </p:cSld>
  <p:clrMapOvr>
    <a:masterClrMapping/>
  </p:clrMapOvr>
</p:sldLayout>
</file>

<file path=ppt/slideLayouts/slideLayout52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type="title" preserve="1">
  <p:cSld name="Rubrikbild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1CDA0AD-544A-4A27-9AD7-13E4DD9EFCBE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016001" y="4406900"/>
            <a:ext cx="8254999" cy="2054194"/>
          </a:xfrm>
        </p:spPr>
        <p:txBody>
          <a:bodyPr lIns="0" tIns="0" rIns="0" bIns="0" anchor="b">
            <a:noAutofit/>
          </a:bodyPr>
          <a:lstStyle>
            <a:lvl1pPr algn="l">
              <a:defRPr sz="7800" spc="-60" baseline="0"/>
            </a:lvl1pPr>
          </a:lstStyle>
          <a:p>
            <a:r>
              <a:rPr lang="sv-SE" dirty="0"/>
              <a:t>Rubrik 1/</a:t>
            </a:r>
            <a:r>
              <a:rPr lang="sv-SE" dirty="0" err="1"/>
              <a:t>Lorem</a:t>
            </a:r>
            <a:r>
              <a:rPr lang="sv-SE" dirty="0"/>
              <a:t> </a:t>
            </a:r>
            <a:r>
              <a:rPr lang="sv-SE" dirty="0" err="1"/>
              <a:t>ipsum</a:t>
            </a:r>
            <a:r>
              <a:rPr lang="sv-SE" dirty="0"/>
              <a:t> Poris  </a:t>
            </a:r>
            <a:r>
              <a:rPr lang="sv-SE" dirty="0" err="1"/>
              <a:t>qui</a:t>
            </a:r>
            <a:endParaRPr lang="sv-SE" dirty="0"/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5ECA67C7-38DF-4AD9-A4D8-A5D5EC2AF11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16001" y="6908801"/>
            <a:ext cx="8254999" cy="6448778"/>
          </a:xfrm>
        </p:spPr>
        <p:txBody>
          <a:bodyPr lIns="0" tIns="0" rIns="0" bIns="0">
            <a:normAutofit/>
          </a:bodyPr>
          <a:lstStyle>
            <a:lvl1pPr marL="0" indent="0" algn="l">
              <a:buNone/>
              <a:defRPr sz="3600"/>
            </a:lvl1pPr>
            <a:lvl2pPr marL="385772" indent="0" algn="ctr">
              <a:buNone/>
              <a:defRPr sz="1688"/>
            </a:lvl2pPr>
            <a:lvl3pPr marL="771544" indent="0" algn="ctr">
              <a:buNone/>
              <a:defRPr sz="1519"/>
            </a:lvl3pPr>
            <a:lvl4pPr marL="1157317" indent="0" algn="ctr">
              <a:buNone/>
              <a:defRPr sz="1350"/>
            </a:lvl4pPr>
            <a:lvl5pPr marL="1543088" indent="0" algn="ctr">
              <a:buNone/>
              <a:defRPr sz="1350"/>
            </a:lvl5pPr>
            <a:lvl6pPr marL="1928861" indent="0" algn="ctr">
              <a:buNone/>
              <a:defRPr sz="1350"/>
            </a:lvl6pPr>
            <a:lvl7pPr marL="2314632" indent="0" algn="ctr">
              <a:buNone/>
              <a:defRPr sz="1350"/>
            </a:lvl7pPr>
            <a:lvl8pPr marL="2700406" indent="0" algn="ctr">
              <a:buNone/>
              <a:defRPr sz="1350"/>
            </a:lvl8pPr>
            <a:lvl9pPr marL="3086178" indent="0" algn="ctr">
              <a:buNone/>
              <a:defRPr sz="1350"/>
            </a:lvl9pPr>
          </a:lstStyle>
          <a:p>
            <a:r>
              <a:rPr lang="sv-SE" dirty="0"/>
              <a:t>Klicka här för att ändra mall för underrubrikformat</a:t>
            </a:r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F1D6FF09-CB9F-468B-8D09-07D69685C827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373212834"/>
      </p:ext>
    </p:extLst>
  </p:cSld>
  <p:clrMapOvr>
    <a:masterClrMapping/>
  </p:clrMapOvr>
</p:sldLayout>
</file>

<file path=ppt/slideLayouts/slideLayout53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Rubrikbild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1CDA0AD-544A-4A27-9AD7-13E4DD9EFCBE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242060" y="4835889"/>
            <a:ext cx="7802880" cy="4308111"/>
          </a:xfrm>
        </p:spPr>
        <p:txBody>
          <a:bodyPr lIns="0" tIns="0" rIns="0" bIns="0" anchor="ctr" anchorCtr="0">
            <a:noAutofit/>
          </a:bodyPr>
          <a:lstStyle>
            <a:lvl1pPr algn="l">
              <a:lnSpc>
                <a:spcPct val="100000"/>
              </a:lnSpc>
              <a:defRPr sz="9100" baseline="0"/>
            </a:lvl1pPr>
          </a:lstStyle>
          <a:p>
            <a:r>
              <a:rPr lang="fr-FR" dirty="0" err="1"/>
              <a:t>Rubrik</a:t>
            </a:r>
            <a:r>
              <a:rPr lang="fr-FR" dirty="0"/>
              <a:t> 0/</a:t>
            </a:r>
            <a:br>
              <a:rPr lang="fr-FR" dirty="0"/>
            </a:br>
            <a:r>
              <a:rPr lang="fr-FR" dirty="0"/>
              <a:t>Lorem ipsum </a:t>
            </a:r>
            <a:r>
              <a:rPr lang="fr-FR" dirty="0" err="1"/>
              <a:t>Poris</a:t>
            </a:r>
            <a:r>
              <a:rPr lang="fr-FR" dirty="0"/>
              <a:t> a qui.</a:t>
            </a:r>
            <a:endParaRPr lang="sv-SE" dirty="0"/>
          </a:p>
        </p:txBody>
      </p:sp>
      <p:sp>
        <p:nvSpPr>
          <p:cNvPr id="11" name="Platshållare för sidfot 17">
            <a:extLst>
              <a:ext uri="{FF2B5EF4-FFF2-40B4-BE49-F238E27FC236}">
                <a16:creationId xmlns:a16="http://schemas.microsoft.com/office/drawing/2014/main" id="{641E6FA2-15E4-4A8F-A473-EE10477A3E6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90525" y="17314332"/>
            <a:ext cx="5842635" cy="645055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sz="1800" b="1">
                <a:solidFill>
                  <a:schemeClr val="tx1"/>
                </a:solidFill>
                <a:latin typeface="+mn-lt"/>
              </a:defRPr>
            </a:lvl1pPr>
          </a:lstStyle>
          <a:p>
            <a:r>
              <a:rPr lang="sv-SE" dirty="0"/>
              <a:t>goteborg.se</a:t>
            </a:r>
          </a:p>
        </p:txBody>
      </p:sp>
    </p:spTree>
    <p:extLst>
      <p:ext uri="{BB962C8B-B14F-4D97-AF65-F5344CB8AC3E}">
        <p14:creationId xmlns:p14="http://schemas.microsoft.com/office/powerpoint/2010/main" val="1248472321"/>
      </p:ext>
    </p:extLst>
  </p:cSld>
  <p:clrMapOvr>
    <a:masterClrMapping/>
  </p:clrMapOvr>
  <p:hf sldNum="0" hdr="0" dt="0"/>
</p:sldLayout>
</file>

<file path=ppt/slideLayouts/slideLayout54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Rubrikbild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1CDA0AD-544A-4A27-9AD7-13E4DD9EFCBE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678219" y="3922082"/>
            <a:ext cx="6930562" cy="7802558"/>
          </a:xfrm>
        </p:spPr>
        <p:txBody>
          <a:bodyPr lIns="0" tIns="0" rIns="0" bIns="0" anchor="ctr" anchorCtr="0">
            <a:normAutofit/>
          </a:bodyPr>
          <a:lstStyle>
            <a:lvl1pPr algn="l">
              <a:lnSpc>
                <a:spcPct val="95000"/>
              </a:lnSpc>
              <a:defRPr sz="4600" spc="-56" baseline="0"/>
            </a:lvl1pPr>
          </a:lstStyle>
          <a:p>
            <a:r>
              <a:rPr lang="fr-FR" dirty="0" err="1"/>
              <a:t>Rubrik</a:t>
            </a:r>
            <a:r>
              <a:rPr lang="fr-FR" dirty="0"/>
              <a:t> 2/ Lorem ipsum </a:t>
            </a:r>
            <a:br>
              <a:rPr lang="fr-FR" dirty="0"/>
            </a:br>
            <a:r>
              <a:rPr lang="fr-FR" dirty="0" err="1"/>
              <a:t>Poris</a:t>
            </a:r>
            <a:r>
              <a:rPr lang="fr-FR" dirty="0"/>
              <a:t> a qui </a:t>
            </a:r>
            <a:r>
              <a:rPr lang="fr-FR" dirty="0" err="1"/>
              <a:t>enis</a:t>
            </a:r>
            <a:r>
              <a:rPr lang="fr-FR" dirty="0"/>
              <a:t> </a:t>
            </a:r>
            <a:r>
              <a:rPr lang="fr-FR" dirty="0" err="1"/>
              <a:t>aut</a:t>
            </a:r>
            <a:r>
              <a:rPr lang="fr-FR" dirty="0"/>
              <a:t> est, </a:t>
            </a:r>
            <a:r>
              <a:rPr lang="fr-FR" dirty="0" err="1"/>
              <a:t>nihillu</a:t>
            </a:r>
            <a:r>
              <a:rPr lang="fr-FR" dirty="0"/>
              <a:t> </a:t>
            </a:r>
            <a:r>
              <a:rPr lang="fr-FR" dirty="0" err="1"/>
              <a:t>ptatibusae</a:t>
            </a:r>
            <a:r>
              <a:rPr lang="fr-FR" dirty="0"/>
              <a:t>.</a:t>
            </a:r>
            <a:endParaRPr lang="sv-SE" dirty="0"/>
          </a:p>
        </p:txBody>
      </p:sp>
      <p:sp>
        <p:nvSpPr>
          <p:cNvPr id="6" name="Platshållare för sidfot 17">
            <a:extLst>
              <a:ext uri="{FF2B5EF4-FFF2-40B4-BE49-F238E27FC236}">
                <a16:creationId xmlns:a16="http://schemas.microsoft.com/office/drawing/2014/main" id="{766290C5-E290-4DAB-8AF3-5E756DEE7FC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90525" y="17314332"/>
            <a:ext cx="5842635" cy="645055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sz="1800" b="1">
                <a:solidFill>
                  <a:schemeClr val="tx1"/>
                </a:solidFill>
                <a:latin typeface="+mn-lt"/>
              </a:defRPr>
            </a:lvl1pPr>
          </a:lstStyle>
          <a:p>
            <a:r>
              <a:rPr lang="sv-SE" dirty="0"/>
              <a:t>goteborg.se</a:t>
            </a:r>
          </a:p>
        </p:txBody>
      </p:sp>
    </p:spTree>
    <p:extLst>
      <p:ext uri="{BB962C8B-B14F-4D97-AF65-F5344CB8AC3E}">
        <p14:creationId xmlns:p14="http://schemas.microsoft.com/office/powerpoint/2010/main" val="958867567"/>
      </p:ext>
    </p:extLst>
  </p:cSld>
  <p:clrMapOvr>
    <a:masterClrMapping/>
  </p:clrMapOvr>
</p:sldLayout>
</file>

<file path=ppt/slideLayouts/slideLayout55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1CDA0AD-544A-4A27-9AD7-13E4DD9EFCBE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956014" y="3922082"/>
            <a:ext cx="6374972" cy="2742878"/>
          </a:xfrm>
        </p:spPr>
        <p:txBody>
          <a:bodyPr lIns="0" tIns="0" rIns="0" bIns="0" anchor="ctr" anchorCtr="0">
            <a:normAutofit/>
          </a:bodyPr>
          <a:lstStyle>
            <a:lvl1pPr algn="l">
              <a:lnSpc>
                <a:spcPct val="95000"/>
              </a:lnSpc>
              <a:defRPr sz="4600" spc="-56" baseline="0"/>
            </a:lvl1pPr>
          </a:lstStyle>
          <a:p>
            <a:r>
              <a:rPr lang="fr-FR" dirty="0" err="1"/>
              <a:t>Rubrik</a:t>
            </a:r>
            <a:r>
              <a:rPr lang="fr-FR" dirty="0"/>
              <a:t> 2/ Lorem ipsum </a:t>
            </a:r>
            <a:br>
              <a:rPr lang="fr-FR" dirty="0"/>
            </a:br>
            <a:r>
              <a:rPr lang="fr-FR" dirty="0" err="1"/>
              <a:t>Poris</a:t>
            </a:r>
            <a:r>
              <a:rPr lang="fr-FR" dirty="0"/>
              <a:t> a qui </a:t>
            </a:r>
            <a:r>
              <a:rPr lang="fr-FR" dirty="0" err="1"/>
              <a:t>enis</a:t>
            </a:r>
            <a:r>
              <a:rPr lang="fr-FR" dirty="0"/>
              <a:t> </a:t>
            </a:r>
            <a:r>
              <a:rPr lang="fr-FR" dirty="0" err="1"/>
              <a:t>aut</a:t>
            </a:r>
            <a:r>
              <a:rPr lang="fr-FR" dirty="0"/>
              <a:t> est, </a:t>
            </a:r>
            <a:r>
              <a:rPr lang="fr-FR" dirty="0" err="1"/>
              <a:t>nihillu</a:t>
            </a:r>
            <a:r>
              <a:rPr lang="fr-FR" dirty="0"/>
              <a:t> </a:t>
            </a:r>
            <a:r>
              <a:rPr lang="fr-FR" dirty="0" err="1"/>
              <a:t>ptatibusae</a:t>
            </a:r>
            <a:r>
              <a:rPr lang="fr-FR" dirty="0"/>
              <a:t>.</a:t>
            </a:r>
            <a:endParaRPr lang="sv-SE" dirty="0"/>
          </a:p>
        </p:txBody>
      </p:sp>
      <p:sp>
        <p:nvSpPr>
          <p:cNvPr id="6" name="Platshållare för sidfot 17">
            <a:extLst>
              <a:ext uri="{FF2B5EF4-FFF2-40B4-BE49-F238E27FC236}">
                <a16:creationId xmlns:a16="http://schemas.microsoft.com/office/drawing/2014/main" id="{766290C5-E290-4DAB-8AF3-5E756DEE7FC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90525" y="17314332"/>
            <a:ext cx="5842635" cy="645055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sz="1800" b="1">
                <a:solidFill>
                  <a:schemeClr val="tx1"/>
                </a:solidFill>
                <a:latin typeface="+mn-lt"/>
              </a:defRPr>
            </a:lvl1pPr>
          </a:lstStyle>
          <a:p>
            <a:r>
              <a:rPr lang="sv-SE" dirty="0"/>
              <a:t>goteborg.se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1889DE51-7F8D-4659-A0E1-7AA89ABA9EB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955801" y="7193280"/>
            <a:ext cx="6375398" cy="8534400"/>
          </a:xfrm>
        </p:spPr>
        <p:txBody>
          <a:bodyPr/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</p:spTree>
    <p:extLst>
      <p:ext uri="{BB962C8B-B14F-4D97-AF65-F5344CB8AC3E}">
        <p14:creationId xmlns:p14="http://schemas.microsoft.com/office/powerpoint/2010/main" val="2875019133"/>
      </p:ext>
    </p:extLst>
  </p:cSld>
  <p:clrMapOvr>
    <a:masterClrMapping/>
  </p:clrMapOvr>
</p:sldLayout>
</file>

<file path=ppt/slideLayouts/slideLayout56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Schema/matsed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Platshållare för sidfot 3">
            <a:extLst>
              <a:ext uri="{FF2B5EF4-FFF2-40B4-BE49-F238E27FC236}">
                <a16:creationId xmlns:a16="http://schemas.microsoft.com/office/drawing/2014/main" id="{D7B04D3E-5FC4-4B43-9F7F-AD0BE59B014E}"/>
              </a:ext>
            </a:extLst>
          </p:cNvPr>
          <p:cNvSpPr>
            <a:spLocks noGrp="1"/>
          </p:cNvSpPr>
          <p:nvPr>
            <p:ph type="ftr" sz="quarter" idx="29"/>
          </p:nvPr>
        </p:nvSpPr>
        <p:spPr>
          <a:xfrm>
            <a:off x="390525" y="17314332"/>
            <a:ext cx="5842635" cy="645055"/>
          </a:xfrm>
        </p:spPr>
        <p:txBody>
          <a:bodyPr/>
          <a:lstStyle/>
          <a:p>
            <a:endParaRPr lang="sv-SE" dirty="0"/>
          </a:p>
        </p:txBody>
      </p:sp>
      <p:sp>
        <p:nvSpPr>
          <p:cNvPr id="27" name="Rubrik 1">
            <a:extLst>
              <a:ext uri="{FF2B5EF4-FFF2-40B4-BE49-F238E27FC236}">
                <a16:creationId xmlns:a16="http://schemas.microsoft.com/office/drawing/2014/main" id="{9D59E1D7-4CC1-4FA0-B282-0AEF3D5EA4E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90525" y="1525403"/>
            <a:ext cx="9505950" cy="645055"/>
          </a:xfrm>
        </p:spPr>
        <p:txBody>
          <a:bodyPr lIns="0" tIns="0" rIns="0" bIns="0" anchor="t" anchorCtr="0">
            <a:noAutofit/>
          </a:bodyPr>
          <a:lstStyle>
            <a:lvl1pPr algn="ctr">
              <a:defRPr sz="5500"/>
            </a:lvl1pPr>
          </a:lstStyle>
          <a:p>
            <a:r>
              <a:rPr lang="sv-SE" dirty="0"/>
              <a:t>Namn på verksamhet</a:t>
            </a:r>
          </a:p>
        </p:txBody>
      </p:sp>
      <p:sp>
        <p:nvSpPr>
          <p:cNvPr id="28" name="Platshållare för text 6">
            <a:extLst>
              <a:ext uri="{FF2B5EF4-FFF2-40B4-BE49-F238E27FC236}">
                <a16:creationId xmlns:a16="http://schemas.microsoft.com/office/drawing/2014/main" id="{9FEE7E44-5524-4A70-A26A-10AFE05FF71B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0525" y="2405179"/>
            <a:ext cx="9505950" cy="645056"/>
          </a:xfrm>
        </p:spPr>
        <p:txBody>
          <a:bodyPr>
            <a:normAutofit/>
          </a:bodyPr>
          <a:lstStyle>
            <a:lvl1pPr algn="ctr">
              <a:defRPr sz="3600"/>
            </a:lvl1pPr>
          </a:lstStyle>
          <a:p>
            <a:pPr lvl="0"/>
            <a:r>
              <a:rPr lang="sv-SE" dirty="0"/>
              <a:t>Händer i </a:t>
            </a:r>
            <a:r>
              <a:rPr lang="sv-SE" dirty="0" err="1"/>
              <a:t>xxMånad</a:t>
            </a:r>
            <a:endParaRPr lang="sv-SE" dirty="0"/>
          </a:p>
        </p:txBody>
      </p:sp>
      <p:sp>
        <p:nvSpPr>
          <p:cNvPr id="2" name="Platshållare för text 10">
            <a:extLst>
              <a:ext uri="{FF2B5EF4-FFF2-40B4-BE49-F238E27FC236}">
                <a16:creationId xmlns:a16="http://schemas.microsoft.com/office/drawing/2014/main" id="{5928A16F-5A71-C482-2EAD-2D298EDE2F9B}"/>
              </a:ext>
            </a:extLst>
          </p:cNvPr>
          <p:cNvSpPr>
            <a:spLocks noGrp="1"/>
          </p:cNvSpPr>
          <p:nvPr>
            <p:ph type="body" sz="quarter" idx="49" hasCustomPrompt="1"/>
          </p:nvPr>
        </p:nvSpPr>
        <p:spPr>
          <a:xfrm>
            <a:off x="962422" y="3818245"/>
            <a:ext cx="1953133" cy="1446212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54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X/X</a:t>
            </a:r>
          </a:p>
        </p:txBody>
      </p:sp>
      <p:sp>
        <p:nvSpPr>
          <p:cNvPr id="3" name="Platshållare för text 20">
            <a:extLst>
              <a:ext uri="{FF2B5EF4-FFF2-40B4-BE49-F238E27FC236}">
                <a16:creationId xmlns:a16="http://schemas.microsoft.com/office/drawing/2014/main" id="{D750489E-31BE-8C63-525B-205E50958F70}"/>
              </a:ext>
            </a:extLst>
          </p:cNvPr>
          <p:cNvSpPr>
            <a:spLocks noGrp="1"/>
          </p:cNvSpPr>
          <p:nvPr>
            <p:ph type="body" sz="quarter" idx="50" hasCustomPrompt="1"/>
          </p:nvPr>
        </p:nvSpPr>
        <p:spPr>
          <a:xfrm>
            <a:off x="3220529" y="3818245"/>
            <a:ext cx="4120071" cy="1446212"/>
          </a:xfrm>
        </p:spPr>
        <p:txBody>
          <a:bodyPr>
            <a:normAutofit/>
          </a:bodyPr>
          <a:lstStyle>
            <a:lvl1pPr>
              <a:spcBef>
                <a:spcPts val="600"/>
              </a:spcBef>
              <a:spcAft>
                <a:spcPts val="200"/>
              </a:spcAft>
              <a:defRPr sz="2900" b="1">
                <a:latin typeface="+mj-lt"/>
              </a:defRPr>
            </a:lvl1pPr>
            <a:lvl2pPr>
              <a:lnSpc>
                <a:spcPct val="100000"/>
              </a:lnSpc>
              <a:spcBef>
                <a:spcPts val="100"/>
              </a:spcBef>
              <a:defRPr sz="2900">
                <a:latin typeface="+mn-lt"/>
              </a:defRPr>
            </a:lvl2pPr>
            <a:lvl3pPr>
              <a:lnSpc>
                <a:spcPct val="100000"/>
              </a:lnSpc>
              <a:defRPr sz="2000"/>
            </a:lvl3pPr>
            <a:lvl4pPr>
              <a:lnSpc>
                <a:spcPct val="100000"/>
              </a:lnSpc>
              <a:defRPr sz="2000">
                <a:latin typeface="+mn-lt"/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2000"/>
            </a:lvl5pPr>
          </a:lstStyle>
          <a:p>
            <a:pPr lvl="0"/>
            <a:r>
              <a:rPr lang="sv-SE" dirty="0"/>
              <a:t>Evenemangsrubrik</a:t>
            </a:r>
          </a:p>
          <a:p>
            <a:pPr lvl="1"/>
            <a:r>
              <a:rPr lang="sv-SE" dirty="0"/>
              <a:t>Plats, rum, våning</a:t>
            </a:r>
          </a:p>
          <a:p>
            <a:pPr lvl="1"/>
            <a:r>
              <a:rPr lang="sv-SE" dirty="0"/>
              <a:t>Kl. 14.00</a:t>
            </a:r>
          </a:p>
        </p:txBody>
      </p:sp>
      <p:sp>
        <p:nvSpPr>
          <p:cNvPr id="4" name="Platshållare för text 10">
            <a:extLst>
              <a:ext uri="{FF2B5EF4-FFF2-40B4-BE49-F238E27FC236}">
                <a16:creationId xmlns:a16="http://schemas.microsoft.com/office/drawing/2014/main" id="{5F7F3BFB-734C-AE01-08E4-CF7421120ADB}"/>
              </a:ext>
            </a:extLst>
          </p:cNvPr>
          <p:cNvSpPr>
            <a:spLocks noGrp="1"/>
          </p:cNvSpPr>
          <p:nvPr>
            <p:ph type="body" sz="quarter" idx="51" hasCustomPrompt="1"/>
          </p:nvPr>
        </p:nvSpPr>
        <p:spPr>
          <a:xfrm>
            <a:off x="7551440" y="3818245"/>
            <a:ext cx="2127150" cy="1446212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38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00.00</a:t>
            </a:r>
          </a:p>
        </p:txBody>
      </p:sp>
      <p:sp>
        <p:nvSpPr>
          <p:cNvPr id="5" name="Platshållare för text 10">
            <a:extLst>
              <a:ext uri="{FF2B5EF4-FFF2-40B4-BE49-F238E27FC236}">
                <a16:creationId xmlns:a16="http://schemas.microsoft.com/office/drawing/2014/main" id="{0A9A0A52-8C35-7982-AE7B-A0CFE2014868}"/>
              </a:ext>
            </a:extLst>
          </p:cNvPr>
          <p:cNvSpPr>
            <a:spLocks noGrp="1"/>
          </p:cNvSpPr>
          <p:nvPr>
            <p:ph type="body" sz="quarter" idx="52" hasCustomPrompt="1"/>
          </p:nvPr>
        </p:nvSpPr>
        <p:spPr>
          <a:xfrm>
            <a:off x="962422" y="5803926"/>
            <a:ext cx="1953133" cy="1446212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54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X/X</a:t>
            </a:r>
          </a:p>
        </p:txBody>
      </p:sp>
      <p:sp>
        <p:nvSpPr>
          <p:cNvPr id="6" name="Platshållare för text 20">
            <a:extLst>
              <a:ext uri="{FF2B5EF4-FFF2-40B4-BE49-F238E27FC236}">
                <a16:creationId xmlns:a16="http://schemas.microsoft.com/office/drawing/2014/main" id="{2D9ACA94-EF26-D6FA-E56E-A48A8FCD3AF0}"/>
              </a:ext>
            </a:extLst>
          </p:cNvPr>
          <p:cNvSpPr>
            <a:spLocks noGrp="1"/>
          </p:cNvSpPr>
          <p:nvPr>
            <p:ph type="body" sz="quarter" idx="53" hasCustomPrompt="1"/>
          </p:nvPr>
        </p:nvSpPr>
        <p:spPr>
          <a:xfrm>
            <a:off x="3220529" y="5803926"/>
            <a:ext cx="4120071" cy="1446212"/>
          </a:xfrm>
        </p:spPr>
        <p:txBody>
          <a:bodyPr>
            <a:normAutofit/>
          </a:bodyPr>
          <a:lstStyle>
            <a:lvl1pPr>
              <a:spcBef>
                <a:spcPts val="600"/>
              </a:spcBef>
              <a:spcAft>
                <a:spcPts val="200"/>
              </a:spcAft>
              <a:defRPr sz="2900" b="1">
                <a:latin typeface="+mj-lt"/>
              </a:defRPr>
            </a:lvl1pPr>
            <a:lvl2pPr>
              <a:lnSpc>
                <a:spcPct val="100000"/>
              </a:lnSpc>
              <a:spcBef>
                <a:spcPts val="100"/>
              </a:spcBef>
              <a:defRPr sz="2900">
                <a:latin typeface="+mn-lt"/>
              </a:defRPr>
            </a:lvl2pPr>
            <a:lvl3pPr>
              <a:lnSpc>
                <a:spcPct val="100000"/>
              </a:lnSpc>
              <a:defRPr sz="2000"/>
            </a:lvl3pPr>
            <a:lvl4pPr>
              <a:lnSpc>
                <a:spcPct val="100000"/>
              </a:lnSpc>
              <a:defRPr sz="2000">
                <a:latin typeface="+mn-lt"/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2000"/>
            </a:lvl5pPr>
          </a:lstStyle>
          <a:p>
            <a:pPr lvl="0"/>
            <a:r>
              <a:rPr lang="sv-SE" dirty="0"/>
              <a:t>Evenemangsrubrik</a:t>
            </a:r>
          </a:p>
          <a:p>
            <a:pPr lvl="1"/>
            <a:r>
              <a:rPr lang="sv-SE" dirty="0"/>
              <a:t>Plats, rum, våning</a:t>
            </a:r>
          </a:p>
          <a:p>
            <a:pPr lvl="1"/>
            <a:r>
              <a:rPr lang="sv-SE" dirty="0"/>
              <a:t>Kl. 14.00</a:t>
            </a:r>
          </a:p>
        </p:txBody>
      </p:sp>
      <p:sp>
        <p:nvSpPr>
          <p:cNvPr id="7" name="Platshållare för text 10">
            <a:extLst>
              <a:ext uri="{FF2B5EF4-FFF2-40B4-BE49-F238E27FC236}">
                <a16:creationId xmlns:a16="http://schemas.microsoft.com/office/drawing/2014/main" id="{20AC1FD6-F199-F50B-CFF6-4318A9F4406E}"/>
              </a:ext>
            </a:extLst>
          </p:cNvPr>
          <p:cNvSpPr>
            <a:spLocks noGrp="1"/>
          </p:cNvSpPr>
          <p:nvPr>
            <p:ph type="body" sz="quarter" idx="54" hasCustomPrompt="1"/>
          </p:nvPr>
        </p:nvSpPr>
        <p:spPr>
          <a:xfrm>
            <a:off x="7551440" y="5803926"/>
            <a:ext cx="2127150" cy="1446212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38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00.00</a:t>
            </a:r>
          </a:p>
        </p:txBody>
      </p:sp>
      <p:sp>
        <p:nvSpPr>
          <p:cNvPr id="8" name="Platshållare för text 10">
            <a:extLst>
              <a:ext uri="{FF2B5EF4-FFF2-40B4-BE49-F238E27FC236}">
                <a16:creationId xmlns:a16="http://schemas.microsoft.com/office/drawing/2014/main" id="{67EDB7CE-5E1C-E831-FA76-8D4914B35511}"/>
              </a:ext>
            </a:extLst>
          </p:cNvPr>
          <p:cNvSpPr>
            <a:spLocks noGrp="1"/>
          </p:cNvSpPr>
          <p:nvPr>
            <p:ph type="body" sz="quarter" idx="55" hasCustomPrompt="1"/>
          </p:nvPr>
        </p:nvSpPr>
        <p:spPr>
          <a:xfrm>
            <a:off x="962422" y="7789607"/>
            <a:ext cx="1953133" cy="1446212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54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X/X</a:t>
            </a:r>
          </a:p>
        </p:txBody>
      </p:sp>
      <p:sp>
        <p:nvSpPr>
          <p:cNvPr id="9" name="Platshållare för text 20">
            <a:extLst>
              <a:ext uri="{FF2B5EF4-FFF2-40B4-BE49-F238E27FC236}">
                <a16:creationId xmlns:a16="http://schemas.microsoft.com/office/drawing/2014/main" id="{8E6054F1-923B-2E85-FB25-7C75E1C33974}"/>
              </a:ext>
            </a:extLst>
          </p:cNvPr>
          <p:cNvSpPr>
            <a:spLocks noGrp="1"/>
          </p:cNvSpPr>
          <p:nvPr>
            <p:ph type="body" sz="quarter" idx="56" hasCustomPrompt="1"/>
          </p:nvPr>
        </p:nvSpPr>
        <p:spPr>
          <a:xfrm>
            <a:off x="3220529" y="7789607"/>
            <a:ext cx="4120071" cy="1446212"/>
          </a:xfrm>
        </p:spPr>
        <p:txBody>
          <a:bodyPr>
            <a:normAutofit/>
          </a:bodyPr>
          <a:lstStyle>
            <a:lvl1pPr>
              <a:spcBef>
                <a:spcPts val="600"/>
              </a:spcBef>
              <a:spcAft>
                <a:spcPts val="200"/>
              </a:spcAft>
              <a:defRPr sz="2900" b="1">
                <a:latin typeface="+mj-lt"/>
              </a:defRPr>
            </a:lvl1pPr>
            <a:lvl2pPr>
              <a:lnSpc>
                <a:spcPct val="100000"/>
              </a:lnSpc>
              <a:spcBef>
                <a:spcPts val="100"/>
              </a:spcBef>
              <a:defRPr sz="2900">
                <a:latin typeface="+mn-lt"/>
              </a:defRPr>
            </a:lvl2pPr>
            <a:lvl3pPr>
              <a:lnSpc>
                <a:spcPct val="100000"/>
              </a:lnSpc>
              <a:defRPr sz="2000"/>
            </a:lvl3pPr>
            <a:lvl4pPr>
              <a:lnSpc>
                <a:spcPct val="100000"/>
              </a:lnSpc>
              <a:defRPr sz="2000">
                <a:latin typeface="+mn-lt"/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2000"/>
            </a:lvl5pPr>
          </a:lstStyle>
          <a:p>
            <a:pPr lvl="0"/>
            <a:r>
              <a:rPr lang="sv-SE" dirty="0"/>
              <a:t>Evenemangsrubrik</a:t>
            </a:r>
          </a:p>
          <a:p>
            <a:pPr lvl="1"/>
            <a:r>
              <a:rPr lang="sv-SE" dirty="0"/>
              <a:t>Plats, rum, våning</a:t>
            </a:r>
          </a:p>
          <a:p>
            <a:pPr lvl="1"/>
            <a:r>
              <a:rPr lang="sv-SE" dirty="0"/>
              <a:t>Kl. 14.00</a:t>
            </a:r>
          </a:p>
        </p:txBody>
      </p:sp>
      <p:sp>
        <p:nvSpPr>
          <p:cNvPr id="10" name="Platshållare för text 10">
            <a:extLst>
              <a:ext uri="{FF2B5EF4-FFF2-40B4-BE49-F238E27FC236}">
                <a16:creationId xmlns:a16="http://schemas.microsoft.com/office/drawing/2014/main" id="{5666D2AF-7771-C925-0F3F-20F1A0B41094}"/>
              </a:ext>
            </a:extLst>
          </p:cNvPr>
          <p:cNvSpPr>
            <a:spLocks noGrp="1"/>
          </p:cNvSpPr>
          <p:nvPr>
            <p:ph type="body" sz="quarter" idx="57" hasCustomPrompt="1"/>
          </p:nvPr>
        </p:nvSpPr>
        <p:spPr>
          <a:xfrm>
            <a:off x="7551440" y="7789607"/>
            <a:ext cx="2127150" cy="1446212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38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00.00</a:t>
            </a:r>
          </a:p>
        </p:txBody>
      </p:sp>
      <p:sp>
        <p:nvSpPr>
          <p:cNvPr id="12" name="Platshållare för text 10">
            <a:extLst>
              <a:ext uri="{FF2B5EF4-FFF2-40B4-BE49-F238E27FC236}">
                <a16:creationId xmlns:a16="http://schemas.microsoft.com/office/drawing/2014/main" id="{2437160E-8D70-B5B9-EBA0-D1C2BC2CE877}"/>
              </a:ext>
            </a:extLst>
          </p:cNvPr>
          <p:cNvSpPr>
            <a:spLocks noGrp="1"/>
          </p:cNvSpPr>
          <p:nvPr>
            <p:ph type="body" sz="quarter" idx="58" hasCustomPrompt="1"/>
          </p:nvPr>
        </p:nvSpPr>
        <p:spPr>
          <a:xfrm>
            <a:off x="962422" y="9775288"/>
            <a:ext cx="1953133" cy="1446212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54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X/X</a:t>
            </a:r>
          </a:p>
        </p:txBody>
      </p:sp>
      <p:sp>
        <p:nvSpPr>
          <p:cNvPr id="13" name="Platshållare för text 20">
            <a:extLst>
              <a:ext uri="{FF2B5EF4-FFF2-40B4-BE49-F238E27FC236}">
                <a16:creationId xmlns:a16="http://schemas.microsoft.com/office/drawing/2014/main" id="{6E493699-6833-DF27-96AC-74735F56A89B}"/>
              </a:ext>
            </a:extLst>
          </p:cNvPr>
          <p:cNvSpPr>
            <a:spLocks noGrp="1"/>
          </p:cNvSpPr>
          <p:nvPr>
            <p:ph type="body" sz="quarter" idx="59" hasCustomPrompt="1"/>
          </p:nvPr>
        </p:nvSpPr>
        <p:spPr>
          <a:xfrm>
            <a:off x="3220529" y="9775288"/>
            <a:ext cx="4120071" cy="1446212"/>
          </a:xfrm>
        </p:spPr>
        <p:txBody>
          <a:bodyPr>
            <a:normAutofit/>
          </a:bodyPr>
          <a:lstStyle>
            <a:lvl1pPr>
              <a:spcBef>
                <a:spcPts val="600"/>
              </a:spcBef>
              <a:spcAft>
                <a:spcPts val="200"/>
              </a:spcAft>
              <a:defRPr sz="2900" b="1">
                <a:latin typeface="+mj-lt"/>
              </a:defRPr>
            </a:lvl1pPr>
            <a:lvl2pPr>
              <a:lnSpc>
                <a:spcPct val="100000"/>
              </a:lnSpc>
              <a:spcBef>
                <a:spcPts val="100"/>
              </a:spcBef>
              <a:defRPr sz="2900">
                <a:latin typeface="+mn-lt"/>
              </a:defRPr>
            </a:lvl2pPr>
            <a:lvl3pPr>
              <a:lnSpc>
                <a:spcPct val="100000"/>
              </a:lnSpc>
              <a:defRPr sz="2000"/>
            </a:lvl3pPr>
            <a:lvl4pPr>
              <a:lnSpc>
                <a:spcPct val="100000"/>
              </a:lnSpc>
              <a:defRPr sz="2000">
                <a:latin typeface="+mn-lt"/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2000"/>
            </a:lvl5pPr>
          </a:lstStyle>
          <a:p>
            <a:pPr lvl="0"/>
            <a:r>
              <a:rPr lang="sv-SE" dirty="0"/>
              <a:t>Evenemangsrubrik</a:t>
            </a:r>
          </a:p>
          <a:p>
            <a:pPr lvl="1"/>
            <a:r>
              <a:rPr lang="sv-SE" dirty="0"/>
              <a:t>Plats, rum, våning</a:t>
            </a:r>
          </a:p>
          <a:p>
            <a:pPr lvl="1"/>
            <a:r>
              <a:rPr lang="sv-SE" dirty="0"/>
              <a:t>Kl. 14.00</a:t>
            </a:r>
          </a:p>
        </p:txBody>
      </p:sp>
      <p:sp>
        <p:nvSpPr>
          <p:cNvPr id="14" name="Platshållare för text 10">
            <a:extLst>
              <a:ext uri="{FF2B5EF4-FFF2-40B4-BE49-F238E27FC236}">
                <a16:creationId xmlns:a16="http://schemas.microsoft.com/office/drawing/2014/main" id="{2749FD2E-EE21-3191-F3D7-E005A3ACDE89}"/>
              </a:ext>
            </a:extLst>
          </p:cNvPr>
          <p:cNvSpPr>
            <a:spLocks noGrp="1"/>
          </p:cNvSpPr>
          <p:nvPr>
            <p:ph type="body" sz="quarter" idx="60" hasCustomPrompt="1"/>
          </p:nvPr>
        </p:nvSpPr>
        <p:spPr>
          <a:xfrm>
            <a:off x="7551440" y="9775288"/>
            <a:ext cx="2127150" cy="1446212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38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00.00</a:t>
            </a:r>
          </a:p>
        </p:txBody>
      </p:sp>
      <p:sp>
        <p:nvSpPr>
          <p:cNvPr id="15" name="Platshållare för text 10">
            <a:extLst>
              <a:ext uri="{FF2B5EF4-FFF2-40B4-BE49-F238E27FC236}">
                <a16:creationId xmlns:a16="http://schemas.microsoft.com/office/drawing/2014/main" id="{469C8DE8-EE8E-D17F-33F3-D8DF5AA7BF9F}"/>
              </a:ext>
            </a:extLst>
          </p:cNvPr>
          <p:cNvSpPr>
            <a:spLocks noGrp="1"/>
          </p:cNvSpPr>
          <p:nvPr>
            <p:ph type="body" sz="quarter" idx="61" hasCustomPrompt="1"/>
          </p:nvPr>
        </p:nvSpPr>
        <p:spPr>
          <a:xfrm>
            <a:off x="962422" y="11760969"/>
            <a:ext cx="1953133" cy="1446212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54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X/X</a:t>
            </a:r>
          </a:p>
        </p:txBody>
      </p:sp>
      <p:sp>
        <p:nvSpPr>
          <p:cNvPr id="16" name="Platshållare för text 20">
            <a:extLst>
              <a:ext uri="{FF2B5EF4-FFF2-40B4-BE49-F238E27FC236}">
                <a16:creationId xmlns:a16="http://schemas.microsoft.com/office/drawing/2014/main" id="{298E9F3A-D51C-8F44-D131-977CD37715F6}"/>
              </a:ext>
            </a:extLst>
          </p:cNvPr>
          <p:cNvSpPr>
            <a:spLocks noGrp="1"/>
          </p:cNvSpPr>
          <p:nvPr>
            <p:ph type="body" sz="quarter" idx="62" hasCustomPrompt="1"/>
          </p:nvPr>
        </p:nvSpPr>
        <p:spPr>
          <a:xfrm>
            <a:off x="3220529" y="11760969"/>
            <a:ext cx="4120071" cy="1446212"/>
          </a:xfrm>
        </p:spPr>
        <p:txBody>
          <a:bodyPr>
            <a:normAutofit/>
          </a:bodyPr>
          <a:lstStyle>
            <a:lvl1pPr>
              <a:spcBef>
                <a:spcPts val="600"/>
              </a:spcBef>
              <a:spcAft>
                <a:spcPts val="200"/>
              </a:spcAft>
              <a:defRPr sz="2900" b="1">
                <a:latin typeface="+mj-lt"/>
              </a:defRPr>
            </a:lvl1pPr>
            <a:lvl2pPr>
              <a:lnSpc>
                <a:spcPct val="100000"/>
              </a:lnSpc>
              <a:spcBef>
                <a:spcPts val="100"/>
              </a:spcBef>
              <a:defRPr sz="2900">
                <a:latin typeface="+mn-lt"/>
              </a:defRPr>
            </a:lvl2pPr>
            <a:lvl3pPr>
              <a:lnSpc>
                <a:spcPct val="100000"/>
              </a:lnSpc>
              <a:defRPr sz="2000"/>
            </a:lvl3pPr>
            <a:lvl4pPr>
              <a:lnSpc>
                <a:spcPct val="100000"/>
              </a:lnSpc>
              <a:defRPr sz="2000">
                <a:latin typeface="+mn-lt"/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2000"/>
            </a:lvl5pPr>
          </a:lstStyle>
          <a:p>
            <a:pPr lvl="0"/>
            <a:r>
              <a:rPr lang="sv-SE" dirty="0"/>
              <a:t>Evenemangsrubrik</a:t>
            </a:r>
          </a:p>
          <a:p>
            <a:pPr lvl="1"/>
            <a:r>
              <a:rPr lang="sv-SE" dirty="0"/>
              <a:t>Plats, rum, våning</a:t>
            </a:r>
          </a:p>
          <a:p>
            <a:pPr lvl="1"/>
            <a:r>
              <a:rPr lang="sv-SE" dirty="0"/>
              <a:t>Kl. 14.00</a:t>
            </a:r>
          </a:p>
        </p:txBody>
      </p:sp>
      <p:sp>
        <p:nvSpPr>
          <p:cNvPr id="17" name="Platshållare för text 10">
            <a:extLst>
              <a:ext uri="{FF2B5EF4-FFF2-40B4-BE49-F238E27FC236}">
                <a16:creationId xmlns:a16="http://schemas.microsoft.com/office/drawing/2014/main" id="{1A09BC35-80AE-E36C-5FAF-A008F6C9CFAC}"/>
              </a:ext>
            </a:extLst>
          </p:cNvPr>
          <p:cNvSpPr>
            <a:spLocks noGrp="1"/>
          </p:cNvSpPr>
          <p:nvPr>
            <p:ph type="body" sz="quarter" idx="63" hasCustomPrompt="1"/>
          </p:nvPr>
        </p:nvSpPr>
        <p:spPr>
          <a:xfrm>
            <a:off x="7551440" y="11760969"/>
            <a:ext cx="2127150" cy="1446212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38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00.00</a:t>
            </a:r>
          </a:p>
        </p:txBody>
      </p:sp>
      <p:sp>
        <p:nvSpPr>
          <p:cNvPr id="18" name="Platshållare för text 10">
            <a:extLst>
              <a:ext uri="{FF2B5EF4-FFF2-40B4-BE49-F238E27FC236}">
                <a16:creationId xmlns:a16="http://schemas.microsoft.com/office/drawing/2014/main" id="{1D6E7D0C-0DA4-10FD-A0B4-0E131A44215E}"/>
              </a:ext>
            </a:extLst>
          </p:cNvPr>
          <p:cNvSpPr>
            <a:spLocks noGrp="1"/>
          </p:cNvSpPr>
          <p:nvPr>
            <p:ph type="body" sz="quarter" idx="64" hasCustomPrompt="1"/>
          </p:nvPr>
        </p:nvSpPr>
        <p:spPr>
          <a:xfrm>
            <a:off x="962422" y="13746649"/>
            <a:ext cx="1953133" cy="1446212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54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X/X</a:t>
            </a:r>
          </a:p>
        </p:txBody>
      </p:sp>
      <p:sp>
        <p:nvSpPr>
          <p:cNvPr id="19" name="Platshållare för text 20">
            <a:extLst>
              <a:ext uri="{FF2B5EF4-FFF2-40B4-BE49-F238E27FC236}">
                <a16:creationId xmlns:a16="http://schemas.microsoft.com/office/drawing/2014/main" id="{851FB163-68CC-7267-BD67-48E3571C1A53}"/>
              </a:ext>
            </a:extLst>
          </p:cNvPr>
          <p:cNvSpPr>
            <a:spLocks noGrp="1"/>
          </p:cNvSpPr>
          <p:nvPr>
            <p:ph type="body" sz="quarter" idx="65" hasCustomPrompt="1"/>
          </p:nvPr>
        </p:nvSpPr>
        <p:spPr>
          <a:xfrm>
            <a:off x="3220529" y="13746649"/>
            <a:ext cx="4120071" cy="1446212"/>
          </a:xfrm>
        </p:spPr>
        <p:txBody>
          <a:bodyPr>
            <a:normAutofit/>
          </a:bodyPr>
          <a:lstStyle>
            <a:lvl1pPr>
              <a:spcBef>
                <a:spcPts val="600"/>
              </a:spcBef>
              <a:spcAft>
                <a:spcPts val="200"/>
              </a:spcAft>
              <a:defRPr sz="2900" b="1">
                <a:latin typeface="+mj-lt"/>
              </a:defRPr>
            </a:lvl1pPr>
            <a:lvl2pPr>
              <a:lnSpc>
                <a:spcPct val="100000"/>
              </a:lnSpc>
              <a:spcBef>
                <a:spcPts val="100"/>
              </a:spcBef>
              <a:defRPr sz="2900">
                <a:latin typeface="+mn-lt"/>
              </a:defRPr>
            </a:lvl2pPr>
            <a:lvl3pPr>
              <a:lnSpc>
                <a:spcPct val="100000"/>
              </a:lnSpc>
              <a:defRPr sz="2000"/>
            </a:lvl3pPr>
            <a:lvl4pPr>
              <a:lnSpc>
                <a:spcPct val="100000"/>
              </a:lnSpc>
              <a:defRPr sz="2000">
                <a:latin typeface="+mn-lt"/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2000"/>
            </a:lvl5pPr>
          </a:lstStyle>
          <a:p>
            <a:pPr lvl="0"/>
            <a:r>
              <a:rPr lang="sv-SE" dirty="0"/>
              <a:t>Evenemangsrubrik</a:t>
            </a:r>
          </a:p>
          <a:p>
            <a:pPr lvl="1"/>
            <a:r>
              <a:rPr lang="sv-SE" dirty="0"/>
              <a:t>Plats, rum, våning</a:t>
            </a:r>
          </a:p>
          <a:p>
            <a:pPr lvl="1"/>
            <a:r>
              <a:rPr lang="sv-SE" dirty="0"/>
              <a:t>Kl. 14.00</a:t>
            </a:r>
          </a:p>
        </p:txBody>
      </p:sp>
      <p:sp>
        <p:nvSpPr>
          <p:cNvPr id="20" name="Platshållare för text 10">
            <a:extLst>
              <a:ext uri="{FF2B5EF4-FFF2-40B4-BE49-F238E27FC236}">
                <a16:creationId xmlns:a16="http://schemas.microsoft.com/office/drawing/2014/main" id="{845F6AB6-9094-66F5-5B60-DF4ED03279F5}"/>
              </a:ext>
            </a:extLst>
          </p:cNvPr>
          <p:cNvSpPr>
            <a:spLocks noGrp="1"/>
          </p:cNvSpPr>
          <p:nvPr>
            <p:ph type="body" sz="quarter" idx="66" hasCustomPrompt="1"/>
          </p:nvPr>
        </p:nvSpPr>
        <p:spPr>
          <a:xfrm>
            <a:off x="7551440" y="13746649"/>
            <a:ext cx="2127150" cy="1446212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38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00.00</a:t>
            </a:r>
          </a:p>
        </p:txBody>
      </p:sp>
    </p:spTree>
    <p:extLst>
      <p:ext uri="{BB962C8B-B14F-4D97-AF65-F5344CB8AC3E}">
        <p14:creationId xmlns:p14="http://schemas.microsoft.com/office/powerpoint/2010/main" val="2225861227"/>
      </p:ext>
    </p:extLst>
  </p:cSld>
  <p:clrMapOvr>
    <a:masterClrMapping/>
  </p:clrMapOvr>
</p:sldLayout>
</file>

<file path=ppt/slideLayouts/slideLayout57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Schema/matsedel färre datu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7612C9F-79AA-44EB-BEB8-370CA9225D8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90525" y="1525403"/>
            <a:ext cx="9505950" cy="645055"/>
          </a:xfrm>
        </p:spPr>
        <p:txBody>
          <a:bodyPr lIns="0" tIns="0" rIns="0" bIns="0" anchor="t" anchorCtr="0">
            <a:noAutofit/>
          </a:bodyPr>
          <a:lstStyle>
            <a:lvl1pPr algn="ctr">
              <a:defRPr sz="5500"/>
            </a:lvl1pPr>
          </a:lstStyle>
          <a:p>
            <a:r>
              <a:rPr lang="sv-SE" dirty="0"/>
              <a:t>Namn på verksamhet</a:t>
            </a:r>
          </a:p>
        </p:txBody>
      </p:sp>
      <p:sp>
        <p:nvSpPr>
          <p:cNvPr id="51" name="Platshållare för sidfot 3">
            <a:extLst>
              <a:ext uri="{FF2B5EF4-FFF2-40B4-BE49-F238E27FC236}">
                <a16:creationId xmlns:a16="http://schemas.microsoft.com/office/drawing/2014/main" id="{8C549C2B-A32E-452C-853D-ED88DF73100B}"/>
              </a:ext>
            </a:extLst>
          </p:cNvPr>
          <p:cNvSpPr>
            <a:spLocks noGrp="1"/>
          </p:cNvSpPr>
          <p:nvPr>
            <p:ph type="ftr" sz="quarter" idx="25"/>
          </p:nvPr>
        </p:nvSpPr>
        <p:spPr>
          <a:xfrm>
            <a:off x="390525" y="17314332"/>
            <a:ext cx="5842635" cy="645055"/>
          </a:xfrm>
        </p:spPr>
        <p:txBody>
          <a:bodyPr/>
          <a:lstStyle/>
          <a:p>
            <a:endParaRPr lang="sv-SE" dirty="0"/>
          </a:p>
        </p:txBody>
      </p:sp>
      <p:sp>
        <p:nvSpPr>
          <p:cNvPr id="52" name="Platshållare för text 6">
            <a:extLst>
              <a:ext uri="{FF2B5EF4-FFF2-40B4-BE49-F238E27FC236}">
                <a16:creationId xmlns:a16="http://schemas.microsoft.com/office/drawing/2014/main" id="{A740DA9A-192C-467C-844C-55BA1C995008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0525" y="2405179"/>
            <a:ext cx="9505950" cy="645056"/>
          </a:xfrm>
        </p:spPr>
        <p:txBody>
          <a:bodyPr>
            <a:normAutofit/>
          </a:bodyPr>
          <a:lstStyle>
            <a:lvl1pPr algn="ctr">
              <a:defRPr sz="3600"/>
            </a:lvl1pPr>
          </a:lstStyle>
          <a:p>
            <a:pPr lvl="0"/>
            <a:r>
              <a:rPr lang="sv-SE" dirty="0"/>
              <a:t>Händer i </a:t>
            </a:r>
            <a:r>
              <a:rPr lang="sv-SE" dirty="0" err="1"/>
              <a:t>xxMånad</a:t>
            </a:r>
            <a:endParaRPr lang="sv-SE" dirty="0"/>
          </a:p>
        </p:txBody>
      </p:sp>
      <p:sp>
        <p:nvSpPr>
          <p:cNvPr id="3" name="Platshållare för text 10">
            <a:extLst>
              <a:ext uri="{FF2B5EF4-FFF2-40B4-BE49-F238E27FC236}">
                <a16:creationId xmlns:a16="http://schemas.microsoft.com/office/drawing/2014/main" id="{56264C4C-9D3A-5AA4-5E67-000F3C7A87E0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1148842" y="3616427"/>
            <a:ext cx="1953133" cy="1446212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38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00.00</a:t>
            </a:r>
          </a:p>
        </p:txBody>
      </p:sp>
      <p:sp>
        <p:nvSpPr>
          <p:cNvPr id="4" name="Platshållare för text 20">
            <a:extLst>
              <a:ext uri="{FF2B5EF4-FFF2-40B4-BE49-F238E27FC236}">
                <a16:creationId xmlns:a16="http://schemas.microsoft.com/office/drawing/2014/main" id="{D7939B14-D01E-0F60-F200-4F593620AC3D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3406949" y="3616427"/>
            <a:ext cx="6010100" cy="1446212"/>
          </a:xfrm>
        </p:spPr>
        <p:txBody>
          <a:bodyPr>
            <a:normAutofit/>
          </a:bodyPr>
          <a:lstStyle>
            <a:lvl1pPr>
              <a:spcBef>
                <a:spcPts val="600"/>
              </a:spcBef>
              <a:spcAft>
                <a:spcPts val="200"/>
              </a:spcAft>
              <a:defRPr sz="2900" b="1">
                <a:latin typeface="+mj-lt"/>
              </a:defRPr>
            </a:lvl1pPr>
            <a:lvl2pPr>
              <a:lnSpc>
                <a:spcPct val="100000"/>
              </a:lnSpc>
              <a:spcBef>
                <a:spcPts val="100"/>
              </a:spcBef>
              <a:defRPr sz="2900">
                <a:latin typeface="+mn-lt"/>
              </a:defRPr>
            </a:lvl2pPr>
            <a:lvl3pPr>
              <a:lnSpc>
                <a:spcPct val="100000"/>
              </a:lnSpc>
              <a:defRPr sz="2000"/>
            </a:lvl3pPr>
            <a:lvl4pPr>
              <a:lnSpc>
                <a:spcPct val="100000"/>
              </a:lnSpc>
              <a:defRPr sz="2000">
                <a:latin typeface="+mn-lt"/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2000"/>
            </a:lvl5pPr>
          </a:lstStyle>
          <a:p>
            <a:pPr lvl="0"/>
            <a:r>
              <a:rPr lang="sv-SE" dirty="0"/>
              <a:t>Evenemangsrubrik</a:t>
            </a:r>
          </a:p>
          <a:p>
            <a:pPr lvl="1"/>
            <a:r>
              <a:rPr lang="sv-SE" dirty="0"/>
              <a:t>Plats, rum, våning</a:t>
            </a:r>
          </a:p>
          <a:p>
            <a:pPr lvl="1"/>
            <a:r>
              <a:rPr lang="sv-SE" dirty="0"/>
              <a:t>Kl. 14.00</a:t>
            </a:r>
          </a:p>
        </p:txBody>
      </p:sp>
      <p:sp>
        <p:nvSpPr>
          <p:cNvPr id="14" name="Platshållare för text 10">
            <a:extLst>
              <a:ext uri="{FF2B5EF4-FFF2-40B4-BE49-F238E27FC236}">
                <a16:creationId xmlns:a16="http://schemas.microsoft.com/office/drawing/2014/main" id="{5C310928-38C0-4EC9-86BE-CC5CE698FF93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1148842" y="5374361"/>
            <a:ext cx="1953133" cy="1446212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38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00.00</a:t>
            </a:r>
          </a:p>
        </p:txBody>
      </p:sp>
      <p:sp>
        <p:nvSpPr>
          <p:cNvPr id="15" name="Platshållare för text 20">
            <a:extLst>
              <a:ext uri="{FF2B5EF4-FFF2-40B4-BE49-F238E27FC236}">
                <a16:creationId xmlns:a16="http://schemas.microsoft.com/office/drawing/2014/main" id="{3C1F7024-463F-EBF7-E482-AB8033C22A8E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3406949" y="5374361"/>
            <a:ext cx="6010100" cy="1446212"/>
          </a:xfrm>
        </p:spPr>
        <p:txBody>
          <a:bodyPr>
            <a:normAutofit/>
          </a:bodyPr>
          <a:lstStyle>
            <a:lvl1pPr>
              <a:spcBef>
                <a:spcPts val="600"/>
              </a:spcBef>
              <a:spcAft>
                <a:spcPts val="200"/>
              </a:spcAft>
              <a:defRPr sz="2900" b="1">
                <a:latin typeface="+mj-lt"/>
              </a:defRPr>
            </a:lvl1pPr>
            <a:lvl2pPr>
              <a:lnSpc>
                <a:spcPct val="100000"/>
              </a:lnSpc>
              <a:spcBef>
                <a:spcPts val="100"/>
              </a:spcBef>
              <a:defRPr sz="2900">
                <a:latin typeface="+mn-lt"/>
              </a:defRPr>
            </a:lvl2pPr>
            <a:lvl3pPr>
              <a:lnSpc>
                <a:spcPct val="100000"/>
              </a:lnSpc>
              <a:defRPr sz="2000"/>
            </a:lvl3pPr>
            <a:lvl4pPr>
              <a:lnSpc>
                <a:spcPct val="100000"/>
              </a:lnSpc>
              <a:defRPr sz="2000">
                <a:latin typeface="+mn-lt"/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2000"/>
            </a:lvl5pPr>
          </a:lstStyle>
          <a:p>
            <a:pPr lvl="0"/>
            <a:r>
              <a:rPr lang="sv-SE" dirty="0"/>
              <a:t>Evenemangsrubrik</a:t>
            </a:r>
          </a:p>
          <a:p>
            <a:pPr lvl="1"/>
            <a:r>
              <a:rPr lang="sv-SE" dirty="0"/>
              <a:t>Plats, rum, våning</a:t>
            </a:r>
          </a:p>
          <a:p>
            <a:pPr lvl="1"/>
            <a:r>
              <a:rPr lang="sv-SE" dirty="0"/>
              <a:t>Kl. 14.00</a:t>
            </a:r>
          </a:p>
        </p:txBody>
      </p:sp>
      <p:sp>
        <p:nvSpPr>
          <p:cNvPr id="16" name="Platshållare för text 10">
            <a:extLst>
              <a:ext uri="{FF2B5EF4-FFF2-40B4-BE49-F238E27FC236}">
                <a16:creationId xmlns:a16="http://schemas.microsoft.com/office/drawing/2014/main" id="{229317C1-2E23-F779-0B06-B714F1D1D980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1148842" y="7132295"/>
            <a:ext cx="1953133" cy="1446212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38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00.00</a:t>
            </a:r>
          </a:p>
        </p:txBody>
      </p:sp>
      <p:sp>
        <p:nvSpPr>
          <p:cNvPr id="17" name="Platshållare för text 20">
            <a:extLst>
              <a:ext uri="{FF2B5EF4-FFF2-40B4-BE49-F238E27FC236}">
                <a16:creationId xmlns:a16="http://schemas.microsoft.com/office/drawing/2014/main" id="{C2D6182D-EF11-D4D4-46FC-0884E036D793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3406949" y="7132295"/>
            <a:ext cx="6010100" cy="1446212"/>
          </a:xfrm>
        </p:spPr>
        <p:txBody>
          <a:bodyPr>
            <a:normAutofit/>
          </a:bodyPr>
          <a:lstStyle>
            <a:lvl1pPr>
              <a:spcBef>
                <a:spcPts val="600"/>
              </a:spcBef>
              <a:spcAft>
                <a:spcPts val="200"/>
              </a:spcAft>
              <a:defRPr sz="2900" b="1">
                <a:latin typeface="+mj-lt"/>
              </a:defRPr>
            </a:lvl1pPr>
            <a:lvl2pPr>
              <a:lnSpc>
                <a:spcPct val="100000"/>
              </a:lnSpc>
              <a:spcBef>
                <a:spcPts val="100"/>
              </a:spcBef>
              <a:defRPr sz="2900">
                <a:latin typeface="+mn-lt"/>
              </a:defRPr>
            </a:lvl2pPr>
            <a:lvl3pPr>
              <a:lnSpc>
                <a:spcPct val="100000"/>
              </a:lnSpc>
              <a:defRPr sz="2000"/>
            </a:lvl3pPr>
            <a:lvl4pPr>
              <a:lnSpc>
                <a:spcPct val="100000"/>
              </a:lnSpc>
              <a:defRPr sz="2000">
                <a:latin typeface="+mn-lt"/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2000"/>
            </a:lvl5pPr>
          </a:lstStyle>
          <a:p>
            <a:pPr lvl="0"/>
            <a:r>
              <a:rPr lang="sv-SE" dirty="0"/>
              <a:t>Evenemangsrubrik</a:t>
            </a:r>
          </a:p>
          <a:p>
            <a:pPr lvl="1"/>
            <a:r>
              <a:rPr lang="sv-SE" dirty="0"/>
              <a:t>Plats, rum, våning</a:t>
            </a:r>
          </a:p>
          <a:p>
            <a:pPr lvl="1"/>
            <a:r>
              <a:rPr lang="sv-SE" dirty="0"/>
              <a:t>Kl. 14.00</a:t>
            </a:r>
          </a:p>
        </p:txBody>
      </p:sp>
      <p:sp>
        <p:nvSpPr>
          <p:cNvPr id="18" name="Platshållare för text 10">
            <a:extLst>
              <a:ext uri="{FF2B5EF4-FFF2-40B4-BE49-F238E27FC236}">
                <a16:creationId xmlns:a16="http://schemas.microsoft.com/office/drawing/2014/main" id="{EA89854C-90FB-5E9B-53CE-90B3817ABE67}"/>
              </a:ext>
            </a:extLst>
          </p:cNvPr>
          <p:cNvSpPr>
            <a:spLocks noGrp="1"/>
          </p:cNvSpPr>
          <p:nvPr>
            <p:ph type="body" sz="quarter" idx="44" hasCustomPrompt="1"/>
          </p:nvPr>
        </p:nvSpPr>
        <p:spPr>
          <a:xfrm>
            <a:off x="1148842" y="8890229"/>
            <a:ext cx="1953133" cy="1446212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38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00.00</a:t>
            </a:r>
          </a:p>
        </p:txBody>
      </p:sp>
      <p:sp>
        <p:nvSpPr>
          <p:cNvPr id="19" name="Platshållare för text 20">
            <a:extLst>
              <a:ext uri="{FF2B5EF4-FFF2-40B4-BE49-F238E27FC236}">
                <a16:creationId xmlns:a16="http://schemas.microsoft.com/office/drawing/2014/main" id="{90F97D79-C0D5-0146-759C-D0172056D227}"/>
              </a:ext>
            </a:extLst>
          </p:cNvPr>
          <p:cNvSpPr>
            <a:spLocks noGrp="1"/>
          </p:cNvSpPr>
          <p:nvPr>
            <p:ph type="body" sz="quarter" idx="45" hasCustomPrompt="1"/>
          </p:nvPr>
        </p:nvSpPr>
        <p:spPr>
          <a:xfrm>
            <a:off x="3406949" y="8890229"/>
            <a:ext cx="6010100" cy="1446212"/>
          </a:xfrm>
        </p:spPr>
        <p:txBody>
          <a:bodyPr>
            <a:normAutofit/>
          </a:bodyPr>
          <a:lstStyle>
            <a:lvl1pPr>
              <a:spcBef>
                <a:spcPts val="600"/>
              </a:spcBef>
              <a:spcAft>
                <a:spcPts val="200"/>
              </a:spcAft>
              <a:defRPr sz="2900" b="1">
                <a:latin typeface="+mj-lt"/>
              </a:defRPr>
            </a:lvl1pPr>
            <a:lvl2pPr>
              <a:lnSpc>
                <a:spcPct val="100000"/>
              </a:lnSpc>
              <a:spcBef>
                <a:spcPts val="100"/>
              </a:spcBef>
              <a:defRPr sz="2900">
                <a:latin typeface="+mn-lt"/>
              </a:defRPr>
            </a:lvl2pPr>
            <a:lvl3pPr>
              <a:lnSpc>
                <a:spcPct val="100000"/>
              </a:lnSpc>
              <a:defRPr sz="2000"/>
            </a:lvl3pPr>
            <a:lvl4pPr>
              <a:lnSpc>
                <a:spcPct val="100000"/>
              </a:lnSpc>
              <a:defRPr sz="2000">
                <a:latin typeface="+mn-lt"/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2000"/>
            </a:lvl5pPr>
          </a:lstStyle>
          <a:p>
            <a:pPr lvl="0"/>
            <a:r>
              <a:rPr lang="sv-SE" dirty="0"/>
              <a:t>Evenemangsrubrik</a:t>
            </a:r>
          </a:p>
          <a:p>
            <a:pPr lvl="1"/>
            <a:r>
              <a:rPr lang="sv-SE" dirty="0"/>
              <a:t>Plats, rum, våning</a:t>
            </a:r>
          </a:p>
          <a:p>
            <a:pPr lvl="1"/>
            <a:r>
              <a:rPr lang="sv-SE" dirty="0"/>
              <a:t>Kl. 14.00</a:t>
            </a:r>
          </a:p>
        </p:txBody>
      </p:sp>
      <p:sp>
        <p:nvSpPr>
          <p:cNvPr id="20" name="Platshållare för text 10">
            <a:extLst>
              <a:ext uri="{FF2B5EF4-FFF2-40B4-BE49-F238E27FC236}">
                <a16:creationId xmlns:a16="http://schemas.microsoft.com/office/drawing/2014/main" id="{D921A685-6A6C-A357-71D9-F97BCC76FA01}"/>
              </a:ext>
            </a:extLst>
          </p:cNvPr>
          <p:cNvSpPr>
            <a:spLocks noGrp="1"/>
          </p:cNvSpPr>
          <p:nvPr>
            <p:ph type="body" sz="quarter" idx="46" hasCustomPrompt="1"/>
          </p:nvPr>
        </p:nvSpPr>
        <p:spPr>
          <a:xfrm>
            <a:off x="1148842" y="10648163"/>
            <a:ext cx="1953133" cy="1446212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38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00.00</a:t>
            </a:r>
          </a:p>
        </p:txBody>
      </p:sp>
      <p:sp>
        <p:nvSpPr>
          <p:cNvPr id="22" name="Platshållare för text 20">
            <a:extLst>
              <a:ext uri="{FF2B5EF4-FFF2-40B4-BE49-F238E27FC236}">
                <a16:creationId xmlns:a16="http://schemas.microsoft.com/office/drawing/2014/main" id="{D266D2D6-D69D-9EC6-98F5-C1BE5FD7E9D8}"/>
              </a:ext>
            </a:extLst>
          </p:cNvPr>
          <p:cNvSpPr>
            <a:spLocks noGrp="1"/>
          </p:cNvSpPr>
          <p:nvPr>
            <p:ph type="body" sz="quarter" idx="47" hasCustomPrompt="1"/>
          </p:nvPr>
        </p:nvSpPr>
        <p:spPr>
          <a:xfrm>
            <a:off x="3406949" y="10648163"/>
            <a:ext cx="6010100" cy="1446212"/>
          </a:xfrm>
        </p:spPr>
        <p:txBody>
          <a:bodyPr>
            <a:normAutofit/>
          </a:bodyPr>
          <a:lstStyle>
            <a:lvl1pPr>
              <a:spcBef>
                <a:spcPts val="600"/>
              </a:spcBef>
              <a:spcAft>
                <a:spcPts val="200"/>
              </a:spcAft>
              <a:defRPr sz="2900" b="1">
                <a:latin typeface="+mj-lt"/>
              </a:defRPr>
            </a:lvl1pPr>
            <a:lvl2pPr>
              <a:lnSpc>
                <a:spcPct val="100000"/>
              </a:lnSpc>
              <a:spcBef>
                <a:spcPts val="100"/>
              </a:spcBef>
              <a:defRPr sz="2900">
                <a:latin typeface="+mn-lt"/>
              </a:defRPr>
            </a:lvl2pPr>
            <a:lvl3pPr>
              <a:lnSpc>
                <a:spcPct val="100000"/>
              </a:lnSpc>
              <a:defRPr sz="2000"/>
            </a:lvl3pPr>
            <a:lvl4pPr>
              <a:lnSpc>
                <a:spcPct val="100000"/>
              </a:lnSpc>
              <a:defRPr sz="2000">
                <a:latin typeface="+mn-lt"/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2000"/>
            </a:lvl5pPr>
          </a:lstStyle>
          <a:p>
            <a:pPr lvl="0"/>
            <a:r>
              <a:rPr lang="sv-SE" dirty="0"/>
              <a:t>Evenemangsrubrik</a:t>
            </a:r>
          </a:p>
          <a:p>
            <a:pPr lvl="1"/>
            <a:r>
              <a:rPr lang="sv-SE" dirty="0"/>
              <a:t>Plats, rum, våning</a:t>
            </a:r>
          </a:p>
          <a:p>
            <a:pPr lvl="1"/>
            <a:r>
              <a:rPr lang="sv-SE" dirty="0"/>
              <a:t>Kl. 14.00</a:t>
            </a:r>
          </a:p>
        </p:txBody>
      </p:sp>
      <p:sp>
        <p:nvSpPr>
          <p:cNvPr id="23" name="Platshållare för text 10">
            <a:extLst>
              <a:ext uri="{FF2B5EF4-FFF2-40B4-BE49-F238E27FC236}">
                <a16:creationId xmlns:a16="http://schemas.microsoft.com/office/drawing/2014/main" id="{FEB13692-DDC1-9342-F1B0-7E61ECFD3F2A}"/>
              </a:ext>
            </a:extLst>
          </p:cNvPr>
          <p:cNvSpPr>
            <a:spLocks noGrp="1"/>
          </p:cNvSpPr>
          <p:nvPr>
            <p:ph type="body" sz="quarter" idx="48" hasCustomPrompt="1"/>
          </p:nvPr>
        </p:nvSpPr>
        <p:spPr>
          <a:xfrm>
            <a:off x="1148842" y="12406097"/>
            <a:ext cx="1953133" cy="1446212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38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00.00</a:t>
            </a:r>
          </a:p>
        </p:txBody>
      </p:sp>
      <p:sp>
        <p:nvSpPr>
          <p:cNvPr id="24" name="Platshållare för text 20">
            <a:extLst>
              <a:ext uri="{FF2B5EF4-FFF2-40B4-BE49-F238E27FC236}">
                <a16:creationId xmlns:a16="http://schemas.microsoft.com/office/drawing/2014/main" id="{AD61D9BB-F7F0-7CD7-1E92-9C736292EB4C}"/>
              </a:ext>
            </a:extLst>
          </p:cNvPr>
          <p:cNvSpPr>
            <a:spLocks noGrp="1"/>
          </p:cNvSpPr>
          <p:nvPr>
            <p:ph type="body" sz="quarter" idx="49" hasCustomPrompt="1"/>
          </p:nvPr>
        </p:nvSpPr>
        <p:spPr>
          <a:xfrm>
            <a:off x="3406949" y="12406097"/>
            <a:ext cx="6010100" cy="1446212"/>
          </a:xfrm>
        </p:spPr>
        <p:txBody>
          <a:bodyPr>
            <a:normAutofit/>
          </a:bodyPr>
          <a:lstStyle>
            <a:lvl1pPr>
              <a:spcBef>
                <a:spcPts val="600"/>
              </a:spcBef>
              <a:spcAft>
                <a:spcPts val="200"/>
              </a:spcAft>
              <a:defRPr sz="2900" b="1">
                <a:latin typeface="+mj-lt"/>
              </a:defRPr>
            </a:lvl1pPr>
            <a:lvl2pPr>
              <a:lnSpc>
                <a:spcPct val="100000"/>
              </a:lnSpc>
              <a:spcBef>
                <a:spcPts val="100"/>
              </a:spcBef>
              <a:defRPr sz="2900">
                <a:latin typeface="+mn-lt"/>
              </a:defRPr>
            </a:lvl2pPr>
            <a:lvl3pPr>
              <a:lnSpc>
                <a:spcPct val="100000"/>
              </a:lnSpc>
              <a:defRPr sz="2000"/>
            </a:lvl3pPr>
            <a:lvl4pPr>
              <a:lnSpc>
                <a:spcPct val="100000"/>
              </a:lnSpc>
              <a:defRPr sz="2000">
                <a:latin typeface="+mn-lt"/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2000"/>
            </a:lvl5pPr>
          </a:lstStyle>
          <a:p>
            <a:pPr lvl="0"/>
            <a:r>
              <a:rPr lang="sv-SE" dirty="0"/>
              <a:t>Evenemangsrubrik</a:t>
            </a:r>
          </a:p>
          <a:p>
            <a:pPr lvl="1"/>
            <a:r>
              <a:rPr lang="sv-SE" dirty="0"/>
              <a:t>Plats, rum, våning</a:t>
            </a:r>
          </a:p>
          <a:p>
            <a:pPr lvl="1"/>
            <a:r>
              <a:rPr lang="sv-SE" dirty="0"/>
              <a:t>Kl. 14.00</a:t>
            </a:r>
          </a:p>
        </p:txBody>
      </p:sp>
      <p:sp>
        <p:nvSpPr>
          <p:cNvPr id="25" name="Platshållare för text 10">
            <a:extLst>
              <a:ext uri="{FF2B5EF4-FFF2-40B4-BE49-F238E27FC236}">
                <a16:creationId xmlns:a16="http://schemas.microsoft.com/office/drawing/2014/main" id="{39156941-D993-F2C5-F858-57321B421753}"/>
              </a:ext>
            </a:extLst>
          </p:cNvPr>
          <p:cNvSpPr>
            <a:spLocks noGrp="1"/>
          </p:cNvSpPr>
          <p:nvPr>
            <p:ph type="body" sz="quarter" idx="50" hasCustomPrompt="1"/>
          </p:nvPr>
        </p:nvSpPr>
        <p:spPr>
          <a:xfrm>
            <a:off x="1148842" y="14164031"/>
            <a:ext cx="1953133" cy="1446212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38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00.00</a:t>
            </a:r>
          </a:p>
        </p:txBody>
      </p:sp>
      <p:sp>
        <p:nvSpPr>
          <p:cNvPr id="26" name="Platshållare för text 20">
            <a:extLst>
              <a:ext uri="{FF2B5EF4-FFF2-40B4-BE49-F238E27FC236}">
                <a16:creationId xmlns:a16="http://schemas.microsoft.com/office/drawing/2014/main" id="{4E48246E-193E-7925-E7A1-64E33FB80E88}"/>
              </a:ext>
            </a:extLst>
          </p:cNvPr>
          <p:cNvSpPr>
            <a:spLocks noGrp="1"/>
          </p:cNvSpPr>
          <p:nvPr>
            <p:ph type="body" sz="quarter" idx="51" hasCustomPrompt="1"/>
          </p:nvPr>
        </p:nvSpPr>
        <p:spPr>
          <a:xfrm>
            <a:off x="3406949" y="14164031"/>
            <a:ext cx="6010100" cy="1446212"/>
          </a:xfrm>
        </p:spPr>
        <p:txBody>
          <a:bodyPr>
            <a:normAutofit/>
          </a:bodyPr>
          <a:lstStyle>
            <a:lvl1pPr>
              <a:spcBef>
                <a:spcPts val="600"/>
              </a:spcBef>
              <a:spcAft>
                <a:spcPts val="200"/>
              </a:spcAft>
              <a:defRPr sz="2900" b="1">
                <a:latin typeface="+mj-lt"/>
              </a:defRPr>
            </a:lvl1pPr>
            <a:lvl2pPr>
              <a:lnSpc>
                <a:spcPct val="100000"/>
              </a:lnSpc>
              <a:spcBef>
                <a:spcPts val="100"/>
              </a:spcBef>
              <a:defRPr sz="2900">
                <a:latin typeface="+mn-lt"/>
              </a:defRPr>
            </a:lvl2pPr>
            <a:lvl3pPr>
              <a:lnSpc>
                <a:spcPct val="100000"/>
              </a:lnSpc>
              <a:defRPr sz="2000"/>
            </a:lvl3pPr>
            <a:lvl4pPr>
              <a:lnSpc>
                <a:spcPct val="100000"/>
              </a:lnSpc>
              <a:defRPr sz="2000">
                <a:latin typeface="+mn-lt"/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2000"/>
            </a:lvl5pPr>
          </a:lstStyle>
          <a:p>
            <a:pPr lvl="0"/>
            <a:r>
              <a:rPr lang="sv-SE" dirty="0"/>
              <a:t>Evenemangsrubrik</a:t>
            </a:r>
          </a:p>
          <a:p>
            <a:pPr lvl="1"/>
            <a:r>
              <a:rPr lang="sv-SE" dirty="0"/>
              <a:t>Plats, rum, våning</a:t>
            </a:r>
          </a:p>
          <a:p>
            <a:pPr lvl="1"/>
            <a:r>
              <a:rPr lang="sv-SE" dirty="0"/>
              <a:t>Kl. 14.00</a:t>
            </a:r>
          </a:p>
        </p:txBody>
      </p:sp>
    </p:spTree>
    <p:extLst>
      <p:ext uri="{BB962C8B-B14F-4D97-AF65-F5344CB8AC3E}">
        <p14:creationId xmlns:p14="http://schemas.microsoft.com/office/powerpoint/2010/main" val="453740614"/>
      </p:ext>
    </p:extLst>
  </p:cSld>
  <p:clrMapOvr>
    <a:masterClrMapping/>
  </p:clrMapOvr>
</p:sldLayout>
</file>

<file path=ppt/slideLayouts/slideLayout58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Bakgrundsbild helsi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tshållare för bild 6">
            <a:extLst>
              <a:ext uri="{FF2B5EF4-FFF2-40B4-BE49-F238E27FC236}">
                <a16:creationId xmlns:a16="http://schemas.microsoft.com/office/drawing/2014/main" id="{528B667F-30A4-43F8-85EC-BE1722A31B4D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5"/>
            <a:ext cx="10287000" cy="16848133"/>
          </a:xfrm>
          <a:solidFill>
            <a:schemeClr val="bg1">
              <a:lumMod val="85000"/>
            </a:schemeClr>
          </a:solidFill>
        </p:spPr>
        <p:txBody>
          <a:bodyPr tIns="1800000">
            <a:normAutofit/>
          </a:bodyPr>
          <a:lstStyle>
            <a:lvl1pPr algn="ctr">
              <a:defRPr sz="5400"/>
            </a:lvl1pPr>
          </a:lstStyle>
          <a:p>
            <a:r>
              <a:rPr lang="sv-SE" dirty="0"/>
              <a:t>Infoga bild här genom att klicka på ikonen i mitten.</a:t>
            </a:r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5872DF7A-B513-4875-B8E2-85F76DD916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170063705"/>
      </p:ext>
    </p:extLst>
  </p:cSld>
  <p:clrMapOvr>
    <a:masterClrMapping/>
  </p:clrMapOvr>
</p:sldLayout>
</file>

<file path=ppt/slideLayouts/slideLayout59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4DC5406C-FC8F-4EF0-8BB7-0A2C45A46FD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235491456"/>
      </p:ext>
    </p:extLst>
  </p:cSld>
  <p:clrMapOvr>
    <a:masterClrMapping/>
  </p:clrMapOvr>
</p:sldLayout>
</file>

<file path=ppt/slideLayouts/slideLayout6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Schema/matsedel färre datu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7612C9F-79AA-44EB-BEB8-370CA9225D8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90525" y="1525403"/>
            <a:ext cx="9505950" cy="645055"/>
          </a:xfrm>
        </p:spPr>
        <p:txBody>
          <a:bodyPr lIns="0" tIns="0" rIns="0" bIns="0" anchor="t" anchorCtr="0">
            <a:noAutofit/>
          </a:bodyPr>
          <a:lstStyle>
            <a:lvl1pPr algn="ctr">
              <a:defRPr sz="5500"/>
            </a:lvl1pPr>
          </a:lstStyle>
          <a:p>
            <a:r>
              <a:rPr lang="sv-SE" dirty="0"/>
              <a:t>Namn på verksamhet</a:t>
            </a:r>
          </a:p>
        </p:txBody>
      </p:sp>
      <p:sp>
        <p:nvSpPr>
          <p:cNvPr id="51" name="Platshållare för sidfot 3">
            <a:extLst>
              <a:ext uri="{FF2B5EF4-FFF2-40B4-BE49-F238E27FC236}">
                <a16:creationId xmlns:a16="http://schemas.microsoft.com/office/drawing/2014/main" id="{8C549C2B-A32E-452C-853D-ED88DF73100B}"/>
              </a:ext>
            </a:extLst>
          </p:cNvPr>
          <p:cNvSpPr>
            <a:spLocks noGrp="1"/>
          </p:cNvSpPr>
          <p:nvPr>
            <p:ph type="ftr" sz="quarter" idx="25"/>
          </p:nvPr>
        </p:nvSpPr>
        <p:spPr>
          <a:xfrm>
            <a:off x="390525" y="17314332"/>
            <a:ext cx="5842635" cy="645055"/>
          </a:xfrm>
        </p:spPr>
        <p:txBody>
          <a:bodyPr/>
          <a:lstStyle/>
          <a:p>
            <a:endParaRPr lang="sv-SE" dirty="0"/>
          </a:p>
        </p:txBody>
      </p:sp>
      <p:sp>
        <p:nvSpPr>
          <p:cNvPr id="52" name="Platshållare för text 6">
            <a:extLst>
              <a:ext uri="{FF2B5EF4-FFF2-40B4-BE49-F238E27FC236}">
                <a16:creationId xmlns:a16="http://schemas.microsoft.com/office/drawing/2014/main" id="{A740DA9A-192C-467C-844C-55BA1C995008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0525" y="2405179"/>
            <a:ext cx="9505950" cy="645056"/>
          </a:xfrm>
        </p:spPr>
        <p:txBody>
          <a:bodyPr>
            <a:normAutofit/>
          </a:bodyPr>
          <a:lstStyle>
            <a:lvl1pPr algn="ctr">
              <a:defRPr sz="3600"/>
            </a:lvl1pPr>
          </a:lstStyle>
          <a:p>
            <a:pPr lvl="0"/>
            <a:r>
              <a:rPr lang="sv-SE" dirty="0"/>
              <a:t>Händer i </a:t>
            </a:r>
            <a:r>
              <a:rPr lang="sv-SE" dirty="0" err="1"/>
              <a:t>xxMånad</a:t>
            </a:r>
            <a:endParaRPr lang="sv-SE" dirty="0"/>
          </a:p>
        </p:txBody>
      </p:sp>
      <p:sp>
        <p:nvSpPr>
          <p:cNvPr id="3" name="Platshållare för text 10">
            <a:extLst>
              <a:ext uri="{FF2B5EF4-FFF2-40B4-BE49-F238E27FC236}">
                <a16:creationId xmlns:a16="http://schemas.microsoft.com/office/drawing/2014/main" id="{56264C4C-9D3A-5AA4-5E67-000F3C7A87E0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1148842" y="3616427"/>
            <a:ext cx="1953133" cy="1446212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38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00.00</a:t>
            </a:r>
          </a:p>
        </p:txBody>
      </p:sp>
      <p:sp>
        <p:nvSpPr>
          <p:cNvPr id="4" name="Platshållare för text 20">
            <a:extLst>
              <a:ext uri="{FF2B5EF4-FFF2-40B4-BE49-F238E27FC236}">
                <a16:creationId xmlns:a16="http://schemas.microsoft.com/office/drawing/2014/main" id="{D7939B14-D01E-0F60-F200-4F593620AC3D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3406949" y="3616427"/>
            <a:ext cx="6010100" cy="1446212"/>
          </a:xfrm>
        </p:spPr>
        <p:txBody>
          <a:bodyPr>
            <a:normAutofit/>
          </a:bodyPr>
          <a:lstStyle>
            <a:lvl1pPr>
              <a:spcBef>
                <a:spcPts val="600"/>
              </a:spcBef>
              <a:spcAft>
                <a:spcPts val="200"/>
              </a:spcAft>
              <a:defRPr sz="2900" b="1">
                <a:latin typeface="+mj-lt"/>
              </a:defRPr>
            </a:lvl1pPr>
            <a:lvl2pPr>
              <a:lnSpc>
                <a:spcPct val="100000"/>
              </a:lnSpc>
              <a:spcBef>
                <a:spcPts val="100"/>
              </a:spcBef>
              <a:defRPr sz="2900">
                <a:latin typeface="+mn-lt"/>
              </a:defRPr>
            </a:lvl2pPr>
            <a:lvl3pPr>
              <a:lnSpc>
                <a:spcPct val="100000"/>
              </a:lnSpc>
              <a:defRPr sz="2000"/>
            </a:lvl3pPr>
            <a:lvl4pPr>
              <a:lnSpc>
                <a:spcPct val="100000"/>
              </a:lnSpc>
              <a:defRPr sz="2000">
                <a:latin typeface="+mn-lt"/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2000"/>
            </a:lvl5pPr>
          </a:lstStyle>
          <a:p>
            <a:pPr lvl="0"/>
            <a:r>
              <a:rPr lang="sv-SE" dirty="0"/>
              <a:t>Evenemangsrubrik</a:t>
            </a:r>
          </a:p>
          <a:p>
            <a:pPr lvl="1"/>
            <a:r>
              <a:rPr lang="sv-SE" dirty="0"/>
              <a:t>Plats, rum, våning</a:t>
            </a:r>
          </a:p>
          <a:p>
            <a:pPr lvl="1"/>
            <a:r>
              <a:rPr lang="sv-SE" dirty="0"/>
              <a:t>Kl. 14.00</a:t>
            </a:r>
          </a:p>
        </p:txBody>
      </p:sp>
      <p:sp>
        <p:nvSpPr>
          <p:cNvPr id="14" name="Platshållare för text 10">
            <a:extLst>
              <a:ext uri="{FF2B5EF4-FFF2-40B4-BE49-F238E27FC236}">
                <a16:creationId xmlns:a16="http://schemas.microsoft.com/office/drawing/2014/main" id="{5C310928-38C0-4EC9-86BE-CC5CE698FF93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1148842" y="5374361"/>
            <a:ext cx="1953133" cy="1446212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38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00.00</a:t>
            </a:r>
          </a:p>
        </p:txBody>
      </p:sp>
      <p:sp>
        <p:nvSpPr>
          <p:cNvPr id="15" name="Platshållare för text 20">
            <a:extLst>
              <a:ext uri="{FF2B5EF4-FFF2-40B4-BE49-F238E27FC236}">
                <a16:creationId xmlns:a16="http://schemas.microsoft.com/office/drawing/2014/main" id="{3C1F7024-463F-EBF7-E482-AB8033C22A8E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3406949" y="5374361"/>
            <a:ext cx="6010100" cy="1446212"/>
          </a:xfrm>
        </p:spPr>
        <p:txBody>
          <a:bodyPr>
            <a:normAutofit/>
          </a:bodyPr>
          <a:lstStyle>
            <a:lvl1pPr>
              <a:spcBef>
                <a:spcPts val="600"/>
              </a:spcBef>
              <a:spcAft>
                <a:spcPts val="200"/>
              </a:spcAft>
              <a:defRPr sz="2900" b="1">
                <a:latin typeface="+mj-lt"/>
              </a:defRPr>
            </a:lvl1pPr>
            <a:lvl2pPr>
              <a:lnSpc>
                <a:spcPct val="100000"/>
              </a:lnSpc>
              <a:spcBef>
                <a:spcPts val="100"/>
              </a:spcBef>
              <a:defRPr sz="2900">
                <a:latin typeface="+mn-lt"/>
              </a:defRPr>
            </a:lvl2pPr>
            <a:lvl3pPr>
              <a:lnSpc>
                <a:spcPct val="100000"/>
              </a:lnSpc>
              <a:defRPr sz="2000"/>
            </a:lvl3pPr>
            <a:lvl4pPr>
              <a:lnSpc>
                <a:spcPct val="100000"/>
              </a:lnSpc>
              <a:defRPr sz="2000">
                <a:latin typeface="+mn-lt"/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2000"/>
            </a:lvl5pPr>
          </a:lstStyle>
          <a:p>
            <a:pPr lvl="0"/>
            <a:r>
              <a:rPr lang="sv-SE" dirty="0"/>
              <a:t>Evenemangsrubrik</a:t>
            </a:r>
          </a:p>
          <a:p>
            <a:pPr lvl="1"/>
            <a:r>
              <a:rPr lang="sv-SE" dirty="0"/>
              <a:t>Plats, rum, våning</a:t>
            </a:r>
          </a:p>
          <a:p>
            <a:pPr lvl="1"/>
            <a:r>
              <a:rPr lang="sv-SE" dirty="0"/>
              <a:t>Kl. 14.00</a:t>
            </a:r>
          </a:p>
        </p:txBody>
      </p:sp>
      <p:sp>
        <p:nvSpPr>
          <p:cNvPr id="16" name="Platshållare för text 10">
            <a:extLst>
              <a:ext uri="{FF2B5EF4-FFF2-40B4-BE49-F238E27FC236}">
                <a16:creationId xmlns:a16="http://schemas.microsoft.com/office/drawing/2014/main" id="{229317C1-2E23-F779-0B06-B714F1D1D980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1148842" y="7132295"/>
            <a:ext cx="1953133" cy="1446212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38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00.00</a:t>
            </a:r>
          </a:p>
        </p:txBody>
      </p:sp>
      <p:sp>
        <p:nvSpPr>
          <p:cNvPr id="17" name="Platshållare för text 20">
            <a:extLst>
              <a:ext uri="{FF2B5EF4-FFF2-40B4-BE49-F238E27FC236}">
                <a16:creationId xmlns:a16="http://schemas.microsoft.com/office/drawing/2014/main" id="{C2D6182D-EF11-D4D4-46FC-0884E036D793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3406949" y="7132295"/>
            <a:ext cx="6010100" cy="1446212"/>
          </a:xfrm>
        </p:spPr>
        <p:txBody>
          <a:bodyPr>
            <a:normAutofit/>
          </a:bodyPr>
          <a:lstStyle>
            <a:lvl1pPr>
              <a:spcBef>
                <a:spcPts val="600"/>
              </a:spcBef>
              <a:spcAft>
                <a:spcPts val="200"/>
              </a:spcAft>
              <a:defRPr sz="2900" b="1">
                <a:latin typeface="+mj-lt"/>
              </a:defRPr>
            </a:lvl1pPr>
            <a:lvl2pPr>
              <a:lnSpc>
                <a:spcPct val="100000"/>
              </a:lnSpc>
              <a:spcBef>
                <a:spcPts val="100"/>
              </a:spcBef>
              <a:defRPr sz="2900">
                <a:latin typeface="+mn-lt"/>
              </a:defRPr>
            </a:lvl2pPr>
            <a:lvl3pPr>
              <a:lnSpc>
                <a:spcPct val="100000"/>
              </a:lnSpc>
              <a:defRPr sz="2000"/>
            </a:lvl3pPr>
            <a:lvl4pPr>
              <a:lnSpc>
                <a:spcPct val="100000"/>
              </a:lnSpc>
              <a:defRPr sz="2000">
                <a:latin typeface="+mn-lt"/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2000"/>
            </a:lvl5pPr>
          </a:lstStyle>
          <a:p>
            <a:pPr lvl="0"/>
            <a:r>
              <a:rPr lang="sv-SE" dirty="0"/>
              <a:t>Evenemangsrubrik</a:t>
            </a:r>
          </a:p>
          <a:p>
            <a:pPr lvl="1"/>
            <a:r>
              <a:rPr lang="sv-SE" dirty="0"/>
              <a:t>Plats, rum, våning</a:t>
            </a:r>
          </a:p>
          <a:p>
            <a:pPr lvl="1"/>
            <a:r>
              <a:rPr lang="sv-SE" dirty="0"/>
              <a:t>Kl. 14.00</a:t>
            </a:r>
          </a:p>
        </p:txBody>
      </p:sp>
      <p:sp>
        <p:nvSpPr>
          <p:cNvPr id="18" name="Platshållare för text 10">
            <a:extLst>
              <a:ext uri="{FF2B5EF4-FFF2-40B4-BE49-F238E27FC236}">
                <a16:creationId xmlns:a16="http://schemas.microsoft.com/office/drawing/2014/main" id="{EA89854C-90FB-5E9B-53CE-90B3817ABE67}"/>
              </a:ext>
            </a:extLst>
          </p:cNvPr>
          <p:cNvSpPr>
            <a:spLocks noGrp="1"/>
          </p:cNvSpPr>
          <p:nvPr>
            <p:ph type="body" sz="quarter" idx="44" hasCustomPrompt="1"/>
          </p:nvPr>
        </p:nvSpPr>
        <p:spPr>
          <a:xfrm>
            <a:off x="1148842" y="8890229"/>
            <a:ext cx="1953133" cy="1446212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38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00.00</a:t>
            </a:r>
          </a:p>
        </p:txBody>
      </p:sp>
      <p:sp>
        <p:nvSpPr>
          <p:cNvPr id="19" name="Platshållare för text 20">
            <a:extLst>
              <a:ext uri="{FF2B5EF4-FFF2-40B4-BE49-F238E27FC236}">
                <a16:creationId xmlns:a16="http://schemas.microsoft.com/office/drawing/2014/main" id="{90F97D79-C0D5-0146-759C-D0172056D227}"/>
              </a:ext>
            </a:extLst>
          </p:cNvPr>
          <p:cNvSpPr>
            <a:spLocks noGrp="1"/>
          </p:cNvSpPr>
          <p:nvPr>
            <p:ph type="body" sz="quarter" idx="45" hasCustomPrompt="1"/>
          </p:nvPr>
        </p:nvSpPr>
        <p:spPr>
          <a:xfrm>
            <a:off x="3406949" y="8890229"/>
            <a:ext cx="6010100" cy="1446212"/>
          </a:xfrm>
        </p:spPr>
        <p:txBody>
          <a:bodyPr>
            <a:normAutofit/>
          </a:bodyPr>
          <a:lstStyle>
            <a:lvl1pPr>
              <a:spcBef>
                <a:spcPts val="600"/>
              </a:spcBef>
              <a:spcAft>
                <a:spcPts val="200"/>
              </a:spcAft>
              <a:defRPr sz="2900" b="1">
                <a:latin typeface="+mj-lt"/>
              </a:defRPr>
            </a:lvl1pPr>
            <a:lvl2pPr>
              <a:lnSpc>
                <a:spcPct val="100000"/>
              </a:lnSpc>
              <a:spcBef>
                <a:spcPts val="100"/>
              </a:spcBef>
              <a:defRPr sz="2900">
                <a:latin typeface="+mn-lt"/>
              </a:defRPr>
            </a:lvl2pPr>
            <a:lvl3pPr>
              <a:lnSpc>
                <a:spcPct val="100000"/>
              </a:lnSpc>
              <a:defRPr sz="2000"/>
            </a:lvl3pPr>
            <a:lvl4pPr>
              <a:lnSpc>
                <a:spcPct val="100000"/>
              </a:lnSpc>
              <a:defRPr sz="2000">
                <a:latin typeface="+mn-lt"/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2000"/>
            </a:lvl5pPr>
          </a:lstStyle>
          <a:p>
            <a:pPr lvl="0"/>
            <a:r>
              <a:rPr lang="sv-SE" dirty="0"/>
              <a:t>Evenemangsrubrik</a:t>
            </a:r>
          </a:p>
          <a:p>
            <a:pPr lvl="1"/>
            <a:r>
              <a:rPr lang="sv-SE" dirty="0"/>
              <a:t>Plats, rum, våning</a:t>
            </a:r>
          </a:p>
          <a:p>
            <a:pPr lvl="1"/>
            <a:r>
              <a:rPr lang="sv-SE" dirty="0"/>
              <a:t>Kl. 14.00</a:t>
            </a:r>
          </a:p>
        </p:txBody>
      </p:sp>
      <p:sp>
        <p:nvSpPr>
          <p:cNvPr id="20" name="Platshållare för text 10">
            <a:extLst>
              <a:ext uri="{FF2B5EF4-FFF2-40B4-BE49-F238E27FC236}">
                <a16:creationId xmlns:a16="http://schemas.microsoft.com/office/drawing/2014/main" id="{D921A685-6A6C-A357-71D9-F97BCC76FA01}"/>
              </a:ext>
            </a:extLst>
          </p:cNvPr>
          <p:cNvSpPr>
            <a:spLocks noGrp="1"/>
          </p:cNvSpPr>
          <p:nvPr>
            <p:ph type="body" sz="quarter" idx="46" hasCustomPrompt="1"/>
          </p:nvPr>
        </p:nvSpPr>
        <p:spPr>
          <a:xfrm>
            <a:off x="1148842" y="10648163"/>
            <a:ext cx="1953133" cy="1446212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38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00.00</a:t>
            </a:r>
          </a:p>
        </p:txBody>
      </p:sp>
      <p:sp>
        <p:nvSpPr>
          <p:cNvPr id="22" name="Platshållare för text 20">
            <a:extLst>
              <a:ext uri="{FF2B5EF4-FFF2-40B4-BE49-F238E27FC236}">
                <a16:creationId xmlns:a16="http://schemas.microsoft.com/office/drawing/2014/main" id="{D266D2D6-D69D-9EC6-98F5-C1BE5FD7E9D8}"/>
              </a:ext>
            </a:extLst>
          </p:cNvPr>
          <p:cNvSpPr>
            <a:spLocks noGrp="1"/>
          </p:cNvSpPr>
          <p:nvPr>
            <p:ph type="body" sz="quarter" idx="47" hasCustomPrompt="1"/>
          </p:nvPr>
        </p:nvSpPr>
        <p:spPr>
          <a:xfrm>
            <a:off x="3406949" y="10648163"/>
            <a:ext cx="6010100" cy="1446212"/>
          </a:xfrm>
        </p:spPr>
        <p:txBody>
          <a:bodyPr>
            <a:normAutofit/>
          </a:bodyPr>
          <a:lstStyle>
            <a:lvl1pPr>
              <a:spcBef>
                <a:spcPts val="600"/>
              </a:spcBef>
              <a:spcAft>
                <a:spcPts val="200"/>
              </a:spcAft>
              <a:defRPr sz="2900" b="1">
                <a:latin typeface="+mj-lt"/>
              </a:defRPr>
            </a:lvl1pPr>
            <a:lvl2pPr>
              <a:lnSpc>
                <a:spcPct val="100000"/>
              </a:lnSpc>
              <a:spcBef>
                <a:spcPts val="100"/>
              </a:spcBef>
              <a:defRPr sz="2900">
                <a:latin typeface="+mn-lt"/>
              </a:defRPr>
            </a:lvl2pPr>
            <a:lvl3pPr>
              <a:lnSpc>
                <a:spcPct val="100000"/>
              </a:lnSpc>
              <a:defRPr sz="2000"/>
            </a:lvl3pPr>
            <a:lvl4pPr>
              <a:lnSpc>
                <a:spcPct val="100000"/>
              </a:lnSpc>
              <a:defRPr sz="2000">
                <a:latin typeface="+mn-lt"/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2000"/>
            </a:lvl5pPr>
          </a:lstStyle>
          <a:p>
            <a:pPr lvl="0"/>
            <a:r>
              <a:rPr lang="sv-SE" dirty="0"/>
              <a:t>Evenemangsrubrik</a:t>
            </a:r>
          </a:p>
          <a:p>
            <a:pPr lvl="1"/>
            <a:r>
              <a:rPr lang="sv-SE" dirty="0"/>
              <a:t>Plats, rum, våning</a:t>
            </a:r>
          </a:p>
          <a:p>
            <a:pPr lvl="1"/>
            <a:r>
              <a:rPr lang="sv-SE" dirty="0"/>
              <a:t>Kl. 14.00</a:t>
            </a:r>
          </a:p>
        </p:txBody>
      </p:sp>
      <p:sp>
        <p:nvSpPr>
          <p:cNvPr id="23" name="Platshållare för text 10">
            <a:extLst>
              <a:ext uri="{FF2B5EF4-FFF2-40B4-BE49-F238E27FC236}">
                <a16:creationId xmlns:a16="http://schemas.microsoft.com/office/drawing/2014/main" id="{FEB13692-DDC1-9342-F1B0-7E61ECFD3F2A}"/>
              </a:ext>
            </a:extLst>
          </p:cNvPr>
          <p:cNvSpPr>
            <a:spLocks noGrp="1"/>
          </p:cNvSpPr>
          <p:nvPr>
            <p:ph type="body" sz="quarter" idx="48" hasCustomPrompt="1"/>
          </p:nvPr>
        </p:nvSpPr>
        <p:spPr>
          <a:xfrm>
            <a:off x="1148842" y="12406097"/>
            <a:ext cx="1953133" cy="1446212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38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00.00</a:t>
            </a:r>
          </a:p>
        </p:txBody>
      </p:sp>
      <p:sp>
        <p:nvSpPr>
          <p:cNvPr id="24" name="Platshållare för text 20">
            <a:extLst>
              <a:ext uri="{FF2B5EF4-FFF2-40B4-BE49-F238E27FC236}">
                <a16:creationId xmlns:a16="http://schemas.microsoft.com/office/drawing/2014/main" id="{AD61D9BB-F7F0-7CD7-1E92-9C736292EB4C}"/>
              </a:ext>
            </a:extLst>
          </p:cNvPr>
          <p:cNvSpPr>
            <a:spLocks noGrp="1"/>
          </p:cNvSpPr>
          <p:nvPr>
            <p:ph type="body" sz="quarter" idx="49" hasCustomPrompt="1"/>
          </p:nvPr>
        </p:nvSpPr>
        <p:spPr>
          <a:xfrm>
            <a:off x="3406949" y="12406097"/>
            <a:ext cx="6010100" cy="1446212"/>
          </a:xfrm>
        </p:spPr>
        <p:txBody>
          <a:bodyPr>
            <a:normAutofit/>
          </a:bodyPr>
          <a:lstStyle>
            <a:lvl1pPr>
              <a:spcBef>
                <a:spcPts val="600"/>
              </a:spcBef>
              <a:spcAft>
                <a:spcPts val="200"/>
              </a:spcAft>
              <a:defRPr sz="2900" b="1">
                <a:latin typeface="+mj-lt"/>
              </a:defRPr>
            </a:lvl1pPr>
            <a:lvl2pPr>
              <a:lnSpc>
                <a:spcPct val="100000"/>
              </a:lnSpc>
              <a:spcBef>
                <a:spcPts val="100"/>
              </a:spcBef>
              <a:defRPr sz="2900">
                <a:latin typeface="+mn-lt"/>
              </a:defRPr>
            </a:lvl2pPr>
            <a:lvl3pPr>
              <a:lnSpc>
                <a:spcPct val="100000"/>
              </a:lnSpc>
              <a:defRPr sz="2000"/>
            </a:lvl3pPr>
            <a:lvl4pPr>
              <a:lnSpc>
                <a:spcPct val="100000"/>
              </a:lnSpc>
              <a:defRPr sz="2000">
                <a:latin typeface="+mn-lt"/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2000"/>
            </a:lvl5pPr>
          </a:lstStyle>
          <a:p>
            <a:pPr lvl="0"/>
            <a:r>
              <a:rPr lang="sv-SE" dirty="0"/>
              <a:t>Evenemangsrubrik</a:t>
            </a:r>
          </a:p>
          <a:p>
            <a:pPr lvl="1"/>
            <a:r>
              <a:rPr lang="sv-SE" dirty="0"/>
              <a:t>Plats, rum, våning</a:t>
            </a:r>
          </a:p>
          <a:p>
            <a:pPr lvl="1"/>
            <a:r>
              <a:rPr lang="sv-SE" dirty="0"/>
              <a:t>Kl. 14.00</a:t>
            </a:r>
          </a:p>
        </p:txBody>
      </p:sp>
      <p:sp>
        <p:nvSpPr>
          <p:cNvPr id="25" name="Platshållare för text 10">
            <a:extLst>
              <a:ext uri="{FF2B5EF4-FFF2-40B4-BE49-F238E27FC236}">
                <a16:creationId xmlns:a16="http://schemas.microsoft.com/office/drawing/2014/main" id="{39156941-D993-F2C5-F858-57321B421753}"/>
              </a:ext>
            </a:extLst>
          </p:cNvPr>
          <p:cNvSpPr>
            <a:spLocks noGrp="1"/>
          </p:cNvSpPr>
          <p:nvPr>
            <p:ph type="body" sz="quarter" idx="50" hasCustomPrompt="1"/>
          </p:nvPr>
        </p:nvSpPr>
        <p:spPr>
          <a:xfrm>
            <a:off x="1148842" y="14164031"/>
            <a:ext cx="1953133" cy="1446212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38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00.00</a:t>
            </a:r>
          </a:p>
        </p:txBody>
      </p:sp>
      <p:sp>
        <p:nvSpPr>
          <p:cNvPr id="26" name="Platshållare för text 20">
            <a:extLst>
              <a:ext uri="{FF2B5EF4-FFF2-40B4-BE49-F238E27FC236}">
                <a16:creationId xmlns:a16="http://schemas.microsoft.com/office/drawing/2014/main" id="{4E48246E-193E-7925-E7A1-64E33FB80E88}"/>
              </a:ext>
            </a:extLst>
          </p:cNvPr>
          <p:cNvSpPr>
            <a:spLocks noGrp="1"/>
          </p:cNvSpPr>
          <p:nvPr>
            <p:ph type="body" sz="quarter" idx="51" hasCustomPrompt="1"/>
          </p:nvPr>
        </p:nvSpPr>
        <p:spPr>
          <a:xfrm>
            <a:off x="3406949" y="14164031"/>
            <a:ext cx="6010100" cy="1446212"/>
          </a:xfrm>
        </p:spPr>
        <p:txBody>
          <a:bodyPr>
            <a:normAutofit/>
          </a:bodyPr>
          <a:lstStyle>
            <a:lvl1pPr>
              <a:spcBef>
                <a:spcPts val="600"/>
              </a:spcBef>
              <a:spcAft>
                <a:spcPts val="200"/>
              </a:spcAft>
              <a:defRPr sz="2900" b="1">
                <a:latin typeface="+mj-lt"/>
              </a:defRPr>
            </a:lvl1pPr>
            <a:lvl2pPr>
              <a:lnSpc>
                <a:spcPct val="100000"/>
              </a:lnSpc>
              <a:spcBef>
                <a:spcPts val="100"/>
              </a:spcBef>
              <a:defRPr sz="2900">
                <a:latin typeface="+mn-lt"/>
              </a:defRPr>
            </a:lvl2pPr>
            <a:lvl3pPr>
              <a:lnSpc>
                <a:spcPct val="100000"/>
              </a:lnSpc>
              <a:defRPr sz="2000"/>
            </a:lvl3pPr>
            <a:lvl4pPr>
              <a:lnSpc>
                <a:spcPct val="100000"/>
              </a:lnSpc>
              <a:defRPr sz="2000">
                <a:latin typeface="+mn-lt"/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2000"/>
            </a:lvl5pPr>
          </a:lstStyle>
          <a:p>
            <a:pPr lvl="0"/>
            <a:r>
              <a:rPr lang="sv-SE" dirty="0"/>
              <a:t>Evenemangsrubrik</a:t>
            </a:r>
          </a:p>
          <a:p>
            <a:pPr lvl="1"/>
            <a:r>
              <a:rPr lang="sv-SE" dirty="0"/>
              <a:t>Plats, rum, våning</a:t>
            </a:r>
          </a:p>
          <a:p>
            <a:pPr lvl="1"/>
            <a:r>
              <a:rPr lang="sv-SE" dirty="0"/>
              <a:t>Kl. 14.00</a:t>
            </a:r>
          </a:p>
        </p:txBody>
      </p:sp>
    </p:spTree>
    <p:extLst>
      <p:ext uri="{BB962C8B-B14F-4D97-AF65-F5344CB8AC3E}">
        <p14:creationId xmlns:p14="http://schemas.microsoft.com/office/powerpoint/2010/main" val="1819701271"/>
      </p:ext>
    </p:extLst>
  </p:cSld>
  <p:clrMapOvr>
    <a:masterClrMapping/>
  </p:clrMapOvr>
</p:sldLayout>
</file>

<file path=ppt/slideLayouts/slideLayout60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63D85C5-BD3F-4F54-B177-894B8B6BA1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8571" y="3448615"/>
            <a:ext cx="3471862" cy="4267200"/>
          </a:xfrm>
        </p:spPr>
        <p:txBody>
          <a:bodyPr lIns="0" tIns="0" rIns="0" bIns="0" anchor="b">
            <a:noAutofit/>
          </a:bodyPr>
          <a:lstStyle>
            <a:lvl1pPr>
              <a:defRPr sz="3938"/>
            </a:lvl1pPr>
          </a:lstStyle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8D86039D-5DF3-4D3D-ABBC-29AE51F9356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08571" y="8636000"/>
            <a:ext cx="3471862" cy="5480615"/>
          </a:xfrm>
        </p:spPr>
        <p:txBody>
          <a:bodyPr>
            <a:normAutofit/>
          </a:bodyPr>
          <a:lstStyle>
            <a:lvl1pPr marL="0" indent="0">
              <a:buNone/>
              <a:defRPr sz="2025"/>
            </a:lvl1pPr>
            <a:lvl2pPr marL="385772" indent="0">
              <a:buNone/>
              <a:defRPr sz="1181"/>
            </a:lvl2pPr>
            <a:lvl3pPr marL="771544" indent="0">
              <a:buNone/>
              <a:defRPr sz="1013"/>
            </a:lvl3pPr>
            <a:lvl4pPr marL="1157317" indent="0">
              <a:buNone/>
              <a:defRPr sz="844"/>
            </a:lvl4pPr>
            <a:lvl5pPr marL="1543088" indent="0">
              <a:buNone/>
              <a:defRPr sz="844"/>
            </a:lvl5pPr>
            <a:lvl6pPr marL="1928861" indent="0">
              <a:buNone/>
              <a:defRPr sz="844"/>
            </a:lvl6pPr>
            <a:lvl7pPr marL="2314632" indent="0">
              <a:buNone/>
              <a:defRPr sz="844"/>
            </a:lvl7pPr>
            <a:lvl8pPr marL="2700406" indent="0">
              <a:buNone/>
              <a:defRPr sz="844"/>
            </a:lvl8pPr>
            <a:lvl9pPr marL="3086178" indent="0">
              <a:buNone/>
              <a:defRPr sz="844"/>
            </a:lvl9pPr>
          </a:lstStyle>
          <a:p>
            <a:pPr lvl="0"/>
            <a:r>
              <a:rPr lang="sv-SE" dirty="0"/>
              <a:t>Redigera format för bakgrundstext</a:t>
            </a:r>
          </a:p>
        </p:txBody>
      </p:sp>
      <p:sp>
        <p:nvSpPr>
          <p:cNvPr id="9" name="Platshållare för bild 8">
            <a:extLst>
              <a:ext uri="{FF2B5EF4-FFF2-40B4-BE49-F238E27FC236}">
                <a16:creationId xmlns:a16="http://schemas.microsoft.com/office/drawing/2014/main" id="{36478D41-85B2-4C52-AAD9-FBB6478B2BE9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4918475" y="3065077"/>
            <a:ext cx="4267497" cy="10890670"/>
          </a:xfrm>
        </p:spPr>
        <p:txBody>
          <a:bodyPr/>
          <a:lstStyle>
            <a:lvl1pPr>
              <a:defRPr/>
            </a:lvl1pPr>
          </a:lstStyle>
          <a:p>
            <a:r>
              <a:rPr lang="sv-SE" dirty="0"/>
              <a:t>Plats för illustration</a:t>
            </a:r>
          </a:p>
        </p:txBody>
      </p:sp>
      <p:sp>
        <p:nvSpPr>
          <p:cNvPr id="10" name="Platshållare för sidfot 9">
            <a:extLst>
              <a:ext uri="{FF2B5EF4-FFF2-40B4-BE49-F238E27FC236}">
                <a16:creationId xmlns:a16="http://schemas.microsoft.com/office/drawing/2014/main" id="{7A774E3A-F099-4D1C-9E8F-4C7DEA2EB1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725063647"/>
      </p:ext>
    </p:extLst>
  </p:cSld>
  <p:clrMapOvr>
    <a:masterClrMapping/>
  </p:clrMapOvr>
</p:sldLayout>
</file>

<file path=ppt/slideLayouts/slideLayout61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Evenemang me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A4A4EAE-A29C-4F2B-A68F-93CCDA6AD7C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90880" y="12496800"/>
            <a:ext cx="2905760" cy="3799840"/>
          </a:xfrm>
        </p:spPr>
        <p:txBody>
          <a:bodyPr lIns="0" tIns="0" rIns="0" bIns="0" anchor="t" anchorCtr="0">
            <a:noAutofit/>
          </a:bodyPr>
          <a:lstStyle>
            <a:lvl1pPr>
              <a:defRPr sz="6000"/>
            </a:lvl1pPr>
          </a:lstStyle>
          <a:p>
            <a:r>
              <a:rPr lang="sv-SE" dirty="0"/>
              <a:t>XX/XX</a:t>
            </a:r>
            <a:br>
              <a:rPr lang="sv-SE" dirty="0"/>
            </a:br>
            <a:r>
              <a:rPr lang="sv-SE" dirty="0" err="1"/>
              <a:t>kl</a:t>
            </a:r>
            <a:r>
              <a:rPr lang="sv-SE" dirty="0"/>
              <a:t> 00–00</a:t>
            </a:r>
            <a:br>
              <a:rPr lang="sv-SE" dirty="0"/>
            </a:br>
            <a:r>
              <a:rPr lang="sv-SE" dirty="0"/>
              <a:t>Fri entré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EC0E43EC-A8AD-487C-AAA6-6BB181A503D5}"/>
              </a:ext>
            </a:extLst>
          </p:cNvPr>
          <p:cNvSpPr>
            <a:spLocks noGrp="1"/>
          </p:cNvSpPr>
          <p:nvPr>
            <p:ph type="pic" idx="1" hasCustomPrompt="1"/>
          </p:nvPr>
        </p:nvSpPr>
        <p:spPr>
          <a:xfrm>
            <a:off x="1" y="3"/>
            <a:ext cx="10287002" cy="11763585"/>
          </a:xfrm>
          <a:solidFill>
            <a:schemeClr val="bg1">
              <a:lumMod val="85000"/>
            </a:schemeClr>
          </a:solidFill>
        </p:spPr>
        <p:txBody>
          <a:bodyPr tIns="1620000">
            <a:normAutofit/>
          </a:bodyPr>
          <a:lstStyle>
            <a:lvl1pPr marL="0" indent="0" algn="ctr">
              <a:buNone/>
              <a:defRPr sz="5400"/>
            </a:lvl1pPr>
            <a:lvl2pPr marL="385772" indent="0">
              <a:buNone/>
              <a:defRPr sz="2363"/>
            </a:lvl2pPr>
            <a:lvl3pPr marL="771544" indent="0">
              <a:buNone/>
              <a:defRPr sz="2025"/>
            </a:lvl3pPr>
            <a:lvl4pPr marL="1157317" indent="0">
              <a:buNone/>
              <a:defRPr sz="1688"/>
            </a:lvl4pPr>
            <a:lvl5pPr marL="1543088" indent="0">
              <a:buNone/>
              <a:defRPr sz="1688"/>
            </a:lvl5pPr>
            <a:lvl6pPr marL="1928861" indent="0">
              <a:buNone/>
              <a:defRPr sz="1688"/>
            </a:lvl6pPr>
            <a:lvl7pPr marL="2314632" indent="0">
              <a:buNone/>
              <a:defRPr sz="1688"/>
            </a:lvl7pPr>
            <a:lvl8pPr marL="2700406" indent="0">
              <a:buNone/>
              <a:defRPr sz="1688"/>
            </a:lvl8pPr>
            <a:lvl9pPr marL="3086178" indent="0">
              <a:buNone/>
              <a:defRPr sz="1688"/>
            </a:lvl9pPr>
          </a:lstStyle>
          <a:p>
            <a:r>
              <a:rPr lang="sv-SE" dirty="0"/>
              <a:t>Infoga bild här genom att klicka på ikonen i mitten.</a:t>
            </a:r>
          </a:p>
        </p:txBody>
      </p:sp>
      <p:sp>
        <p:nvSpPr>
          <p:cNvPr id="10" name="Platshållare för sidfot 9">
            <a:extLst>
              <a:ext uri="{FF2B5EF4-FFF2-40B4-BE49-F238E27FC236}">
                <a16:creationId xmlns:a16="http://schemas.microsoft.com/office/drawing/2014/main" id="{54796DD9-BBC4-41B7-BF8D-6169ED8C06AB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12" name="Platshållare för text 11">
            <a:extLst>
              <a:ext uri="{FF2B5EF4-FFF2-40B4-BE49-F238E27FC236}">
                <a16:creationId xmlns:a16="http://schemas.microsoft.com/office/drawing/2014/main" id="{03A570B2-EC8E-4A87-8419-E25EA5304A54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3830341" y="12781280"/>
            <a:ext cx="6066133" cy="3515360"/>
          </a:xfrm>
        </p:spPr>
        <p:txBody>
          <a:bodyPr/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</p:spTree>
    <p:extLst>
      <p:ext uri="{BB962C8B-B14F-4D97-AF65-F5344CB8AC3E}">
        <p14:creationId xmlns:p14="http://schemas.microsoft.com/office/powerpoint/2010/main" val="2850461063"/>
      </p:ext>
    </p:extLst>
  </p:cSld>
  <p:clrMapOvr>
    <a:masterClrMapping/>
  </p:clrMapOvr>
</p:sldLayout>
</file>

<file path=ppt/slideLayouts/slideLayout62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Sto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3EEC8E2-EFE4-4B10-97E0-C229E91AB44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>
            <a:normAutofit/>
          </a:bodyPr>
          <a:lstStyle>
            <a:lvl1pPr>
              <a:defRPr sz="9600"/>
            </a:lvl1pPr>
          </a:lstStyle>
          <a:p>
            <a:r>
              <a:rPr lang="sv-SE" dirty="0"/>
              <a:t>Stor titel</a:t>
            </a:r>
          </a:p>
        </p:txBody>
      </p:sp>
    </p:spTree>
    <p:extLst>
      <p:ext uri="{BB962C8B-B14F-4D97-AF65-F5344CB8AC3E}">
        <p14:creationId xmlns:p14="http://schemas.microsoft.com/office/powerpoint/2010/main" val="3060629401"/>
      </p:ext>
    </p:extLst>
  </p:cSld>
  <p:clrMapOvr>
    <a:masterClrMapping/>
  </p:clrMapOvr>
</p:sldLayout>
</file>

<file path=ppt/slideLayouts/slideLayout63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Bild m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63D85C5-BD3F-4F54-B177-894B8B6BA1C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5900" y="10420913"/>
            <a:ext cx="7315200" cy="1100879"/>
          </a:xfrm>
        </p:spPr>
        <p:txBody>
          <a:bodyPr lIns="0" tIns="0" rIns="0" bIns="0" anchor="t" anchorCtr="0">
            <a:noAutofit/>
          </a:bodyPr>
          <a:lstStyle>
            <a:lvl1pPr>
              <a:defRPr sz="8000"/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8D86039D-5DF3-4D3D-ABBC-29AE51F93569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1485900" y="11916198"/>
            <a:ext cx="7315200" cy="4017222"/>
          </a:xfrm>
        </p:spPr>
        <p:txBody>
          <a:bodyPr>
            <a:noAutofit/>
          </a:bodyPr>
          <a:lstStyle>
            <a:lvl1pPr marL="0" indent="0">
              <a:buNone/>
              <a:defRPr sz="3600"/>
            </a:lvl1pPr>
            <a:lvl2pPr marL="385772" indent="0">
              <a:buNone/>
              <a:defRPr sz="1181"/>
            </a:lvl2pPr>
            <a:lvl3pPr marL="771544" indent="0">
              <a:buNone/>
              <a:defRPr sz="1013"/>
            </a:lvl3pPr>
            <a:lvl4pPr marL="1157317" indent="0">
              <a:buNone/>
              <a:defRPr sz="844"/>
            </a:lvl4pPr>
            <a:lvl5pPr marL="1543088" indent="0">
              <a:buNone/>
              <a:defRPr sz="844"/>
            </a:lvl5pPr>
            <a:lvl6pPr marL="1928861" indent="0">
              <a:buNone/>
              <a:defRPr sz="844"/>
            </a:lvl6pPr>
            <a:lvl7pPr marL="2314632" indent="0">
              <a:buNone/>
              <a:defRPr sz="844"/>
            </a:lvl7pPr>
            <a:lvl8pPr marL="2700406" indent="0">
              <a:buNone/>
              <a:defRPr sz="844"/>
            </a:lvl8pPr>
            <a:lvl9pPr marL="3086178" indent="0">
              <a:buNone/>
              <a:defRPr sz="844"/>
            </a:lvl9pPr>
          </a:lstStyle>
          <a:p>
            <a:pPr lvl="0"/>
            <a:r>
              <a:rPr lang="sv-SE" dirty="0"/>
              <a:t>Skriv text här</a:t>
            </a:r>
          </a:p>
        </p:txBody>
      </p:sp>
      <p:sp>
        <p:nvSpPr>
          <p:cNvPr id="9" name="Platshållare för bild 8">
            <a:extLst>
              <a:ext uri="{FF2B5EF4-FFF2-40B4-BE49-F238E27FC236}">
                <a16:creationId xmlns:a16="http://schemas.microsoft.com/office/drawing/2014/main" id="{36478D41-85B2-4C52-AAD9-FBB6478B2BE9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-1"/>
            <a:ext cx="10287000" cy="9720000"/>
          </a:xfrm>
          <a:solidFill>
            <a:schemeClr val="bg1">
              <a:lumMod val="85000"/>
            </a:schemeClr>
          </a:solidFill>
        </p:spPr>
        <p:txBody>
          <a:bodyPr/>
          <a:lstStyle>
            <a:lvl1pPr>
              <a:defRPr/>
            </a:lvl1pPr>
          </a:lstStyle>
          <a:p>
            <a:r>
              <a:rPr lang="sv-SE" dirty="0"/>
              <a:t>Plats för illustration</a:t>
            </a:r>
          </a:p>
        </p:txBody>
      </p:sp>
      <p:sp>
        <p:nvSpPr>
          <p:cNvPr id="10" name="Platshållare för sidfot 9">
            <a:extLst>
              <a:ext uri="{FF2B5EF4-FFF2-40B4-BE49-F238E27FC236}">
                <a16:creationId xmlns:a16="http://schemas.microsoft.com/office/drawing/2014/main" id="{7A774E3A-F099-4D1C-9E8F-4C7DEA2EB1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537233903"/>
      </p:ext>
    </p:extLst>
  </p:cSld>
  <p:clrMapOvr>
    <a:masterClrMapping/>
  </p:clrMapOvr>
</p:sldLayout>
</file>

<file path=ppt/slideLayouts/slideLayout64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Text med bild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63D85C5-BD3F-4F54-B177-894B8B6BA1C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5900" y="1015558"/>
            <a:ext cx="7315200" cy="2528994"/>
          </a:xfrm>
        </p:spPr>
        <p:txBody>
          <a:bodyPr lIns="0" tIns="0" rIns="0" bIns="0" anchor="b" anchorCtr="0">
            <a:noAutofit/>
          </a:bodyPr>
          <a:lstStyle>
            <a:lvl1pPr>
              <a:defRPr sz="8000"/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8D86039D-5DF3-4D3D-ABBC-29AE51F93569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1485900" y="3716637"/>
            <a:ext cx="7315200" cy="2811428"/>
          </a:xfrm>
        </p:spPr>
        <p:txBody>
          <a:bodyPr>
            <a:noAutofit/>
          </a:bodyPr>
          <a:lstStyle>
            <a:lvl1pPr marL="0" indent="0">
              <a:buNone/>
              <a:defRPr sz="3600"/>
            </a:lvl1pPr>
            <a:lvl2pPr marL="385772" indent="0">
              <a:buNone/>
              <a:defRPr sz="1181"/>
            </a:lvl2pPr>
            <a:lvl3pPr marL="771544" indent="0">
              <a:buNone/>
              <a:defRPr sz="1013"/>
            </a:lvl3pPr>
            <a:lvl4pPr marL="1157317" indent="0">
              <a:buNone/>
              <a:defRPr sz="844"/>
            </a:lvl4pPr>
            <a:lvl5pPr marL="1543088" indent="0">
              <a:buNone/>
              <a:defRPr sz="844"/>
            </a:lvl5pPr>
            <a:lvl6pPr marL="1928861" indent="0">
              <a:buNone/>
              <a:defRPr sz="844"/>
            </a:lvl6pPr>
            <a:lvl7pPr marL="2314632" indent="0">
              <a:buNone/>
              <a:defRPr sz="844"/>
            </a:lvl7pPr>
            <a:lvl8pPr marL="2700406" indent="0">
              <a:buNone/>
              <a:defRPr sz="844"/>
            </a:lvl8pPr>
            <a:lvl9pPr marL="3086178" indent="0">
              <a:buNone/>
              <a:defRPr sz="844"/>
            </a:lvl9pPr>
          </a:lstStyle>
          <a:p>
            <a:pPr lvl="0"/>
            <a:r>
              <a:rPr lang="sv-SE" dirty="0"/>
              <a:t>Skriv text här</a:t>
            </a:r>
          </a:p>
        </p:txBody>
      </p:sp>
      <p:sp>
        <p:nvSpPr>
          <p:cNvPr id="9" name="Platshållare för bild 8">
            <a:extLst>
              <a:ext uri="{FF2B5EF4-FFF2-40B4-BE49-F238E27FC236}">
                <a16:creationId xmlns:a16="http://schemas.microsoft.com/office/drawing/2014/main" id="{36478D41-85B2-4C52-AAD9-FBB6478B2BE9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7086017"/>
            <a:ext cx="10287000" cy="9720000"/>
          </a:xfrm>
          <a:solidFill>
            <a:schemeClr val="bg1">
              <a:lumMod val="85000"/>
            </a:schemeClr>
          </a:solidFill>
        </p:spPr>
        <p:txBody>
          <a:bodyPr/>
          <a:lstStyle>
            <a:lvl1pPr>
              <a:defRPr/>
            </a:lvl1pPr>
          </a:lstStyle>
          <a:p>
            <a:r>
              <a:rPr lang="sv-SE" dirty="0"/>
              <a:t>Plats för illustration</a:t>
            </a:r>
          </a:p>
        </p:txBody>
      </p:sp>
      <p:sp>
        <p:nvSpPr>
          <p:cNvPr id="10" name="Platshållare för sidfot 9">
            <a:extLst>
              <a:ext uri="{FF2B5EF4-FFF2-40B4-BE49-F238E27FC236}">
                <a16:creationId xmlns:a16="http://schemas.microsoft.com/office/drawing/2014/main" id="{7A774E3A-F099-4D1C-9E8F-4C7DEA2EB1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848150118"/>
      </p:ext>
    </p:extLst>
  </p:cSld>
  <p:clrMapOvr>
    <a:masterClrMapping/>
  </p:clrMapOvr>
</p:sldLayout>
</file>

<file path=ppt/slideLayouts/slideLayout65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Illustration m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63D85C5-BD3F-4F54-B177-894B8B6BA1C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5900" y="9392213"/>
            <a:ext cx="7315200" cy="1100879"/>
          </a:xfrm>
        </p:spPr>
        <p:txBody>
          <a:bodyPr lIns="0" tIns="0" rIns="0" bIns="0" anchor="t" anchorCtr="0">
            <a:noAutofit/>
          </a:bodyPr>
          <a:lstStyle>
            <a:lvl1pPr>
              <a:defRPr sz="8000"/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8D86039D-5DF3-4D3D-ABBC-29AE51F93569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1485900" y="10887498"/>
            <a:ext cx="7315200" cy="4017222"/>
          </a:xfrm>
        </p:spPr>
        <p:txBody>
          <a:bodyPr>
            <a:noAutofit/>
          </a:bodyPr>
          <a:lstStyle>
            <a:lvl1pPr marL="0" indent="0">
              <a:buNone/>
              <a:defRPr sz="3600"/>
            </a:lvl1pPr>
            <a:lvl2pPr marL="385772" indent="0">
              <a:buNone/>
              <a:defRPr sz="1181"/>
            </a:lvl2pPr>
            <a:lvl3pPr marL="771544" indent="0">
              <a:buNone/>
              <a:defRPr sz="1013"/>
            </a:lvl3pPr>
            <a:lvl4pPr marL="1157317" indent="0">
              <a:buNone/>
              <a:defRPr sz="844"/>
            </a:lvl4pPr>
            <a:lvl5pPr marL="1543088" indent="0">
              <a:buNone/>
              <a:defRPr sz="844"/>
            </a:lvl5pPr>
            <a:lvl6pPr marL="1928861" indent="0">
              <a:buNone/>
              <a:defRPr sz="844"/>
            </a:lvl6pPr>
            <a:lvl7pPr marL="2314632" indent="0">
              <a:buNone/>
              <a:defRPr sz="844"/>
            </a:lvl7pPr>
            <a:lvl8pPr marL="2700406" indent="0">
              <a:buNone/>
              <a:defRPr sz="844"/>
            </a:lvl8pPr>
            <a:lvl9pPr marL="3086178" indent="0">
              <a:buNone/>
              <a:defRPr sz="844"/>
            </a:lvl9pPr>
          </a:lstStyle>
          <a:p>
            <a:pPr lvl="0"/>
            <a:r>
              <a:rPr lang="sv-SE" dirty="0"/>
              <a:t>Skriv text här</a:t>
            </a:r>
          </a:p>
        </p:txBody>
      </p:sp>
      <p:sp>
        <p:nvSpPr>
          <p:cNvPr id="9" name="Platshållare för bild 8">
            <a:extLst>
              <a:ext uri="{FF2B5EF4-FFF2-40B4-BE49-F238E27FC236}">
                <a16:creationId xmlns:a16="http://schemas.microsoft.com/office/drawing/2014/main" id="{36478D41-85B2-4C52-AAD9-FBB6478B2BE9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1485900" y="1956014"/>
            <a:ext cx="7315200" cy="6526247"/>
          </a:xfrm>
        </p:spPr>
        <p:txBody>
          <a:bodyPr/>
          <a:lstStyle>
            <a:lvl1pPr>
              <a:defRPr/>
            </a:lvl1pPr>
          </a:lstStyle>
          <a:p>
            <a:r>
              <a:rPr lang="sv-SE" dirty="0"/>
              <a:t>Plats för illustration</a:t>
            </a:r>
          </a:p>
        </p:txBody>
      </p:sp>
      <p:sp>
        <p:nvSpPr>
          <p:cNvPr id="10" name="Platshållare för sidfot 9">
            <a:extLst>
              <a:ext uri="{FF2B5EF4-FFF2-40B4-BE49-F238E27FC236}">
                <a16:creationId xmlns:a16="http://schemas.microsoft.com/office/drawing/2014/main" id="{7A774E3A-F099-4D1C-9E8F-4C7DEA2EB1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037859097"/>
      </p:ext>
    </p:extLst>
  </p:cSld>
  <p:clrMapOvr>
    <a:masterClrMapping/>
  </p:clrMapOvr>
</p:sldLayout>
</file>

<file path=ppt/slideLayouts/slideLayout66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Text med illustration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63D85C5-BD3F-4F54-B177-894B8B6BA1C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5900" y="2282401"/>
            <a:ext cx="7315200" cy="2528994"/>
          </a:xfrm>
        </p:spPr>
        <p:txBody>
          <a:bodyPr lIns="0" tIns="0" rIns="0" bIns="0" anchor="b" anchorCtr="0">
            <a:noAutofit/>
          </a:bodyPr>
          <a:lstStyle>
            <a:lvl1pPr>
              <a:defRPr sz="8000"/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8D86039D-5DF3-4D3D-ABBC-29AE51F93569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1485900" y="4983480"/>
            <a:ext cx="7315200" cy="2811428"/>
          </a:xfrm>
        </p:spPr>
        <p:txBody>
          <a:bodyPr>
            <a:noAutofit/>
          </a:bodyPr>
          <a:lstStyle>
            <a:lvl1pPr marL="0" indent="0">
              <a:buNone/>
              <a:defRPr sz="3600"/>
            </a:lvl1pPr>
            <a:lvl2pPr marL="385772" indent="0">
              <a:buNone/>
              <a:defRPr sz="1181"/>
            </a:lvl2pPr>
            <a:lvl3pPr marL="771544" indent="0">
              <a:buNone/>
              <a:defRPr sz="1013"/>
            </a:lvl3pPr>
            <a:lvl4pPr marL="1157317" indent="0">
              <a:buNone/>
              <a:defRPr sz="844"/>
            </a:lvl4pPr>
            <a:lvl5pPr marL="1543088" indent="0">
              <a:buNone/>
              <a:defRPr sz="844"/>
            </a:lvl5pPr>
            <a:lvl6pPr marL="1928861" indent="0">
              <a:buNone/>
              <a:defRPr sz="844"/>
            </a:lvl6pPr>
            <a:lvl7pPr marL="2314632" indent="0">
              <a:buNone/>
              <a:defRPr sz="844"/>
            </a:lvl7pPr>
            <a:lvl8pPr marL="2700406" indent="0">
              <a:buNone/>
              <a:defRPr sz="844"/>
            </a:lvl8pPr>
            <a:lvl9pPr marL="3086178" indent="0">
              <a:buNone/>
              <a:defRPr sz="844"/>
            </a:lvl9pPr>
          </a:lstStyle>
          <a:p>
            <a:pPr lvl="0"/>
            <a:r>
              <a:rPr lang="sv-SE" dirty="0"/>
              <a:t>Skriv text här</a:t>
            </a:r>
          </a:p>
        </p:txBody>
      </p:sp>
      <p:sp>
        <p:nvSpPr>
          <p:cNvPr id="9" name="Platshållare för bild 8">
            <a:extLst>
              <a:ext uri="{FF2B5EF4-FFF2-40B4-BE49-F238E27FC236}">
                <a16:creationId xmlns:a16="http://schemas.microsoft.com/office/drawing/2014/main" id="{36478D41-85B2-4C52-AAD9-FBB6478B2BE9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1485900" y="8378473"/>
            <a:ext cx="7315200" cy="6526247"/>
          </a:xfrm>
        </p:spPr>
        <p:txBody>
          <a:bodyPr/>
          <a:lstStyle>
            <a:lvl1pPr>
              <a:defRPr/>
            </a:lvl1pPr>
          </a:lstStyle>
          <a:p>
            <a:r>
              <a:rPr lang="sv-SE" dirty="0"/>
              <a:t>Plats för illustration</a:t>
            </a:r>
          </a:p>
        </p:txBody>
      </p:sp>
      <p:sp>
        <p:nvSpPr>
          <p:cNvPr id="10" name="Platshållare för sidfot 9">
            <a:extLst>
              <a:ext uri="{FF2B5EF4-FFF2-40B4-BE49-F238E27FC236}">
                <a16:creationId xmlns:a16="http://schemas.microsoft.com/office/drawing/2014/main" id="{7A774E3A-F099-4D1C-9E8F-4C7DEA2EB1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493594357"/>
      </p:ext>
    </p:extLst>
  </p:cSld>
  <p:clrMapOvr>
    <a:masterClrMapping/>
  </p:clrMapOvr>
</p:sldLayout>
</file>

<file path=ppt/slideLayouts/slideLayout67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1_Evenemang me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A4A4EAE-A29C-4F2B-A68F-93CCDA6AD7C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173219" y="12757045"/>
            <a:ext cx="5069841" cy="863600"/>
          </a:xfrm>
        </p:spPr>
        <p:txBody>
          <a:bodyPr lIns="0" tIns="0" rIns="0" bIns="0" anchor="t" anchorCtr="0">
            <a:noAutofit/>
          </a:bodyPr>
          <a:lstStyle>
            <a:lvl1pPr>
              <a:defRPr sz="5400"/>
            </a:lvl1pPr>
          </a:lstStyle>
          <a:p>
            <a:r>
              <a:rPr lang="sv-SE" dirty="0"/>
              <a:t>Rubrik/</a:t>
            </a:r>
            <a:r>
              <a:rPr lang="sv-SE" dirty="0" err="1"/>
              <a:t>Lorem</a:t>
            </a:r>
            <a:endParaRPr lang="sv-SE" dirty="0"/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EC0E43EC-A8AD-487C-AAA6-6BB181A503D5}"/>
              </a:ext>
            </a:extLst>
          </p:cNvPr>
          <p:cNvSpPr>
            <a:spLocks noGrp="1"/>
          </p:cNvSpPr>
          <p:nvPr>
            <p:ph type="pic" idx="1" hasCustomPrompt="1"/>
          </p:nvPr>
        </p:nvSpPr>
        <p:spPr>
          <a:xfrm>
            <a:off x="1" y="3"/>
            <a:ext cx="10287002" cy="11763585"/>
          </a:xfrm>
          <a:solidFill>
            <a:schemeClr val="bg1">
              <a:lumMod val="85000"/>
            </a:schemeClr>
          </a:solidFill>
        </p:spPr>
        <p:txBody>
          <a:bodyPr tIns="1620000">
            <a:normAutofit/>
          </a:bodyPr>
          <a:lstStyle>
            <a:lvl1pPr marL="0" indent="0" algn="ctr">
              <a:buNone/>
              <a:defRPr sz="5400"/>
            </a:lvl1pPr>
            <a:lvl2pPr marL="385772" indent="0">
              <a:buNone/>
              <a:defRPr sz="2363"/>
            </a:lvl2pPr>
            <a:lvl3pPr marL="771544" indent="0">
              <a:buNone/>
              <a:defRPr sz="2025"/>
            </a:lvl3pPr>
            <a:lvl4pPr marL="1157317" indent="0">
              <a:buNone/>
              <a:defRPr sz="1688"/>
            </a:lvl4pPr>
            <a:lvl5pPr marL="1543088" indent="0">
              <a:buNone/>
              <a:defRPr sz="1688"/>
            </a:lvl5pPr>
            <a:lvl6pPr marL="1928861" indent="0">
              <a:buNone/>
              <a:defRPr sz="1688"/>
            </a:lvl6pPr>
            <a:lvl7pPr marL="2314632" indent="0">
              <a:buNone/>
              <a:defRPr sz="1688"/>
            </a:lvl7pPr>
            <a:lvl8pPr marL="2700406" indent="0">
              <a:buNone/>
              <a:defRPr sz="1688"/>
            </a:lvl8pPr>
            <a:lvl9pPr marL="3086178" indent="0">
              <a:buNone/>
              <a:defRPr sz="1688"/>
            </a:lvl9pPr>
          </a:lstStyle>
          <a:p>
            <a:r>
              <a:rPr lang="sv-SE" dirty="0"/>
              <a:t>Infoga bild här genom att klicka på ikonen i mitten.</a:t>
            </a:r>
          </a:p>
        </p:txBody>
      </p:sp>
      <p:sp>
        <p:nvSpPr>
          <p:cNvPr id="10" name="Platshållare för sidfot 9">
            <a:extLst>
              <a:ext uri="{FF2B5EF4-FFF2-40B4-BE49-F238E27FC236}">
                <a16:creationId xmlns:a16="http://schemas.microsoft.com/office/drawing/2014/main" id="{54796DD9-BBC4-41B7-BF8D-6169ED8C06AB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12" name="Platshållare för text 11">
            <a:extLst>
              <a:ext uri="{FF2B5EF4-FFF2-40B4-BE49-F238E27FC236}">
                <a16:creationId xmlns:a16="http://schemas.microsoft.com/office/drawing/2014/main" id="{03A570B2-EC8E-4A87-8419-E25EA5304A54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173219" y="13849245"/>
            <a:ext cx="5069841" cy="1772287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spcBef>
                <a:spcPts val="600"/>
              </a:spcBef>
              <a:defRPr sz="3600">
                <a:latin typeface="+mn-lt"/>
              </a:defRPr>
            </a:lvl1pPr>
          </a:lstStyle>
          <a:p>
            <a:pPr lvl="0"/>
            <a:r>
              <a:rPr lang="sv-SE" dirty="0"/>
              <a:t>Underrubrik/info</a:t>
            </a:r>
          </a:p>
        </p:txBody>
      </p:sp>
      <p:sp>
        <p:nvSpPr>
          <p:cNvPr id="6" name="Platshållare för text 11">
            <a:extLst>
              <a:ext uri="{FF2B5EF4-FFF2-40B4-BE49-F238E27FC236}">
                <a16:creationId xmlns:a16="http://schemas.microsoft.com/office/drawing/2014/main" id="{63257219-5932-7F28-1A79-40A18084CB2D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038225" y="12757045"/>
            <a:ext cx="2573655" cy="863600"/>
          </a:xfrm>
        </p:spPr>
        <p:txBody>
          <a:bodyPr>
            <a:noAutofit/>
          </a:bodyPr>
          <a:lstStyle>
            <a:lvl1pPr>
              <a:defRPr sz="6000">
                <a:latin typeface="+mj-lt"/>
              </a:defRPr>
            </a:lvl1pPr>
          </a:lstStyle>
          <a:p>
            <a:pPr lvl="0"/>
            <a:r>
              <a:rPr lang="sv-SE" dirty="0"/>
              <a:t>XX/XX</a:t>
            </a:r>
          </a:p>
        </p:txBody>
      </p:sp>
      <p:sp>
        <p:nvSpPr>
          <p:cNvPr id="8" name="Platshållare för text 11">
            <a:extLst>
              <a:ext uri="{FF2B5EF4-FFF2-40B4-BE49-F238E27FC236}">
                <a16:creationId xmlns:a16="http://schemas.microsoft.com/office/drawing/2014/main" id="{47C29937-978A-B77E-9EB9-C79ABA5B9636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038225" y="15221163"/>
            <a:ext cx="2573655" cy="400369"/>
          </a:xfrm>
        </p:spPr>
        <p:txBody>
          <a:bodyPr>
            <a:noAutofit/>
          </a:bodyPr>
          <a:lstStyle>
            <a:lvl1pPr>
              <a:defRPr>
                <a:latin typeface="+mj-lt"/>
              </a:defRPr>
            </a:lvl1pPr>
          </a:lstStyle>
          <a:p>
            <a:pPr lvl="0"/>
            <a:r>
              <a:rPr lang="sv-SE" dirty="0"/>
              <a:t>Fri entré</a:t>
            </a:r>
          </a:p>
        </p:txBody>
      </p:sp>
      <p:sp>
        <p:nvSpPr>
          <p:cNvPr id="11" name="Platshållare för text 8">
            <a:extLst>
              <a:ext uri="{FF2B5EF4-FFF2-40B4-BE49-F238E27FC236}">
                <a16:creationId xmlns:a16="http://schemas.microsoft.com/office/drawing/2014/main" id="{D535F5D6-87DD-B05D-29CD-CBC37DB85070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1038225" y="13849245"/>
            <a:ext cx="2573655" cy="1093575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spcBef>
                <a:spcPts val="600"/>
              </a:spcBef>
              <a:defRPr/>
            </a:lvl1pPr>
          </a:lstStyle>
          <a:p>
            <a:pPr lvl="0"/>
            <a:r>
              <a:rPr lang="sv-SE" dirty="0"/>
              <a:t>Veckodag Kl. XX–XX</a:t>
            </a:r>
          </a:p>
        </p:txBody>
      </p:sp>
    </p:spTree>
    <p:extLst>
      <p:ext uri="{BB962C8B-B14F-4D97-AF65-F5344CB8AC3E}">
        <p14:creationId xmlns:p14="http://schemas.microsoft.com/office/powerpoint/2010/main" val="4197032008"/>
      </p:ext>
    </p:extLst>
  </p:cSld>
  <p:clrMapOvr>
    <a:masterClrMapping/>
  </p:clrMapOvr>
</p:sldLayout>
</file>

<file path=ppt/slideLayouts/slideLayout68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2_Evenemang me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A4A4EAE-A29C-4F2B-A68F-93CCDA6AD7C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173219" y="1325562"/>
            <a:ext cx="5069841" cy="863600"/>
          </a:xfrm>
        </p:spPr>
        <p:txBody>
          <a:bodyPr lIns="0" tIns="0" rIns="0" bIns="0" anchor="t" anchorCtr="0">
            <a:noAutofit/>
          </a:bodyPr>
          <a:lstStyle>
            <a:lvl1pPr>
              <a:defRPr sz="5400"/>
            </a:lvl1pPr>
          </a:lstStyle>
          <a:p>
            <a:r>
              <a:rPr lang="sv-SE" dirty="0"/>
              <a:t>Rubrik/</a:t>
            </a:r>
            <a:r>
              <a:rPr lang="sv-SE" dirty="0" err="1"/>
              <a:t>Lorem</a:t>
            </a:r>
            <a:endParaRPr lang="sv-SE" dirty="0"/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EC0E43EC-A8AD-487C-AAA6-6BB181A503D5}"/>
              </a:ext>
            </a:extLst>
          </p:cNvPr>
          <p:cNvSpPr>
            <a:spLocks noGrp="1"/>
          </p:cNvSpPr>
          <p:nvPr>
            <p:ph type="pic" idx="1" hasCustomPrompt="1"/>
          </p:nvPr>
        </p:nvSpPr>
        <p:spPr>
          <a:xfrm>
            <a:off x="0" y="5084553"/>
            <a:ext cx="10287002" cy="11763585"/>
          </a:xfrm>
          <a:solidFill>
            <a:schemeClr val="bg1">
              <a:lumMod val="85000"/>
            </a:schemeClr>
          </a:solidFill>
        </p:spPr>
        <p:txBody>
          <a:bodyPr tIns="1620000">
            <a:normAutofit/>
          </a:bodyPr>
          <a:lstStyle>
            <a:lvl1pPr marL="0" indent="0" algn="ctr">
              <a:buNone/>
              <a:defRPr sz="5400"/>
            </a:lvl1pPr>
            <a:lvl2pPr marL="385772" indent="0">
              <a:buNone/>
              <a:defRPr sz="2363"/>
            </a:lvl2pPr>
            <a:lvl3pPr marL="771544" indent="0">
              <a:buNone/>
              <a:defRPr sz="2025"/>
            </a:lvl3pPr>
            <a:lvl4pPr marL="1157317" indent="0">
              <a:buNone/>
              <a:defRPr sz="1688"/>
            </a:lvl4pPr>
            <a:lvl5pPr marL="1543088" indent="0">
              <a:buNone/>
              <a:defRPr sz="1688"/>
            </a:lvl5pPr>
            <a:lvl6pPr marL="1928861" indent="0">
              <a:buNone/>
              <a:defRPr sz="1688"/>
            </a:lvl6pPr>
            <a:lvl7pPr marL="2314632" indent="0">
              <a:buNone/>
              <a:defRPr sz="1688"/>
            </a:lvl7pPr>
            <a:lvl8pPr marL="2700406" indent="0">
              <a:buNone/>
              <a:defRPr sz="1688"/>
            </a:lvl8pPr>
            <a:lvl9pPr marL="3086178" indent="0">
              <a:buNone/>
              <a:defRPr sz="1688"/>
            </a:lvl9pPr>
          </a:lstStyle>
          <a:p>
            <a:r>
              <a:rPr lang="sv-SE" dirty="0"/>
              <a:t>Infoga bild här genom att klicka på ikonen i mitten.</a:t>
            </a:r>
          </a:p>
        </p:txBody>
      </p:sp>
      <p:sp>
        <p:nvSpPr>
          <p:cNvPr id="10" name="Platshållare för sidfot 9">
            <a:extLst>
              <a:ext uri="{FF2B5EF4-FFF2-40B4-BE49-F238E27FC236}">
                <a16:creationId xmlns:a16="http://schemas.microsoft.com/office/drawing/2014/main" id="{54796DD9-BBC4-41B7-BF8D-6169ED8C06AB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12" name="Platshållare för text 11">
            <a:extLst>
              <a:ext uri="{FF2B5EF4-FFF2-40B4-BE49-F238E27FC236}">
                <a16:creationId xmlns:a16="http://schemas.microsoft.com/office/drawing/2014/main" id="{03A570B2-EC8E-4A87-8419-E25EA5304A54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173219" y="2417762"/>
            <a:ext cx="5069841" cy="1772287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spcBef>
                <a:spcPts val="600"/>
              </a:spcBef>
              <a:defRPr sz="3600">
                <a:latin typeface="+mn-lt"/>
              </a:defRPr>
            </a:lvl1pPr>
          </a:lstStyle>
          <a:p>
            <a:pPr lvl="0"/>
            <a:r>
              <a:rPr lang="sv-SE" dirty="0"/>
              <a:t>Underrubrik/info</a:t>
            </a:r>
          </a:p>
        </p:txBody>
      </p:sp>
      <p:sp>
        <p:nvSpPr>
          <p:cNvPr id="6" name="Platshållare för text 11">
            <a:extLst>
              <a:ext uri="{FF2B5EF4-FFF2-40B4-BE49-F238E27FC236}">
                <a16:creationId xmlns:a16="http://schemas.microsoft.com/office/drawing/2014/main" id="{63257219-5932-7F28-1A79-40A18084CB2D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038225" y="1325562"/>
            <a:ext cx="2573655" cy="863600"/>
          </a:xfrm>
        </p:spPr>
        <p:txBody>
          <a:bodyPr>
            <a:noAutofit/>
          </a:bodyPr>
          <a:lstStyle>
            <a:lvl1pPr>
              <a:defRPr sz="6000">
                <a:latin typeface="+mj-lt"/>
              </a:defRPr>
            </a:lvl1pPr>
          </a:lstStyle>
          <a:p>
            <a:pPr lvl="0"/>
            <a:r>
              <a:rPr lang="sv-SE" dirty="0"/>
              <a:t>XX/XX</a:t>
            </a:r>
          </a:p>
        </p:txBody>
      </p:sp>
      <p:sp>
        <p:nvSpPr>
          <p:cNvPr id="8" name="Platshållare för text 11">
            <a:extLst>
              <a:ext uri="{FF2B5EF4-FFF2-40B4-BE49-F238E27FC236}">
                <a16:creationId xmlns:a16="http://schemas.microsoft.com/office/drawing/2014/main" id="{47C29937-978A-B77E-9EB9-C79ABA5B9636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038225" y="3789680"/>
            <a:ext cx="2573655" cy="400369"/>
          </a:xfrm>
        </p:spPr>
        <p:txBody>
          <a:bodyPr>
            <a:noAutofit/>
          </a:bodyPr>
          <a:lstStyle>
            <a:lvl1pPr>
              <a:defRPr>
                <a:latin typeface="+mj-lt"/>
              </a:defRPr>
            </a:lvl1pPr>
          </a:lstStyle>
          <a:p>
            <a:pPr lvl="0"/>
            <a:r>
              <a:rPr lang="sv-SE" dirty="0"/>
              <a:t>Fri entré</a:t>
            </a:r>
          </a:p>
        </p:txBody>
      </p:sp>
      <p:sp>
        <p:nvSpPr>
          <p:cNvPr id="11" name="Platshållare för text 8">
            <a:extLst>
              <a:ext uri="{FF2B5EF4-FFF2-40B4-BE49-F238E27FC236}">
                <a16:creationId xmlns:a16="http://schemas.microsoft.com/office/drawing/2014/main" id="{D535F5D6-87DD-B05D-29CD-CBC37DB85070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1038225" y="2417762"/>
            <a:ext cx="2573655" cy="1093575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spcBef>
                <a:spcPts val="600"/>
              </a:spcBef>
              <a:defRPr/>
            </a:lvl1pPr>
          </a:lstStyle>
          <a:p>
            <a:pPr lvl="0"/>
            <a:r>
              <a:rPr lang="sv-SE" dirty="0"/>
              <a:t>Veckodag Kl. XX–XX</a:t>
            </a:r>
          </a:p>
        </p:txBody>
      </p:sp>
    </p:spTree>
    <p:extLst>
      <p:ext uri="{BB962C8B-B14F-4D97-AF65-F5344CB8AC3E}">
        <p14:creationId xmlns:p14="http://schemas.microsoft.com/office/powerpoint/2010/main" val="2029926854"/>
      </p:ext>
    </p:extLst>
  </p:cSld>
  <p:clrMapOvr>
    <a:masterClrMapping/>
  </p:clrMapOvr>
</p:sldLayout>
</file>

<file path=ppt/slideLayouts/slideLayout69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type="title" preserve="1">
  <p:cSld name="Rubrikbild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1CDA0AD-544A-4A27-9AD7-13E4DD9EFCBE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016001" y="4406900"/>
            <a:ext cx="8254999" cy="2054194"/>
          </a:xfrm>
        </p:spPr>
        <p:txBody>
          <a:bodyPr lIns="0" tIns="0" rIns="0" bIns="0" anchor="b">
            <a:noAutofit/>
          </a:bodyPr>
          <a:lstStyle>
            <a:lvl1pPr algn="l">
              <a:defRPr sz="7800" spc="-60" baseline="0"/>
            </a:lvl1pPr>
          </a:lstStyle>
          <a:p>
            <a:r>
              <a:rPr lang="sv-SE" dirty="0"/>
              <a:t>Rubrik 1/</a:t>
            </a:r>
            <a:r>
              <a:rPr lang="sv-SE" dirty="0" err="1"/>
              <a:t>Lorem</a:t>
            </a:r>
            <a:r>
              <a:rPr lang="sv-SE" dirty="0"/>
              <a:t> </a:t>
            </a:r>
            <a:r>
              <a:rPr lang="sv-SE" dirty="0" err="1"/>
              <a:t>ipsum</a:t>
            </a:r>
            <a:r>
              <a:rPr lang="sv-SE" dirty="0"/>
              <a:t> Poris  </a:t>
            </a:r>
            <a:r>
              <a:rPr lang="sv-SE" dirty="0" err="1"/>
              <a:t>qui</a:t>
            </a:r>
            <a:endParaRPr lang="sv-SE" dirty="0"/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5ECA67C7-38DF-4AD9-A4D8-A5D5EC2AF11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16001" y="6908801"/>
            <a:ext cx="8254999" cy="6448778"/>
          </a:xfrm>
        </p:spPr>
        <p:txBody>
          <a:bodyPr lIns="0" tIns="0" rIns="0" bIns="0">
            <a:normAutofit/>
          </a:bodyPr>
          <a:lstStyle>
            <a:lvl1pPr marL="0" indent="0" algn="l">
              <a:buNone/>
              <a:defRPr sz="3600"/>
            </a:lvl1pPr>
            <a:lvl2pPr marL="385772" indent="0" algn="ctr">
              <a:buNone/>
              <a:defRPr sz="1688"/>
            </a:lvl2pPr>
            <a:lvl3pPr marL="771544" indent="0" algn="ctr">
              <a:buNone/>
              <a:defRPr sz="1519"/>
            </a:lvl3pPr>
            <a:lvl4pPr marL="1157317" indent="0" algn="ctr">
              <a:buNone/>
              <a:defRPr sz="1350"/>
            </a:lvl4pPr>
            <a:lvl5pPr marL="1543088" indent="0" algn="ctr">
              <a:buNone/>
              <a:defRPr sz="1350"/>
            </a:lvl5pPr>
            <a:lvl6pPr marL="1928861" indent="0" algn="ctr">
              <a:buNone/>
              <a:defRPr sz="1350"/>
            </a:lvl6pPr>
            <a:lvl7pPr marL="2314632" indent="0" algn="ctr">
              <a:buNone/>
              <a:defRPr sz="1350"/>
            </a:lvl7pPr>
            <a:lvl8pPr marL="2700406" indent="0" algn="ctr">
              <a:buNone/>
              <a:defRPr sz="1350"/>
            </a:lvl8pPr>
            <a:lvl9pPr marL="3086178" indent="0" algn="ctr">
              <a:buNone/>
              <a:defRPr sz="1350"/>
            </a:lvl9pPr>
          </a:lstStyle>
          <a:p>
            <a:r>
              <a:rPr lang="sv-SE" dirty="0"/>
              <a:t>Klicka här för att ändra mall för underrubrikformat</a:t>
            </a:r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F1D6FF09-CB9F-468B-8D09-07D69685C827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276199313"/>
      </p:ext>
    </p:extLst>
  </p:cSld>
  <p:clrMapOvr>
    <a:masterClrMapping/>
  </p:clrMapOvr>
</p:sldLayout>
</file>

<file path=ppt/slideLayouts/slideLayout7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Bakgrundsbild helsi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tshållare för bild 6">
            <a:extLst>
              <a:ext uri="{FF2B5EF4-FFF2-40B4-BE49-F238E27FC236}">
                <a16:creationId xmlns:a16="http://schemas.microsoft.com/office/drawing/2014/main" id="{528B667F-30A4-43F8-85EC-BE1722A31B4D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5"/>
            <a:ext cx="10287000" cy="16848133"/>
          </a:xfrm>
          <a:solidFill>
            <a:schemeClr val="bg1">
              <a:lumMod val="85000"/>
            </a:schemeClr>
          </a:solidFill>
        </p:spPr>
        <p:txBody>
          <a:bodyPr tIns="1800000">
            <a:normAutofit/>
          </a:bodyPr>
          <a:lstStyle>
            <a:lvl1pPr algn="ctr">
              <a:defRPr sz="5400"/>
            </a:lvl1pPr>
          </a:lstStyle>
          <a:p>
            <a:r>
              <a:rPr lang="sv-SE" dirty="0"/>
              <a:t>Infoga bild här genom att klicka på ikonen i mitten.</a:t>
            </a:r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5872DF7A-B513-4875-B8E2-85F76DD916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15192016"/>
      </p:ext>
    </p:extLst>
  </p:cSld>
  <p:clrMapOvr>
    <a:masterClrMapping/>
  </p:clrMapOvr>
</p:sldLayout>
</file>

<file path=ppt/slideLayouts/slideLayout70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Rubrikbild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1CDA0AD-544A-4A27-9AD7-13E4DD9EFCBE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242060" y="4835889"/>
            <a:ext cx="7802880" cy="4308111"/>
          </a:xfrm>
        </p:spPr>
        <p:txBody>
          <a:bodyPr lIns="0" tIns="0" rIns="0" bIns="0" anchor="ctr" anchorCtr="0">
            <a:noAutofit/>
          </a:bodyPr>
          <a:lstStyle>
            <a:lvl1pPr algn="l">
              <a:lnSpc>
                <a:spcPct val="100000"/>
              </a:lnSpc>
              <a:defRPr sz="9100" baseline="0"/>
            </a:lvl1pPr>
          </a:lstStyle>
          <a:p>
            <a:r>
              <a:rPr lang="fr-FR" dirty="0" err="1"/>
              <a:t>Rubrik</a:t>
            </a:r>
            <a:r>
              <a:rPr lang="fr-FR" dirty="0"/>
              <a:t> 0/</a:t>
            </a:r>
            <a:br>
              <a:rPr lang="fr-FR" dirty="0"/>
            </a:br>
            <a:r>
              <a:rPr lang="fr-FR" dirty="0"/>
              <a:t>Lorem ipsum </a:t>
            </a:r>
            <a:r>
              <a:rPr lang="fr-FR" dirty="0" err="1"/>
              <a:t>Poris</a:t>
            </a:r>
            <a:r>
              <a:rPr lang="fr-FR" dirty="0"/>
              <a:t> a qui.</a:t>
            </a:r>
            <a:endParaRPr lang="sv-SE" dirty="0"/>
          </a:p>
        </p:txBody>
      </p:sp>
      <p:sp>
        <p:nvSpPr>
          <p:cNvPr id="11" name="Platshållare för sidfot 17">
            <a:extLst>
              <a:ext uri="{FF2B5EF4-FFF2-40B4-BE49-F238E27FC236}">
                <a16:creationId xmlns:a16="http://schemas.microsoft.com/office/drawing/2014/main" id="{641E6FA2-15E4-4A8F-A473-EE10477A3E6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90525" y="17314332"/>
            <a:ext cx="5842635" cy="645055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sz="1800" b="1">
                <a:solidFill>
                  <a:schemeClr val="tx1"/>
                </a:solidFill>
                <a:latin typeface="+mn-lt"/>
              </a:defRPr>
            </a:lvl1pPr>
          </a:lstStyle>
          <a:p>
            <a:r>
              <a:rPr lang="sv-SE" dirty="0"/>
              <a:t>goteborg.se</a:t>
            </a:r>
          </a:p>
        </p:txBody>
      </p:sp>
    </p:spTree>
    <p:extLst>
      <p:ext uri="{BB962C8B-B14F-4D97-AF65-F5344CB8AC3E}">
        <p14:creationId xmlns:p14="http://schemas.microsoft.com/office/powerpoint/2010/main" val="4012536094"/>
      </p:ext>
    </p:extLst>
  </p:cSld>
  <p:clrMapOvr>
    <a:masterClrMapping/>
  </p:clrMapOvr>
  <p:hf sldNum="0" hdr="0" dt="0"/>
</p:sldLayout>
</file>

<file path=ppt/slideLayouts/slideLayout71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Rubrikbild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1CDA0AD-544A-4A27-9AD7-13E4DD9EFCBE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678219" y="3922082"/>
            <a:ext cx="6930562" cy="7802558"/>
          </a:xfrm>
        </p:spPr>
        <p:txBody>
          <a:bodyPr lIns="0" tIns="0" rIns="0" bIns="0" anchor="ctr" anchorCtr="0">
            <a:normAutofit/>
          </a:bodyPr>
          <a:lstStyle>
            <a:lvl1pPr algn="l">
              <a:lnSpc>
                <a:spcPct val="95000"/>
              </a:lnSpc>
              <a:defRPr sz="4600" spc="-56" baseline="0"/>
            </a:lvl1pPr>
          </a:lstStyle>
          <a:p>
            <a:r>
              <a:rPr lang="fr-FR" dirty="0" err="1"/>
              <a:t>Rubrik</a:t>
            </a:r>
            <a:r>
              <a:rPr lang="fr-FR" dirty="0"/>
              <a:t> 2/ Lorem ipsum </a:t>
            </a:r>
            <a:br>
              <a:rPr lang="fr-FR" dirty="0"/>
            </a:br>
            <a:r>
              <a:rPr lang="fr-FR" dirty="0" err="1"/>
              <a:t>Poris</a:t>
            </a:r>
            <a:r>
              <a:rPr lang="fr-FR" dirty="0"/>
              <a:t> a qui </a:t>
            </a:r>
            <a:r>
              <a:rPr lang="fr-FR" dirty="0" err="1"/>
              <a:t>enis</a:t>
            </a:r>
            <a:r>
              <a:rPr lang="fr-FR" dirty="0"/>
              <a:t> </a:t>
            </a:r>
            <a:r>
              <a:rPr lang="fr-FR" dirty="0" err="1"/>
              <a:t>aut</a:t>
            </a:r>
            <a:r>
              <a:rPr lang="fr-FR" dirty="0"/>
              <a:t> est, </a:t>
            </a:r>
            <a:r>
              <a:rPr lang="fr-FR" dirty="0" err="1"/>
              <a:t>nihillu</a:t>
            </a:r>
            <a:r>
              <a:rPr lang="fr-FR" dirty="0"/>
              <a:t> </a:t>
            </a:r>
            <a:r>
              <a:rPr lang="fr-FR" dirty="0" err="1"/>
              <a:t>ptatibusae</a:t>
            </a:r>
            <a:r>
              <a:rPr lang="fr-FR" dirty="0"/>
              <a:t>.</a:t>
            </a:r>
            <a:endParaRPr lang="sv-SE" dirty="0"/>
          </a:p>
        </p:txBody>
      </p:sp>
      <p:sp>
        <p:nvSpPr>
          <p:cNvPr id="6" name="Platshållare för sidfot 17">
            <a:extLst>
              <a:ext uri="{FF2B5EF4-FFF2-40B4-BE49-F238E27FC236}">
                <a16:creationId xmlns:a16="http://schemas.microsoft.com/office/drawing/2014/main" id="{766290C5-E290-4DAB-8AF3-5E756DEE7FC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90525" y="17314332"/>
            <a:ext cx="5842635" cy="645055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sz="1800" b="1">
                <a:solidFill>
                  <a:schemeClr val="tx1"/>
                </a:solidFill>
                <a:latin typeface="+mn-lt"/>
              </a:defRPr>
            </a:lvl1pPr>
          </a:lstStyle>
          <a:p>
            <a:r>
              <a:rPr lang="sv-SE" dirty="0"/>
              <a:t>goteborg.se</a:t>
            </a:r>
          </a:p>
        </p:txBody>
      </p:sp>
    </p:spTree>
    <p:extLst>
      <p:ext uri="{BB962C8B-B14F-4D97-AF65-F5344CB8AC3E}">
        <p14:creationId xmlns:p14="http://schemas.microsoft.com/office/powerpoint/2010/main" val="3468984411"/>
      </p:ext>
    </p:extLst>
  </p:cSld>
  <p:clrMapOvr>
    <a:masterClrMapping/>
  </p:clrMapOvr>
</p:sldLayout>
</file>

<file path=ppt/slideLayouts/slideLayout72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1CDA0AD-544A-4A27-9AD7-13E4DD9EFCBE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956014" y="3922082"/>
            <a:ext cx="6374972" cy="2742878"/>
          </a:xfrm>
        </p:spPr>
        <p:txBody>
          <a:bodyPr lIns="0" tIns="0" rIns="0" bIns="0" anchor="ctr" anchorCtr="0">
            <a:normAutofit/>
          </a:bodyPr>
          <a:lstStyle>
            <a:lvl1pPr algn="l">
              <a:lnSpc>
                <a:spcPct val="95000"/>
              </a:lnSpc>
              <a:defRPr sz="4600" spc="-56" baseline="0"/>
            </a:lvl1pPr>
          </a:lstStyle>
          <a:p>
            <a:r>
              <a:rPr lang="fr-FR" dirty="0" err="1"/>
              <a:t>Rubrik</a:t>
            </a:r>
            <a:r>
              <a:rPr lang="fr-FR" dirty="0"/>
              <a:t> 2/ Lorem ipsum </a:t>
            </a:r>
            <a:br>
              <a:rPr lang="fr-FR" dirty="0"/>
            </a:br>
            <a:r>
              <a:rPr lang="fr-FR" dirty="0" err="1"/>
              <a:t>Poris</a:t>
            </a:r>
            <a:r>
              <a:rPr lang="fr-FR" dirty="0"/>
              <a:t> a qui </a:t>
            </a:r>
            <a:r>
              <a:rPr lang="fr-FR" dirty="0" err="1"/>
              <a:t>enis</a:t>
            </a:r>
            <a:r>
              <a:rPr lang="fr-FR" dirty="0"/>
              <a:t> </a:t>
            </a:r>
            <a:r>
              <a:rPr lang="fr-FR" dirty="0" err="1"/>
              <a:t>aut</a:t>
            </a:r>
            <a:r>
              <a:rPr lang="fr-FR" dirty="0"/>
              <a:t> est, </a:t>
            </a:r>
            <a:r>
              <a:rPr lang="fr-FR" dirty="0" err="1"/>
              <a:t>nihillu</a:t>
            </a:r>
            <a:r>
              <a:rPr lang="fr-FR" dirty="0"/>
              <a:t> </a:t>
            </a:r>
            <a:r>
              <a:rPr lang="fr-FR" dirty="0" err="1"/>
              <a:t>ptatibusae</a:t>
            </a:r>
            <a:r>
              <a:rPr lang="fr-FR" dirty="0"/>
              <a:t>.</a:t>
            </a:r>
            <a:endParaRPr lang="sv-SE" dirty="0"/>
          </a:p>
        </p:txBody>
      </p:sp>
      <p:sp>
        <p:nvSpPr>
          <p:cNvPr id="6" name="Platshållare för sidfot 17">
            <a:extLst>
              <a:ext uri="{FF2B5EF4-FFF2-40B4-BE49-F238E27FC236}">
                <a16:creationId xmlns:a16="http://schemas.microsoft.com/office/drawing/2014/main" id="{766290C5-E290-4DAB-8AF3-5E756DEE7FC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90525" y="17314332"/>
            <a:ext cx="5842635" cy="645055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sz="1800" b="1">
                <a:solidFill>
                  <a:schemeClr val="tx1"/>
                </a:solidFill>
                <a:latin typeface="+mn-lt"/>
              </a:defRPr>
            </a:lvl1pPr>
          </a:lstStyle>
          <a:p>
            <a:r>
              <a:rPr lang="sv-SE" dirty="0"/>
              <a:t>goteborg.se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1889DE51-7F8D-4659-A0E1-7AA89ABA9EB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955801" y="7193280"/>
            <a:ext cx="6375398" cy="8534400"/>
          </a:xfrm>
        </p:spPr>
        <p:txBody>
          <a:bodyPr/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</p:spTree>
    <p:extLst>
      <p:ext uri="{BB962C8B-B14F-4D97-AF65-F5344CB8AC3E}">
        <p14:creationId xmlns:p14="http://schemas.microsoft.com/office/powerpoint/2010/main" val="3022875792"/>
      </p:ext>
    </p:extLst>
  </p:cSld>
  <p:clrMapOvr>
    <a:masterClrMapping/>
  </p:clrMapOvr>
</p:sldLayout>
</file>

<file path=ppt/slideLayouts/slideLayout73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Schema/matsed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Platshållare för sidfot 3">
            <a:extLst>
              <a:ext uri="{FF2B5EF4-FFF2-40B4-BE49-F238E27FC236}">
                <a16:creationId xmlns:a16="http://schemas.microsoft.com/office/drawing/2014/main" id="{D7B04D3E-5FC4-4B43-9F7F-AD0BE59B014E}"/>
              </a:ext>
            </a:extLst>
          </p:cNvPr>
          <p:cNvSpPr>
            <a:spLocks noGrp="1"/>
          </p:cNvSpPr>
          <p:nvPr>
            <p:ph type="ftr" sz="quarter" idx="29"/>
          </p:nvPr>
        </p:nvSpPr>
        <p:spPr>
          <a:xfrm>
            <a:off x="390525" y="17314332"/>
            <a:ext cx="5842635" cy="645055"/>
          </a:xfrm>
        </p:spPr>
        <p:txBody>
          <a:bodyPr/>
          <a:lstStyle/>
          <a:p>
            <a:endParaRPr lang="sv-SE" dirty="0"/>
          </a:p>
        </p:txBody>
      </p:sp>
      <p:sp>
        <p:nvSpPr>
          <p:cNvPr id="27" name="Rubrik 1">
            <a:extLst>
              <a:ext uri="{FF2B5EF4-FFF2-40B4-BE49-F238E27FC236}">
                <a16:creationId xmlns:a16="http://schemas.microsoft.com/office/drawing/2014/main" id="{9D59E1D7-4CC1-4FA0-B282-0AEF3D5EA4E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90525" y="1525403"/>
            <a:ext cx="9505950" cy="645055"/>
          </a:xfrm>
        </p:spPr>
        <p:txBody>
          <a:bodyPr lIns="0" tIns="0" rIns="0" bIns="0" anchor="t" anchorCtr="0">
            <a:noAutofit/>
          </a:bodyPr>
          <a:lstStyle>
            <a:lvl1pPr algn="ctr">
              <a:defRPr sz="5500"/>
            </a:lvl1pPr>
          </a:lstStyle>
          <a:p>
            <a:r>
              <a:rPr lang="sv-SE" dirty="0"/>
              <a:t>Namn på verksamhet</a:t>
            </a:r>
          </a:p>
        </p:txBody>
      </p:sp>
      <p:sp>
        <p:nvSpPr>
          <p:cNvPr id="28" name="Platshållare för text 6">
            <a:extLst>
              <a:ext uri="{FF2B5EF4-FFF2-40B4-BE49-F238E27FC236}">
                <a16:creationId xmlns:a16="http://schemas.microsoft.com/office/drawing/2014/main" id="{9FEE7E44-5524-4A70-A26A-10AFE05FF71B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0525" y="2405179"/>
            <a:ext cx="9505950" cy="645056"/>
          </a:xfrm>
        </p:spPr>
        <p:txBody>
          <a:bodyPr>
            <a:normAutofit/>
          </a:bodyPr>
          <a:lstStyle>
            <a:lvl1pPr algn="ctr">
              <a:defRPr sz="3600"/>
            </a:lvl1pPr>
          </a:lstStyle>
          <a:p>
            <a:pPr lvl="0"/>
            <a:r>
              <a:rPr lang="sv-SE" dirty="0"/>
              <a:t>Händer i </a:t>
            </a:r>
            <a:r>
              <a:rPr lang="sv-SE" dirty="0" err="1"/>
              <a:t>xxMånad</a:t>
            </a:r>
            <a:endParaRPr lang="sv-SE" dirty="0"/>
          </a:p>
        </p:txBody>
      </p:sp>
      <p:sp>
        <p:nvSpPr>
          <p:cNvPr id="2" name="Platshållare för text 10">
            <a:extLst>
              <a:ext uri="{FF2B5EF4-FFF2-40B4-BE49-F238E27FC236}">
                <a16:creationId xmlns:a16="http://schemas.microsoft.com/office/drawing/2014/main" id="{5928A16F-5A71-C482-2EAD-2D298EDE2F9B}"/>
              </a:ext>
            </a:extLst>
          </p:cNvPr>
          <p:cNvSpPr>
            <a:spLocks noGrp="1"/>
          </p:cNvSpPr>
          <p:nvPr>
            <p:ph type="body" sz="quarter" idx="49" hasCustomPrompt="1"/>
          </p:nvPr>
        </p:nvSpPr>
        <p:spPr>
          <a:xfrm>
            <a:off x="962422" y="3818245"/>
            <a:ext cx="1953133" cy="1446212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54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X/X</a:t>
            </a:r>
          </a:p>
        </p:txBody>
      </p:sp>
      <p:sp>
        <p:nvSpPr>
          <p:cNvPr id="3" name="Platshållare för text 20">
            <a:extLst>
              <a:ext uri="{FF2B5EF4-FFF2-40B4-BE49-F238E27FC236}">
                <a16:creationId xmlns:a16="http://schemas.microsoft.com/office/drawing/2014/main" id="{D750489E-31BE-8C63-525B-205E50958F70}"/>
              </a:ext>
            </a:extLst>
          </p:cNvPr>
          <p:cNvSpPr>
            <a:spLocks noGrp="1"/>
          </p:cNvSpPr>
          <p:nvPr>
            <p:ph type="body" sz="quarter" idx="50" hasCustomPrompt="1"/>
          </p:nvPr>
        </p:nvSpPr>
        <p:spPr>
          <a:xfrm>
            <a:off x="3220529" y="3818245"/>
            <a:ext cx="4120071" cy="1446212"/>
          </a:xfrm>
        </p:spPr>
        <p:txBody>
          <a:bodyPr>
            <a:normAutofit/>
          </a:bodyPr>
          <a:lstStyle>
            <a:lvl1pPr>
              <a:spcBef>
                <a:spcPts val="600"/>
              </a:spcBef>
              <a:spcAft>
                <a:spcPts val="200"/>
              </a:spcAft>
              <a:defRPr sz="2900" b="1">
                <a:latin typeface="+mj-lt"/>
              </a:defRPr>
            </a:lvl1pPr>
            <a:lvl2pPr>
              <a:lnSpc>
                <a:spcPct val="100000"/>
              </a:lnSpc>
              <a:spcBef>
                <a:spcPts val="100"/>
              </a:spcBef>
              <a:defRPr sz="2900">
                <a:latin typeface="+mn-lt"/>
              </a:defRPr>
            </a:lvl2pPr>
            <a:lvl3pPr>
              <a:lnSpc>
                <a:spcPct val="100000"/>
              </a:lnSpc>
              <a:defRPr sz="2000"/>
            </a:lvl3pPr>
            <a:lvl4pPr>
              <a:lnSpc>
                <a:spcPct val="100000"/>
              </a:lnSpc>
              <a:defRPr sz="2000">
                <a:latin typeface="+mn-lt"/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2000"/>
            </a:lvl5pPr>
          </a:lstStyle>
          <a:p>
            <a:pPr lvl="0"/>
            <a:r>
              <a:rPr lang="sv-SE" dirty="0"/>
              <a:t>Evenemangsrubrik</a:t>
            </a:r>
          </a:p>
          <a:p>
            <a:pPr lvl="1"/>
            <a:r>
              <a:rPr lang="sv-SE" dirty="0"/>
              <a:t>Plats, rum, våning</a:t>
            </a:r>
          </a:p>
          <a:p>
            <a:pPr lvl="1"/>
            <a:r>
              <a:rPr lang="sv-SE" dirty="0"/>
              <a:t>Kl. 14.00</a:t>
            </a:r>
          </a:p>
        </p:txBody>
      </p:sp>
      <p:sp>
        <p:nvSpPr>
          <p:cNvPr id="4" name="Platshållare för text 10">
            <a:extLst>
              <a:ext uri="{FF2B5EF4-FFF2-40B4-BE49-F238E27FC236}">
                <a16:creationId xmlns:a16="http://schemas.microsoft.com/office/drawing/2014/main" id="{5F7F3BFB-734C-AE01-08E4-CF7421120ADB}"/>
              </a:ext>
            </a:extLst>
          </p:cNvPr>
          <p:cNvSpPr>
            <a:spLocks noGrp="1"/>
          </p:cNvSpPr>
          <p:nvPr>
            <p:ph type="body" sz="quarter" idx="51" hasCustomPrompt="1"/>
          </p:nvPr>
        </p:nvSpPr>
        <p:spPr>
          <a:xfrm>
            <a:off x="7551440" y="3818245"/>
            <a:ext cx="2127150" cy="1446212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38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00.00</a:t>
            </a:r>
          </a:p>
        </p:txBody>
      </p:sp>
      <p:sp>
        <p:nvSpPr>
          <p:cNvPr id="5" name="Platshållare för text 10">
            <a:extLst>
              <a:ext uri="{FF2B5EF4-FFF2-40B4-BE49-F238E27FC236}">
                <a16:creationId xmlns:a16="http://schemas.microsoft.com/office/drawing/2014/main" id="{0A9A0A52-8C35-7982-AE7B-A0CFE2014868}"/>
              </a:ext>
            </a:extLst>
          </p:cNvPr>
          <p:cNvSpPr>
            <a:spLocks noGrp="1"/>
          </p:cNvSpPr>
          <p:nvPr>
            <p:ph type="body" sz="quarter" idx="52" hasCustomPrompt="1"/>
          </p:nvPr>
        </p:nvSpPr>
        <p:spPr>
          <a:xfrm>
            <a:off x="962422" y="5803926"/>
            <a:ext cx="1953133" cy="1446212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54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X/X</a:t>
            </a:r>
          </a:p>
        </p:txBody>
      </p:sp>
      <p:sp>
        <p:nvSpPr>
          <p:cNvPr id="6" name="Platshållare för text 20">
            <a:extLst>
              <a:ext uri="{FF2B5EF4-FFF2-40B4-BE49-F238E27FC236}">
                <a16:creationId xmlns:a16="http://schemas.microsoft.com/office/drawing/2014/main" id="{2D9ACA94-EF26-D6FA-E56E-A48A8FCD3AF0}"/>
              </a:ext>
            </a:extLst>
          </p:cNvPr>
          <p:cNvSpPr>
            <a:spLocks noGrp="1"/>
          </p:cNvSpPr>
          <p:nvPr>
            <p:ph type="body" sz="quarter" idx="53" hasCustomPrompt="1"/>
          </p:nvPr>
        </p:nvSpPr>
        <p:spPr>
          <a:xfrm>
            <a:off x="3220529" y="5803926"/>
            <a:ext cx="4120071" cy="1446212"/>
          </a:xfrm>
        </p:spPr>
        <p:txBody>
          <a:bodyPr>
            <a:normAutofit/>
          </a:bodyPr>
          <a:lstStyle>
            <a:lvl1pPr>
              <a:spcBef>
                <a:spcPts val="600"/>
              </a:spcBef>
              <a:spcAft>
                <a:spcPts val="200"/>
              </a:spcAft>
              <a:defRPr sz="2900" b="1">
                <a:latin typeface="+mj-lt"/>
              </a:defRPr>
            </a:lvl1pPr>
            <a:lvl2pPr>
              <a:lnSpc>
                <a:spcPct val="100000"/>
              </a:lnSpc>
              <a:spcBef>
                <a:spcPts val="100"/>
              </a:spcBef>
              <a:defRPr sz="2900">
                <a:latin typeface="+mn-lt"/>
              </a:defRPr>
            </a:lvl2pPr>
            <a:lvl3pPr>
              <a:lnSpc>
                <a:spcPct val="100000"/>
              </a:lnSpc>
              <a:defRPr sz="2000"/>
            </a:lvl3pPr>
            <a:lvl4pPr>
              <a:lnSpc>
                <a:spcPct val="100000"/>
              </a:lnSpc>
              <a:defRPr sz="2000">
                <a:latin typeface="+mn-lt"/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2000"/>
            </a:lvl5pPr>
          </a:lstStyle>
          <a:p>
            <a:pPr lvl="0"/>
            <a:r>
              <a:rPr lang="sv-SE" dirty="0"/>
              <a:t>Evenemangsrubrik</a:t>
            </a:r>
          </a:p>
          <a:p>
            <a:pPr lvl="1"/>
            <a:r>
              <a:rPr lang="sv-SE" dirty="0"/>
              <a:t>Plats, rum, våning</a:t>
            </a:r>
          </a:p>
          <a:p>
            <a:pPr lvl="1"/>
            <a:r>
              <a:rPr lang="sv-SE" dirty="0"/>
              <a:t>Kl. 14.00</a:t>
            </a:r>
          </a:p>
        </p:txBody>
      </p:sp>
      <p:sp>
        <p:nvSpPr>
          <p:cNvPr id="7" name="Platshållare för text 10">
            <a:extLst>
              <a:ext uri="{FF2B5EF4-FFF2-40B4-BE49-F238E27FC236}">
                <a16:creationId xmlns:a16="http://schemas.microsoft.com/office/drawing/2014/main" id="{20AC1FD6-F199-F50B-CFF6-4318A9F4406E}"/>
              </a:ext>
            </a:extLst>
          </p:cNvPr>
          <p:cNvSpPr>
            <a:spLocks noGrp="1"/>
          </p:cNvSpPr>
          <p:nvPr>
            <p:ph type="body" sz="quarter" idx="54" hasCustomPrompt="1"/>
          </p:nvPr>
        </p:nvSpPr>
        <p:spPr>
          <a:xfrm>
            <a:off x="7551440" y="5803926"/>
            <a:ext cx="2127150" cy="1446212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38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00.00</a:t>
            </a:r>
          </a:p>
        </p:txBody>
      </p:sp>
      <p:sp>
        <p:nvSpPr>
          <p:cNvPr id="8" name="Platshållare för text 10">
            <a:extLst>
              <a:ext uri="{FF2B5EF4-FFF2-40B4-BE49-F238E27FC236}">
                <a16:creationId xmlns:a16="http://schemas.microsoft.com/office/drawing/2014/main" id="{67EDB7CE-5E1C-E831-FA76-8D4914B35511}"/>
              </a:ext>
            </a:extLst>
          </p:cNvPr>
          <p:cNvSpPr>
            <a:spLocks noGrp="1"/>
          </p:cNvSpPr>
          <p:nvPr>
            <p:ph type="body" sz="quarter" idx="55" hasCustomPrompt="1"/>
          </p:nvPr>
        </p:nvSpPr>
        <p:spPr>
          <a:xfrm>
            <a:off x="962422" y="7789607"/>
            <a:ext cx="1953133" cy="1446212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54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X/X</a:t>
            </a:r>
          </a:p>
        </p:txBody>
      </p:sp>
      <p:sp>
        <p:nvSpPr>
          <p:cNvPr id="9" name="Platshållare för text 20">
            <a:extLst>
              <a:ext uri="{FF2B5EF4-FFF2-40B4-BE49-F238E27FC236}">
                <a16:creationId xmlns:a16="http://schemas.microsoft.com/office/drawing/2014/main" id="{8E6054F1-923B-2E85-FB25-7C75E1C33974}"/>
              </a:ext>
            </a:extLst>
          </p:cNvPr>
          <p:cNvSpPr>
            <a:spLocks noGrp="1"/>
          </p:cNvSpPr>
          <p:nvPr>
            <p:ph type="body" sz="quarter" idx="56" hasCustomPrompt="1"/>
          </p:nvPr>
        </p:nvSpPr>
        <p:spPr>
          <a:xfrm>
            <a:off x="3220529" y="7789607"/>
            <a:ext cx="4120071" cy="1446212"/>
          </a:xfrm>
        </p:spPr>
        <p:txBody>
          <a:bodyPr>
            <a:normAutofit/>
          </a:bodyPr>
          <a:lstStyle>
            <a:lvl1pPr>
              <a:spcBef>
                <a:spcPts val="600"/>
              </a:spcBef>
              <a:spcAft>
                <a:spcPts val="200"/>
              </a:spcAft>
              <a:defRPr sz="2900" b="1">
                <a:latin typeface="+mj-lt"/>
              </a:defRPr>
            </a:lvl1pPr>
            <a:lvl2pPr>
              <a:lnSpc>
                <a:spcPct val="100000"/>
              </a:lnSpc>
              <a:spcBef>
                <a:spcPts val="100"/>
              </a:spcBef>
              <a:defRPr sz="2900">
                <a:latin typeface="+mn-lt"/>
              </a:defRPr>
            </a:lvl2pPr>
            <a:lvl3pPr>
              <a:lnSpc>
                <a:spcPct val="100000"/>
              </a:lnSpc>
              <a:defRPr sz="2000"/>
            </a:lvl3pPr>
            <a:lvl4pPr>
              <a:lnSpc>
                <a:spcPct val="100000"/>
              </a:lnSpc>
              <a:defRPr sz="2000">
                <a:latin typeface="+mn-lt"/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2000"/>
            </a:lvl5pPr>
          </a:lstStyle>
          <a:p>
            <a:pPr lvl="0"/>
            <a:r>
              <a:rPr lang="sv-SE" dirty="0"/>
              <a:t>Evenemangsrubrik</a:t>
            </a:r>
          </a:p>
          <a:p>
            <a:pPr lvl="1"/>
            <a:r>
              <a:rPr lang="sv-SE" dirty="0"/>
              <a:t>Plats, rum, våning</a:t>
            </a:r>
          </a:p>
          <a:p>
            <a:pPr lvl="1"/>
            <a:r>
              <a:rPr lang="sv-SE" dirty="0"/>
              <a:t>Kl. 14.00</a:t>
            </a:r>
          </a:p>
        </p:txBody>
      </p:sp>
      <p:sp>
        <p:nvSpPr>
          <p:cNvPr id="10" name="Platshållare för text 10">
            <a:extLst>
              <a:ext uri="{FF2B5EF4-FFF2-40B4-BE49-F238E27FC236}">
                <a16:creationId xmlns:a16="http://schemas.microsoft.com/office/drawing/2014/main" id="{5666D2AF-7771-C925-0F3F-20F1A0B41094}"/>
              </a:ext>
            </a:extLst>
          </p:cNvPr>
          <p:cNvSpPr>
            <a:spLocks noGrp="1"/>
          </p:cNvSpPr>
          <p:nvPr>
            <p:ph type="body" sz="quarter" idx="57" hasCustomPrompt="1"/>
          </p:nvPr>
        </p:nvSpPr>
        <p:spPr>
          <a:xfrm>
            <a:off x="7551440" y="7789607"/>
            <a:ext cx="2127150" cy="1446212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38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00.00</a:t>
            </a:r>
          </a:p>
        </p:txBody>
      </p:sp>
      <p:sp>
        <p:nvSpPr>
          <p:cNvPr id="12" name="Platshållare för text 10">
            <a:extLst>
              <a:ext uri="{FF2B5EF4-FFF2-40B4-BE49-F238E27FC236}">
                <a16:creationId xmlns:a16="http://schemas.microsoft.com/office/drawing/2014/main" id="{2437160E-8D70-B5B9-EBA0-D1C2BC2CE877}"/>
              </a:ext>
            </a:extLst>
          </p:cNvPr>
          <p:cNvSpPr>
            <a:spLocks noGrp="1"/>
          </p:cNvSpPr>
          <p:nvPr>
            <p:ph type="body" sz="quarter" idx="58" hasCustomPrompt="1"/>
          </p:nvPr>
        </p:nvSpPr>
        <p:spPr>
          <a:xfrm>
            <a:off x="962422" y="9775288"/>
            <a:ext cx="1953133" cy="1446212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54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X/X</a:t>
            </a:r>
          </a:p>
        </p:txBody>
      </p:sp>
      <p:sp>
        <p:nvSpPr>
          <p:cNvPr id="13" name="Platshållare för text 20">
            <a:extLst>
              <a:ext uri="{FF2B5EF4-FFF2-40B4-BE49-F238E27FC236}">
                <a16:creationId xmlns:a16="http://schemas.microsoft.com/office/drawing/2014/main" id="{6E493699-6833-DF27-96AC-74735F56A89B}"/>
              </a:ext>
            </a:extLst>
          </p:cNvPr>
          <p:cNvSpPr>
            <a:spLocks noGrp="1"/>
          </p:cNvSpPr>
          <p:nvPr>
            <p:ph type="body" sz="quarter" idx="59" hasCustomPrompt="1"/>
          </p:nvPr>
        </p:nvSpPr>
        <p:spPr>
          <a:xfrm>
            <a:off x="3220529" y="9775288"/>
            <a:ext cx="4120071" cy="1446212"/>
          </a:xfrm>
        </p:spPr>
        <p:txBody>
          <a:bodyPr>
            <a:normAutofit/>
          </a:bodyPr>
          <a:lstStyle>
            <a:lvl1pPr>
              <a:spcBef>
                <a:spcPts val="600"/>
              </a:spcBef>
              <a:spcAft>
                <a:spcPts val="200"/>
              </a:spcAft>
              <a:defRPr sz="2900" b="1">
                <a:latin typeface="+mj-lt"/>
              </a:defRPr>
            </a:lvl1pPr>
            <a:lvl2pPr>
              <a:lnSpc>
                <a:spcPct val="100000"/>
              </a:lnSpc>
              <a:spcBef>
                <a:spcPts val="100"/>
              </a:spcBef>
              <a:defRPr sz="2900">
                <a:latin typeface="+mn-lt"/>
              </a:defRPr>
            </a:lvl2pPr>
            <a:lvl3pPr>
              <a:lnSpc>
                <a:spcPct val="100000"/>
              </a:lnSpc>
              <a:defRPr sz="2000"/>
            </a:lvl3pPr>
            <a:lvl4pPr>
              <a:lnSpc>
                <a:spcPct val="100000"/>
              </a:lnSpc>
              <a:defRPr sz="2000">
                <a:latin typeface="+mn-lt"/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2000"/>
            </a:lvl5pPr>
          </a:lstStyle>
          <a:p>
            <a:pPr lvl="0"/>
            <a:r>
              <a:rPr lang="sv-SE" dirty="0"/>
              <a:t>Evenemangsrubrik</a:t>
            </a:r>
          </a:p>
          <a:p>
            <a:pPr lvl="1"/>
            <a:r>
              <a:rPr lang="sv-SE" dirty="0"/>
              <a:t>Plats, rum, våning</a:t>
            </a:r>
          </a:p>
          <a:p>
            <a:pPr lvl="1"/>
            <a:r>
              <a:rPr lang="sv-SE" dirty="0"/>
              <a:t>Kl. 14.00</a:t>
            </a:r>
          </a:p>
        </p:txBody>
      </p:sp>
      <p:sp>
        <p:nvSpPr>
          <p:cNvPr id="14" name="Platshållare för text 10">
            <a:extLst>
              <a:ext uri="{FF2B5EF4-FFF2-40B4-BE49-F238E27FC236}">
                <a16:creationId xmlns:a16="http://schemas.microsoft.com/office/drawing/2014/main" id="{2749FD2E-EE21-3191-F3D7-E005A3ACDE89}"/>
              </a:ext>
            </a:extLst>
          </p:cNvPr>
          <p:cNvSpPr>
            <a:spLocks noGrp="1"/>
          </p:cNvSpPr>
          <p:nvPr>
            <p:ph type="body" sz="quarter" idx="60" hasCustomPrompt="1"/>
          </p:nvPr>
        </p:nvSpPr>
        <p:spPr>
          <a:xfrm>
            <a:off x="7551440" y="9775288"/>
            <a:ext cx="2127150" cy="1446212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38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00.00</a:t>
            </a:r>
          </a:p>
        </p:txBody>
      </p:sp>
      <p:sp>
        <p:nvSpPr>
          <p:cNvPr id="15" name="Platshållare för text 10">
            <a:extLst>
              <a:ext uri="{FF2B5EF4-FFF2-40B4-BE49-F238E27FC236}">
                <a16:creationId xmlns:a16="http://schemas.microsoft.com/office/drawing/2014/main" id="{469C8DE8-EE8E-D17F-33F3-D8DF5AA7BF9F}"/>
              </a:ext>
            </a:extLst>
          </p:cNvPr>
          <p:cNvSpPr>
            <a:spLocks noGrp="1"/>
          </p:cNvSpPr>
          <p:nvPr>
            <p:ph type="body" sz="quarter" idx="61" hasCustomPrompt="1"/>
          </p:nvPr>
        </p:nvSpPr>
        <p:spPr>
          <a:xfrm>
            <a:off x="962422" y="11760969"/>
            <a:ext cx="1953133" cy="1446212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54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X/X</a:t>
            </a:r>
          </a:p>
        </p:txBody>
      </p:sp>
      <p:sp>
        <p:nvSpPr>
          <p:cNvPr id="16" name="Platshållare för text 20">
            <a:extLst>
              <a:ext uri="{FF2B5EF4-FFF2-40B4-BE49-F238E27FC236}">
                <a16:creationId xmlns:a16="http://schemas.microsoft.com/office/drawing/2014/main" id="{298E9F3A-D51C-8F44-D131-977CD37715F6}"/>
              </a:ext>
            </a:extLst>
          </p:cNvPr>
          <p:cNvSpPr>
            <a:spLocks noGrp="1"/>
          </p:cNvSpPr>
          <p:nvPr>
            <p:ph type="body" sz="quarter" idx="62" hasCustomPrompt="1"/>
          </p:nvPr>
        </p:nvSpPr>
        <p:spPr>
          <a:xfrm>
            <a:off x="3220529" y="11760969"/>
            <a:ext cx="4120071" cy="1446212"/>
          </a:xfrm>
        </p:spPr>
        <p:txBody>
          <a:bodyPr>
            <a:normAutofit/>
          </a:bodyPr>
          <a:lstStyle>
            <a:lvl1pPr>
              <a:spcBef>
                <a:spcPts val="600"/>
              </a:spcBef>
              <a:spcAft>
                <a:spcPts val="200"/>
              </a:spcAft>
              <a:defRPr sz="2900" b="1">
                <a:latin typeface="+mj-lt"/>
              </a:defRPr>
            </a:lvl1pPr>
            <a:lvl2pPr>
              <a:lnSpc>
                <a:spcPct val="100000"/>
              </a:lnSpc>
              <a:spcBef>
                <a:spcPts val="100"/>
              </a:spcBef>
              <a:defRPr sz="2900">
                <a:latin typeface="+mn-lt"/>
              </a:defRPr>
            </a:lvl2pPr>
            <a:lvl3pPr>
              <a:lnSpc>
                <a:spcPct val="100000"/>
              </a:lnSpc>
              <a:defRPr sz="2000"/>
            </a:lvl3pPr>
            <a:lvl4pPr>
              <a:lnSpc>
                <a:spcPct val="100000"/>
              </a:lnSpc>
              <a:defRPr sz="2000">
                <a:latin typeface="+mn-lt"/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2000"/>
            </a:lvl5pPr>
          </a:lstStyle>
          <a:p>
            <a:pPr lvl="0"/>
            <a:r>
              <a:rPr lang="sv-SE" dirty="0"/>
              <a:t>Evenemangsrubrik</a:t>
            </a:r>
          </a:p>
          <a:p>
            <a:pPr lvl="1"/>
            <a:r>
              <a:rPr lang="sv-SE" dirty="0"/>
              <a:t>Plats, rum, våning</a:t>
            </a:r>
          </a:p>
          <a:p>
            <a:pPr lvl="1"/>
            <a:r>
              <a:rPr lang="sv-SE" dirty="0"/>
              <a:t>Kl. 14.00</a:t>
            </a:r>
          </a:p>
        </p:txBody>
      </p:sp>
      <p:sp>
        <p:nvSpPr>
          <p:cNvPr id="17" name="Platshållare för text 10">
            <a:extLst>
              <a:ext uri="{FF2B5EF4-FFF2-40B4-BE49-F238E27FC236}">
                <a16:creationId xmlns:a16="http://schemas.microsoft.com/office/drawing/2014/main" id="{1A09BC35-80AE-E36C-5FAF-A008F6C9CFAC}"/>
              </a:ext>
            </a:extLst>
          </p:cNvPr>
          <p:cNvSpPr>
            <a:spLocks noGrp="1"/>
          </p:cNvSpPr>
          <p:nvPr>
            <p:ph type="body" sz="quarter" idx="63" hasCustomPrompt="1"/>
          </p:nvPr>
        </p:nvSpPr>
        <p:spPr>
          <a:xfrm>
            <a:off x="7551440" y="11760969"/>
            <a:ext cx="2127150" cy="1446212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38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00.00</a:t>
            </a:r>
          </a:p>
        </p:txBody>
      </p:sp>
      <p:sp>
        <p:nvSpPr>
          <p:cNvPr id="18" name="Platshållare för text 10">
            <a:extLst>
              <a:ext uri="{FF2B5EF4-FFF2-40B4-BE49-F238E27FC236}">
                <a16:creationId xmlns:a16="http://schemas.microsoft.com/office/drawing/2014/main" id="{1D6E7D0C-0DA4-10FD-A0B4-0E131A44215E}"/>
              </a:ext>
            </a:extLst>
          </p:cNvPr>
          <p:cNvSpPr>
            <a:spLocks noGrp="1"/>
          </p:cNvSpPr>
          <p:nvPr>
            <p:ph type="body" sz="quarter" idx="64" hasCustomPrompt="1"/>
          </p:nvPr>
        </p:nvSpPr>
        <p:spPr>
          <a:xfrm>
            <a:off x="962422" y="13746649"/>
            <a:ext cx="1953133" cy="1446212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54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X/X</a:t>
            </a:r>
          </a:p>
        </p:txBody>
      </p:sp>
      <p:sp>
        <p:nvSpPr>
          <p:cNvPr id="19" name="Platshållare för text 20">
            <a:extLst>
              <a:ext uri="{FF2B5EF4-FFF2-40B4-BE49-F238E27FC236}">
                <a16:creationId xmlns:a16="http://schemas.microsoft.com/office/drawing/2014/main" id="{851FB163-68CC-7267-BD67-48E3571C1A53}"/>
              </a:ext>
            </a:extLst>
          </p:cNvPr>
          <p:cNvSpPr>
            <a:spLocks noGrp="1"/>
          </p:cNvSpPr>
          <p:nvPr>
            <p:ph type="body" sz="quarter" idx="65" hasCustomPrompt="1"/>
          </p:nvPr>
        </p:nvSpPr>
        <p:spPr>
          <a:xfrm>
            <a:off x="3220529" y="13746649"/>
            <a:ext cx="4120071" cy="1446212"/>
          </a:xfrm>
        </p:spPr>
        <p:txBody>
          <a:bodyPr>
            <a:normAutofit/>
          </a:bodyPr>
          <a:lstStyle>
            <a:lvl1pPr>
              <a:spcBef>
                <a:spcPts val="600"/>
              </a:spcBef>
              <a:spcAft>
                <a:spcPts val="200"/>
              </a:spcAft>
              <a:defRPr sz="2900" b="1">
                <a:latin typeface="+mj-lt"/>
              </a:defRPr>
            </a:lvl1pPr>
            <a:lvl2pPr>
              <a:lnSpc>
                <a:spcPct val="100000"/>
              </a:lnSpc>
              <a:spcBef>
                <a:spcPts val="100"/>
              </a:spcBef>
              <a:defRPr sz="2900">
                <a:latin typeface="+mn-lt"/>
              </a:defRPr>
            </a:lvl2pPr>
            <a:lvl3pPr>
              <a:lnSpc>
                <a:spcPct val="100000"/>
              </a:lnSpc>
              <a:defRPr sz="2000"/>
            </a:lvl3pPr>
            <a:lvl4pPr>
              <a:lnSpc>
                <a:spcPct val="100000"/>
              </a:lnSpc>
              <a:defRPr sz="2000">
                <a:latin typeface="+mn-lt"/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2000"/>
            </a:lvl5pPr>
          </a:lstStyle>
          <a:p>
            <a:pPr lvl="0"/>
            <a:r>
              <a:rPr lang="sv-SE" dirty="0"/>
              <a:t>Evenemangsrubrik</a:t>
            </a:r>
          </a:p>
          <a:p>
            <a:pPr lvl="1"/>
            <a:r>
              <a:rPr lang="sv-SE" dirty="0"/>
              <a:t>Plats, rum, våning</a:t>
            </a:r>
          </a:p>
          <a:p>
            <a:pPr lvl="1"/>
            <a:r>
              <a:rPr lang="sv-SE" dirty="0"/>
              <a:t>Kl. 14.00</a:t>
            </a:r>
          </a:p>
        </p:txBody>
      </p:sp>
      <p:sp>
        <p:nvSpPr>
          <p:cNvPr id="20" name="Platshållare för text 10">
            <a:extLst>
              <a:ext uri="{FF2B5EF4-FFF2-40B4-BE49-F238E27FC236}">
                <a16:creationId xmlns:a16="http://schemas.microsoft.com/office/drawing/2014/main" id="{845F6AB6-9094-66F5-5B60-DF4ED03279F5}"/>
              </a:ext>
            </a:extLst>
          </p:cNvPr>
          <p:cNvSpPr>
            <a:spLocks noGrp="1"/>
          </p:cNvSpPr>
          <p:nvPr>
            <p:ph type="body" sz="quarter" idx="66" hasCustomPrompt="1"/>
          </p:nvPr>
        </p:nvSpPr>
        <p:spPr>
          <a:xfrm>
            <a:off x="7551440" y="13746649"/>
            <a:ext cx="2127150" cy="1446212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38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00.00</a:t>
            </a:r>
          </a:p>
        </p:txBody>
      </p:sp>
    </p:spTree>
    <p:extLst>
      <p:ext uri="{BB962C8B-B14F-4D97-AF65-F5344CB8AC3E}">
        <p14:creationId xmlns:p14="http://schemas.microsoft.com/office/powerpoint/2010/main" val="2693985846"/>
      </p:ext>
    </p:extLst>
  </p:cSld>
  <p:clrMapOvr>
    <a:masterClrMapping/>
  </p:clrMapOvr>
</p:sldLayout>
</file>

<file path=ppt/slideLayouts/slideLayout74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Schema/matsedel färre datu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7612C9F-79AA-44EB-BEB8-370CA9225D8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90525" y="1525403"/>
            <a:ext cx="9505950" cy="645055"/>
          </a:xfrm>
        </p:spPr>
        <p:txBody>
          <a:bodyPr lIns="0" tIns="0" rIns="0" bIns="0" anchor="t" anchorCtr="0">
            <a:noAutofit/>
          </a:bodyPr>
          <a:lstStyle>
            <a:lvl1pPr algn="ctr">
              <a:defRPr sz="5500"/>
            </a:lvl1pPr>
          </a:lstStyle>
          <a:p>
            <a:r>
              <a:rPr lang="sv-SE" dirty="0"/>
              <a:t>Namn på verksamhet</a:t>
            </a:r>
          </a:p>
        </p:txBody>
      </p:sp>
      <p:sp>
        <p:nvSpPr>
          <p:cNvPr id="51" name="Platshållare för sidfot 3">
            <a:extLst>
              <a:ext uri="{FF2B5EF4-FFF2-40B4-BE49-F238E27FC236}">
                <a16:creationId xmlns:a16="http://schemas.microsoft.com/office/drawing/2014/main" id="{8C549C2B-A32E-452C-853D-ED88DF73100B}"/>
              </a:ext>
            </a:extLst>
          </p:cNvPr>
          <p:cNvSpPr>
            <a:spLocks noGrp="1"/>
          </p:cNvSpPr>
          <p:nvPr>
            <p:ph type="ftr" sz="quarter" idx="25"/>
          </p:nvPr>
        </p:nvSpPr>
        <p:spPr>
          <a:xfrm>
            <a:off x="390525" y="17314332"/>
            <a:ext cx="5842635" cy="645055"/>
          </a:xfrm>
        </p:spPr>
        <p:txBody>
          <a:bodyPr/>
          <a:lstStyle/>
          <a:p>
            <a:endParaRPr lang="sv-SE" dirty="0"/>
          </a:p>
        </p:txBody>
      </p:sp>
      <p:sp>
        <p:nvSpPr>
          <p:cNvPr id="52" name="Platshållare för text 6">
            <a:extLst>
              <a:ext uri="{FF2B5EF4-FFF2-40B4-BE49-F238E27FC236}">
                <a16:creationId xmlns:a16="http://schemas.microsoft.com/office/drawing/2014/main" id="{A740DA9A-192C-467C-844C-55BA1C995008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0525" y="2405179"/>
            <a:ext cx="9505950" cy="645056"/>
          </a:xfrm>
        </p:spPr>
        <p:txBody>
          <a:bodyPr>
            <a:normAutofit/>
          </a:bodyPr>
          <a:lstStyle>
            <a:lvl1pPr algn="ctr">
              <a:defRPr sz="3600"/>
            </a:lvl1pPr>
          </a:lstStyle>
          <a:p>
            <a:pPr lvl="0"/>
            <a:r>
              <a:rPr lang="sv-SE" dirty="0"/>
              <a:t>Händer i </a:t>
            </a:r>
            <a:r>
              <a:rPr lang="sv-SE" dirty="0" err="1"/>
              <a:t>xxMånad</a:t>
            </a:r>
            <a:endParaRPr lang="sv-SE" dirty="0"/>
          </a:p>
        </p:txBody>
      </p:sp>
      <p:sp>
        <p:nvSpPr>
          <p:cNvPr id="3" name="Platshållare för text 10">
            <a:extLst>
              <a:ext uri="{FF2B5EF4-FFF2-40B4-BE49-F238E27FC236}">
                <a16:creationId xmlns:a16="http://schemas.microsoft.com/office/drawing/2014/main" id="{56264C4C-9D3A-5AA4-5E67-000F3C7A87E0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1148842" y="3616427"/>
            <a:ext cx="1953133" cy="1446212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38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00.00</a:t>
            </a:r>
          </a:p>
        </p:txBody>
      </p:sp>
      <p:sp>
        <p:nvSpPr>
          <p:cNvPr id="4" name="Platshållare för text 20">
            <a:extLst>
              <a:ext uri="{FF2B5EF4-FFF2-40B4-BE49-F238E27FC236}">
                <a16:creationId xmlns:a16="http://schemas.microsoft.com/office/drawing/2014/main" id="{D7939B14-D01E-0F60-F200-4F593620AC3D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3406949" y="3616427"/>
            <a:ext cx="6010100" cy="1446212"/>
          </a:xfrm>
        </p:spPr>
        <p:txBody>
          <a:bodyPr>
            <a:normAutofit/>
          </a:bodyPr>
          <a:lstStyle>
            <a:lvl1pPr>
              <a:spcBef>
                <a:spcPts val="600"/>
              </a:spcBef>
              <a:spcAft>
                <a:spcPts val="200"/>
              </a:spcAft>
              <a:defRPr sz="2900" b="1">
                <a:latin typeface="+mj-lt"/>
              </a:defRPr>
            </a:lvl1pPr>
            <a:lvl2pPr>
              <a:lnSpc>
                <a:spcPct val="100000"/>
              </a:lnSpc>
              <a:spcBef>
                <a:spcPts val="100"/>
              </a:spcBef>
              <a:defRPr sz="2900">
                <a:latin typeface="+mn-lt"/>
              </a:defRPr>
            </a:lvl2pPr>
            <a:lvl3pPr>
              <a:lnSpc>
                <a:spcPct val="100000"/>
              </a:lnSpc>
              <a:defRPr sz="2000"/>
            </a:lvl3pPr>
            <a:lvl4pPr>
              <a:lnSpc>
                <a:spcPct val="100000"/>
              </a:lnSpc>
              <a:defRPr sz="2000">
                <a:latin typeface="+mn-lt"/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2000"/>
            </a:lvl5pPr>
          </a:lstStyle>
          <a:p>
            <a:pPr lvl="0"/>
            <a:r>
              <a:rPr lang="sv-SE" dirty="0"/>
              <a:t>Evenemangsrubrik</a:t>
            </a:r>
          </a:p>
          <a:p>
            <a:pPr lvl="1"/>
            <a:r>
              <a:rPr lang="sv-SE" dirty="0"/>
              <a:t>Plats, rum, våning</a:t>
            </a:r>
          </a:p>
          <a:p>
            <a:pPr lvl="1"/>
            <a:r>
              <a:rPr lang="sv-SE" dirty="0"/>
              <a:t>Kl. 14.00</a:t>
            </a:r>
          </a:p>
        </p:txBody>
      </p:sp>
      <p:sp>
        <p:nvSpPr>
          <p:cNvPr id="14" name="Platshållare för text 10">
            <a:extLst>
              <a:ext uri="{FF2B5EF4-FFF2-40B4-BE49-F238E27FC236}">
                <a16:creationId xmlns:a16="http://schemas.microsoft.com/office/drawing/2014/main" id="{5C310928-38C0-4EC9-86BE-CC5CE698FF93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1148842" y="5374361"/>
            <a:ext cx="1953133" cy="1446212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38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00.00</a:t>
            </a:r>
          </a:p>
        </p:txBody>
      </p:sp>
      <p:sp>
        <p:nvSpPr>
          <p:cNvPr id="15" name="Platshållare för text 20">
            <a:extLst>
              <a:ext uri="{FF2B5EF4-FFF2-40B4-BE49-F238E27FC236}">
                <a16:creationId xmlns:a16="http://schemas.microsoft.com/office/drawing/2014/main" id="{3C1F7024-463F-EBF7-E482-AB8033C22A8E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3406949" y="5374361"/>
            <a:ext cx="6010100" cy="1446212"/>
          </a:xfrm>
        </p:spPr>
        <p:txBody>
          <a:bodyPr>
            <a:normAutofit/>
          </a:bodyPr>
          <a:lstStyle>
            <a:lvl1pPr>
              <a:spcBef>
                <a:spcPts val="600"/>
              </a:spcBef>
              <a:spcAft>
                <a:spcPts val="200"/>
              </a:spcAft>
              <a:defRPr sz="2900" b="1">
                <a:latin typeface="+mj-lt"/>
              </a:defRPr>
            </a:lvl1pPr>
            <a:lvl2pPr>
              <a:lnSpc>
                <a:spcPct val="100000"/>
              </a:lnSpc>
              <a:spcBef>
                <a:spcPts val="100"/>
              </a:spcBef>
              <a:defRPr sz="2900">
                <a:latin typeface="+mn-lt"/>
              </a:defRPr>
            </a:lvl2pPr>
            <a:lvl3pPr>
              <a:lnSpc>
                <a:spcPct val="100000"/>
              </a:lnSpc>
              <a:defRPr sz="2000"/>
            </a:lvl3pPr>
            <a:lvl4pPr>
              <a:lnSpc>
                <a:spcPct val="100000"/>
              </a:lnSpc>
              <a:defRPr sz="2000">
                <a:latin typeface="+mn-lt"/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2000"/>
            </a:lvl5pPr>
          </a:lstStyle>
          <a:p>
            <a:pPr lvl="0"/>
            <a:r>
              <a:rPr lang="sv-SE" dirty="0"/>
              <a:t>Evenemangsrubrik</a:t>
            </a:r>
          </a:p>
          <a:p>
            <a:pPr lvl="1"/>
            <a:r>
              <a:rPr lang="sv-SE" dirty="0"/>
              <a:t>Plats, rum, våning</a:t>
            </a:r>
          </a:p>
          <a:p>
            <a:pPr lvl="1"/>
            <a:r>
              <a:rPr lang="sv-SE" dirty="0"/>
              <a:t>Kl. 14.00</a:t>
            </a:r>
          </a:p>
        </p:txBody>
      </p:sp>
      <p:sp>
        <p:nvSpPr>
          <p:cNvPr id="16" name="Platshållare för text 10">
            <a:extLst>
              <a:ext uri="{FF2B5EF4-FFF2-40B4-BE49-F238E27FC236}">
                <a16:creationId xmlns:a16="http://schemas.microsoft.com/office/drawing/2014/main" id="{229317C1-2E23-F779-0B06-B714F1D1D980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1148842" y="7132295"/>
            <a:ext cx="1953133" cy="1446212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38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00.00</a:t>
            </a:r>
          </a:p>
        </p:txBody>
      </p:sp>
      <p:sp>
        <p:nvSpPr>
          <p:cNvPr id="17" name="Platshållare för text 20">
            <a:extLst>
              <a:ext uri="{FF2B5EF4-FFF2-40B4-BE49-F238E27FC236}">
                <a16:creationId xmlns:a16="http://schemas.microsoft.com/office/drawing/2014/main" id="{C2D6182D-EF11-D4D4-46FC-0884E036D793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3406949" y="7132295"/>
            <a:ext cx="6010100" cy="1446212"/>
          </a:xfrm>
        </p:spPr>
        <p:txBody>
          <a:bodyPr>
            <a:normAutofit/>
          </a:bodyPr>
          <a:lstStyle>
            <a:lvl1pPr>
              <a:spcBef>
                <a:spcPts val="600"/>
              </a:spcBef>
              <a:spcAft>
                <a:spcPts val="200"/>
              </a:spcAft>
              <a:defRPr sz="2900" b="1">
                <a:latin typeface="+mj-lt"/>
              </a:defRPr>
            </a:lvl1pPr>
            <a:lvl2pPr>
              <a:lnSpc>
                <a:spcPct val="100000"/>
              </a:lnSpc>
              <a:spcBef>
                <a:spcPts val="100"/>
              </a:spcBef>
              <a:defRPr sz="2900">
                <a:latin typeface="+mn-lt"/>
              </a:defRPr>
            </a:lvl2pPr>
            <a:lvl3pPr>
              <a:lnSpc>
                <a:spcPct val="100000"/>
              </a:lnSpc>
              <a:defRPr sz="2000"/>
            </a:lvl3pPr>
            <a:lvl4pPr>
              <a:lnSpc>
                <a:spcPct val="100000"/>
              </a:lnSpc>
              <a:defRPr sz="2000">
                <a:latin typeface="+mn-lt"/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2000"/>
            </a:lvl5pPr>
          </a:lstStyle>
          <a:p>
            <a:pPr lvl="0"/>
            <a:r>
              <a:rPr lang="sv-SE" dirty="0"/>
              <a:t>Evenemangsrubrik</a:t>
            </a:r>
          </a:p>
          <a:p>
            <a:pPr lvl="1"/>
            <a:r>
              <a:rPr lang="sv-SE" dirty="0"/>
              <a:t>Plats, rum, våning</a:t>
            </a:r>
          </a:p>
          <a:p>
            <a:pPr lvl="1"/>
            <a:r>
              <a:rPr lang="sv-SE" dirty="0"/>
              <a:t>Kl. 14.00</a:t>
            </a:r>
          </a:p>
        </p:txBody>
      </p:sp>
      <p:sp>
        <p:nvSpPr>
          <p:cNvPr id="18" name="Platshållare för text 10">
            <a:extLst>
              <a:ext uri="{FF2B5EF4-FFF2-40B4-BE49-F238E27FC236}">
                <a16:creationId xmlns:a16="http://schemas.microsoft.com/office/drawing/2014/main" id="{EA89854C-90FB-5E9B-53CE-90B3817ABE67}"/>
              </a:ext>
            </a:extLst>
          </p:cNvPr>
          <p:cNvSpPr>
            <a:spLocks noGrp="1"/>
          </p:cNvSpPr>
          <p:nvPr>
            <p:ph type="body" sz="quarter" idx="44" hasCustomPrompt="1"/>
          </p:nvPr>
        </p:nvSpPr>
        <p:spPr>
          <a:xfrm>
            <a:off x="1148842" y="8890229"/>
            <a:ext cx="1953133" cy="1446212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38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00.00</a:t>
            </a:r>
          </a:p>
        </p:txBody>
      </p:sp>
      <p:sp>
        <p:nvSpPr>
          <p:cNvPr id="19" name="Platshållare för text 20">
            <a:extLst>
              <a:ext uri="{FF2B5EF4-FFF2-40B4-BE49-F238E27FC236}">
                <a16:creationId xmlns:a16="http://schemas.microsoft.com/office/drawing/2014/main" id="{90F97D79-C0D5-0146-759C-D0172056D227}"/>
              </a:ext>
            </a:extLst>
          </p:cNvPr>
          <p:cNvSpPr>
            <a:spLocks noGrp="1"/>
          </p:cNvSpPr>
          <p:nvPr>
            <p:ph type="body" sz="quarter" idx="45" hasCustomPrompt="1"/>
          </p:nvPr>
        </p:nvSpPr>
        <p:spPr>
          <a:xfrm>
            <a:off x="3406949" y="8890229"/>
            <a:ext cx="6010100" cy="1446212"/>
          </a:xfrm>
        </p:spPr>
        <p:txBody>
          <a:bodyPr>
            <a:normAutofit/>
          </a:bodyPr>
          <a:lstStyle>
            <a:lvl1pPr>
              <a:spcBef>
                <a:spcPts val="600"/>
              </a:spcBef>
              <a:spcAft>
                <a:spcPts val="200"/>
              </a:spcAft>
              <a:defRPr sz="2900" b="1">
                <a:latin typeface="+mj-lt"/>
              </a:defRPr>
            </a:lvl1pPr>
            <a:lvl2pPr>
              <a:lnSpc>
                <a:spcPct val="100000"/>
              </a:lnSpc>
              <a:spcBef>
                <a:spcPts val="100"/>
              </a:spcBef>
              <a:defRPr sz="2900">
                <a:latin typeface="+mn-lt"/>
              </a:defRPr>
            </a:lvl2pPr>
            <a:lvl3pPr>
              <a:lnSpc>
                <a:spcPct val="100000"/>
              </a:lnSpc>
              <a:defRPr sz="2000"/>
            </a:lvl3pPr>
            <a:lvl4pPr>
              <a:lnSpc>
                <a:spcPct val="100000"/>
              </a:lnSpc>
              <a:defRPr sz="2000">
                <a:latin typeface="+mn-lt"/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2000"/>
            </a:lvl5pPr>
          </a:lstStyle>
          <a:p>
            <a:pPr lvl="0"/>
            <a:r>
              <a:rPr lang="sv-SE" dirty="0"/>
              <a:t>Evenemangsrubrik</a:t>
            </a:r>
          </a:p>
          <a:p>
            <a:pPr lvl="1"/>
            <a:r>
              <a:rPr lang="sv-SE" dirty="0"/>
              <a:t>Plats, rum, våning</a:t>
            </a:r>
          </a:p>
          <a:p>
            <a:pPr lvl="1"/>
            <a:r>
              <a:rPr lang="sv-SE" dirty="0"/>
              <a:t>Kl. 14.00</a:t>
            </a:r>
          </a:p>
        </p:txBody>
      </p:sp>
      <p:sp>
        <p:nvSpPr>
          <p:cNvPr id="20" name="Platshållare för text 10">
            <a:extLst>
              <a:ext uri="{FF2B5EF4-FFF2-40B4-BE49-F238E27FC236}">
                <a16:creationId xmlns:a16="http://schemas.microsoft.com/office/drawing/2014/main" id="{D921A685-6A6C-A357-71D9-F97BCC76FA01}"/>
              </a:ext>
            </a:extLst>
          </p:cNvPr>
          <p:cNvSpPr>
            <a:spLocks noGrp="1"/>
          </p:cNvSpPr>
          <p:nvPr>
            <p:ph type="body" sz="quarter" idx="46" hasCustomPrompt="1"/>
          </p:nvPr>
        </p:nvSpPr>
        <p:spPr>
          <a:xfrm>
            <a:off x="1148842" y="10648163"/>
            <a:ext cx="1953133" cy="1446212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38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00.00</a:t>
            </a:r>
          </a:p>
        </p:txBody>
      </p:sp>
      <p:sp>
        <p:nvSpPr>
          <p:cNvPr id="22" name="Platshållare för text 20">
            <a:extLst>
              <a:ext uri="{FF2B5EF4-FFF2-40B4-BE49-F238E27FC236}">
                <a16:creationId xmlns:a16="http://schemas.microsoft.com/office/drawing/2014/main" id="{D266D2D6-D69D-9EC6-98F5-C1BE5FD7E9D8}"/>
              </a:ext>
            </a:extLst>
          </p:cNvPr>
          <p:cNvSpPr>
            <a:spLocks noGrp="1"/>
          </p:cNvSpPr>
          <p:nvPr>
            <p:ph type="body" sz="quarter" idx="47" hasCustomPrompt="1"/>
          </p:nvPr>
        </p:nvSpPr>
        <p:spPr>
          <a:xfrm>
            <a:off x="3406949" y="10648163"/>
            <a:ext cx="6010100" cy="1446212"/>
          </a:xfrm>
        </p:spPr>
        <p:txBody>
          <a:bodyPr>
            <a:normAutofit/>
          </a:bodyPr>
          <a:lstStyle>
            <a:lvl1pPr>
              <a:spcBef>
                <a:spcPts val="600"/>
              </a:spcBef>
              <a:spcAft>
                <a:spcPts val="200"/>
              </a:spcAft>
              <a:defRPr sz="2900" b="1">
                <a:latin typeface="+mj-lt"/>
              </a:defRPr>
            </a:lvl1pPr>
            <a:lvl2pPr>
              <a:lnSpc>
                <a:spcPct val="100000"/>
              </a:lnSpc>
              <a:spcBef>
                <a:spcPts val="100"/>
              </a:spcBef>
              <a:defRPr sz="2900">
                <a:latin typeface="+mn-lt"/>
              </a:defRPr>
            </a:lvl2pPr>
            <a:lvl3pPr>
              <a:lnSpc>
                <a:spcPct val="100000"/>
              </a:lnSpc>
              <a:defRPr sz="2000"/>
            </a:lvl3pPr>
            <a:lvl4pPr>
              <a:lnSpc>
                <a:spcPct val="100000"/>
              </a:lnSpc>
              <a:defRPr sz="2000">
                <a:latin typeface="+mn-lt"/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2000"/>
            </a:lvl5pPr>
          </a:lstStyle>
          <a:p>
            <a:pPr lvl="0"/>
            <a:r>
              <a:rPr lang="sv-SE" dirty="0"/>
              <a:t>Evenemangsrubrik</a:t>
            </a:r>
          </a:p>
          <a:p>
            <a:pPr lvl="1"/>
            <a:r>
              <a:rPr lang="sv-SE" dirty="0"/>
              <a:t>Plats, rum, våning</a:t>
            </a:r>
          </a:p>
          <a:p>
            <a:pPr lvl="1"/>
            <a:r>
              <a:rPr lang="sv-SE" dirty="0"/>
              <a:t>Kl. 14.00</a:t>
            </a:r>
          </a:p>
        </p:txBody>
      </p:sp>
      <p:sp>
        <p:nvSpPr>
          <p:cNvPr id="23" name="Platshållare för text 10">
            <a:extLst>
              <a:ext uri="{FF2B5EF4-FFF2-40B4-BE49-F238E27FC236}">
                <a16:creationId xmlns:a16="http://schemas.microsoft.com/office/drawing/2014/main" id="{FEB13692-DDC1-9342-F1B0-7E61ECFD3F2A}"/>
              </a:ext>
            </a:extLst>
          </p:cNvPr>
          <p:cNvSpPr>
            <a:spLocks noGrp="1"/>
          </p:cNvSpPr>
          <p:nvPr>
            <p:ph type="body" sz="quarter" idx="48" hasCustomPrompt="1"/>
          </p:nvPr>
        </p:nvSpPr>
        <p:spPr>
          <a:xfrm>
            <a:off x="1148842" y="12406097"/>
            <a:ext cx="1953133" cy="1446212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38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00.00</a:t>
            </a:r>
          </a:p>
        </p:txBody>
      </p:sp>
      <p:sp>
        <p:nvSpPr>
          <p:cNvPr id="24" name="Platshållare för text 20">
            <a:extLst>
              <a:ext uri="{FF2B5EF4-FFF2-40B4-BE49-F238E27FC236}">
                <a16:creationId xmlns:a16="http://schemas.microsoft.com/office/drawing/2014/main" id="{AD61D9BB-F7F0-7CD7-1E92-9C736292EB4C}"/>
              </a:ext>
            </a:extLst>
          </p:cNvPr>
          <p:cNvSpPr>
            <a:spLocks noGrp="1"/>
          </p:cNvSpPr>
          <p:nvPr>
            <p:ph type="body" sz="quarter" idx="49" hasCustomPrompt="1"/>
          </p:nvPr>
        </p:nvSpPr>
        <p:spPr>
          <a:xfrm>
            <a:off x="3406949" y="12406097"/>
            <a:ext cx="6010100" cy="1446212"/>
          </a:xfrm>
        </p:spPr>
        <p:txBody>
          <a:bodyPr>
            <a:normAutofit/>
          </a:bodyPr>
          <a:lstStyle>
            <a:lvl1pPr>
              <a:spcBef>
                <a:spcPts val="600"/>
              </a:spcBef>
              <a:spcAft>
                <a:spcPts val="200"/>
              </a:spcAft>
              <a:defRPr sz="2900" b="1">
                <a:latin typeface="+mj-lt"/>
              </a:defRPr>
            </a:lvl1pPr>
            <a:lvl2pPr>
              <a:lnSpc>
                <a:spcPct val="100000"/>
              </a:lnSpc>
              <a:spcBef>
                <a:spcPts val="100"/>
              </a:spcBef>
              <a:defRPr sz="2900">
                <a:latin typeface="+mn-lt"/>
              </a:defRPr>
            </a:lvl2pPr>
            <a:lvl3pPr>
              <a:lnSpc>
                <a:spcPct val="100000"/>
              </a:lnSpc>
              <a:defRPr sz="2000"/>
            </a:lvl3pPr>
            <a:lvl4pPr>
              <a:lnSpc>
                <a:spcPct val="100000"/>
              </a:lnSpc>
              <a:defRPr sz="2000">
                <a:latin typeface="+mn-lt"/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2000"/>
            </a:lvl5pPr>
          </a:lstStyle>
          <a:p>
            <a:pPr lvl="0"/>
            <a:r>
              <a:rPr lang="sv-SE" dirty="0"/>
              <a:t>Evenemangsrubrik</a:t>
            </a:r>
          </a:p>
          <a:p>
            <a:pPr lvl="1"/>
            <a:r>
              <a:rPr lang="sv-SE" dirty="0"/>
              <a:t>Plats, rum, våning</a:t>
            </a:r>
          </a:p>
          <a:p>
            <a:pPr lvl="1"/>
            <a:r>
              <a:rPr lang="sv-SE" dirty="0"/>
              <a:t>Kl. 14.00</a:t>
            </a:r>
          </a:p>
        </p:txBody>
      </p:sp>
      <p:sp>
        <p:nvSpPr>
          <p:cNvPr id="25" name="Platshållare för text 10">
            <a:extLst>
              <a:ext uri="{FF2B5EF4-FFF2-40B4-BE49-F238E27FC236}">
                <a16:creationId xmlns:a16="http://schemas.microsoft.com/office/drawing/2014/main" id="{39156941-D993-F2C5-F858-57321B421753}"/>
              </a:ext>
            </a:extLst>
          </p:cNvPr>
          <p:cNvSpPr>
            <a:spLocks noGrp="1"/>
          </p:cNvSpPr>
          <p:nvPr>
            <p:ph type="body" sz="quarter" idx="50" hasCustomPrompt="1"/>
          </p:nvPr>
        </p:nvSpPr>
        <p:spPr>
          <a:xfrm>
            <a:off x="1148842" y="14164031"/>
            <a:ext cx="1953133" cy="1446212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38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00.00</a:t>
            </a:r>
          </a:p>
        </p:txBody>
      </p:sp>
      <p:sp>
        <p:nvSpPr>
          <p:cNvPr id="26" name="Platshållare för text 20">
            <a:extLst>
              <a:ext uri="{FF2B5EF4-FFF2-40B4-BE49-F238E27FC236}">
                <a16:creationId xmlns:a16="http://schemas.microsoft.com/office/drawing/2014/main" id="{4E48246E-193E-7925-E7A1-64E33FB80E88}"/>
              </a:ext>
            </a:extLst>
          </p:cNvPr>
          <p:cNvSpPr>
            <a:spLocks noGrp="1"/>
          </p:cNvSpPr>
          <p:nvPr>
            <p:ph type="body" sz="quarter" idx="51" hasCustomPrompt="1"/>
          </p:nvPr>
        </p:nvSpPr>
        <p:spPr>
          <a:xfrm>
            <a:off x="3406949" y="14164031"/>
            <a:ext cx="6010100" cy="1446212"/>
          </a:xfrm>
        </p:spPr>
        <p:txBody>
          <a:bodyPr>
            <a:normAutofit/>
          </a:bodyPr>
          <a:lstStyle>
            <a:lvl1pPr>
              <a:spcBef>
                <a:spcPts val="600"/>
              </a:spcBef>
              <a:spcAft>
                <a:spcPts val="200"/>
              </a:spcAft>
              <a:defRPr sz="2900" b="1">
                <a:latin typeface="+mj-lt"/>
              </a:defRPr>
            </a:lvl1pPr>
            <a:lvl2pPr>
              <a:lnSpc>
                <a:spcPct val="100000"/>
              </a:lnSpc>
              <a:spcBef>
                <a:spcPts val="100"/>
              </a:spcBef>
              <a:defRPr sz="2900">
                <a:latin typeface="+mn-lt"/>
              </a:defRPr>
            </a:lvl2pPr>
            <a:lvl3pPr>
              <a:lnSpc>
                <a:spcPct val="100000"/>
              </a:lnSpc>
              <a:defRPr sz="2000"/>
            </a:lvl3pPr>
            <a:lvl4pPr>
              <a:lnSpc>
                <a:spcPct val="100000"/>
              </a:lnSpc>
              <a:defRPr sz="2000">
                <a:latin typeface="+mn-lt"/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2000"/>
            </a:lvl5pPr>
          </a:lstStyle>
          <a:p>
            <a:pPr lvl="0"/>
            <a:r>
              <a:rPr lang="sv-SE" dirty="0"/>
              <a:t>Evenemangsrubrik</a:t>
            </a:r>
          </a:p>
          <a:p>
            <a:pPr lvl="1"/>
            <a:r>
              <a:rPr lang="sv-SE" dirty="0"/>
              <a:t>Plats, rum, våning</a:t>
            </a:r>
          </a:p>
          <a:p>
            <a:pPr lvl="1"/>
            <a:r>
              <a:rPr lang="sv-SE" dirty="0"/>
              <a:t>Kl. 14.00</a:t>
            </a:r>
          </a:p>
        </p:txBody>
      </p:sp>
    </p:spTree>
    <p:extLst>
      <p:ext uri="{BB962C8B-B14F-4D97-AF65-F5344CB8AC3E}">
        <p14:creationId xmlns:p14="http://schemas.microsoft.com/office/powerpoint/2010/main" val="2263290810"/>
      </p:ext>
    </p:extLst>
  </p:cSld>
  <p:clrMapOvr>
    <a:masterClrMapping/>
  </p:clrMapOvr>
</p:sldLayout>
</file>

<file path=ppt/slideLayouts/slideLayout75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Bakgrundsbild helsi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tshållare för bild 6">
            <a:extLst>
              <a:ext uri="{FF2B5EF4-FFF2-40B4-BE49-F238E27FC236}">
                <a16:creationId xmlns:a16="http://schemas.microsoft.com/office/drawing/2014/main" id="{528B667F-30A4-43F8-85EC-BE1722A31B4D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5"/>
            <a:ext cx="10287000" cy="16848133"/>
          </a:xfrm>
          <a:solidFill>
            <a:schemeClr val="bg1">
              <a:lumMod val="85000"/>
            </a:schemeClr>
          </a:solidFill>
        </p:spPr>
        <p:txBody>
          <a:bodyPr tIns="1800000">
            <a:normAutofit/>
          </a:bodyPr>
          <a:lstStyle>
            <a:lvl1pPr algn="ctr">
              <a:defRPr sz="5400"/>
            </a:lvl1pPr>
          </a:lstStyle>
          <a:p>
            <a:r>
              <a:rPr lang="sv-SE" dirty="0"/>
              <a:t>Infoga bild här genom att klicka på ikonen i mitten.</a:t>
            </a:r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5872DF7A-B513-4875-B8E2-85F76DD916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836380057"/>
      </p:ext>
    </p:extLst>
  </p:cSld>
  <p:clrMapOvr>
    <a:masterClrMapping/>
  </p:clrMapOvr>
</p:sldLayout>
</file>

<file path=ppt/slideLayouts/slideLayout76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4DC5406C-FC8F-4EF0-8BB7-0A2C45A46FD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340151045"/>
      </p:ext>
    </p:extLst>
  </p:cSld>
  <p:clrMapOvr>
    <a:masterClrMapping/>
  </p:clrMapOvr>
</p:sldLayout>
</file>

<file path=ppt/slideLayouts/slideLayout77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63D85C5-BD3F-4F54-B177-894B8B6BA1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8571" y="3448615"/>
            <a:ext cx="3471862" cy="4267200"/>
          </a:xfrm>
        </p:spPr>
        <p:txBody>
          <a:bodyPr lIns="0" tIns="0" rIns="0" bIns="0" anchor="b">
            <a:noAutofit/>
          </a:bodyPr>
          <a:lstStyle>
            <a:lvl1pPr>
              <a:defRPr sz="3938"/>
            </a:lvl1pPr>
          </a:lstStyle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8D86039D-5DF3-4D3D-ABBC-29AE51F9356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08571" y="8636000"/>
            <a:ext cx="3471862" cy="5480615"/>
          </a:xfrm>
        </p:spPr>
        <p:txBody>
          <a:bodyPr>
            <a:normAutofit/>
          </a:bodyPr>
          <a:lstStyle>
            <a:lvl1pPr marL="0" indent="0">
              <a:buNone/>
              <a:defRPr sz="2025"/>
            </a:lvl1pPr>
            <a:lvl2pPr marL="385772" indent="0">
              <a:buNone/>
              <a:defRPr sz="1181"/>
            </a:lvl2pPr>
            <a:lvl3pPr marL="771544" indent="0">
              <a:buNone/>
              <a:defRPr sz="1013"/>
            </a:lvl3pPr>
            <a:lvl4pPr marL="1157317" indent="0">
              <a:buNone/>
              <a:defRPr sz="844"/>
            </a:lvl4pPr>
            <a:lvl5pPr marL="1543088" indent="0">
              <a:buNone/>
              <a:defRPr sz="844"/>
            </a:lvl5pPr>
            <a:lvl6pPr marL="1928861" indent="0">
              <a:buNone/>
              <a:defRPr sz="844"/>
            </a:lvl6pPr>
            <a:lvl7pPr marL="2314632" indent="0">
              <a:buNone/>
              <a:defRPr sz="844"/>
            </a:lvl7pPr>
            <a:lvl8pPr marL="2700406" indent="0">
              <a:buNone/>
              <a:defRPr sz="844"/>
            </a:lvl8pPr>
            <a:lvl9pPr marL="3086178" indent="0">
              <a:buNone/>
              <a:defRPr sz="844"/>
            </a:lvl9pPr>
          </a:lstStyle>
          <a:p>
            <a:pPr lvl="0"/>
            <a:r>
              <a:rPr lang="sv-SE" dirty="0"/>
              <a:t>Redigera format för bakgrundstext</a:t>
            </a:r>
          </a:p>
        </p:txBody>
      </p:sp>
      <p:sp>
        <p:nvSpPr>
          <p:cNvPr id="9" name="Platshållare för bild 8">
            <a:extLst>
              <a:ext uri="{FF2B5EF4-FFF2-40B4-BE49-F238E27FC236}">
                <a16:creationId xmlns:a16="http://schemas.microsoft.com/office/drawing/2014/main" id="{36478D41-85B2-4C52-AAD9-FBB6478B2BE9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4918475" y="3065077"/>
            <a:ext cx="4267497" cy="10890670"/>
          </a:xfrm>
        </p:spPr>
        <p:txBody>
          <a:bodyPr/>
          <a:lstStyle>
            <a:lvl1pPr>
              <a:defRPr/>
            </a:lvl1pPr>
          </a:lstStyle>
          <a:p>
            <a:r>
              <a:rPr lang="sv-SE" dirty="0"/>
              <a:t>Plats för illustration</a:t>
            </a:r>
          </a:p>
        </p:txBody>
      </p:sp>
      <p:sp>
        <p:nvSpPr>
          <p:cNvPr id="10" name="Platshållare för sidfot 9">
            <a:extLst>
              <a:ext uri="{FF2B5EF4-FFF2-40B4-BE49-F238E27FC236}">
                <a16:creationId xmlns:a16="http://schemas.microsoft.com/office/drawing/2014/main" id="{7A774E3A-F099-4D1C-9E8F-4C7DEA2EB1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37121215"/>
      </p:ext>
    </p:extLst>
  </p:cSld>
  <p:clrMapOvr>
    <a:masterClrMapping/>
  </p:clrMapOvr>
</p:sldLayout>
</file>

<file path=ppt/slideLayouts/slideLayout78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Evenemang me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A4A4EAE-A29C-4F2B-A68F-93CCDA6AD7C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90880" y="12496800"/>
            <a:ext cx="2905760" cy="3799840"/>
          </a:xfrm>
        </p:spPr>
        <p:txBody>
          <a:bodyPr lIns="0" tIns="0" rIns="0" bIns="0" anchor="t" anchorCtr="0">
            <a:noAutofit/>
          </a:bodyPr>
          <a:lstStyle>
            <a:lvl1pPr>
              <a:defRPr sz="6000"/>
            </a:lvl1pPr>
          </a:lstStyle>
          <a:p>
            <a:r>
              <a:rPr lang="sv-SE" dirty="0"/>
              <a:t>XX/XX</a:t>
            </a:r>
            <a:br>
              <a:rPr lang="sv-SE" dirty="0"/>
            </a:br>
            <a:r>
              <a:rPr lang="sv-SE" dirty="0" err="1"/>
              <a:t>kl</a:t>
            </a:r>
            <a:r>
              <a:rPr lang="sv-SE" dirty="0"/>
              <a:t> 00–00</a:t>
            </a:r>
            <a:br>
              <a:rPr lang="sv-SE" dirty="0"/>
            </a:br>
            <a:r>
              <a:rPr lang="sv-SE" dirty="0"/>
              <a:t>Fri entré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EC0E43EC-A8AD-487C-AAA6-6BB181A503D5}"/>
              </a:ext>
            </a:extLst>
          </p:cNvPr>
          <p:cNvSpPr>
            <a:spLocks noGrp="1"/>
          </p:cNvSpPr>
          <p:nvPr>
            <p:ph type="pic" idx="1" hasCustomPrompt="1"/>
          </p:nvPr>
        </p:nvSpPr>
        <p:spPr>
          <a:xfrm>
            <a:off x="1" y="3"/>
            <a:ext cx="10287002" cy="11763585"/>
          </a:xfrm>
          <a:solidFill>
            <a:schemeClr val="bg1">
              <a:lumMod val="85000"/>
            </a:schemeClr>
          </a:solidFill>
        </p:spPr>
        <p:txBody>
          <a:bodyPr tIns="1620000">
            <a:normAutofit/>
          </a:bodyPr>
          <a:lstStyle>
            <a:lvl1pPr marL="0" indent="0" algn="ctr">
              <a:buNone/>
              <a:defRPr sz="5400"/>
            </a:lvl1pPr>
            <a:lvl2pPr marL="385772" indent="0">
              <a:buNone/>
              <a:defRPr sz="2363"/>
            </a:lvl2pPr>
            <a:lvl3pPr marL="771544" indent="0">
              <a:buNone/>
              <a:defRPr sz="2025"/>
            </a:lvl3pPr>
            <a:lvl4pPr marL="1157317" indent="0">
              <a:buNone/>
              <a:defRPr sz="1688"/>
            </a:lvl4pPr>
            <a:lvl5pPr marL="1543088" indent="0">
              <a:buNone/>
              <a:defRPr sz="1688"/>
            </a:lvl5pPr>
            <a:lvl6pPr marL="1928861" indent="0">
              <a:buNone/>
              <a:defRPr sz="1688"/>
            </a:lvl6pPr>
            <a:lvl7pPr marL="2314632" indent="0">
              <a:buNone/>
              <a:defRPr sz="1688"/>
            </a:lvl7pPr>
            <a:lvl8pPr marL="2700406" indent="0">
              <a:buNone/>
              <a:defRPr sz="1688"/>
            </a:lvl8pPr>
            <a:lvl9pPr marL="3086178" indent="0">
              <a:buNone/>
              <a:defRPr sz="1688"/>
            </a:lvl9pPr>
          </a:lstStyle>
          <a:p>
            <a:r>
              <a:rPr lang="sv-SE" dirty="0"/>
              <a:t>Infoga bild här genom att klicka på ikonen i mitten.</a:t>
            </a:r>
          </a:p>
        </p:txBody>
      </p:sp>
      <p:sp>
        <p:nvSpPr>
          <p:cNvPr id="10" name="Platshållare för sidfot 9">
            <a:extLst>
              <a:ext uri="{FF2B5EF4-FFF2-40B4-BE49-F238E27FC236}">
                <a16:creationId xmlns:a16="http://schemas.microsoft.com/office/drawing/2014/main" id="{54796DD9-BBC4-41B7-BF8D-6169ED8C06AB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12" name="Platshållare för text 11">
            <a:extLst>
              <a:ext uri="{FF2B5EF4-FFF2-40B4-BE49-F238E27FC236}">
                <a16:creationId xmlns:a16="http://schemas.microsoft.com/office/drawing/2014/main" id="{03A570B2-EC8E-4A87-8419-E25EA5304A54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3830341" y="12781280"/>
            <a:ext cx="6066133" cy="3515360"/>
          </a:xfrm>
        </p:spPr>
        <p:txBody>
          <a:bodyPr/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</p:spTree>
    <p:extLst>
      <p:ext uri="{BB962C8B-B14F-4D97-AF65-F5344CB8AC3E}">
        <p14:creationId xmlns:p14="http://schemas.microsoft.com/office/powerpoint/2010/main" val="631710145"/>
      </p:ext>
    </p:extLst>
  </p:cSld>
  <p:clrMapOvr>
    <a:masterClrMapping/>
  </p:clrMapOvr>
</p:sldLayout>
</file>

<file path=ppt/slideLayouts/slideLayout79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Sto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3EEC8E2-EFE4-4B10-97E0-C229E91AB44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>
            <a:normAutofit/>
          </a:bodyPr>
          <a:lstStyle>
            <a:lvl1pPr>
              <a:defRPr sz="9600"/>
            </a:lvl1pPr>
          </a:lstStyle>
          <a:p>
            <a:r>
              <a:rPr lang="sv-SE" dirty="0"/>
              <a:t>Stor titel</a:t>
            </a:r>
          </a:p>
        </p:txBody>
      </p:sp>
    </p:spTree>
    <p:extLst>
      <p:ext uri="{BB962C8B-B14F-4D97-AF65-F5344CB8AC3E}">
        <p14:creationId xmlns:p14="http://schemas.microsoft.com/office/powerpoint/2010/main" val="582723787"/>
      </p:ext>
    </p:extLst>
  </p:cSld>
  <p:clrMapOvr>
    <a:masterClrMapping/>
  </p:clrMapOvr>
</p:sldLayout>
</file>

<file path=ppt/slideLayouts/slideLayout8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4DC5406C-FC8F-4EF0-8BB7-0A2C45A46FD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160430534"/>
      </p:ext>
    </p:extLst>
  </p:cSld>
  <p:clrMapOvr>
    <a:masterClrMapping/>
  </p:clrMapOvr>
</p:sldLayout>
</file>

<file path=ppt/slideLayouts/slideLayout80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Bild m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63D85C5-BD3F-4F54-B177-894B8B6BA1C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5900" y="10420913"/>
            <a:ext cx="7315200" cy="1100879"/>
          </a:xfrm>
        </p:spPr>
        <p:txBody>
          <a:bodyPr lIns="0" tIns="0" rIns="0" bIns="0" anchor="t" anchorCtr="0">
            <a:noAutofit/>
          </a:bodyPr>
          <a:lstStyle>
            <a:lvl1pPr>
              <a:defRPr sz="8000"/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8D86039D-5DF3-4D3D-ABBC-29AE51F93569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1485900" y="11916198"/>
            <a:ext cx="7315200" cy="4017222"/>
          </a:xfrm>
        </p:spPr>
        <p:txBody>
          <a:bodyPr>
            <a:noAutofit/>
          </a:bodyPr>
          <a:lstStyle>
            <a:lvl1pPr marL="0" indent="0">
              <a:buNone/>
              <a:defRPr sz="3600"/>
            </a:lvl1pPr>
            <a:lvl2pPr marL="385772" indent="0">
              <a:buNone/>
              <a:defRPr sz="1181"/>
            </a:lvl2pPr>
            <a:lvl3pPr marL="771544" indent="0">
              <a:buNone/>
              <a:defRPr sz="1013"/>
            </a:lvl3pPr>
            <a:lvl4pPr marL="1157317" indent="0">
              <a:buNone/>
              <a:defRPr sz="844"/>
            </a:lvl4pPr>
            <a:lvl5pPr marL="1543088" indent="0">
              <a:buNone/>
              <a:defRPr sz="844"/>
            </a:lvl5pPr>
            <a:lvl6pPr marL="1928861" indent="0">
              <a:buNone/>
              <a:defRPr sz="844"/>
            </a:lvl6pPr>
            <a:lvl7pPr marL="2314632" indent="0">
              <a:buNone/>
              <a:defRPr sz="844"/>
            </a:lvl7pPr>
            <a:lvl8pPr marL="2700406" indent="0">
              <a:buNone/>
              <a:defRPr sz="844"/>
            </a:lvl8pPr>
            <a:lvl9pPr marL="3086178" indent="0">
              <a:buNone/>
              <a:defRPr sz="844"/>
            </a:lvl9pPr>
          </a:lstStyle>
          <a:p>
            <a:pPr lvl="0"/>
            <a:r>
              <a:rPr lang="sv-SE" dirty="0"/>
              <a:t>Skriv text här</a:t>
            </a:r>
          </a:p>
        </p:txBody>
      </p:sp>
      <p:sp>
        <p:nvSpPr>
          <p:cNvPr id="9" name="Platshållare för bild 8">
            <a:extLst>
              <a:ext uri="{FF2B5EF4-FFF2-40B4-BE49-F238E27FC236}">
                <a16:creationId xmlns:a16="http://schemas.microsoft.com/office/drawing/2014/main" id="{36478D41-85B2-4C52-AAD9-FBB6478B2BE9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-1"/>
            <a:ext cx="10287000" cy="9720000"/>
          </a:xfrm>
          <a:solidFill>
            <a:schemeClr val="bg1">
              <a:lumMod val="85000"/>
            </a:schemeClr>
          </a:solidFill>
        </p:spPr>
        <p:txBody>
          <a:bodyPr/>
          <a:lstStyle>
            <a:lvl1pPr>
              <a:defRPr/>
            </a:lvl1pPr>
          </a:lstStyle>
          <a:p>
            <a:r>
              <a:rPr lang="sv-SE" dirty="0"/>
              <a:t>Plats för illustration</a:t>
            </a:r>
          </a:p>
        </p:txBody>
      </p:sp>
      <p:sp>
        <p:nvSpPr>
          <p:cNvPr id="10" name="Platshållare för sidfot 9">
            <a:extLst>
              <a:ext uri="{FF2B5EF4-FFF2-40B4-BE49-F238E27FC236}">
                <a16:creationId xmlns:a16="http://schemas.microsoft.com/office/drawing/2014/main" id="{7A774E3A-F099-4D1C-9E8F-4C7DEA2EB1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338589615"/>
      </p:ext>
    </p:extLst>
  </p:cSld>
  <p:clrMapOvr>
    <a:masterClrMapping/>
  </p:clrMapOvr>
</p:sldLayout>
</file>

<file path=ppt/slideLayouts/slideLayout81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Text med bild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63D85C5-BD3F-4F54-B177-894B8B6BA1C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5900" y="1015558"/>
            <a:ext cx="7315200" cy="2528994"/>
          </a:xfrm>
        </p:spPr>
        <p:txBody>
          <a:bodyPr lIns="0" tIns="0" rIns="0" bIns="0" anchor="b" anchorCtr="0">
            <a:noAutofit/>
          </a:bodyPr>
          <a:lstStyle>
            <a:lvl1pPr>
              <a:defRPr sz="8000"/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8D86039D-5DF3-4D3D-ABBC-29AE51F93569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1485900" y="3716637"/>
            <a:ext cx="7315200" cy="2811428"/>
          </a:xfrm>
        </p:spPr>
        <p:txBody>
          <a:bodyPr>
            <a:noAutofit/>
          </a:bodyPr>
          <a:lstStyle>
            <a:lvl1pPr marL="0" indent="0">
              <a:buNone/>
              <a:defRPr sz="3600"/>
            </a:lvl1pPr>
            <a:lvl2pPr marL="385772" indent="0">
              <a:buNone/>
              <a:defRPr sz="1181"/>
            </a:lvl2pPr>
            <a:lvl3pPr marL="771544" indent="0">
              <a:buNone/>
              <a:defRPr sz="1013"/>
            </a:lvl3pPr>
            <a:lvl4pPr marL="1157317" indent="0">
              <a:buNone/>
              <a:defRPr sz="844"/>
            </a:lvl4pPr>
            <a:lvl5pPr marL="1543088" indent="0">
              <a:buNone/>
              <a:defRPr sz="844"/>
            </a:lvl5pPr>
            <a:lvl6pPr marL="1928861" indent="0">
              <a:buNone/>
              <a:defRPr sz="844"/>
            </a:lvl6pPr>
            <a:lvl7pPr marL="2314632" indent="0">
              <a:buNone/>
              <a:defRPr sz="844"/>
            </a:lvl7pPr>
            <a:lvl8pPr marL="2700406" indent="0">
              <a:buNone/>
              <a:defRPr sz="844"/>
            </a:lvl8pPr>
            <a:lvl9pPr marL="3086178" indent="0">
              <a:buNone/>
              <a:defRPr sz="844"/>
            </a:lvl9pPr>
          </a:lstStyle>
          <a:p>
            <a:pPr lvl="0"/>
            <a:r>
              <a:rPr lang="sv-SE" dirty="0"/>
              <a:t>Skriv text här</a:t>
            </a:r>
          </a:p>
        </p:txBody>
      </p:sp>
      <p:sp>
        <p:nvSpPr>
          <p:cNvPr id="9" name="Platshållare för bild 8">
            <a:extLst>
              <a:ext uri="{FF2B5EF4-FFF2-40B4-BE49-F238E27FC236}">
                <a16:creationId xmlns:a16="http://schemas.microsoft.com/office/drawing/2014/main" id="{36478D41-85B2-4C52-AAD9-FBB6478B2BE9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7086017"/>
            <a:ext cx="10287000" cy="9720000"/>
          </a:xfrm>
          <a:solidFill>
            <a:schemeClr val="bg1">
              <a:lumMod val="85000"/>
            </a:schemeClr>
          </a:solidFill>
        </p:spPr>
        <p:txBody>
          <a:bodyPr/>
          <a:lstStyle>
            <a:lvl1pPr>
              <a:defRPr/>
            </a:lvl1pPr>
          </a:lstStyle>
          <a:p>
            <a:r>
              <a:rPr lang="sv-SE" dirty="0"/>
              <a:t>Plats för illustration</a:t>
            </a:r>
          </a:p>
        </p:txBody>
      </p:sp>
      <p:sp>
        <p:nvSpPr>
          <p:cNvPr id="10" name="Platshållare för sidfot 9">
            <a:extLst>
              <a:ext uri="{FF2B5EF4-FFF2-40B4-BE49-F238E27FC236}">
                <a16:creationId xmlns:a16="http://schemas.microsoft.com/office/drawing/2014/main" id="{7A774E3A-F099-4D1C-9E8F-4C7DEA2EB1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548143497"/>
      </p:ext>
    </p:extLst>
  </p:cSld>
  <p:clrMapOvr>
    <a:masterClrMapping/>
  </p:clrMapOvr>
</p:sldLayout>
</file>

<file path=ppt/slideLayouts/slideLayout82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Illustration m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63D85C5-BD3F-4F54-B177-894B8B6BA1C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5900" y="9392213"/>
            <a:ext cx="7315200" cy="1100879"/>
          </a:xfrm>
        </p:spPr>
        <p:txBody>
          <a:bodyPr lIns="0" tIns="0" rIns="0" bIns="0" anchor="t" anchorCtr="0">
            <a:noAutofit/>
          </a:bodyPr>
          <a:lstStyle>
            <a:lvl1pPr>
              <a:defRPr sz="8000"/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8D86039D-5DF3-4D3D-ABBC-29AE51F93569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1485900" y="10887498"/>
            <a:ext cx="7315200" cy="4017222"/>
          </a:xfrm>
        </p:spPr>
        <p:txBody>
          <a:bodyPr>
            <a:noAutofit/>
          </a:bodyPr>
          <a:lstStyle>
            <a:lvl1pPr marL="0" indent="0">
              <a:buNone/>
              <a:defRPr sz="3600"/>
            </a:lvl1pPr>
            <a:lvl2pPr marL="385772" indent="0">
              <a:buNone/>
              <a:defRPr sz="1181"/>
            </a:lvl2pPr>
            <a:lvl3pPr marL="771544" indent="0">
              <a:buNone/>
              <a:defRPr sz="1013"/>
            </a:lvl3pPr>
            <a:lvl4pPr marL="1157317" indent="0">
              <a:buNone/>
              <a:defRPr sz="844"/>
            </a:lvl4pPr>
            <a:lvl5pPr marL="1543088" indent="0">
              <a:buNone/>
              <a:defRPr sz="844"/>
            </a:lvl5pPr>
            <a:lvl6pPr marL="1928861" indent="0">
              <a:buNone/>
              <a:defRPr sz="844"/>
            </a:lvl6pPr>
            <a:lvl7pPr marL="2314632" indent="0">
              <a:buNone/>
              <a:defRPr sz="844"/>
            </a:lvl7pPr>
            <a:lvl8pPr marL="2700406" indent="0">
              <a:buNone/>
              <a:defRPr sz="844"/>
            </a:lvl8pPr>
            <a:lvl9pPr marL="3086178" indent="0">
              <a:buNone/>
              <a:defRPr sz="844"/>
            </a:lvl9pPr>
          </a:lstStyle>
          <a:p>
            <a:pPr lvl="0"/>
            <a:r>
              <a:rPr lang="sv-SE" dirty="0"/>
              <a:t>Skriv text här</a:t>
            </a:r>
          </a:p>
        </p:txBody>
      </p:sp>
      <p:sp>
        <p:nvSpPr>
          <p:cNvPr id="9" name="Platshållare för bild 8">
            <a:extLst>
              <a:ext uri="{FF2B5EF4-FFF2-40B4-BE49-F238E27FC236}">
                <a16:creationId xmlns:a16="http://schemas.microsoft.com/office/drawing/2014/main" id="{36478D41-85B2-4C52-AAD9-FBB6478B2BE9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1485900" y="1956014"/>
            <a:ext cx="7315200" cy="6526247"/>
          </a:xfrm>
        </p:spPr>
        <p:txBody>
          <a:bodyPr/>
          <a:lstStyle>
            <a:lvl1pPr>
              <a:defRPr/>
            </a:lvl1pPr>
          </a:lstStyle>
          <a:p>
            <a:r>
              <a:rPr lang="sv-SE" dirty="0"/>
              <a:t>Plats för illustration</a:t>
            </a:r>
          </a:p>
        </p:txBody>
      </p:sp>
      <p:sp>
        <p:nvSpPr>
          <p:cNvPr id="10" name="Platshållare för sidfot 9">
            <a:extLst>
              <a:ext uri="{FF2B5EF4-FFF2-40B4-BE49-F238E27FC236}">
                <a16:creationId xmlns:a16="http://schemas.microsoft.com/office/drawing/2014/main" id="{7A774E3A-F099-4D1C-9E8F-4C7DEA2EB1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33179214"/>
      </p:ext>
    </p:extLst>
  </p:cSld>
  <p:clrMapOvr>
    <a:masterClrMapping/>
  </p:clrMapOvr>
</p:sldLayout>
</file>

<file path=ppt/slideLayouts/slideLayout83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Text med illustration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63D85C5-BD3F-4F54-B177-894B8B6BA1C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5900" y="2282401"/>
            <a:ext cx="7315200" cy="2528994"/>
          </a:xfrm>
        </p:spPr>
        <p:txBody>
          <a:bodyPr lIns="0" tIns="0" rIns="0" bIns="0" anchor="b" anchorCtr="0">
            <a:noAutofit/>
          </a:bodyPr>
          <a:lstStyle>
            <a:lvl1pPr>
              <a:defRPr sz="8000"/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8D86039D-5DF3-4D3D-ABBC-29AE51F93569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1485900" y="4983480"/>
            <a:ext cx="7315200" cy="2811428"/>
          </a:xfrm>
        </p:spPr>
        <p:txBody>
          <a:bodyPr>
            <a:noAutofit/>
          </a:bodyPr>
          <a:lstStyle>
            <a:lvl1pPr marL="0" indent="0">
              <a:buNone/>
              <a:defRPr sz="3600"/>
            </a:lvl1pPr>
            <a:lvl2pPr marL="385772" indent="0">
              <a:buNone/>
              <a:defRPr sz="1181"/>
            </a:lvl2pPr>
            <a:lvl3pPr marL="771544" indent="0">
              <a:buNone/>
              <a:defRPr sz="1013"/>
            </a:lvl3pPr>
            <a:lvl4pPr marL="1157317" indent="0">
              <a:buNone/>
              <a:defRPr sz="844"/>
            </a:lvl4pPr>
            <a:lvl5pPr marL="1543088" indent="0">
              <a:buNone/>
              <a:defRPr sz="844"/>
            </a:lvl5pPr>
            <a:lvl6pPr marL="1928861" indent="0">
              <a:buNone/>
              <a:defRPr sz="844"/>
            </a:lvl6pPr>
            <a:lvl7pPr marL="2314632" indent="0">
              <a:buNone/>
              <a:defRPr sz="844"/>
            </a:lvl7pPr>
            <a:lvl8pPr marL="2700406" indent="0">
              <a:buNone/>
              <a:defRPr sz="844"/>
            </a:lvl8pPr>
            <a:lvl9pPr marL="3086178" indent="0">
              <a:buNone/>
              <a:defRPr sz="844"/>
            </a:lvl9pPr>
          </a:lstStyle>
          <a:p>
            <a:pPr lvl="0"/>
            <a:r>
              <a:rPr lang="sv-SE" dirty="0"/>
              <a:t>Skriv text här</a:t>
            </a:r>
          </a:p>
        </p:txBody>
      </p:sp>
      <p:sp>
        <p:nvSpPr>
          <p:cNvPr id="9" name="Platshållare för bild 8">
            <a:extLst>
              <a:ext uri="{FF2B5EF4-FFF2-40B4-BE49-F238E27FC236}">
                <a16:creationId xmlns:a16="http://schemas.microsoft.com/office/drawing/2014/main" id="{36478D41-85B2-4C52-AAD9-FBB6478B2BE9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1485900" y="8378473"/>
            <a:ext cx="7315200" cy="6526247"/>
          </a:xfrm>
        </p:spPr>
        <p:txBody>
          <a:bodyPr/>
          <a:lstStyle>
            <a:lvl1pPr>
              <a:defRPr/>
            </a:lvl1pPr>
          </a:lstStyle>
          <a:p>
            <a:r>
              <a:rPr lang="sv-SE" dirty="0"/>
              <a:t>Plats för illustration</a:t>
            </a:r>
          </a:p>
        </p:txBody>
      </p:sp>
      <p:sp>
        <p:nvSpPr>
          <p:cNvPr id="10" name="Platshållare för sidfot 9">
            <a:extLst>
              <a:ext uri="{FF2B5EF4-FFF2-40B4-BE49-F238E27FC236}">
                <a16:creationId xmlns:a16="http://schemas.microsoft.com/office/drawing/2014/main" id="{7A774E3A-F099-4D1C-9E8F-4C7DEA2EB1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735220955"/>
      </p:ext>
    </p:extLst>
  </p:cSld>
  <p:clrMapOvr>
    <a:masterClrMapping/>
  </p:clrMapOvr>
</p:sldLayout>
</file>

<file path=ppt/slideLayouts/slideLayout84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1_Evenemang me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A4A4EAE-A29C-4F2B-A68F-93CCDA6AD7C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173219" y="12757045"/>
            <a:ext cx="5069841" cy="863600"/>
          </a:xfrm>
        </p:spPr>
        <p:txBody>
          <a:bodyPr lIns="0" tIns="0" rIns="0" bIns="0" anchor="t" anchorCtr="0">
            <a:noAutofit/>
          </a:bodyPr>
          <a:lstStyle>
            <a:lvl1pPr>
              <a:defRPr sz="5400"/>
            </a:lvl1pPr>
          </a:lstStyle>
          <a:p>
            <a:r>
              <a:rPr lang="sv-SE" dirty="0"/>
              <a:t>Rubrik/</a:t>
            </a:r>
            <a:r>
              <a:rPr lang="sv-SE" dirty="0" err="1"/>
              <a:t>Lorem</a:t>
            </a:r>
            <a:endParaRPr lang="sv-SE" dirty="0"/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EC0E43EC-A8AD-487C-AAA6-6BB181A503D5}"/>
              </a:ext>
            </a:extLst>
          </p:cNvPr>
          <p:cNvSpPr>
            <a:spLocks noGrp="1"/>
          </p:cNvSpPr>
          <p:nvPr>
            <p:ph type="pic" idx="1" hasCustomPrompt="1"/>
          </p:nvPr>
        </p:nvSpPr>
        <p:spPr>
          <a:xfrm>
            <a:off x="1" y="3"/>
            <a:ext cx="10287002" cy="11763585"/>
          </a:xfrm>
          <a:solidFill>
            <a:schemeClr val="bg1">
              <a:lumMod val="85000"/>
            </a:schemeClr>
          </a:solidFill>
        </p:spPr>
        <p:txBody>
          <a:bodyPr tIns="1620000">
            <a:normAutofit/>
          </a:bodyPr>
          <a:lstStyle>
            <a:lvl1pPr marL="0" indent="0" algn="ctr">
              <a:buNone/>
              <a:defRPr sz="5400"/>
            </a:lvl1pPr>
            <a:lvl2pPr marL="385772" indent="0">
              <a:buNone/>
              <a:defRPr sz="2363"/>
            </a:lvl2pPr>
            <a:lvl3pPr marL="771544" indent="0">
              <a:buNone/>
              <a:defRPr sz="2025"/>
            </a:lvl3pPr>
            <a:lvl4pPr marL="1157317" indent="0">
              <a:buNone/>
              <a:defRPr sz="1688"/>
            </a:lvl4pPr>
            <a:lvl5pPr marL="1543088" indent="0">
              <a:buNone/>
              <a:defRPr sz="1688"/>
            </a:lvl5pPr>
            <a:lvl6pPr marL="1928861" indent="0">
              <a:buNone/>
              <a:defRPr sz="1688"/>
            </a:lvl6pPr>
            <a:lvl7pPr marL="2314632" indent="0">
              <a:buNone/>
              <a:defRPr sz="1688"/>
            </a:lvl7pPr>
            <a:lvl8pPr marL="2700406" indent="0">
              <a:buNone/>
              <a:defRPr sz="1688"/>
            </a:lvl8pPr>
            <a:lvl9pPr marL="3086178" indent="0">
              <a:buNone/>
              <a:defRPr sz="1688"/>
            </a:lvl9pPr>
          </a:lstStyle>
          <a:p>
            <a:r>
              <a:rPr lang="sv-SE" dirty="0"/>
              <a:t>Infoga bild här genom att klicka på ikonen i mitten.</a:t>
            </a:r>
          </a:p>
        </p:txBody>
      </p:sp>
      <p:sp>
        <p:nvSpPr>
          <p:cNvPr id="10" name="Platshållare för sidfot 9">
            <a:extLst>
              <a:ext uri="{FF2B5EF4-FFF2-40B4-BE49-F238E27FC236}">
                <a16:creationId xmlns:a16="http://schemas.microsoft.com/office/drawing/2014/main" id="{54796DD9-BBC4-41B7-BF8D-6169ED8C06AB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12" name="Platshållare för text 11">
            <a:extLst>
              <a:ext uri="{FF2B5EF4-FFF2-40B4-BE49-F238E27FC236}">
                <a16:creationId xmlns:a16="http://schemas.microsoft.com/office/drawing/2014/main" id="{03A570B2-EC8E-4A87-8419-E25EA5304A54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173219" y="13849245"/>
            <a:ext cx="5069841" cy="1772287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spcBef>
                <a:spcPts val="600"/>
              </a:spcBef>
              <a:defRPr sz="3600">
                <a:latin typeface="+mn-lt"/>
              </a:defRPr>
            </a:lvl1pPr>
          </a:lstStyle>
          <a:p>
            <a:pPr lvl="0"/>
            <a:r>
              <a:rPr lang="sv-SE" dirty="0"/>
              <a:t>Underrubrik/info</a:t>
            </a:r>
          </a:p>
        </p:txBody>
      </p:sp>
      <p:sp>
        <p:nvSpPr>
          <p:cNvPr id="6" name="Platshållare för text 11">
            <a:extLst>
              <a:ext uri="{FF2B5EF4-FFF2-40B4-BE49-F238E27FC236}">
                <a16:creationId xmlns:a16="http://schemas.microsoft.com/office/drawing/2014/main" id="{63257219-5932-7F28-1A79-40A18084CB2D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038225" y="12757045"/>
            <a:ext cx="2573655" cy="863600"/>
          </a:xfrm>
        </p:spPr>
        <p:txBody>
          <a:bodyPr>
            <a:noAutofit/>
          </a:bodyPr>
          <a:lstStyle>
            <a:lvl1pPr>
              <a:defRPr sz="6000">
                <a:latin typeface="+mj-lt"/>
              </a:defRPr>
            </a:lvl1pPr>
          </a:lstStyle>
          <a:p>
            <a:pPr lvl="0"/>
            <a:r>
              <a:rPr lang="sv-SE" dirty="0"/>
              <a:t>XX/XX</a:t>
            </a:r>
          </a:p>
        </p:txBody>
      </p:sp>
      <p:sp>
        <p:nvSpPr>
          <p:cNvPr id="8" name="Platshållare för text 11">
            <a:extLst>
              <a:ext uri="{FF2B5EF4-FFF2-40B4-BE49-F238E27FC236}">
                <a16:creationId xmlns:a16="http://schemas.microsoft.com/office/drawing/2014/main" id="{47C29937-978A-B77E-9EB9-C79ABA5B9636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038225" y="15221163"/>
            <a:ext cx="2573655" cy="400369"/>
          </a:xfrm>
        </p:spPr>
        <p:txBody>
          <a:bodyPr>
            <a:noAutofit/>
          </a:bodyPr>
          <a:lstStyle>
            <a:lvl1pPr>
              <a:defRPr>
                <a:latin typeface="+mj-lt"/>
              </a:defRPr>
            </a:lvl1pPr>
          </a:lstStyle>
          <a:p>
            <a:pPr lvl="0"/>
            <a:r>
              <a:rPr lang="sv-SE" dirty="0"/>
              <a:t>Fri entré</a:t>
            </a:r>
          </a:p>
        </p:txBody>
      </p:sp>
      <p:sp>
        <p:nvSpPr>
          <p:cNvPr id="11" name="Platshållare för text 8">
            <a:extLst>
              <a:ext uri="{FF2B5EF4-FFF2-40B4-BE49-F238E27FC236}">
                <a16:creationId xmlns:a16="http://schemas.microsoft.com/office/drawing/2014/main" id="{D535F5D6-87DD-B05D-29CD-CBC37DB85070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1038225" y="13849245"/>
            <a:ext cx="2573655" cy="1093575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spcBef>
                <a:spcPts val="600"/>
              </a:spcBef>
              <a:defRPr/>
            </a:lvl1pPr>
          </a:lstStyle>
          <a:p>
            <a:pPr lvl="0"/>
            <a:r>
              <a:rPr lang="sv-SE" dirty="0"/>
              <a:t>Veckodag Kl. XX–XX</a:t>
            </a:r>
          </a:p>
        </p:txBody>
      </p:sp>
    </p:spTree>
    <p:extLst>
      <p:ext uri="{BB962C8B-B14F-4D97-AF65-F5344CB8AC3E}">
        <p14:creationId xmlns:p14="http://schemas.microsoft.com/office/powerpoint/2010/main" val="2685625480"/>
      </p:ext>
    </p:extLst>
  </p:cSld>
  <p:clrMapOvr>
    <a:masterClrMapping/>
  </p:clrMapOvr>
</p:sldLayout>
</file>

<file path=ppt/slideLayouts/slideLayout85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2_Evenemang me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A4A4EAE-A29C-4F2B-A68F-93CCDA6AD7C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173219" y="1325562"/>
            <a:ext cx="5069841" cy="863600"/>
          </a:xfrm>
        </p:spPr>
        <p:txBody>
          <a:bodyPr lIns="0" tIns="0" rIns="0" bIns="0" anchor="t" anchorCtr="0">
            <a:noAutofit/>
          </a:bodyPr>
          <a:lstStyle>
            <a:lvl1pPr>
              <a:defRPr sz="5400"/>
            </a:lvl1pPr>
          </a:lstStyle>
          <a:p>
            <a:r>
              <a:rPr lang="sv-SE" dirty="0"/>
              <a:t>Rubrik/</a:t>
            </a:r>
            <a:r>
              <a:rPr lang="sv-SE" dirty="0" err="1"/>
              <a:t>Lorem</a:t>
            </a:r>
            <a:endParaRPr lang="sv-SE" dirty="0"/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EC0E43EC-A8AD-487C-AAA6-6BB181A503D5}"/>
              </a:ext>
            </a:extLst>
          </p:cNvPr>
          <p:cNvSpPr>
            <a:spLocks noGrp="1"/>
          </p:cNvSpPr>
          <p:nvPr>
            <p:ph type="pic" idx="1" hasCustomPrompt="1"/>
          </p:nvPr>
        </p:nvSpPr>
        <p:spPr>
          <a:xfrm>
            <a:off x="0" y="5084553"/>
            <a:ext cx="10287002" cy="11763585"/>
          </a:xfrm>
          <a:solidFill>
            <a:schemeClr val="bg1">
              <a:lumMod val="85000"/>
            </a:schemeClr>
          </a:solidFill>
        </p:spPr>
        <p:txBody>
          <a:bodyPr tIns="1620000">
            <a:normAutofit/>
          </a:bodyPr>
          <a:lstStyle>
            <a:lvl1pPr marL="0" indent="0" algn="ctr">
              <a:buNone/>
              <a:defRPr sz="5400"/>
            </a:lvl1pPr>
            <a:lvl2pPr marL="385772" indent="0">
              <a:buNone/>
              <a:defRPr sz="2363"/>
            </a:lvl2pPr>
            <a:lvl3pPr marL="771544" indent="0">
              <a:buNone/>
              <a:defRPr sz="2025"/>
            </a:lvl3pPr>
            <a:lvl4pPr marL="1157317" indent="0">
              <a:buNone/>
              <a:defRPr sz="1688"/>
            </a:lvl4pPr>
            <a:lvl5pPr marL="1543088" indent="0">
              <a:buNone/>
              <a:defRPr sz="1688"/>
            </a:lvl5pPr>
            <a:lvl6pPr marL="1928861" indent="0">
              <a:buNone/>
              <a:defRPr sz="1688"/>
            </a:lvl6pPr>
            <a:lvl7pPr marL="2314632" indent="0">
              <a:buNone/>
              <a:defRPr sz="1688"/>
            </a:lvl7pPr>
            <a:lvl8pPr marL="2700406" indent="0">
              <a:buNone/>
              <a:defRPr sz="1688"/>
            </a:lvl8pPr>
            <a:lvl9pPr marL="3086178" indent="0">
              <a:buNone/>
              <a:defRPr sz="1688"/>
            </a:lvl9pPr>
          </a:lstStyle>
          <a:p>
            <a:r>
              <a:rPr lang="sv-SE" dirty="0"/>
              <a:t>Infoga bild här genom att klicka på ikonen i mitten.</a:t>
            </a:r>
          </a:p>
        </p:txBody>
      </p:sp>
      <p:sp>
        <p:nvSpPr>
          <p:cNvPr id="10" name="Platshållare för sidfot 9">
            <a:extLst>
              <a:ext uri="{FF2B5EF4-FFF2-40B4-BE49-F238E27FC236}">
                <a16:creationId xmlns:a16="http://schemas.microsoft.com/office/drawing/2014/main" id="{54796DD9-BBC4-41B7-BF8D-6169ED8C06AB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12" name="Platshållare för text 11">
            <a:extLst>
              <a:ext uri="{FF2B5EF4-FFF2-40B4-BE49-F238E27FC236}">
                <a16:creationId xmlns:a16="http://schemas.microsoft.com/office/drawing/2014/main" id="{03A570B2-EC8E-4A87-8419-E25EA5304A54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173219" y="2417762"/>
            <a:ext cx="5069841" cy="1772287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spcBef>
                <a:spcPts val="600"/>
              </a:spcBef>
              <a:defRPr sz="3600">
                <a:latin typeface="+mn-lt"/>
              </a:defRPr>
            </a:lvl1pPr>
          </a:lstStyle>
          <a:p>
            <a:pPr lvl="0"/>
            <a:r>
              <a:rPr lang="sv-SE" dirty="0"/>
              <a:t>Underrubrik/info</a:t>
            </a:r>
          </a:p>
        </p:txBody>
      </p:sp>
      <p:sp>
        <p:nvSpPr>
          <p:cNvPr id="6" name="Platshållare för text 11">
            <a:extLst>
              <a:ext uri="{FF2B5EF4-FFF2-40B4-BE49-F238E27FC236}">
                <a16:creationId xmlns:a16="http://schemas.microsoft.com/office/drawing/2014/main" id="{63257219-5932-7F28-1A79-40A18084CB2D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038225" y="1325562"/>
            <a:ext cx="2573655" cy="863600"/>
          </a:xfrm>
        </p:spPr>
        <p:txBody>
          <a:bodyPr>
            <a:noAutofit/>
          </a:bodyPr>
          <a:lstStyle>
            <a:lvl1pPr>
              <a:defRPr sz="6000">
                <a:latin typeface="+mj-lt"/>
              </a:defRPr>
            </a:lvl1pPr>
          </a:lstStyle>
          <a:p>
            <a:pPr lvl="0"/>
            <a:r>
              <a:rPr lang="sv-SE" dirty="0"/>
              <a:t>XX/XX</a:t>
            </a:r>
          </a:p>
        </p:txBody>
      </p:sp>
      <p:sp>
        <p:nvSpPr>
          <p:cNvPr id="8" name="Platshållare för text 11">
            <a:extLst>
              <a:ext uri="{FF2B5EF4-FFF2-40B4-BE49-F238E27FC236}">
                <a16:creationId xmlns:a16="http://schemas.microsoft.com/office/drawing/2014/main" id="{47C29937-978A-B77E-9EB9-C79ABA5B9636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038225" y="3789680"/>
            <a:ext cx="2573655" cy="400369"/>
          </a:xfrm>
        </p:spPr>
        <p:txBody>
          <a:bodyPr>
            <a:noAutofit/>
          </a:bodyPr>
          <a:lstStyle>
            <a:lvl1pPr>
              <a:defRPr>
                <a:latin typeface="+mj-lt"/>
              </a:defRPr>
            </a:lvl1pPr>
          </a:lstStyle>
          <a:p>
            <a:pPr lvl="0"/>
            <a:r>
              <a:rPr lang="sv-SE" dirty="0"/>
              <a:t>Fri entré</a:t>
            </a:r>
          </a:p>
        </p:txBody>
      </p:sp>
      <p:sp>
        <p:nvSpPr>
          <p:cNvPr id="11" name="Platshållare för text 8">
            <a:extLst>
              <a:ext uri="{FF2B5EF4-FFF2-40B4-BE49-F238E27FC236}">
                <a16:creationId xmlns:a16="http://schemas.microsoft.com/office/drawing/2014/main" id="{D535F5D6-87DD-B05D-29CD-CBC37DB85070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1038225" y="2417762"/>
            <a:ext cx="2573655" cy="1093575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spcBef>
                <a:spcPts val="600"/>
              </a:spcBef>
              <a:defRPr/>
            </a:lvl1pPr>
          </a:lstStyle>
          <a:p>
            <a:pPr lvl="0"/>
            <a:r>
              <a:rPr lang="sv-SE" dirty="0"/>
              <a:t>Veckodag Kl. XX–XX</a:t>
            </a:r>
          </a:p>
        </p:txBody>
      </p:sp>
    </p:spTree>
    <p:extLst>
      <p:ext uri="{BB962C8B-B14F-4D97-AF65-F5344CB8AC3E}">
        <p14:creationId xmlns:p14="http://schemas.microsoft.com/office/powerpoint/2010/main" val="1061419251"/>
      </p:ext>
    </p:extLst>
  </p:cSld>
  <p:clrMapOvr>
    <a:masterClrMapping/>
  </p:clrMapOvr>
</p:sldLayout>
</file>

<file path=ppt/slideLayouts/slideLayout86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type="title" preserve="1">
  <p:cSld name="Rubrikbild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1CDA0AD-544A-4A27-9AD7-13E4DD9EFCBE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016001" y="4406900"/>
            <a:ext cx="8254999" cy="2054194"/>
          </a:xfrm>
        </p:spPr>
        <p:txBody>
          <a:bodyPr lIns="0" tIns="0" rIns="0" bIns="0" anchor="b">
            <a:noAutofit/>
          </a:bodyPr>
          <a:lstStyle>
            <a:lvl1pPr algn="l">
              <a:defRPr sz="7800" spc="-60" baseline="0"/>
            </a:lvl1pPr>
          </a:lstStyle>
          <a:p>
            <a:r>
              <a:rPr lang="sv-SE" dirty="0"/>
              <a:t>Rubrik 1/</a:t>
            </a:r>
            <a:r>
              <a:rPr lang="sv-SE" dirty="0" err="1"/>
              <a:t>Lorem</a:t>
            </a:r>
            <a:r>
              <a:rPr lang="sv-SE" dirty="0"/>
              <a:t> </a:t>
            </a:r>
            <a:r>
              <a:rPr lang="sv-SE" dirty="0" err="1"/>
              <a:t>ipsum</a:t>
            </a:r>
            <a:r>
              <a:rPr lang="sv-SE" dirty="0"/>
              <a:t> Poris  </a:t>
            </a:r>
            <a:r>
              <a:rPr lang="sv-SE" dirty="0" err="1"/>
              <a:t>qui</a:t>
            </a:r>
            <a:endParaRPr lang="sv-SE" dirty="0"/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5ECA67C7-38DF-4AD9-A4D8-A5D5EC2AF11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16001" y="6908801"/>
            <a:ext cx="8254999" cy="6448778"/>
          </a:xfrm>
        </p:spPr>
        <p:txBody>
          <a:bodyPr lIns="0" tIns="0" rIns="0" bIns="0">
            <a:normAutofit/>
          </a:bodyPr>
          <a:lstStyle>
            <a:lvl1pPr marL="0" indent="0" algn="l">
              <a:buNone/>
              <a:defRPr sz="3600"/>
            </a:lvl1pPr>
            <a:lvl2pPr marL="385772" indent="0" algn="ctr">
              <a:buNone/>
              <a:defRPr sz="1688"/>
            </a:lvl2pPr>
            <a:lvl3pPr marL="771544" indent="0" algn="ctr">
              <a:buNone/>
              <a:defRPr sz="1519"/>
            </a:lvl3pPr>
            <a:lvl4pPr marL="1157317" indent="0" algn="ctr">
              <a:buNone/>
              <a:defRPr sz="1350"/>
            </a:lvl4pPr>
            <a:lvl5pPr marL="1543088" indent="0" algn="ctr">
              <a:buNone/>
              <a:defRPr sz="1350"/>
            </a:lvl5pPr>
            <a:lvl6pPr marL="1928861" indent="0" algn="ctr">
              <a:buNone/>
              <a:defRPr sz="1350"/>
            </a:lvl6pPr>
            <a:lvl7pPr marL="2314632" indent="0" algn="ctr">
              <a:buNone/>
              <a:defRPr sz="1350"/>
            </a:lvl7pPr>
            <a:lvl8pPr marL="2700406" indent="0" algn="ctr">
              <a:buNone/>
              <a:defRPr sz="1350"/>
            </a:lvl8pPr>
            <a:lvl9pPr marL="3086178" indent="0" algn="ctr">
              <a:buNone/>
              <a:defRPr sz="1350"/>
            </a:lvl9pPr>
          </a:lstStyle>
          <a:p>
            <a:r>
              <a:rPr lang="sv-SE" dirty="0"/>
              <a:t>Klicka här för att ändra mall för underrubrikformat</a:t>
            </a:r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F1D6FF09-CB9F-468B-8D09-07D69685C827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277749015"/>
      </p:ext>
    </p:extLst>
  </p:cSld>
  <p:clrMapOvr>
    <a:masterClrMapping/>
  </p:clrMapOvr>
</p:sldLayout>
</file>

<file path=ppt/slideLayouts/slideLayout87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Rubrikbild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1CDA0AD-544A-4A27-9AD7-13E4DD9EFCBE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242060" y="4835889"/>
            <a:ext cx="7802880" cy="4308111"/>
          </a:xfrm>
        </p:spPr>
        <p:txBody>
          <a:bodyPr lIns="0" tIns="0" rIns="0" bIns="0" anchor="ctr" anchorCtr="0">
            <a:noAutofit/>
          </a:bodyPr>
          <a:lstStyle>
            <a:lvl1pPr algn="l">
              <a:lnSpc>
                <a:spcPct val="100000"/>
              </a:lnSpc>
              <a:defRPr sz="9100" baseline="0"/>
            </a:lvl1pPr>
          </a:lstStyle>
          <a:p>
            <a:r>
              <a:rPr lang="fr-FR" dirty="0" err="1"/>
              <a:t>Rubrik</a:t>
            </a:r>
            <a:r>
              <a:rPr lang="fr-FR" dirty="0"/>
              <a:t> 0/</a:t>
            </a:r>
            <a:br>
              <a:rPr lang="fr-FR" dirty="0"/>
            </a:br>
            <a:r>
              <a:rPr lang="fr-FR" dirty="0"/>
              <a:t>Lorem ipsum </a:t>
            </a:r>
            <a:r>
              <a:rPr lang="fr-FR" dirty="0" err="1"/>
              <a:t>Poris</a:t>
            </a:r>
            <a:r>
              <a:rPr lang="fr-FR" dirty="0"/>
              <a:t> a qui.</a:t>
            </a:r>
            <a:endParaRPr lang="sv-SE" dirty="0"/>
          </a:p>
        </p:txBody>
      </p:sp>
      <p:sp>
        <p:nvSpPr>
          <p:cNvPr id="11" name="Platshållare för sidfot 17">
            <a:extLst>
              <a:ext uri="{FF2B5EF4-FFF2-40B4-BE49-F238E27FC236}">
                <a16:creationId xmlns:a16="http://schemas.microsoft.com/office/drawing/2014/main" id="{641E6FA2-15E4-4A8F-A473-EE10477A3E6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90525" y="17314332"/>
            <a:ext cx="5842635" cy="645055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sz="1800" b="1">
                <a:solidFill>
                  <a:schemeClr val="tx1"/>
                </a:solidFill>
                <a:latin typeface="+mn-lt"/>
              </a:defRPr>
            </a:lvl1pPr>
          </a:lstStyle>
          <a:p>
            <a:r>
              <a:rPr lang="sv-SE" dirty="0"/>
              <a:t>goteborg.se</a:t>
            </a:r>
          </a:p>
        </p:txBody>
      </p:sp>
    </p:spTree>
    <p:extLst>
      <p:ext uri="{BB962C8B-B14F-4D97-AF65-F5344CB8AC3E}">
        <p14:creationId xmlns:p14="http://schemas.microsoft.com/office/powerpoint/2010/main" val="4158327766"/>
      </p:ext>
    </p:extLst>
  </p:cSld>
  <p:clrMapOvr>
    <a:masterClrMapping/>
  </p:clrMapOvr>
  <p:hf sldNum="0" hdr="0" dt="0"/>
</p:sldLayout>
</file>

<file path=ppt/slideLayouts/slideLayout88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Rubrikbild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1CDA0AD-544A-4A27-9AD7-13E4DD9EFCBE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678219" y="3922082"/>
            <a:ext cx="6930562" cy="7802558"/>
          </a:xfrm>
        </p:spPr>
        <p:txBody>
          <a:bodyPr lIns="0" tIns="0" rIns="0" bIns="0" anchor="ctr" anchorCtr="0">
            <a:normAutofit/>
          </a:bodyPr>
          <a:lstStyle>
            <a:lvl1pPr algn="l">
              <a:lnSpc>
                <a:spcPct val="95000"/>
              </a:lnSpc>
              <a:defRPr sz="4600" spc="-56" baseline="0"/>
            </a:lvl1pPr>
          </a:lstStyle>
          <a:p>
            <a:r>
              <a:rPr lang="fr-FR" dirty="0" err="1"/>
              <a:t>Rubrik</a:t>
            </a:r>
            <a:r>
              <a:rPr lang="fr-FR" dirty="0"/>
              <a:t> 2/ Lorem ipsum </a:t>
            </a:r>
            <a:br>
              <a:rPr lang="fr-FR" dirty="0"/>
            </a:br>
            <a:r>
              <a:rPr lang="fr-FR" dirty="0" err="1"/>
              <a:t>Poris</a:t>
            </a:r>
            <a:r>
              <a:rPr lang="fr-FR" dirty="0"/>
              <a:t> a qui </a:t>
            </a:r>
            <a:r>
              <a:rPr lang="fr-FR" dirty="0" err="1"/>
              <a:t>enis</a:t>
            </a:r>
            <a:r>
              <a:rPr lang="fr-FR" dirty="0"/>
              <a:t> </a:t>
            </a:r>
            <a:r>
              <a:rPr lang="fr-FR" dirty="0" err="1"/>
              <a:t>aut</a:t>
            </a:r>
            <a:r>
              <a:rPr lang="fr-FR" dirty="0"/>
              <a:t> est, </a:t>
            </a:r>
            <a:r>
              <a:rPr lang="fr-FR" dirty="0" err="1"/>
              <a:t>nihillu</a:t>
            </a:r>
            <a:r>
              <a:rPr lang="fr-FR" dirty="0"/>
              <a:t> </a:t>
            </a:r>
            <a:r>
              <a:rPr lang="fr-FR" dirty="0" err="1"/>
              <a:t>ptatibusae</a:t>
            </a:r>
            <a:r>
              <a:rPr lang="fr-FR" dirty="0"/>
              <a:t>.</a:t>
            </a:r>
            <a:endParaRPr lang="sv-SE" dirty="0"/>
          </a:p>
        </p:txBody>
      </p:sp>
      <p:sp>
        <p:nvSpPr>
          <p:cNvPr id="6" name="Platshållare för sidfot 17">
            <a:extLst>
              <a:ext uri="{FF2B5EF4-FFF2-40B4-BE49-F238E27FC236}">
                <a16:creationId xmlns:a16="http://schemas.microsoft.com/office/drawing/2014/main" id="{766290C5-E290-4DAB-8AF3-5E756DEE7FC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90525" y="17314332"/>
            <a:ext cx="5842635" cy="645055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sz="1800" b="1">
                <a:solidFill>
                  <a:schemeClr val="tx1"/>
                </a:solidFill>
                <a:latin typeface="+mn-lt"/>
              </a:defRPr>
            </a:lvl1pPr>
          </a:lstStyle>
          <a:p>
            <a:r>
              <a:rPr lang="sv-SE" dirty="0"/>
              <a:t>goteborg.se</a:t>
            </a:r>
          </a:p>
        </p:txBody>
      </p:sp>
    </p:spTree>
    <p:extLst>
      <p:ext uri="{BB962C8B-B14F-4D97-AF65-F5344CB8AC3E}">
        <p14:creationId xmlns:p14="http://schemas.microsoft.com/office/powerpoint/2010/main" val="2943876360"/>
      </p:ext>
    </p:extLst>
  </p:cSld>
  <p:clrMapOvr>
    <a:masterClrMapping/>
  </p:clrMapOvr>
</p:sldLayout>
</file>

<file path=ppt/slideLayouts/slideLayout89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1CDA0AD-544A-4A27-9AD7-13E4DD9EFCBE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956014" y="3922082"/>
            <a:ext cx="6374972" cy="2742878"/>
          </a:xfrm>
        </p:spPr>
        <p:txBody>
          <a:bodyPr lIns="0" tIns="0" rIns="0" bIns="0" anchor="ctr" anchorCtr="0">
            <a:normAutofit/>
          </a:bodyPr>
          <a:lstStyle>
            <a:lvl1pPr algn="l">
              <a:lnSpc>
                <a:spcPct val="95000"/>
              </a:lnSpc>
              <a:defRPr sz="4600" spc="-56" baseline="0"/>
            </a:lvl1pPr>
          </a:lstStyle>
          <a:p>
            <a:r>
              <a:rPr lang="fr-FR" dirty="0" err="1"/>
              <a:t>Rubrik</a:t>
            </a:r>
            <a:r>
              <a:rPr lang="fr-FR" dirty="0"/>
              <a:t> 2/ Lorem ipsum </a:t>
            </a:r>
            <a:br>
              <a:rPr lang="fr-FR" dirty="0"/>
            </a:br>
            <a:r>
              <a:rPr lang="fr-FR" dirty="0" err="1"/>
              <a:t>Poris</a:t>
            </a:r>
            <a:r>
              <a:rPr lang="fr-FR" dirty="0"/>
              <a:t> a qui </a:t>
            </a:r>
            <a:r>
              <a:rPr lang="fr-FR" dirty="0" err="1"/>
              <a:t>enis</a:t>
            </a:r>
            <a:r>
              <a:rPr lang="fr-FR" dirty="0"/>
              <a:t> </a:t>
            </a:r>
            <a:r>
              <a:rPr lang="fr-FR" dirty="0" err="1"/>
              <a:t>aut</a:t>
            </a:r>
            <a:r>
              <a:rPr lang="fr-FR" dirty="0"/>
              <a:t> est, </a:t>
            </a:r>
            <a:r>
              <a:rPr lang="fr-FR" dirty="0" err="1"/>
              <a:t>nihillu</a:t>
            </a:r>
            <a:r>
              <a:rPr lang="fr-FR" dirty="0"/>
              <a:t> </a:t>
            </a:r>
            <a:r>
              <a:rPr lang="fr-FR" dirty="0" err="1"/>
              <a:t>ptatibusae</a:t>
            </a:r>
            <a:r>
              <a:rPr lang="fr-FR" dirty="0"/>
              <a:t>.</a:t>
            </a:r>
            <a:endParaRPr lang="sv-SE" dirty="0"/>
          </a:p>
        </p:txBody>
      </p:sp>
      <p:sp>
        <p:nvSpPr>
          <p:cNvPr id="6" name="Platshållare för sidfot 17">
            <a:extLst>
              <a:ext uri="{FF2B5EF4-FFF2-40B4-BE49-F238E27FC236}">
                <a16:creationId xmlns:a16="http://schemas.microsoft.com/office/drawing/2014/main" id="{766290C5-E290-4DAB-8AF3-5E756DEE7FC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90525" y="17314332"/>
            <a:ext cx="5842635" cy="645055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sz="1800" b="1">
                <a:solidFill>
                  <a:schemeClr val="tx1"/>
                </a:solidFill>
                <a:latin typeface="+mn-lt"/>
              </a:defRPr>
            </a:lvl1pPr>
          </a:lstStyle>
          <a:p>
            <a:r>
              <a:rPr lang="sv-SE" dirty="0"/>
              <a:t>goteborg.se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1889DE51-7F8D-4659-A0E1-7AA89ABA9EB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955801" y="7193280"/>
            <a:ext cx="6375398" cy="8534400"/>
          </a:xfrm>
        </p:spPr>
        <p:txBody>
          <a:bodyPr/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</p:spTree>
    <p:extLst>
      <p:ext uri="{BB962C8B-B14F-4D97-AF65-F5344CB8AC3E}">
        <p14:creationId xmlns:p14="http://schemas.microsoft.com/office/powerpoint/2010/main" val="3366742733"/>
      </p:ext>
    </p:extLst>
  </p:cSld>
  <p:clrMapOvr>
    <a:masterClrMapping/>
  </p:clrMapOvr>
</p:sldLayout>
</file>

<file path=ppt/slideLayouts/slideLayout9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63D85C5-BD3F-4F54-B177-894B8B6BA1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8571" y="3448615"/>
            <a:ext cx="3471862" cy="4267200"/>
          </a:xfrm>
        </p:spPr>
        <p:txBody>
          <a:bodyPr lIns="0" tIns="0" rIns="0" bIns="0" anchor="b">
            <a:noAutofit/>
          </a:bodyPr>
          <a:lstStyle>
            <a:lvl1pPr>
              <a:defRPr sz="3938"/>
            </a:lvl1pPr>
          </a:lstStyle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8D86039D-5DF3-4D3D-ABBC-29AE51F9356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08571" y="8636000"/>
            <a:ext cx="3471862" cy="5480615"/>
          </a:xfrm>
        </p:spPr>
        <p:txBody>
          <a:bodyPr>
            <a:normAutofit/>
          </a:bodyPr>
          <a:lstStyle>
            <a:lvl1pPr marL="0" indent="0">
              <a:buNone/>
              <a:defRPr sz="2025"/>
            </a:lvl1pPr>
            <a:lvl2pPr marL="385772" indent="0">
              <a:buNone/>
              <a:defRPr sz="1181"/>
            </a:lvl2pPr>
            <a:lvl3pPr marL="771544" indent="0">
              <a:buNone/>
              <a:defRPr sz="1013"/>
            </a:lvl3pPr>
            <a:lvl4pPr marL="1157317" indent="0">
              <a:buNone/>
              <a:defRPr sz="844"/>
            </a:lvl4pPr>
            <a:lvl5pPr marL="1543088" indent="0">
              <a:buNone/>
              <a:defRPr sz="844"/>
            </a:lvl5pPr>
            <a:lvl6pPr marL="1928861" indent="0">
              <a:buNone/>
              <a:defRPr sz="844"/>
            </a:lvl6pPr>
            <a:lvl7pPr marL="2314632" indent="0">
              <a:buNone/>
              <a:defRPr sz="844"/>
            </a:lvl7pPr>
            <a:lvl8pPr marL="2700406" indent="0">
              <a:buNone/>
              <a:defRPr sz="844"/>
            </a:lvl8pPr>
            <a:lvl9pPr marL="3086178" indent="0">
              <a:buNone/>
              <a:defRPr sz="844"/>
            </a:lvl9pPr>
          </a:lstStyle>
          <a:p>
            <a:pPr lvl="0"/>
            <a:r>
              <a:rPr lang="sv-SE" dirty="0"/>
              <a:t>Redigera format för bakgrundstext</a:t>
            </a:r>
          </a:p>
        </p:txBody>
      </p:sp>
      <p:sp>
        <p:nvSpPr>
          <p:cNvPr id="9" name="Platshållare för bild 8">
            <a:extLst>
              <a:ext uri="{FF2B5EF4-FFF2-40B4-BE49-F238E27FC236}">
                <a16:creationId xmlns:a16="http://schemas.microsoft.com/office/drawing/2014/main" id="{36478D41-85B2-4C52-AAD9-FBB6478B2BE9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4918475" y="3065077"/>
            <a:ext cx="4267497" cy="10890670"/>
          </a:xfrm>
        </p:spPr>
        <p:txBody>
          <a:bodyPr/>
          <a:lstStyle>
            <a:lvl1pPr>
              <a:defRPr/>
            </a:lvl1pPr>
          </a:lstStyle>
          <a:p>
            <a:r>
              <a:rPr lang="sv-SE" dirty="0"/>
              <a:t>Plats för illustration</a:t>
            </a:r>
          </a:p>
        </p:txBody>
      </p:sp>
      <p:sp>
        <p:nvSpPr>
          <p:cNvPr id="10" name="Platshållare för sidfot 9">
            <a:extLst>
              <a:ext uri="{FF2B5EF4-FFF2-40B4-BE49-F238E27FC236}">
                <a16:creationId xmlns:a16="http://schemas.microsoft.com/office/drawing/2014/main" id="{7A774E3A-F099-4D1C-9E8F-4C7DEA2EB1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035533692"/>
      </p:ext>
    </p:extLst>
  </p:cSld>
  <p:clrMapOvr>
    <a:masterClrMapping/>
  </p:clrMapOvr>
</p:sldLayout>
</file>

<file path=ppt/slideLayouts/slideLayout90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Schema/matsed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Platshållare för sidfot 3">
            <a:extLst>
              <a:ext uri="{FF2B5EF4-FFF2-40B4-BE49-F238E27FC236}">
                <a16:creationId xmlns:a16="http://schemas.microsoft.com/office/drawing/2014/main" id="{D7B04D3E-5FC4-4B43-9F7F-AD0BE59B014E}"/>
              </a:ext>
            </a:extLst>
          </p:cNvPr>
          <p:cNvSpPr>
            <a:spLocks noGrp="1"/>
          </p:cNvSpPr>
          <p:nvPr>
            <p:ph type="ftr" sz="quarter" idx="29"/>
          </p:nvPr>
        </p:nvSpPr>
        <p:spPr>
          <a:xfrm>
            <a:off x="390525" y="17314332"/>
            <a:ext cx="5842635" cy="645055"/>
          </a:xfrm>
        </p:spPr>
        <p:txBody>
          <a:bodyPr/>
          <a:lstStyle/>
          <a:p>
            <a:endParaRPr lang="sv-SE" dirty="0"/>
          </a:p>
        </p:txBody>
      </p:sp>
      <p:sp>
        <p:nvSpPr>
          <p:cNvPr id="27" name="Rubrik 1">
            <a:extLst>
              <a:ext uri="{FF2B5EF4-FFF2-40B4-BE49-F238E27FC236}">
                <a16:creationId xmlns:a16="http://schemas.microsoft.com/office/drawing/2014/main" id="{9D59E1D7-4CC1-4FA0-B282-0AEF3D5EA4E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90525" y="1525403"/>
            <a:ext cx="9505950" cy="645055"/>
          </a:xfrm>
        </p:spPr>
        <p:txBody>
          <a:bodyPr lIns="0" tIns="0" rIns="0" bIns="0" anchor="t" anchorCtr="0">
            <a:noAutofit/>
          </a:bodyPr>
          <a:lstStyle>
            <a:lvl1pPr algn="ctr">
              <a:defRPr sz="5500"/>
            </a:lvl1pPr>
          </a:lstStyle>
          <a:p>
            <a:r>
              <a:rPr lang="sv-SE" dirty="0"/>
              <a:t>Namn på verksamhet</a:t>
            </a:r>
          </a:p>
        </p:txBody>
      </p:sp>
      <p:sp>
        <p:nvSpPr>
          <p:cNvPr id="28" name="Platshållare för text 6">
            <a:extLst>
              <a:ext uri="{FF2B5EF4-FFF2-40B4-BE49-F238E27FC236}">
                <a16:creationId xmlns:a16="http://schemas.microsoft.com/office/drawing/2014/main" id="{9FEE7E44-5524-4A70-A26A-10AFE05FF71B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0525" y="2405179"/>
            <a:ext cx="9505950" cy="645056"/>
          </a:xfrm>
        </p:spPr>
        <p:txBody>
          <a:bodyPr>
            <a:normAutofit/>
          </a:bodyPr>
          <a:lstStyle>
            <a:lvl1pPr algn="ctr">
              <a:defRPr sz="3600"/>
            </a:lvl1pPr>
          </a:lstStyle>
          <a:p>
            <a:pPr lvl="0"/>
            <a:r>
              <a:rPr lang="sv-SE" dirty="0"/>
              <a:t>Händer i </a:t>
            </a:r>
            <a:r>
              <a:rPr lang="sv-SE" dirty="0" err="1"/>
              <a:t>xxMånad</a:t>
            </a:r>
            <a:endParaRPr lang="sv-SE" dirty="0"/>
          </a:p>
        </p:txBody>
      </p:sp>
      <p:sp>
        <p:nvSpPr>
          <p:cNvPr id="2" name="Platshållare för text 10">
            <a:extLst>
              <a:ext uri="{FF2B5EF4-FFF2-40B4-BE49-F238E27FC236}">
                <a16:creationId xmlns:a16="http://schemas.microsoft.com/office/drawing/2014/main" id="{5928A16F-5A71-C482-2EAD-2D298EDE2F9B}"/>
              </a:ext>
            </a:extLst>
          </p:cNvPr>
          <p:cNvSpPr>
            <a:spLocks noGrp="1"/>
          </p:cNvSpPr>
          <p:nvPr>
            <p:ph type="body" sz="quarter" idx="49" hasCustomPrompt="1"/>
          </p:nvPr>
        </p:nvSpPr>
        <p:spPr>
          <a:xfrm>
            <a:off x="962422" y="3818245"/>
            <a:ext cx="1953133" cy="1446212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54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X/X</a:t>
            </a:r>
          </a:p>
        </p:txBody>
      </p:sp>
      <p:sp>
        <p:nvSpPr>
          <p:cNvPr id="3" name="Platshållare för text 20">
            <a:extLst>
              <a:ext uri="{FF2B5EF4-FFF2-40B4-BE49-F238E27FC236}">
                <a16:creationId xmlns:a16="http://schemas.microsoft.com/office/drawing/2014/main" id="{D750489E-31BE-8C63-525B-205E50958F70}"/>
              </a:ext>
            </a:extLst>
          </p:cNvPr>
          <p:cNvSpPr>
            <a:spLocks noGrp="1"/>
          </p:cNvSpPr>
          <p:nvPr>
            <p:ph type="body" sz="quarter" idx="50" hasCustomPrompt="1"/>
          </p:nvPr>
        </p:nvSpPr>
        <p:spPr>
          <a:xfrm>
            <a:off x="3220529" y="3818245"/>
            <a:ext cx="4120071" cy="1446212"/>
          </a:xfrm>
        </p:spPr>
        <p:txBody>
          <a:bodyPr>
            <a:normAutofit/>
          </a:bodyPr>
          <a:lstStyle>
            <a:lvl1pPr>
              <a:spcBef>
                <a:spcPts val="600"/>
              </a:spcBef>
              <a:spcAft>
                <a:spcPts val="200"/>
              </a:spcAft>
              <a:defRPr sz="2900" b="1">
                <a:latin typeface="+mj-lt"/>
              </a:defRPr>
            </a:lvl1pPr>
            <a:lvl2pPr>
              <a:lnSpc>
                <a:spcPct val="100000"/>
              </a:lnSpc>
              <a:spcBef>
                <a:spcPts val="100"/>
              </a:spcBef>
              <a:defRPr sz="2900">
                <a:latin typeface="+mn-lt"/>
              </a:defRPr>
            </a:lvl2pPr>
            <a:lvl3pPr>
              <a:lnSpc>
                <a:spcPct val="100000"/>
              </a:lnSpc>
              <a:defRPr sz="2000"/>
            </a:lvl3pPr>
            <a:lvl4pPr>
              <a:lnSpc>
                <a:spcPct val="100000"/>
              </a:lnSpc>
              <a:defRPr sz="2000">
                <a:latin typeface="+mn-lt"/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2000"/>
            </a:lvl5pPr>
          </a:lstStyle>
          <a:p>
            <a:pPr lvl="0"/>
            <a:r>
              <a:rPr lang="sv-SE" dirty="0"/>
              <a:t>Evenemangsrubrik</a:t>
            </a:r>
          </a:p>
          <a:p>
            <a:pPr lvl="1"/>
            <a:r>
              <a:rPr lang="sv-SE" dirty="0"/>
              <a:t>Plats, rum, våning</a:t>
            </a:r>
          </a:p>
          <a:p>
            <a:pPr lvl="1"/>
            <a:r>
              <a:rPr lang="sv-SE" dirty="0"/>
              <a:t>Kl. 14.00</a:t>
            </a:r>
          </a:p>
        </p:txBody>
      </p:sp>
      <p:sp>
        <p:nvSpPr>
          <p:cNvPr id="4" name="Platshållare för text 10">
            <a:extLst>
              <a:ext uri="{FF2B5EF4-FFF2-40B4-BE49-F238E27FC236}">
                <a16:creationId xmlns:a16="http://schemas.microsoft.com/office/drawing/2014/main" id="{5F7F3BFB-734C-AE01-08E4-CF7421120ADB}"/>
              </a:ext>
            </a:extLst>
          </p:cNvPr>
          <p:cNvSpPr>
            <a:spLocks noGrp="1"/>
          </p:cNvSpPr>
          <p:nvPr>
            <p:ph type="body" sz="quarter" idx="51" hasCustomPrompt="1"/>
          </p:nvPr>
        </p:nvSpPr>
        <p:spPr>
          <a:xfrm>
            <a:off x="7551440" y="3818245"/>
            <a:ext cx="2127150" cy="1446212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38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00.00</a:t>
            </a:r>
          </a:p>
        </p:txBody>
      </p:sp>
      <p:sp>
        <p:nvSpPr>
          <p:cNvPr id="5" name="Platshållare för text 10">
            <a:extLst>
              <a:ext uri="{FF2B5EF4-FFF2-40B4-BE49-F238E27FC236}">
                <a16:creationId xmlns:a16="http://schemas.microsoft.com/office/drawing/2014/main" id="{0A9A0A52-8C35-7982-AE7B-A0CFE2014868}"/>
              </a:ext>
            </a:extLst>
          </p:cNvPr>
          <p:cNvSpPr>
            <a:spLocks noGrp="1"/>
          </p:cNvSpPr>
          <p:nvPr>
            <p:ph type="body" sz="quarter" idx="52" hasCustomPrompt="1"/>
          </p:nvPr>
        </p:nvSpPr>
        <p:spPr>
          <a:xfrm>
            <a:off x="962422" y="5803926"/>
            <a:ext cx="1953133" cy="1446212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54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X/X</a:t>
            </a:r>
          </a:p>
        </p:txBody>
      </p:sp>
      <p:sp>
        <p:nvSpPr>
          <p:cNvPr id="6" name="Platshållare för text 20">
            <a:extLst>
              <a:ext uri="{FF2B5EF4-FFF2-40B4-BE49-F238E27FC236}">
                <a16:creationId xmlns:a16="http://schemas.microsoft.com/office/drawing/2014/main" id="{2D9ACA94-EF26-D6FA-E56E-A48A8FCD3AF0}"/>
              </a:ext>
            </a:extLst>
          </p:cNvPr>
          <p:cNvSpPr>
            <a:spLocks noGrp="1"/>
          </p:cNvSpPr>
          <p:nvPr>
            <p:ph type="body" sz="quarter" idx="53" hasCustomPrompt="1"/>
          </p:nvPr>
        </p:nvSpPr>
        <p:spPr>
          <a:xfrm>
            <a:off x="3220529" y="5803926"/>
            <a:ext cx="4120071" cy="1446212"/>
          </a:xfrm>
        </p:spPr>
        <p:txBody>
          <a:bodyPr>
            <a:normAutofit/>
          </a:bodyPr>
          <a:lstStyle>
            <a:lvl1pPr>
              <a:spcBef>
                <a:spcPts val="600"/>
              </a:spcBef>
              <a:spcAft>
                <a:spcPts val="200"/>
              </a:spcAft>
              <a:defRPr sz="2900" b="1">
                <a:latin typeface="+mj-lt"/>
              </a:defRPr>
            </a:lvl1pPr>
            <a:lvl2pPr>
              <a:lnSpc>
                <a:spcPct val="100000"/>
              </a:lnSpc>
              <a:spcBef>
                <a:spcPts val="100"/>
              </a:spcBef>
              <a:defRPr sz="2900">
                <a:latin typeface="+mn-lt"/>
              </a:defRPr>
            </a:lvl2pPr>
            <a:lvl3pPr>
              <a:lnSpc>
                <a:spcPct val="100000"/>
              </a:lnSpc>
              <a:defRPr sz="2000"/>
            </a:lvl3pPr>
            <a:lvl4pPr>
              <a:lnSpc>
                <a:spcPct val="100000"/>
              </a:lnSpc>
              <a:defRPr sz="2000">
                <a:latin typeface="+mn-lt"/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2000"/>
            </a:lvl5pPr>
          </a:lstStyle>
          <a:p>
            <a:pPr lvl="0"/>
            <a:r>
              <a:rPr lang="sv-SE" dirty="0"/>
              <a:t>Evenemangsrubrik</a:t>
            </a:r>
          </a:p>
          <a:p>
            <a:pPr lvl="1"/>
            <a:r>
              <a:rPr lang="sv-SE" dirty="0"/>
              <a:t>Plats, rum, våning</a:t>
            </a:r>
          </a:p>
          <a:p>
            <a:pPr lvl="1"/>
            <a:r>
              <a:rPr lang="sv-SE" dirty="0"/>
              <a:t>Kl. 14.00</a:t>
            </a:r>
          </a:p>
        </p:txBody>
      </p:sp>
      <p:sp>
        <p:nvSpPr>
          <p:cNvPr id="7" name="Platshållare för text 10">
            <a:extLst>
              <a:ext uri="{FF2B5EF4-FFF2-40B4-BE49-F238E27FC236}">
                <a16:creationId xmlns:a16="http://schemas.microsoft.com/office/drawing/2014/main" id="{20AC1FD6-F199-F50B-CFF6-4318A9F4406E}"/>
              </a:ext>
            </a:extLst>
          </p:cNvPr>
          <p:cNvSpPr>
            <a:spLocks noGrp="1"/>
          </p:cNvSpPr>
          <p:nvPr>
            <p:ph type="body" sz="quarter" idx="54" hasCustomPrompt="1"/>
          </p:nvPr>
        </p:nvSpPr>
        <p:spPr>
          <a:xfrm>
            <a:off x="7551440" y="5803926"/>
            <a:ext cx="2127150" cy="1446212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38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00.00</a:t>
            </a:r>
          </a:p>
        </p:txBody>
      </p:sp>
      <p:sp>
        <p:nvSpPr>
          <p:cNvPr id="8" name="Platshållare för text 10">
            <a:extLst>
              <a:ext uri="{FF2B5EF4-FFF2-40B4-BE49-F238E27FC236}">
                <a16:creationId xmlns:a16="http://schemas.microsoft.com/office/drawing/2014/main" id="{67EDB7CE-5E1C-E831-FA76-8D4914B35511}"/>
              </a:ext>
            </a:extLst>
          </p:cNvPr>
          <p:cNvSpPr>
            <a:spLocks noGrp="1"/>
          </p:cNvSpPr>
          <p:nvPr>
            <p:ph type="body" sz="quarter" idx="55" hasCustomPrompt="1"/>
          </p:nvPr>
        </p:nvSpPr>
        <p:spPr>
          <a:xfrm>
            <a:off x="962422" y="7789607"/>
            <a:ext cx="1953133" cy="1446212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54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X/X</a:t>
            </a:r>
          </a:p>
        </p:txBody>
      </p:sp>
      <p:sp>
        <p:nvSpPr>
          <p:cNvPr id="9" name="Platshållare för text 20">
            <a:extLst>
              <a:ext uri="{FF2B5EF4-FFF2-40B4-BE49-F238E27FC236}">
                <a16:creationId xmlns:a16="http://schemas.microsoft.com/office/drawing/2014/main" id="{8E6054F1-923B-2E85-FB25-7C75E1C33974}"/>
              </a:ext>
            </a:extLst>
          </p:cNvPr>
          <p:cNvSpPr>
            <a:spLocks noGrp="1"/>
          </p:cNvSpPr>
          <p:nvPr>
            <p:ph type="body" sz="quarter" idx="56" hasCustomPrompt="1"/>
          </p:nvPr>
        </p:nvSpPr>
        <p:spPr>
          <a:xfrm>
            <a:off x="3220529" y="7789607"/>
            <a:ext cx="4120071" cy="1446212"/>
          </a:xfrm>
        </p:spPr>
        <p:txBody>
          <a:bodyPr>
            <a:normAutofit/>
          </a:bodyPr>
          <a:lstStyle>
            <a:lvl1pPr>
              <a:spcBef>
                <a:spcPts val="600"/>
              </a:spcBef>
              <a:spcAft>
                <a:spcPts val="200"/>
              </a:spcAft>
              <a:defRPr sz="2900" b="1">
                <a:latin typeface="+mj-lt"/>
              </a:defRPr>
            </a:lvl1pPr>
            <a:lvl2pPr>
              <a:lnSpc>
                <a:spcPct val="100000"/>
              </a:lnSpc>
              <a:spcBef>
                <a:spcPts val="100"/>
              </a:spcBef>
              <a:defRPr sz="2900">
                <a:latin typeface="+mn-lt"/>
              </a:defRPr>
            </a:lvl2pPr>
            <a:lvl3pPr>
              <a:lnSpc>
                <a:spcPct val="100000"/>
              </a:lnSpc>
              <a:defRPr sz="2000"/>
            </a:lvl3pPr>
            <a:lvl4pPr>
              <a:lnSpc>
                <a:spcPct val="100000"/>
              </a:lnSpc>
              <a:defRPr sz="2000">
                <a:latin typeface="+mn-lt"/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2000"/>
            </a:lvl5pPr>
          </a:lstStyle>
          <a:p>
            <a:pPr lvl="0"/>
            <a:r>
              <a:rPr lang="sv-SE" dirty="0"/>
              <a:t>Evenemangsrubrik</a:t>
            </a:r>
          </a:p>
          <a:p>
            <a:pPr lvl="1"/>
            <a:r>
              <a:rPr lang="sv-SE" dirty="0"/>
              <a:t>Plats, rum, våning</a:t>
            </a:r>
          </a:p>
          <a:p>
            <a:pPr lvl="1"/>
            <a:r>
              <a:rPr lang="sv-SE" dirty="0"/>
              <a:t>Kl. 14.00</a:t>
            </a:r>
          </a:p>
        </p:txBody>
      </p:sp>
      <p:sp>
        <p:nvSpPr>
          <p:cNvPr id="10" name="Platshållare för text 10">
            <a:extLst>
              <a:ext uri="{FF2B5EF4-FFF2-40B4-BE49-F238E27FC236}">
                <a16:creationId xmlns:a16="http://schemas.microsoft.com/office/drawing/2014/main" id="{5666D2AF-7771-C925-0F3F-20F1A0B41094}"/>
              </a:ext>
            </a:extLst>
          </p:cNvPr>
          <p:cNvSpPr>
            <a:spLocks noGrp="1"/>
          </p:cNvSpPr>
          <p:nvPr>
            <p:ph type="body" sz="quarter" idx="57" hasCustomPrompt="1"/>
          </p:nvPr>
        </p:nvSpPr>
        <p:spPr>
          <a:xfrm>
            <a:off x="7551440" y="7789607"/>
            <a:ext cx="2127150" cy="1446212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38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00.00</a:t>
            </a:r>
          </a:p>
        </p:txBody>
      </p:sp>
      <p:sp>
        <p:nvSpPr>
          <p:cNvPr id="12" name="Platshållare för text 10">
            <a:extLst>
              <a:ext uri="{FF2B5EF4-FFF2-40B4-BE49-F238E27FC236}">
                <a16:creationId xmlns:a16="http://schemas.microsoft.com/office/drawing/2014/main" id="{2437160E-8D70-B5B9-EBA0-D1C2BC2CE877}"/>
              </a:ext>
            </a:extLst>
          </p:cNvPr>
          <p:cNvSpPr>
            <a:spLocks noGrp="1"/>
          </p:cNvSpPr>
          <p:nvPr>
            <p:ph type="body" sz="quarter" idx="58" hasCustomPrompt="1"/>
          </p:nvPr>
        </p:nvSpPr>
        <p:spPr>
          <a:xfrm>
            <a:off x="962422" y="9775288"/>
            <a:ext cx="1953133" cy="1446212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54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X/X</a:t>
            </a:r>
          </a:p>
        </p:txBody>
      </p:sp>
      <p:sp>
        <p:nvSpPr>
          <p:cNvPr id="13" name="Platshållare för text 20">
            <a:extLst>
              <a:ext uri="{FF2B5EF4-FFF2-40B4-BE49-F238E27FC236}">
                <a16:creationId xmlns:a16="http://schemas.microsoft.com/office/drawing/2014/main" id="{6E493699-6833-DF27-96AC-74735F56A89B}"/>
              </a:ext>
            </a:extLst>
          </p:cNvPr>
          <p:cNvSpPr>
            <a:spLocks noGrp="1"/>
          </p:cNvSpPr>
          <p:nvPr>
            <p:ph type="body" sz="quarter" idx="59" hasCustomPrompt="1"/>
          </p:nvPr>
        </p:nvSpPr>
        <p:spPr>
          <a:xfrm>
            <a:off x="3220529" y="9775288"/>
            <a:ext cx="4120071" cy="1446212"/>
          </a:xfrm>
        </p:spPr>
        <p:txBody>
          <a:bodyPr>
            <a:normAutofit/>
          </a:bodyPr>
          <a:lstStyle>
            <a:lvl1pPr>
              <a:spcBef>
                <a:spcPts val="600"/>
              </a:spcBef>
              <a:spcAft>
                <a:spcPts val="200"/>
              </a:spcAft>
              <a:defRPr sz="2900" b="1">
                <a:latin typeface="+mj-lt"/>
              </a:defRPr>
            </a:lvl1pPr>
            <a:lvl2pPr>
              <a:lnSpc>
                <a:spcPct val="100000"/>
              </a:lnSpc>
              <a:spcBef>
                <a:spcPts val="100"/>
              </a:spcBef>
              <a:defRPr sz="2900">
                <a:latin typeface="+mn-lt"/>
              </a:defRPr>
            </a:lvl2pPr>
            <a:lvl3pPr>
              <a:lnSpc>
                <a:spcPct val="100000"/>
              </a:lnSpc>
              <a:defRPr sz="2000"/>
            </a:lvl3pPr>
            <a:lvl4pPr>
              <a:lnSpc>
                <a:spcPct val="100000"/>
              </a:lnSpc>
              <a:defRPr sz="2000">
                <a:latin typeface="+mn-lt"/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2000"/>
            </a:lvl5pPr>
          </a:lstStyle>
          <a:p>
            <a:pPr lvl="0"/>
            <a:r>
              <a:rPr lang="sv-SE" dirty="0"/>
              <a:t>Evenemangsrubrik</a:t>
            </a:r>
          </a:p>
          <a:p>
            <a:pPr lvl="1"/>
            <a:r>
              <a:rPr lang="sv-SE" dirty="0"/>
              <a:t>Plats, rum, våning</a:t>
            </a:r>
          </a:p>
          <a:p>
            <a:pPr lvl="1"/>
            <a:r>
              <a:rPr lang="sv-SE" dirty="0"/>
              <a:t>Kl. 14.00</a:t>
            </a:r>
          </a:p>
        </p:txBody>
      </p:sp>
      <p:sp>
        <p:nvSpPr>
          <p:cNvPr id="14" name="Platshållare för text 10">
            <a:extLst>
              <a:ext uri="{FF2B5EF4-FFF2-40B4-BE49-F238E27FC236}">
                <a16:creationId xmlns:a16="http://schemas.microsoft.com/office/drawing/2014/main" id="{2749FD2E-EE21-3191-F3D7-E005A3ACDE89}"/>
              </a:ext>
            </a:extLst>
          </p:cNvPr>
          <p:cNvSpPr>
            <a:spLocks noGrp="1"/>
          </p:cNvSpPr>
          <p:nvPr>
            <p:ph type="body" sz="quarter" idx="60" hasCustomPrompt="1"/>
          </p:nvPr>
        </p:nvSpPr>
        <p:spPr>
          <a:xfrm>
            <a:off x="7551440" y="9775288"/>
            <a:ext cx="2127150" cy="1446212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38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00.00</a:t>
            </a:r>
          </a:p>
        </p:txBody>
      </p:sp>
      <p:sp>
        <p:nvSpPr>
          <p:cNvPr id="15" name="Platshållare för text 10">
            <a:extLst>
              <a:ext uri="{FF2B5EF4-FFF2-40B4-BE49-F238E27FC236}">
                <a16:creationId xmlns:a16="http://schemas.microsoft.com/office/drawing/2014/main" id="{469C8DE8-EE8E-D17F-33F3-D8DF5AA7BF9F}"/>
              </a:ext>
            </a:extLst>
          </p:cNvPr>
          <p:cNvSpPr>
            <a:spLocks noGrp="1"/>
          </p:cNvSpPr>
          <p:nvPr>
            <p:ph type="body" sz="quarter" idx="61" hasCustomPrompt="1"/>
          </p:nvPr>
        </p:nvSpPr>
        <p:spPr>
          <a:xfrm>
            <a:off x="962422" y="11760969"/>
            <a:ext cx="1953133" cy="1446212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54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X/X</a:t>
            </a:r>
          </a:p>
        </p:txBody>
      </p:sp>
      <p:sp>
        <p:nvSpPr>
          <p:cNvPr id="16" name="Platshållare för text 20">
            <a:extLst>
              <a:ext uri="{FF2B5EF4-FFF2-40B4-BE49-F238E27FC236}">
                <a16:creationId xmlns:a16="http://schemas.microsoft.com/office/drawing/2014/main" id="{298E9F3A-D51C-8F44-D131-977CD37715F6}"/>
              </a:ext>
            </a:extLst>
          </p:cNvPr>
          <p:cNvSpPr>
            <a:spLocks noGrp="1"/>
          </p:cNvSpPr>
          <p:nvPr>
            <p:ph type="body" sz="quarter" idx="62" hasCustomPrompt="1"/>
          </p:nvPr>
        </p:nvSpPr>
        <p:spPr>
          <a:xfrm>
            <a:off x="3220529" y="11760969"/>
            <a:ext cx="4120071" cy="1446212"/>
          </a:xfrm>
        </p:spPr>
        <p:txBody>
          <a:bodyPr>
            <a:normAutofit/>
          </a:bodyPr>
          <a:lstStyle>
            <a:lvl1pPr>
              <a:spcBef>
                <a:spcPts val="600"/>
              </a:spcBef>
              <a:spcAft>
                <a:spcPts val="200"/>
              </a:spcAft>
              <a:defRPr sz="2900" b="1">
                <a:latin typeface="+mj-lt"/>
              </a:defRPr>
            </a:lvl1pPr>
            <a:lvl2pPr>
              <a:lnSpc>
                <a:spcPct val="100000"/>
              </a:lnSpc>
              <a:spcBef>
                <a:spcPts val="100"/>
              </a:spcBef>
              <a:defRPr sz="2900">
                <a:latin typeface="+mn-lt"/>
              </a:defRPr>
            </a:lvl2pPr>
            <a:lvl3pPr>
              <a:lnSpc>
                <a:spcPct val="100000"/>
              </a:lnSpc>
              <a:defRPr sz="2000"/>
            </a:lvl3pPr>
            <a:lvl4pPr>
              <a:lnSpc>
                <a:spcPct val="100000"/>
              </a:lnSpc>
              <a:defRPr sz="2000">
                <a:latin typeface="+mn-lt"/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2000"/>
            </a:lvl5pPr>
          </a:lstStyle>
          <a:p>
            <a:pPr lvl="0"/>
            <a:r>
              <a:rPr lang="sv-SE" dirty="0"/>
              <a:t>Evenemangsrubrik</a:t>
            </a:r>
          </a:p>
          <a:p>
            <a:pPr lvl="1"/>
            <a:r>
              <a:rPr lang="sv-SE" dirty="0"/>
              <a:t>Plats, rum, våning</a:t>
            </a:r>
          </a:p>
          <a:p>
            <a:pPr lvl="1"/>
            <a:r>
              <a:rPr lang="sv-SE" dirty="0"/>
              <a:t>Kl. 14.00</a:t>
            </a:r>
          </a:p>
        </p:txBody>
      </p:sp>
      <p:sp>
        <p:nvSpPr>
          <p:cNvPr id="17" name="Platshållare för text 10">
            <a:extLst>
              <a:ext uri="{FF2B5EF4-FFF2-40B4-BE49-F238E27FC236}">
                <a16:creationId xmlns:a16="http://schemas.microsoft.com/office/drawing/2014/main" id="{1A09BC35-80AE-E36C-5FAF-A008F6C9CFAC}"/>
              </a:ext>
            </a:extLst>
          </p:cNvPr>
          <p:cNvSpPr>
            <a:spLocks noGrp="1"/>
          </p:cNvSpPr>
          <p:nvPr>
            <p:ph type="body" sz="quarter" idx="63" hasCustomPrompt="1"/>
          </p:nvPr>
        </p:nvSpPr>
        <p:spPr>
          <a:xfrm>
            <a:off x="7551440" y="11760969"/>
            <a:ext cx="2127150" cy="1446212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38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00.00</a:t>
            </a:r>
          </a:p>
        </p:txBody>
      </p:sp>
      <p:sp>
        <p:nvSpPr>
          <p:cNvPr id="18" name="Platshållare för text 10">
            <a:extLst>
              <a:ext uri="{FF2B5EF4-FFF2-40B4-BE49-F238E27FC236}">
                <a16:creationId xmlns:a16="http://schemas.microsoft.com/office/drawing/2014/main" id="{1D6E7D0C-0DA4-10FD-A0B4-0E131A44215E}"/>
              </a:ext>
            </a:extLst>
          </p:cNvPr>
          <p:cNvSpPr>
            <a:spLocks noGrp="1"/>
          </p:cNvSpPr>
          <p:nvPr>
            <p:ph type="body" sz="quarter" idx="64" hasCustomPrompt="1"/>
          </p:nvPr>
        </p:nvSpPr>
        <p:spPr>
          <a:xfrm>
            <a:off x="962422" y="13746649"/>
            <a:ext cx="1953133" cy="1446212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54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X/X</a:t>
            </a:r>
          </a:p>
        </p:txBody>
      </p:sp>
      <p:sp>
        <p:nvSpPr>
          <p:cNvPr id="19" name="Platshållare för text 20">
            <a:extLst>
              <a:ext uri="{FF2B5EF4-FFF2-40B4-BE49-F238E27FC236}">
                <a16:creationId xmlns:a16="http://schemas.microsoft.com/office/drawing/2014/main" id="{851FB163-68CC-7267-BD67-48E3571C1A53}"/>
              </a:ext>
            </a:extLst>
          </p:cNvPr>
          <p:cNvSpPr>
            <a:spLocks noGrp="1"/>
          </p:cNvSpPr>
          <p:nvPr>
            <p:ph type="body" sz="quarter" idx="65" hasCustomPrompt="1"/>
          </p:nvPr>
        </p:nvSpPr>
        <p:spPr>
          <a:xfrm>
            <a:off x="3220529" y="13746649"/>
            <a:ext cx="4120071" cy="1446212"/>
          </a:xfrm>
        </p:spPr>
        <p:txBody>
          <a:bodyPr>
            <a:normAutofit/>
          </a:bodyPr>
          <a:lstStyle>
            <a:lvl1pPr>
              <a:spcBef>
                <a:spcPts val="600"/>
              </a:spcBef>
              <a:spcAft>
                <a:spcPts val="200"/>
              </a:spcAft>
              <a:defRPr sz="2900" b="1">
                <a:latin typeface="+mj-lt"/>
              </a:defRPr>
            </a:lvl1pPr>
            <a:lvl2pPr>
              <a:lnSpc>
                <a:spcPct val="100000"/>
              </a:lnSpc>
              <a:spcBef>
                <a:spcPts val="100"/>
              </a:spcBef>
              <a:defRPr sz="2900">
                <a:latin typeface="+mn-lt"/>
              </a:defRPr>
            </a:lvl2pPr>
            <a:lvl3pPr>
              <a:lnSpc>
                <a:spcPct val="100000"/>
              </a:lnSpc>
              <a:defRPr sz="2000"/>
            </a:lvl3pPr>
            <a:lvl4pPr>
              <a:lnSpc>
                <a:spcPct val="100000"/>
              </a:lnSpc>
              <a:defRPr sz="2000">
                <a:latin typeface="+mn-lt"/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2000"/>
            </a:lvl5pPr>
          </a:lstStyle>
          <a:p>
            <a:pPr lvl="0"/>
            <a:r>
              <a:rPr lang="sv-SE" dirty="0"/>
              <a:t>Evenemangsrubrik</a:t>
            </a:r>
          </a:p>
          <a:p>
            <a:pPr lvl="1"/>
            <a:r>
              <a:rPr lang="sv-SE" dirty="0"/>
              <a:t>Plats, rum, våning</a:t>
            </a:r>
          </a:p>
          <a:p>
            <a:pPr lvl="1"/>
            <a:r>
              <a:rPr lang="sv-SE" dirty="0"/>
              <a:t>Kl. 14.00</a:t>
            </a:r>
          </a:p>
        </p:txBody>
      </p:sp>
      <p:sp>
        <p:nvSpPr>
          <p:cNvPr id="20" name="Platshållare för text 10">
            <a:extLst>
              <a:ext uri="{FF2B5EF4-FFF2-40B4-BE49-F238E27FC236}">
                <a16:creationId xmlns:a16="http://schemas.microsoft.com/office/drawing/2014/main" id="{845F6AB6-9094-66F5-5B60-DF4ED03279F5}"/>
              </a:ext>
            </a:extLst>
          </p:cNvPr>
          <p:cNvSpPr>
            <a:spLocks noGrp="1"/>
          </p:cNvSpPr>
          <p:nvPr>
            <p:ph type="body" sz="quarter" idx="66" hasCustomPrompt="1"/>
          </p:nvPr>
        </p:nvSpPr>
        <p:spPr>
          <a:xfrm>
            <a:off x="7551440" y="13746649"/>
            <a:ext cx="2127150" cy="1446212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38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00.00</a:t>
            </a:r>
          </a:p>
        </p:txBody>
      </p:sp>
    </p:spTree>
    <p:extLst>
      <p:ext uri="{BB962C8B-B14F-4D97-AF65-F5344CB8AC3E}">
        <p14:creationId xmlns:p14="http://schemas.microsoft.com/office/powerpoint/2010/main" val="2568547526"/>
      </p:ext>
    </p:extLst>
  </p:cSld>
  <p:clrMapOvr>
    <a:masterClrMapping/>
  </p:clrMapOvr>
</p:sldLayout>
</file>

<file path=ppt/slideLayouts/slideLayout91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Schema/matsedel färre datu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7612C9F-79AA-44EB-BEB8-370CA9225D8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90525" y="1525403"/>
            <a:ext cx="9505950" cy="645055"/>
          </a:xfrm>
        </p:spPr>
        <p:txBody>
          <a:bodyPr lIns="0" tIns="0" rIns="0" bIns="0" anchor="t" anchorCtr="0">
            <a:noAutofit/>
          </a:bodyPr>
          <a:lstStyle>
            <a:lvl1pPr algn="ctr">
              <a:defRPr sz="5500"/>
            </a:lvl1pPr>
          </a:lstStyle>
          <a:p>
            <a:r>
              <a:rPr lang="sv-SE" dirty="0"/>
              <a:t>Namn på verksamhet</a:t>
            </a:r>
          </a:p>
        </p:txBody>
      </p:sp>
      <p:sp>
        <p:nvSpPr>
          <p:cNvPr id="51" name="Platshållare för sidfot 3">
            <a:extLst>
              <a:ext uri="{FF2B5EF4-FFF2-40B4-BE49-F238E27FC236}">
                <a16:creationId xmlns:a16="http://schemas.microsoft.com/office/drawing/2014/main" id="{8C549C2B-A32E-452C-853D-ED88DF73100B}"/>
              </a:ext>
            </a:extLst>
          </p:cNvPr>
          <p:cNvSpPr>
            <a:spLocks noGrp="1"/>
          </p:cNvSpPr>
          <p:nvPr>
            <p:ph type="ftr" sz="quarter" idx="25"/>
          </p:nvPr>
        </p:nvSpPr>
        <p:spPr>
          <a:xfrm>
            <a:off x="390525" y="17314332"/>
            <a:ext cx="5842635" cy="645055"/>
          </a:xfrm>
        </p:spPr>
        <p:txBody>
          <a:bodyPr/>
          <a:lstStyle/>
          <a:p>
            <a:endParaRPr lang="sv-SE" dirty="0"/>
          </a:p>
        </p:txBody>
      </p:sp>
      <p:sp>
        <p:nvSpPr>
          <p:cNvPr id="52" name="Platshållare för text 6">
            <a:extLst>
              <a:ext uri="{FF2B5EF4-FFF2-40B4-BE49-F238E27FC236}">
                <a16:creationId xmlns:a16="http://schemas.microsoft.com/office/drawing/2014/main" id="{A740DA9A-192C-467C-844C-55BA1C995008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0525" y="2405179"/>
            <a:ext cx="9505950" cy="645056"/>
          </a:xfrm>
        </p:spPr>
        <p:txBody>
          <a:bodyPr>
            <a:normAutofit/>
          </a:bodyPr>
          <a:lstStyle>
            <a:lvl1pPr algn="ctr">
              <a:defRPr sz="3600"/>
            </a:lvl1pPr>
          </a:lstStyle>
          <a:p>
            <a:pPr lvl="0"/>
            <a:r>
              <a:rPr lang="sv-SE" dirty="0"/>
              <a:t>Händer i </a:t>
            </a:r>
            <a:r>
              <a:rPr lang="sv-SE" dirty="0" err="1"/>
              <a:t>xxMånad</a:t>
            </a:r>
            <a:endParaRPr lang="sv-SE" dirty="0"/>
          </a:p>
        </p:txBody>
      </p:sp>
      <p:sp>
        <p:nvSpPr>
          <p:cNvPr id="3" name="Platshållare för text 10">
            <a:extLst>
              <a:ext uri="{FF2B5EF4-FFF2-40B4-BE49-F238E27FC236}">
                <a16:creationId xmlns:a16="http://schemas.microsoft.com/office/drawing/2014/main" id="{56264C4C-9D3A-5AA4-5E67-000F3C7A87E0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1148842" y="3616427"/>
            <a:ext cx="1953133" cy="1446212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38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00.00</a:t>
            </a:r>
          </a:p>
        </p:txBody>
      </p:sp>
      <p:sp>
        <p:nvSpPr>
          <p:cNvPr id="4" name="Platshållare för text 20">
            <a:extLst>
              <a:ext uri="{FF2B5EF4-FFF2-40B4-BE49-F238E27FC236}">
                <a16:creationId xmlns:a16="http://schemas.microsoft.com/office/drawing/2014/main" id="{D7939B14-D01E-0F60-F200-4F593620AC3D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3406949" y="3616427"/>
            <a:ext cx="6010100" cy="1446212"/>
          </a:xfrm>
        </p:spPr>
        <p:txBody>
          <a:bodyPr>
            <a:normAutofit/>
          </a:bodyPr>
          <a:lstStyle>
            <a:lvl1pPr>
              <a:spcBef>
                <a:spcPts val="600"/>
              </a:spcBef>
              <a:spcAft>
                <a:spcPts val="200"/>
              </a:spcAft>
              <a:defRPr sz="2900" b="1">
                <a:latin typeface="+mj-lt"/>
              </a:defRPr>
            </a:lvl1pPr>
            <a:lvl2pPr>
              <a:lnSpc>
                <a:spcPct val="100000"/>
              </a:lnSpc>
              <a:spcBef>
                <a:spcPts val="100"/>
              </a:spcBef>
              <a:defRPr sz="2900">
                <a:latin typeface="+mn-lt"/>
              </a:defRPr>
            </a:lvl2pPr>
            <a:lvl3pPr>
              <a:lnSpc>
                <a:spcPct val="100000"/>
              </a:lnSpc>
              <a:defRPr sz="2000"/>
            </a:lvl3pPr>
            <a:lvl4pPr>
              <a:lnSpc>
                <a:spcPct val="100000"/>
              </a:lnSpc>
              <a:defRPr sz="2000">
                <a:latin typeface="+mn-lt"/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2000"/>
            </a:lvl5pPr>
          </a:lstStyle>
          <a:p>
            <a:pPr lvl="0"/>
            <a:r>
              <a:rPr lang="sv-SE" dirty="0"/>
              <a:t>Evenemangsrubrik</a:t>
            </a:r>
          </a:p>
          <a:p>
            <a:pPr lvl="1"/>
            <a:r>
              <a:rPr lang="sv-SE" dirty="0"/>
              <a:t>Plats, rum, våning</a:t>
            </a:r>
          </a:p>
          <a:p>
            <a:pPr lvl="1"/>
            <a:r>
              <a:rPr lang="sv-SE" dirty="0"/>
              <a:t>Kl. 14.00</a:t>
            </a:r>
          </a:p>
        </p:txBody>
      </p:sp>
      <p:sp>
        <p:nvSpPr>
          <p:cNvPr id="14" name="Platshållare för text 10">
            <a:extLst>
              <a:ext uri="{FF2B5EF4-FFF2-40B4-BE49-F238E27FC236}">
                <a16:creationId xmlns:a16="http://schemas.microsoft.com/office/drawing/2014/main" id="{5C310928-38C0-4EC9-86BE-CC5CE698FF93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1148842" y="5374361"/>
            <a:ext cx="1953133" cy="1446212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38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00.00</a:t>
            </a:r>
          </a:p>
        </p:txBody>
      </p:sp>
      <p:sp>
        <p:nvSpPr>
          <p:cNvPr id="15" name="Platshållare för text 20">
            <a:extLst>
              <a:ext uri="{FF2B5EF4-FFF2-40B4-BE49-F238E27FC236}">
                <a16:creationId xmlns:a16="http://schemas.microsoft.com/office/drawing/2014/main" id="{3C1F7024-463F-EBF7-E482-AB8033C22A8E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3406949" y="5374361"/>
            <a:ext cx="6010100" cy="1446212"/>
          </a:xfrm>
        </p:spPr>
        <p:txBody>
          <a:bodyPr>
            <a:normAutofit/>
          </a:bodyPr>
          <a:lstStyle>
            <a:lvl1pPr>
              <a:spcBef>
                <a:spcPts val="600"/>
              </a:spcBef>
              <a:spcAft>
                <a:spcPts val="200"/>
              </a:spcAft>
              <a:defRPr sz="2900" b="1">
                <a:latin typeface="+mj-lt"/>
              </a:defRPr>
            </a:lvl1pPr>
            <a:lvl2pPr>
              <a:lnSpc>
                <a:spcPct val="100000"/>
              </a:lnSpc>
              <a:spcBef>
                <a:spcPts val="100"/>
              </a:spcBef>
              <a:defRPr sz="2900">
                <a:latin typeface="+mn-lt"/>
              </a:defRPr>
            </a:lvl2pPr>
            <a:lvl3pPr>
              <a:lnSpc>
                <a:spcPct val="100000"/>
              </a:lnSpc>
              <a:defRPr sz="2000"/>
            </a:lvl3pPr>
            <a:lvl4pPr>
              <a:lnSpc>
                <a:spcPct val="100000"/>
              </a:lnSpc>
              <a:defRPr sz="2000">
                <a:latin typeface="+mn-lt"/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2000"/>
            </a:lvl5pPr>
          </a:lstStyle>
          <a:p>
            <a:pPr lvl="0"/>
            <a:r>
              <a:rPr lang="sv-SE" dirty="0"/>
              <a:t>Evenemangsrubrik</a:t>
            </a:r>
          </a:p>
          <a:p>
            <a:pPr lvl="1"/>
            <a:r>
              <a:rPr lang="sv-SE" dirty="0"/>
              <a:t>Plats, rum, våning</a:t>
            </a:r>
          </a:p>
          <a:p>
            <a:pPr lvl="1"/>
            <a:r>
              <a:rPr lang="sv-SE" dirty="0"/>
              <a:t>Kl. 14.00</a:t>
            </a:r>
          </a:p>
        </p:txBody>
      </p:sp>
      <p:sp>
        <p:nvSpPr>
          <p:cNvPr id="16" name="Platshållare för text 10">
            <a:extLst>
              <a:ext uri="{FF2B5EF4-FFF2-40B4-BE49-F238E27FC236}">
                <a16:creationId xmlns:a16="http://schemas.microsoft.com/office/drawing/2014/main" id="{229317C1-2E23-F779-0B06-B714F1D1D980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1148842" y="7132295"/>
            <a:ext cx="1953133" cy="1446212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38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00.00</a:t>
            </a:r>
          </a:p>
        </p:txBody>
      </p:sp>
      <p:sp>
        <p:nvSpPr>
          <p:cNvPr id="17" name="Platshållare för text 20">
            <a:extLst>
              <a:ext uri="{FF2B5EF4-FFF2-40B4-BE49-F238E27FC236}">
                <a16:creationId xmlns:a16="http://schemas.microsoft.com/office/drawing/2014/main" id="{C2D6182D-EF11-D4D4-46FC-0884E036D793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3406949" y="7132295"/>
            <a:ext cx="6010100" cy="1446212"/>
          </a:xfrm>
        </p:spPr>
        <p:txBody>
          <a:bodyPr>
            <a:normAutofit/>
          </a:bodyPr>
          <a:lstStyle>
            <a:lvl1pPr>
              <a:spcBef>
                <a:spcPts val="600"/>
              </a:spcBef>
              <a:spcAft>
                <a:spcPts val="200"/>
              </a:spcAft>
              <a:defRPr sz="2900" b="1">
                <a:latin typeface="+mj-lt"/>
              </a:defRPr>
            </a:lvl1pPr>
            <a:lvl2pPr>
              <a:lnSpc>
                <a:spcPct val="100000"/>
              </a:lnSpc>
              <a:spcBef>
                <a:spcPts val="100"/>
              </a:spcBef>
              <a:defRPr sz="2900">
                <a:latin typeface="+mn-lt"/>
              </a:defRPr>
            </a:lvl2pPr>
            <a:lvl3pPr>
              <a:lnSpc>
                <a:spcPct val="100000"/>
              </a:lnSpc>
              <a:defRPr sz="2000"/>
            </a:lvl3pPr>
            <a:lvl4pPr>
              <a:lnSpc>
                <a:spcPct val="100000"/>
              </a:lnSpc>
              <a:defRPr sz="2000">
                <a:latin typeface="+mn-lt"/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2000"/>
            </a:lvl5pPr>
          </a:lstStyle>
          <a:p>
            <a:pPr lvl="0"/>
            <a:r>
              <a:rPr lang="sv-SE" dirty="0"/>
              <a:t>Evenemangsrubrik</a:t>
            </a:r>
          </a:p>
          <a:p>
            <a:pPr lvl="1"/>
            <a:r>
              <a:rPr lang="sv-SE" dirty="0"/>
              <a:t>Plats, rum, våning</a:t>
            </a:r>
          </a:p>
          <a:p>
            <a:pPr lvl="1"/>
            <a:r>
              <a:rPr lang="sv-SE" dirty="0"/>
              <a:t>Kl. 14.00</a:t>
            </a:r>
          </a:p>
        </p:txBody>
      </p:sp>
      <p:sp>
        <p:nvSpPr>
          <p:cNvPr id="18" name="Platshållare för text 10">
            <a:extLst>
              <a:ext uri="{FF2B5EF4-FFF2-40B4-BE49-F238E27FC236}">
                <a16:creationId xmlns:a16="http://schemas.microsoft.com/office/drawing/2014/main" id="{EA89854C-90FB-5E9B-53CE-90B3817ABE67}"/>
              </a:ext>
            </a:extLst>
          </p:cNvPr>
          <p:cNvSpPr>
            <a:spLocks noGrp="1"/>
          </p:cNvSpPr>
          <p:nvPr>
            <p:ph type="body" sz="quarter" idx="44" hasCustomPrompt="1"/>
          </p:nvPr>
        </p:nvSpPr>
        <p:spPr>
          <a:xfrm>
            <a:off x="1148842" y="8890229"/>
            <a:ext cx="1953133" cy="1446212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38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00.00</a:t>
            </a:r>
          </a:p>
        </p:txBody>
      </p:sp>
      <p:sp>
        <p:nvSpPr>
          <p:cNvPr id="19" name="Platshållare för text 20">
            <a:extLst>
              <a:ext uri="{FF2B5EF4-FFF2-40B4-BE49-F238E27FC236}">
                <a16:creationId xmlns:a16="http://schemas.microsoft.com/office/drawing/2014/main" id="{90F97D79-C0D5-0146-759C-D0172056D227}"/>
              </a:ext>
            </a:extLst>
          </p:cNvPr>
          <p:cNvSpPr>
            <a:spLocks noGrp="1"/>
          </p:cNvSpPr>
          <p:nvPr>
            <p:ph type="body" sz="quarter" idx="45" hasCustomPrompt="1"/>
          </p:nvPr>
        </p:nvSpPr>
        <p:spPr>
          <a:xfrm>
            <a:off x="3406949" y="8890229"/>
            <a:ext cx="6010100" cy="1446212"/>
          </a:xfrm>
        </p:spPr>
        <p:txBody>
          <a:bodyPr>
            <a:normAutofit/>
          </a:bodyPr>
          <a:lstStyle>
            <a:lvl1pPr>
              <a:spcBef>
                <a:spcPts val="600"/>
              </a:spcBef>
              <a:spcAft>
                <a:spcPts val="200"/>
              </a:spcAft>
              <a:defRPr sz="2900" b="1">
                <a:latin typeface="+mj-lt"/>
              </a:defRPr>
            </a:lvl1pPr>
            <a:lvl2pPr>
              <a:lnSpc>
                <a:spcPct val="100000"/>
              </a:lnSpc>
              <a:spcBef>
                <a:spcPts val="100"/>
              </a:spcBef>
              <a:defRPr sz="2900">
                <a:latin typeface="+mn-lt"/>
              </a:defRPr>
            </a:lvl2pPr>
            <a:lvl3pPr>
              <a:lnSpc>
                <a:spcPct val="100000"/>
              </a:lnSpc>
              <a:defRPr sz="2000"/>
            </a:lvl3pPr>
            <a:lvl4pPr>
              <a:lnSpc>
                <a:spcPct val="100000"/>
              </a:lnSpc>
              <a:defRPr sz="2000">
                <a:latin typeface="+mn-lt"/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2000"/>
            </a:lvl5pPr>
          </a:lstStyle>
          <a:p>
            <a:pPr lvl="0"/>
            <a:r>
              <a:rPr lang="sv-SE" dirty="0"/>
              <a:t>Evenemangsrubrik</a:t>
            </a:r>
          </a:p>
          <a:p>
            <a:pPr lvl="1"/>
            <a:r>
              <a:rPr lang="sv-SE" dirty="0"/>
              <a:t>Plats, rum, våning</a:t>
            </a:r>
          </a:p>
          <a:p>
            <a:pPr lvl="1"/>
            <a:r>
              <a:rPr lang="sv-SE" dirty="0"/>
              <a:t>Kl. 14.00</a:t>
            </a:r>
          </a:p>
        </p:txBody>
      </p:sp>
      <p:sp>
        <p:nvSpPr>
          <p:cNvPr id="20" name="Platshållare för text 10">
            <a:extLst>
              <a:ext uri="{FF2B5EF4-FFF2-40B4-BE49-F238E27FC236}">
                <a16:creationId xmlns:a16="http://schemas.microsoft.com/office/drawing/2014/main" id="{D921A685-6A6C-A357-71D9-F97BCC76FA01}"/>
              </a:ext>
            </a:extLst>
          </p:cNvPr>
          <p:cNvSpPr>
            <a:spLocks noGrp="1"/>
          </p:cNvSpPr>
          <p:nvPr>
            <p:ph type="body" sz="quarter" idx="46" hasCustomPrompt="1"/>
          </p:nvPr>
        </p:nvSpPr>
        <p:spPr>
          <a:xfrm>
            <a:off x="1148842" y="10648163"/>
            <a:ext cx="1953133" cy="1446212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38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00.00</a:t>
            </a:r>
          </a:p>
        </p:txBody>
      </p:sp>
      <p:sp>
        <p:nvSpPr>
          <p:cNvPr id="22" name="Platshållare för text 20">
            <a:extLst>
              <a:ext uri="{FF2B5EF4-FFF2-40B4-BE49-F238E27FC236}">
                <a16:creationId xmlns:a16="http://schemas.microsoft.com/office/drawing/2014/main" id="{D266D2D6-D69D-9EC6-98F5-C1BE5FD7E9D8}"/>
              </a:ext>
            </a:extLst>
          </p:cNvPr>
          <p:cNvSpPr>
            <a:spLocks noGrp="1"/>
          </p:cNvSpPr>
          <p:nvPr>
            <p:ph type="body" sz="quarter" idx="47" hasCustomPrompt="1"/>
          </p:nvPr>
        </p:nvSpPr>
        <p:spPr>
          <a:xfrm>
            <a:off x="3406949" y="10648163"/>
            <a:ext cx="6010100" cy="1446212"/>
          </a:xfrm>
        </p:spPr>
        <p:txBody>
          <a:bodyPr>
            <a:normAutofit/>
          </a:bodyPr>
          <a:lstStyle>
            <a:lvl1pPr>
              <a:spcBef>
                <a:spcPts val="600"/>
              </a:spcBef>
              <a:spcAft>
                <a:spcPts val="200"/>
              </a:spcAft>
              <a:defRPr sz="2900" b="1">
                <a:latin typeface="+mj-lt"/>
              </a:defRPr>
            </a:lvl1pPr>
            <a:lvl2pPr>
              <a:lnSpc>
                <a:spcPct val="100000"/>
              </a:lnSpc>
              <a:spcBef>
                <a:spcPts val="100"/>
              </a:spcBef>
              <a:defRPr sz="2900">
                <a:latin typeface="+mn-lt"/>
              </a:defRPr>
            </a:lvl2pPr>
            <a:lvl3pPr>
              <a:lnSpc>
                <a:spcPct val="100000"/>
              </a:lnSpc>
              <a:defRPr sz="2000"/>
            </a:lvl3pPr>
            <a:lvl4pPr>
              <a:lnSpc>
                <a:spcPct val="100000"/>
              </a:lnSpc>
              <a:defRPr sz="2000">
                <a:latin typeface="+mn-lt"/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2000"/>
            </a:lvl5pPr>
          </a:lstStyle>
          <a:p>
            <a:pPr lvl="0"/>
            <a:r>
              <a:rPr lang="sv-SE" dirty="0"/>
              <a:t>Evenemangsrubrik</a:t>
            </a:r>
          </a:p>
          <a:p>
            <a:pPr lvl="1"/>
            <a:r>
              <a:rPr lang="sv-SE" dirty="0"/>
              <a:t>Plats, rum, våning</a:t>
            </a:r>
          </a:p>
          <a:p>
            <a:pPr lvl="1"/>
            <a:r>
              <a:rPr lang="sv-SE" dirty="0"/>
              <a:t>Kl. 14.00</a:t>
            </a:r>
          </a:p>
        </p:txBody>
      </p:sp>
      <p:sp>
        <p:nvSpPr>
          <p:cNvPr id="23" name="Platshållare för text 10">
            <a:extLst>
              <a:ext uri="{FF2B5EF4-FFF2-40B4-BE49-F238E27FC236}">
                <a16:creationId xmlns:a16="http://schemas.microsoft.com/office/drawing/2014/main" id="{FEB13692-DDC1-9342-F1B0-7E61ECFD3F2A}"/>
              </a:ext>
            </a:extLst>
          </p:cNvPr>
          <p:cNvSpPr>
            <a:spLocks noGrp="1"/>
          </p:cNvSpPr>
          <p:nvPr>
            <p:ph type="body" sz="quarter" idx="48" hasCustomPrompt="1"/>
          </p:nvPr>
        </p:nvSpPr>
        <p:spPr>
          <a:xfrm>
            <a:off x="1148842" y="12406097"/>
            <a:ext cx="1953133" cy="1446212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38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00.00</a:t>
            </a:r>
          </a:p>
        </p:txBody>
      </p:sp>
      <p:sp>
        <p:nvSpPr>
          <p:cNvPr id="24" name="Platshållare för text 20">
            <a:extLst>
              <a:ext uri="{FF2B5EF4-FFF2-40B4-BE49-F238E27FC236}">
                <a16:creationId xmlns:a16="http://schemas.microsoft.com/office/drawing/2014/main" id="{AD61D9BB-F7F0-7CD7-1E92-9C736292EB4C}"/>
              </a:ext>
            </a:extLst>
          </p:cNvPr>
          <p:cNvSpPr>
            <a:spLocks noGrp="1"/>
          </p:cNvSpPr>
          <p:nvPr>
            <p:ph type="body" sz="quarter" idx="49" hasCustomPrompt="1"/>
          </p:nvPr>
        </p:nvSpPr>
        <p:spPr>
          <a:xfrm>
            <a:off x="3406949" y="12406097"/>
            <a:ext cx="6010100" cy="1446212"/>
          </a:xfrm>
        </p:spPr>
        <p:txBody>
          <a:bodyPr>
            <a:normAutofit/>
          </a:bodyPr>
          <a:lstStyle>
            <a:lvl1pPr>
              <a:spcBef>
                <a:spcPts val="600"/>
              </a:spcBef>
              <a:spcAft>
                <a:spcPts val="200"/>
              </a:spcAft>
              <a:defRPr sz="2900" b="1">
                <a:latin typeface="+mj-lt"/>
              </a:defRPr>
            </a:lvl1pPr>
            <a:lvl2pPr>
              <a:lnSpc>
                <a:spcPct val="100000"/>
              </a:lnSpc>
              <a:spcBef>
                <a:spcPts val="100"/>
              </a:spcBef>
              <a:defRPr sz="2900">
                <a:latin typeface="+mn-lt"/>
              </a:defRPr>
            </a:lvl2pPr>
            <a:lvl3pPr>
              <a:lnSpc>
                <a:spcPct val="100000"/>
              </a:lnSpc>
              <a:defRPr sz="2000"/>
            </a:lvl3pPr>
            <a:lvl4pPr>
              <a:lnSpc>
                <a:spcPct val="100000"/>
              </a:lnSpc>
              <a:defRPr sz="2000">
                <a:latin typeface="+mn-lt"/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2000"/>
            </a:lvl5pPr>
          </a:lstStyle>
          <a:p>
            <a:pPr lvl="0"/>
            <a:r>
              <a:rPr lang="sv-SE" dirty="0"/>
              <a:t>Evenemangsrubrik</a:t>
            </a:r>
          </a:p>
          <a:p>
            <a:pPr lvl="1"/>
            <a:r>
              <a:rPr lang="sv-SE" dirty="0"/>
              <a:t>Plats, rum, våning</a:t>
            </a:r>
          </a:p>
          <a:p>
            <a:pPr lvl="1"/>
            <a:r>
              <a:rPr lang="sv-SE" dirty="0"/>
              <a:t>Kl. 14.00</a:t>
            </a:r>
          </a:p>
        </p:txBody>
      </p:sp>
      <p:sp>
        <p:nvSpPr>
          <p:cNvPr id="25" name="Platshållare för text 10">
            <a:extLst>
              <a:ext uri="{FF2B5EF4-FFF2-40B4-BE49-F238E27FC236}">
                <a16:creationId xmlns:a16="http://schemas.microsoft.com/office/drawing/2014/main" id="{39156941-D993-F2C5-F858-57321B421753}"/>
              </a:ext>
            </a:extLst>
          </p:cNvPr>
          <p:cNvSpPr>
            <a:spLocks noGrp="1"/>
          </p:cNvSpPr>
          <p:nvPr>
            <p:ph type="body" sz="quarter" idx="50" hasCustomPrompt="1"/>
          </p:nvPr>
        </p:nvSpPr>
        <p:spPr>
          <a:xfrm>
            <a:off x="1148842" y="14164031"/>
            <a:ext cx="1953133" cy="1446212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38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00.00</a:t>
            </a:r>
          </a:p>
        </p:txBody>
      </p:sp>
      <p:sp>
        <p:nvSpPr>
          <p:cNvPr id="26" name="Platshållare för text 20">
            <a:extLst>
              <a:ext uri="{FF2B5EF4-FFF2-40B4-BE49-F238E27FC236}">
                <a16:creationId xmlns:a16="http://schemas.microsoft.com/office/drawing/2014/main" id="{4E48246E-193E-7925-E7A1-64E33FB80E88}"/>
              </a:ext>
            </a:extLst>
          </p:cNvPr>
          <p:cNvSpPr>
            <a:spLocks noGrp="1"/>
          </p:cNvSpPr>
          <p:nvPr>
            <p:ph type="body" sz="quarter" idx="51" hasCustomPrompt="1"/>
          </p:nvPr>
        </p:nvSpPr>
        <p:spPr>
          <a:xfrm>
            <a:off x="3406949" y="14164031"/>
            <a:ext cx="6010100" cy="1446212"/>
          </a:xfrm>
        </p:spPr>
        <p:txBody>
          <a:bodyPr>
            <a:normAutofit/>
          </a:bodyPr>
          <a:lstStyle>
            <a:lvl1pPr>
              <a:spcBef>
                <a:spcPts val="600"/>
              </a:spcBef>
              <a:spcAft>
                <a:spcPts val="200"/>
              </a:spcAft>
              <a:defRPr sz="2900" b="1">
                <a:latin typeface="+mj-lt"/>
              </a:defRPr>
            </a:lvl1pPr>
            <a:lvl2pPr>
              <a:lnSpc>
                <a:spcPct val="100000"/>
              </a:lnSpc>
              <a:spcBef>
                <a:spcPts val="100"/>
              </a:spcBef>
              <a:defRPr sz="2900">
                <a:latin typeface="+mn-lt"/>
              </a:defRPr>
            </a:lvl2pPr>
            <a:lvl3pPr>
              <a:lnSpc>
                <a:spcPct val="100000"/>
              </a:lnSpc>
              <a:defRPr sz="2000"/>
            </a:lvl3pPr>
            <a:lvl4pPr>
              <a:lnSpc>
                <a:spcPct val="100000"/>
              </a:lnSpc>
              <a:defRPr sz="2000">
                <a:latin typeface="+mn-lt"/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2000"/>
            </a:lvl5pPr>
          </a:lstStyle>
          <a:p>
            <a:pPr lvl="0"/>
            <a:r>
              <a:rPr lang="sv-SE" dirty="0"/>
              <a:t>Evenemangsrubrik</a:t>
            </a:r>
          </a:p>
          <a:p>
            <a:pPr lvl="1"/>
            <a:r>
              <a:rPr lang="sv-SE" dirty="0"/>
              <a:t>Plats, rum, våning</a:t>
            </a:r>
          </a:p>
          <a:p>
            <a:pPr lvl="1"/>
            <a:r>
              <a:rPr lang="sv-SE" dirty="0"/>
              <a:t>Kl. 14.00</a:t>
            </a:r>
          </a:p>
        </p:txBody>
      </p:sp>
    </p:spTree>
    <p:extLst>
      <p:ext uri="{BB962C8B-B14F-4D97-AF65-F5344CB8AC3E}">
        <p14:creationId xmlns:p14="http://schemas.microsoft.com/office/powerpoint/2010/main" val="719647206"/>
      </p:ext>
    </p:extLst>
  </p:cSld>
  <p:clrMapOvr>
    <a:masterClrMapping/>
  </p:clrMapOvr>
</p:sldLayout>
</file>

<file path=ppt/slideLayouts/slideLayout92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Bakgrundsbild helsi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tshållare för bild 6">
            <a:extLst>
              <a:ext uri="{FF2B5EF4-FFF2-40B4-BE49-F238E27FC236}">
                <a16:creationId xmlns:a16="http://schemas.microsoft.com/office/drawing/2014/main" id="{528B667F-30A4-43F8-85EC-BE1722A31B4D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5"/>
            <a:ext cx="10287000" cy="16848133"/>
          </a:xfrm>
          <a:solidFill>
            <a:schemeClr val="bg1">
              <a:lumMod val="85000"/>
            </a:schemeClr>
          </a:solidFill>
        </p:spPr>
        <p:txBody>
          <a:bodyPr tIns="1800000">
            <a:normAutofit/>
          </a:bodyPr>
          <a:lstStyle>
            <a:lvl1pPr algn="ctr">
              <a:defRPr sz="5400"/>
            </a:lvl1pPr>
          </a:lstStyle>
          <a:p>
            <a:r>
              <a:rPr lang="sv-SE" dirty="0"/>
              <a:t>Infoga bild här genom att klicka på ikonen i mitten.</a:t>
            </a:r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5872DF7A-B513-4875-B8E2-85F76DD916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919679033"/>
      </p:ext>
    </p:extLst>
  </p:cSld>
  <p:clrMapOvr>
    <a:masterClrMapping/>
  </p:clrMapOvr>
</p:sldLayout>
</file>

<file path=ppt/slideLayouts/slideLayout93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4DC5406C-FC8F-4EF0-8BB7-0A2C45A46FD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450131433"/>
      </p:ext>
    </p:extLst>
  </p:cSld>
  <p:clrMapOvr>
    <a:masterClrMapping/>
  </p:clrMapOvr>
</p:sldLayout>
</file>

<file path=ppt/slideLayouts/slideLayout94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63D85C5-BD3F-4F54-B177-894B8B6BA1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8571" y="3448615"/>
            <a:ext cx="3471862" cy="4267200"/>
          </a:xfrm>
        </p:spPr>
        <p:txBody>
          <a:bodyPr lIns="0" tIns="0" rIns="0" bIns="0" anchor="b">
            <a:noAutofit/>
          </a:bodyPr>
          <a:lstStyle>
            <a:lvl1pPr>
              <a:defRPr sz="3938"/>
            </a:lvl1pPr>
          </a:lstStyle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8D86039D-5DF3-4D3D-ABBC-29AE51F9356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08571" y="8636000"/>
            <a:ext cx="3471862" cy="5480615"/>
          </a:xfrm>
        </p:spPr>
        <p:txBody>
          <a:bodyPr>
            <a:normAutofit/>
          </a:bodyPr>
          <a:lstStyle>
            <a:lvl1pPr marL="0" indent="0">
              <a:buNone/>
              <a:defRPr sz="2025"/>
            </a:lvl1pPr>
            <a:lvl2pPr marL="385772" indent="0">
              <a:buNone/>
              <a:defRPr sz="1181"/>
            </a:lvl2pPr>
            <a:lvl3pPr marL="771544" indent="0">
              <a:buNone/>
              <a:defRPr sz="1013"/>
            </a:lvl3pPr>
            <a:lvl4pPr marL="1157317" indent="0">
              <a:buNone/>
              <a:defRPr sz="844"/>
            </a:lvl4pPr>
            <a:lvl5pPr marL="1543088" indent="0">
              <a:buNone/>
              <a:defRPr sz="844"/>
            </a:lvl5pPr>
            <a:lvl6pPr marL="1928861" indent="0">
              <a:buNone/>
              <a:defRPr sz="844"/>
            </a:lvl6pPr>
            <a:lvl7pPr marL="2314632" indent="0">
              <a:buNone/>
              <a:defRPr sz="844"/>
            </a:lvl7pPr>
            <a:lvl8pPr marL="2700406" indent="0">
              <a:buNone/>
              <a:defRPr sz="844"/>
            </a:lvl8pPr>
            <a:lvl9pPr marL="3086178" indent="0">
              <a:buNone/>
              <a:defRPr sz="844"/>
            </a:lvl9pPr>
          </a:lstStyle>
          <a:p>
            <a:pPr lvl="0"/>
            <a:r>
              <a:rPr lang="sv-SE" dirty="0"/>
              <a:t>Redigera format för bakgrundstext</a:t>
            </a:r>
          </a:p>
        </p:txBody>
      </p:sp>
      <p:sp>
        <p:nvSpPr>
          <p:cNvPr id="9" name="Platshållare för bild 8">
            <a:extLst>
              <a:ext uri="{FF2B5EF4-FFF2-40B4-BE49-F238E27FC236}">
                <a16:creationId xmlns:a16="http://schemas.microsoft.com/office/drawing/2014/main" id="{36478D41-85B2-4C52-AAD9-FBB6478B2BE9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4918475" y="3065077"/>
            <a:ext cx="4267497" cy="10890670"/>
          </a:xfrm>
        </p:spPr>
        <p:txBody>
          <a:bodyPr/>
          <a:lstStyle>
            <a:lvl1pPr>
              <a:defRPr/>
            </a:lvl1pPr>
          </a:lstStyle>
          <a:p>
            <a:r>
              <a:rPr lang="sv-SE" dirty="0"/>
              <a:t>Plats för illustration</a:t>
            </a:r>
          </a:p>
        </p:txBody>
      </p:sp>
      <p:sp>
        <p:nvSpPr>
          <p:cNvPr id="10" name="Platshållare för sidfot 9">
            <a:extLst>
              <a:ext uri="{FF2B5EF4-FFF2-40B4-BE49-F238E27FC236}">
                <a16:creationId xmlns:a16="http://schemas.microsoft.com/office/drawing/2014/main" id="{7A774E3A-F099-4D1C-9E8F-4C7DEA2EB1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944920136"/>
      </p:ext>
    </p:extLst>
  </p:cSld>
  <p:clrMapOvr>
    <a:masterClrMapping/>
  </p:clrMapOvr>
</p:sldLayout>
</file>

<file path=ppt/slideLayouts/slideLayout95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Evenemang me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A4A4EAE-A29C-4F2B-A68F-93CCDA6AD7C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90880" y="12496800"/>
            <a:ext cx="2905760" cy="3799840"/>
          </a:xfrm>
        </p:spPr>
        <p:txBody>
          <a:bodyPr lIns="0" tIns="0" rIns="0" bIns="0" anchor="t" anchorCtr="0">
            <a:noAutofit/>
          </a:bodyPr>
          <a:lstStyle>
            <a:lvl1pPr>
              <a:defRPr sz="6000"/>
            </a:lvl1pPr>
          </a:lstStyle>
          <a:p>
            <a:r>
              <a:rPr lang="sv-SE" dirty="0"/>
              <a:t>XX/XX</a:t>
            </a:r>
            <a:br>
              <a:rPr lang="sv-SE" dirty="0"/>
            </a:br>
            <a:r>
              <a:rPr lang="sv-SE" dirty="0" err="1"/>
              <a:t>kl</a:t>
            </a:r>
            <a:r>
              <a:rPr lang="sv-SE" dirty="0"/>
              <a:t> 00–00</a:t>
            </a:r>
            <a:br>
              <a:rPr lang="sv-SE" dirty="0"/>
            </a:br>
            <a:r>
              <a:rPr lang="sv-SE" dirty="0"/>
              <a:t>Fri entré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EC0E43EC-A8AD-487C-AAA6-6BB181A503D5}"/>
              </a:ext>
            </a:extLst>
          </p:cNvPr>
          <p:cNvSpPr>
            <a:spLocks noGrp="1"/>
          </p:cNvSpPr>
          <p:nvPr>
            <p:ph type="pic" idx="1" hasCustomPrompt="1"/>
          </p:nvPr>
        </p:nvSpPr>
        <p:spPr>
          <a:xfrm>
            <a:off x="1" y="3"/>
            <a:ext cx="10287002" cy="11763585"/>
          </a:xfrm>
          <a:solidFill>
            <a:schemeClr val="bg1">
              <a:lumMod val="85000"/>
            </a:schemeClr>
          </a:solidFill>
        </p:spPr>
        <p:txBody>
          <a:bodyPr tIns="1620000">
            <a:normAutofit/>
          </a:bodyPr>
          <a:lstStyle>
            <a:lvl1pPr marL="0" indent="0" algn="ctr">
              <a:buNone/>
              <a:defRPr sz="5400"/>
            </a:lvl1pPr>
            <a:lvl2pPr marL="385772" indent="0">
              <a:buNone/>
              <a:defRPr sz="2363"/>
            </a:lvl2pPr>
            <a:lvl3pPr marL="771544" indent="0">
              <a:buNone/>
              <a:defRPr sz="2025"/>
            </a:lvl3pPr>
            <a:lvl4pPr marL="1157317" indent="0">
              <a:buNone/>
              <a:defRPr sz="1688"/>
            </a:lvl4pPr>
            <a:lvl5pPr marL="1543088" indent="0">
              <a:buNone/>
              <a:defRPr sz="1688"/>
            </a:lvl5pPr>
            <a:lvl6pPr marL="1928861" indent="0">
              <a:buNone/>
              <a:defRPr sz="1688"/>
            </a:lvl6pPr>
            <a:lvl7pPr marL="2314632" indent="0">
              <a:buNone/>
              <a:defRPr sz="1688"/>
            </a:lvl7pPr>
            <a:lvl8pPr marL="2700406" indent="0">
              <a:buNone/>
              <a:defRPr sz="1688"/>
            </a:lvl8pPr>
            <a:lvl9pPr marL="3086178" indent="0">
              <a:buNone/>
              <a:defRPr sz="1688"/>
            </a:lvl9pPr>
          </a:lstStyle>
          <a:p>
            <a:r>
              <a:rPr lang="sv-SE" dirty="0"/>
              <a:t>Infoga bild här genom att klicka på ikonen i mitten.</a:t>
            </a:r>
          </a:p>
        </p:txBody>
      </p:sp>
      <p:sp>
        <p:nvSpPr>
          <p:cNvPr id="10" name="Platshållare för sidfot 9">
            <a:extLst>
              <a:ext uri="{FF2B5EF4-FFF2-40B4-BE49-F238E27FC236}">
                <a16:creationId xmlns:a16="http://schemas.microsoft.com/office/drawing/2014/main" id="{54796DD9-BBC4-41B7-BF8D-6169ED8C06AB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12" name="Platshållare för text 11">
            <a:extLst>
              <a:ext uri="{FF2B5EF4-FFF2-40B4-BE49-F238E27FC236}">
                <a16:creationId xmlns:a16="http://schemas.microsoft.com/office/drawing/2014/main" id="{03A570B2-EC8E-4A87-8419-E25EA5304A54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3830341" y="12781280"/>
            <a:ext cx="6066133" cy="3515360"/>
          </a:xfrm>
        </p:spPr>
        <p:txBody>
          <a:bodyPr/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</p:spTree>
    <p:extLst>
      <p:ext uri="{BB962C8B-B14F-4D97-AF65-F5344CB8AC3E}">
        <p14:creationId xmlns:p14="http://schemas.microsoft.com/office/powerpoint/2010/main" val="3559078092"/>
      </p:ext>
    </p:extLst>
  </p:cSld>
  <p:clrMapOvr>
    <a:masterClrMapping/>
  </p:clrMapOvr>
</p:sldLayout>
</file>

<file path=ppt/slideLayouts/slideLayout96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Sto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3EEC8E2-EFE4-4B10-97E0-C229E91AB44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>
            <a:normAutofit/>
          </a:bodyPr>
          <a:lstStyle>
            <a:lvl1pPr>
              <a:defRPr sz="9600"/>
            </a:lvl1pPr>
          </a:lstStyle>
          <a:p>
            <a:r>
              <a:rPr lang="sv-SE" dirty="0"/>
              <a:t>Stor titel</a:t>
            </a:r>
          </a:p>
        </p:txBody>
      </p:sp>
    </p:spTree>
    <p:extLst>
      <p:ext uri="{BB962C8B-B14F-4D97-AF65-F5344CB8AC3E}">
        <p14:creationId xmlns:p14="http://schemas.microsoft.com/office/powerpoint/2010/main" val="3436912079"/>
      </p:ext>
    </p:extLst>
  </p:cSld>
  <p:clrMapOvr>
    <a:masterClrMapping/>
  </p:clrMapOvr>
</p:sldLayout>
</file>

<file path=ppt/slideLayouts/slideLayout97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Bild m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63D85C5-BD3F-4F54-B177-894B8B6BA1C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5900" y="10420913"/>
            <a:ext cx="7315200" cy="1100879"/>
          </a:xfrm>
        </p:spPr>
        <p:txBody>
          <a:bodyPr lIns="0" tIns="0" rIns="0" bIns="0" anchor="t" anchorCtr="0">
            <a:noAutofit/>
          </a:bodyPr>
          <a:lstStyle>
            <a:lvl1pPr>
              <a:defRPr sz="8000"/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8D86039D-5DF3-4D3D-ABBC-29AE51F93569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1485900" y="11916198"/>
            <a:ext cx="7315200" cy="4017222"/>
          </a:xfrm>
        </p:spPr>
        <p:txBody>
          <a:bodyPr>
            <a:noAutofit/>
          </a:bodyPr>
          <a:lstStyle>
            <a:lvl1pPr marL="0" indent="0">
              <a:buNone/>
              <a:defRPr sz="3600"/>
            </a:lvl1pPr>
            <a:lvl2pPr marL="385772" indent="0">
              <a:buNone/>
              <a:defRPr sz="1181"/>
            </a:lvl2pPr>
            <a:lvl3pPr marL="771544" indent="0">
              <a:buNone/>
              <a:defRPr sz="1013"/>
            </a:lvl3pPr>
            <a:lvl4pPr marL="1157317" indent="0">
              <a:buNone/>
              <a:defRPr sz="844"/>
            </a:lvl4pPr>
            <a:lvl5pPr marL="1543088" indent="0">
              <a:buNone/>
              <a:defRPr sz="844"/>
            </a:lvl5pPr>
            <a:lvl6pPr marL="1928861" indent="0">
              <a:buNone/>
              <a:defRPr sz="844"/>
            </a:lvl6pPr>
            <a:lvl7pPr marL="2314632" indent="0">
              <a:buNone/>
              <a:defRPr sz="844"/>
            </a:lvl7pPr>
            <a:lvl8pPr marL="2700406" indent="0">
              <a:buNone/>
              <a:defRPr sz="844"/>
            </a:lvl8pPr>
            <a:lvl9pPr marL="3086178" indent="0">
              <a:buNone/>
              <a:defRPr sz="844"/>
            </a:lvl9pPr>
          </a:lstStyle>
          <a:p>
            <a:pPr lvl="0"/>
            <a:r>
              <a:rPr lang="sv-SE" dirty="0"/>
              <a:t>Skriv text här</a:t>
            </a:r>
          </a:p>
        </p:txBody>
      </p:sp>
      <p:sp>
        <p:nvSpPr>
          <p:cNvPr id="9" name="Platshållare för bild 8">
            <a:extLst>
              <a:ext uri="{FF2B5EF4-FFF2-40B4-BE49-F238E27FC236}">
                <a16:creationId xmlns:a16="http://schemas.microsoft.com/office/drawing/2014/main" id="{36478D41-85B2-4C52-AAD9-FBB6478B2BE9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-1"/>
            <a:ext cx="10287000" cy="9720000"/>
          </a:xfrm>
          <a:solidFill>
            <a:schemeClr val="bg1">
              <a:lumMod val="85000"/>
            </a:schemeClr>
          </a:solidFill>
        </p:spPr>
        <p:txBody>
          <a:bodyPr/>
          <a:lstStyle>
            <a:lvl1pPr>
              <a:defRPr/>
            </a:lvl1pPr>
          </a:lstStyle>
          <a:p>
            <a:r>
              <a:rPr lang="sv-SE" dirty="0"/>
              <a:t>Plats för illustration</a:t>
            </a:r>
          </a:p>
        </p:txBody>
      </p:sp>
      <p:sp>
        <p:nvSpPr>
          <p:cNvPr id="10" name="Platshållare för sidfot 9">
            <a:extLst>
              <a:ext uri="{FF2B5EF4-FFF2-40B4-BE49-F238E27FC236}">
                <a16:creationId xmlns:a16="http://schemas.microsoft.com/office/drawing/2014/main" id="{7A774E3A-F099-4D1C-9E8F-4C7DEA2EB1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674635481"/>
      </p:ext>
    </p:extLst>
  </p:cSld>
  <p:clrMapOvr>
    <a:masterClrMapping/>
  </p:clrMapOvr>
</p:sldLayout>
</file>

<file path=ppt/slideLayouts/slideLayout98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Text med bild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63D85C5-BD3F-4F54-B177-894B8B6BA1C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5900" y="1015558"/>
            <a:ext cx="7315200" cy="2528994"/>
          </a:xfrm>
        </p:spPr>
        <p:txBody>
          <a:bodyPr lIns="0" tIns="0" rIns="0" bIns="0" anchor="b" anchorCtr="0">
            <a:noAutofit/>
          </a:bodyPr>
          <a:lstStyle>
            <a:lvl1pPr>
              <a:defRPr sz="8000"/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8D86039D-5DF3-4D3D-ABBC-29AE51F93569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1485900" y="3716637"/>
            <a:ext cx="7315200" cy="2811428"/>
          </a:xfrm>
        </p:spPr>
        <p:txBody>
          <a:bodyPr>
            <a:noAutofit/>
          </a:bodyPr>
          <a:lstStyle>
            <a:lvl1pPr marL="0" indent="0">
              <a:buNone/>
              <a:defRPr sz="3600"/>
            </a:lvl1pPr>
            <a:lvl2pPr marL="385772" indent="0">
              <a:buNone/>
              <a:defRPr sz="1181"/>
            </a:lvl2pPr>
            <a:lvl3pPr marL="771544" indent="0">
              <a:buNone/>
              <a:defRPr sz="1013"/>
            </a:lvl3pPr>
            <a:lvl4pPr marL="1157317" indent="0">
              <a:buNone/>
              <a:defRPr sz="844"/>
            </a:lvl4pPr>
            <a:lvl5pPr marL="1543088" indent="0">
              <a:buNone/>
              <a:defRPr sz="844"/>
            </a:lvl5pPr>
            <a:lvl6pPr marL="1928861" indent="0">
              <a:buNone/>
              <a:defRPr sz="844"/>
            </a:lvl6pPr>
            <a:lvl7pPr marL="2314632" indent="0">
              <a:buNone/>
              <a:defRPr sz="844"/>
            </a:lvl7pPr>
            <a:lvl8pPr marL="2700406" indent="0">
              <a:buNone/>
              <a:defRPr sz="844"/>
            </a:lvl8pPr>
            <a:lvl9pPr marL="3086178" indent="0">
              <a:buNone/>
              <a:defRPr sz="844"/>
            </a:lvl9pPr>
          </a:lstStyle>
          <a:p>
            <a:pPr lvl="0"/>
            <a:r>
              <a:rPr lang="sv-SE" dirty="0"/>
              <a:t>Skriv text här</a:t>
            </a:r>
          </a:p>
        </p:txBody>
      </p:sp>
      <p:sp>
        <p:nvSpPr>
          <p:cNvPr id="9" name="Platshållare för bild 8">
            <a:extLst>
              <a:ext uri="{FF2B5EF4-FFF2-40B4-BE49-F238E27FC236}">
                <a16:creationId xmlns:a16="http://schemas.microsoft.com/office/drawing/2014/main" id="{36478D41-85B2-4C52-AAD9-FBB6478B2BE9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7086017"/>
            <a:ext cx="10287000" cy="9720000"/>
          </a:xfrm>
          <a:solidFill>
            <a:schemeClr val="bg1">
              <a:lumMod val="85000"/>
            </a:schemeClr>
          </a:solidFill>
        </p:spPr>
        <p:txBody>
          <a:bodyPr/>
          <a:lstStyle>
            <a:lvl1pPr>
              <a:defRPr/>
            </a:lvl1pPr>
          </a:lstStyle>
          <a:p>
            <a:r>
              <a:rPr lang="sv-SE" dirty="0"/>
              <a:t>Plats för illustration</a:t>
            </a:r>
          </a:p>
        </p:txBody>
      </p:sp>
      <p:sp>
        <p:nvSpPr>
          <p:cNvPr id="10" name="Platshållare för sidfot 9">
            <a:extLst>
              <a:ext uri="{FF2B5EF4-FFF2-40B4-BE49-F238E27FC236}">
                <a16:creationId xmlns:a16="http://schemas.microsoft.com/office/drawing/2014/main" id="{7A774E3A-F099-4D1C-9E8F-4C7DEA2EB1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828501679"/>
      </p:ext>
    </p:extLst>
  </p:cSld>
  <p:clrMapOvr>
    <a:masterClrMapping/>
  </p:clrMapOvr>
</p:sldLayout>
</file>

<file path=ppt/slideLayouts/slideLayout99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Illustration m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63D85C5-BD3F-4F54-B177-894B8B6BA1C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5900" y="9392213"/>
            <a:ext cx="7315200" cy="1100879"/>
          </a:xfrm>
        </p:spPr>
        <p:txBody>
          <a:bodyPr lIns="0" tIns="0" rIns="0" bIns="0" anchor="t" anchorCtr="0">
            <a:noAutofit/>
          </a:bodyPr>
          <a:lstStyle>
            <a:lvl1pPr>
              <a:defRPr sz="8000"/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8D86039D-5DF3-4D3D-ABBC-29AE51F93569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1485900" y="10887498"/>
            <a:ext cx="7315200" cy="4017222"/>
          </a:xfrm>
        </p:spPr>
        <p:txBody>
          <a:bodyPr>
            <a:noAutofit/>
          </a:bodyPr>
          <a:lstStyle>
            <a:lvl1pPr marL="0" indent="0">
              <a:buNone/>
              <a:defRPr sz="3600"/>
            </a:lvl1pPr>
            <a:lvl2pPr marL="385772" indent="0">
              <a:buNone/>
              <a:defRPr sz="1181"/>
            </a:lvl2pPr>
            <a:lvl3pPr marL="771544" indent="0">
              <a:buNone/>
              <a:defRPr sz="1013"/>
            </a:lvl3pPr>
            <a:lvl4pPr marL="1157317" indent="0">
              <a:buNone/>
              <a:defRPr sz="844"/>
            </a:lvl4pPr>
            <a:lvl5pPr marL="1543088" indent="0">
              <a:buNone/>
              <a:defRPr sz="844"/>
            </a:lvl5pPr>
            <a:lvl6pPr marL="1928861" indent="0">
              <a:buNone/>
              <a:defRPr sz="844"/>
            </a:lvl6pPr>
            <a:lvl7pPr marL="2314632" indent="0">
              <a:buNone/>
              <a:defRPr sz="844"/>
            </a:lvl7pPr>
            <a:lvl8pPr marL="2700406" indent="0">
              <a:buNone/>
              <a:defRPr sz="844"/>
            </a:lvl8pPr>
            <a:lvl9pPr marL="3086178" indent="0">
              <a:buNone/>
              <a:defRPr sz="844"/>
            </a:lvl9pPr>
          </a:lstStyle>
          <a:p>
            <a:pPr lvl="0"/>
            <a:r>
              <a:rPr lang="sv-SE" dirty="0"/>
              <a:t>Skriv text här</a:t>
            </a:r>
          </a:p>
        </p:txBody>
      </p:sp>
      <p:sp>
        <p:nvSpPr>
          <p:cNvPr id="9" name="Platshållare för bild 8">
            <a:extLst>
              <a:ext uri="{FF2B5EF4-FFF2-40B4-BE49-F238E27FC236}">
                <a16:creationId xmlns:a16="http://schemas.microsoft.com/office/drawing/2014/main" id="{36478D41-85B2-4C52-AAD9-FBB6478B2BE9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1485900" y="1956014"/>
            <a:ext cx="7315200" cy="6526247"/>
          </a:xfrm>
        </p:spPr>
        <p:txBody>
          <a:bodyPr/>
          <a:lstStyle>
            <a:lvl1pPr>
              <a:defRPr/>
            </a:lvl1pPr>
          </a:lstStyle>
          <a:p>
            <a:r>
              <a:rPr lang="sv-SE" dirty="0"/>
              <a:t>Plats för illustration</a:t>
            </a:r>
          </a:p>
        </p:txBody>
      </p:sp>
      <p:sp>
        <p:nvSpPr>
          <p:cNvPr id="10" name="Platshållare för sidfot 9">
            <a:extLst>
              <a:ext uri="{FF2B5EF4-FFF2-40B4-BE49-F238E27FC236}">
                <a16:creationId xmlns:a16="http://schemas.microsoft.com/office/drawing/2014/main" id="{7A774E3A-F099-4D1C-9E8F-4C7DEA2EB1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9196683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10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61.xml"/><Relationship Id="rId13" Type="http://schemas.openxmlformats.org/officeDocument/2006/relationships/slideLayout" Target="../slideLayouts/slideLayout166.xml"/><Relationship Id="rId18" Type="http://schemas.openxmlformats.org/officeDocument/2006/relationships/theme" Target="../theme/theme10.xml"/><Relationship Id="rId3" Type="http://schemas.openxmlformats.org/officeDocument/2006/relationships/slideLayout" Target="../slideLayouts/slideLayout156.xml"/><Relationship Id="rId7" Type="http://schemas.openxmlformats.org/officeDocument/2006/relationships/slideLayout" Target="../slideLayouts/slideLayout160.xml"/><Relationship Id="rId12" Type="http://schemas.openxmlformats.org/officeDocument/2006/relationships/slideLayout" Target="../slideLayouts/slideLayout165.xml"/><Relationship Id="rId17" Type="http://schemas.openxmlformats.org/officeDocument/2006/relationships/slideLayout" Target="../slideLayouts/slideLayout170.xml"/><Relationship Id="rId2" Type="http://schemas.openxmlformats.org/officeDocument/2006/relationships/slideLayout" Target="../slideLayouts/slideLayout155.xml"/><Relationship Id="rId16" Type="http://schemas.openxmlformats.org/officeDocument/2006/relationships/slideLayout" Target="../slideLayouts/slideLayout169.xml"/><Relationship Id="rId1" Type="http://schemas.openxmlformats.org/officeDocument/2006/relationships/slideLayout" Target="../slideLayouts/slideLayout154.xml"/><Relationship Id="rId6" Type="http://schemas.openxmlformats.org/officeDocument/2006/relationships/slideLayout" Target="../slideLayouts/slideLayout159.xml"/><Relationship Id="rId11" Type="http://schemas.openxmlformats.org/officeDocument/2006/relationships/slideLayout" Target="../slideLayouts/slideLayout164.xml"/><Relationship Id="rId5" Type="http://schemas.openxmlformats.org/officeDocument/2006/relationships/slideLayout" Target="../slideLayouts/slideLayout158.xml"/><Relationship Id="rId15" Type="http://schemas.openxmlformats.org/officeDocument/2006/relationships/slideLayout" Target="../slideLayouts/slideLayout168.xml"/><Relationship Id="rId10" Type="http://schemas.openxmlformats.org/officeDocument/2006/relationships/slideLayout" Target="../slideLayouts/slideLayout163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157.xml"/><Relationship Id="rId9" Type="http://schemas.openxmlformats.org/officeDocument/2006/relationships/slideLayout" Target="../slideLayouts/slideLayout162.xml"/><Relationship Id="rId14" Type="http://schemas.openxmlformats.org/officeDocument/2006/relationships/slideLayout" Target="../slideLayouts/slideLayout167.xml"/></Relationships>
</file>

<file path=ppt/slideMasters/_rels/slideMaster1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78.xml"/><Relationship Id="rId13" Type="http://schemas.openxmlformats.org/officeDocument/2006/relationships/slideLayout" Target="../slideLayouts/slideLayout183.xml"/><Relationship Id="rId18" Type="http://schemas.openxmlformats.org/officeDocument/2006/relationships/theme" Target="../theme/theme11.xml"/><Relationship Id="rId3" Type="http://schemas.openxmlformats.org/officeDocument/2006/relationships/slideLayout" Target="../slideLayouts/slideLayout173.xml"/><Relationship Id="rId7" Type="http://schemas.openxmlformats.org/officeDocument/2006/relationships/slideLayout" Target="../slideLayouts/slideLayout177.xml"/><Relationship Id="rId12" Type="http://schemas.openxmlformats.org/officeDocument/2006/relationships/slideLayout" Target="../slideLayouts/slideLayout182.xml"/><Relationship Id="rId17" Type="http://schemas.openxmlformats.org/officeDocument/2006/relationships/slideLayout" Target="../slideLayouts/slideLayout187.xml"/><Relationship Id="rId2" Type="http://schemas.openxmlformats.org/officeDocument/2006/relationships/slideLayout" Target="../slideLayouts/slideLayout172.xml"/><Relationship Id="rId16" Type="http://schemas.openxmlformats.org/officeDocument/2006/relationships/slideLayout" Target="../slideLayouts/slideLayout186.xml"/><Relationship Id="rId1" Type="http://schemas.openxmlformats.org/officeDocument/2006/relationships/slideLayout" Target="../slideLayouts/slideLayout171.xml"/><Relationship Id="rId6" Type="http://schemas.openxmlformats.org/officeDocument/2006/relationships/slideLayout" Target="../slideLayouts/slideLayout176.xml"/><Relationship Id="rId11" Type="http://schemas.openxmlformats.org/officeDocument/2006/relationships/slideLayout" Target="../slideLayouts/slideLayout181.xml"/><Relationship Id="rId5" Type="http://schemas.openxmlformats.org/officeDocument/2006/relationships/slideLayout" Target="../slideLayouts/slideLayout175.xml"/><Relationship Id="rId15" Type="http://schemas.openxmlformats.org/officeDocument/2006/relationships/slideLayout" Target="../slideLayouts/slideLayout185.xml"/><Relationship Id="rId10" Type="http://schemas.openxmlformats.org/officeDocument/2006/relationships/slideLayout" Target="../slideLayouts/slideLayout18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174.xml"/><Relationship Id="rId9" Type="http://schemas.openxmlformats.org/officeDocument/2006/relationships/slideLayout" Target="../slideLayouts/slideLayout179.xml"/><Relationship Id="rId14" Type="http://schemas.openxmlformats.org/officeDocument/2006/relationships/slideLayout" Target="../slideLayouts/slideLayout184.xml"/></Relationships>
</file>

<file path=ppt/slideMasters/_rels/slideMaster1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5.xml"/><Relationship Id="rId13" Type="http://schemas.openxmlformats.org/officeDocument/2006/relationships/slideLayout" Target="../slideLayouts/slideLayout200.xml"/><Relationship Id="rId3" Type="http://schemas.openxmlformats.org/officeDocument/2006/relationships/slideLayout" Target="../slideLayouts/slideLayout190.xml"/><Relationship Id="rId7" Type="http://schemas.openxmlformats.org/officeDocument/2006/relationships/slideLayout" Target="../slideLayouts/slideLayout194.xml"/><Relationship Id="rId12" Type="http://schemas.openxmlformats.org/officeDocument/2006/relationships/slideLayout" Target="../slideLayouts/slideLayout199.xml"/><Relationship Id="rId2" Type="http://schemas.openxmlformats.org/officeDocument/2006/relationships/slideLayout" Target="../slideLayouts/slideLayout189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188.xml"/><Relationship Id="rId6" Type="http://schemas.openxmlformats.org/officeDocument/2006/relationships/slideLayout" Target="../slideLayouts/slideLayout193.xml"/><Relationship Id="rId11" Type="http://schemas.openxmlformats.org/officeDocument/2006/relationships/slideLayout" Target="../slideLayouts/slideLayout198.xml"/><Relationship Id="rId5" Type="http://schemas.openxmlformats.org/officeDocument/2006/relationships/slideLayout" Target="../slideLayouts/slideLayout192.xml"/><Relationship Id="rId15" Type="http://schemas.openxmlformats.org/officeDocument/2006/relationships/theme" Target="../theme/theme12.xml"/><Relationship Id="rId10" Type="http://schemas.openxmlformats.org/officeDocument/2006/relationships/slideLayout" Target="../slideLayouts/slideLayout197.xml"/><Relationship Id="rId4" Type="http://schemas.openxmlformats.org/officeDocument/2006/relationships/slideLayout" Target="../slideLayouts/slideLayout191.xml"/><Relationship Id="rId9" Type="http://schemas.openxmlformats.org/officeDocument/2006/relationships/slideLayout" Target="../slideLayouts/slideLayout196.xml"/><Relationship Id="rId14" Type="http://schemas.openxmlformats.org/officeDocument/2006/relationships/slideLayout" Target="../slideLayouts/slideLayout201.xml"/></Relationships>
</file>

<file path=ppt/slideMasters/_rels/slideMaster1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9.xml"/><Relationship Id="rId13" Type="http://schemas.openxmlformats.org/officeDocument/2006/relationships/slideLayout" Target="../slideLayouts/slideLayout214.xml"/><Relationship Id="rId18" Type="http://schemas.openxmlformats.org/officeDocument/2006/relationships/theme" Target="../theme/theme13.xml"/><Relationship Id="rId3" Type="http://schemas.openxmlformats.org/officeDocument/2006/relationships/slideLayout" Target="../slideLayouts/slideLayout204.xml"/><Relationship Id="rId7" Type="http://schemas.openxmlformats.org/officeDocument/2006/relationships/slideLayout" Target="../slideLayouts/slideLayout208.xml"/><Relationship Id="rId12" Type="http://schemas.openxmlformats.org/officeDocument/2006/relationships/slideLayout" Target="../slideLayouts/slideLayout213.xml"/><Relationship Id="rId17" Type="http://schemas.openxmlformats.org/officeDocument/2006/relationships/slideLayout" Target="../slideLayouts/slideLayout218.xml"/><Relationship Id="rId2" Type="http://schemas.openxmlformats.org/officeDocument/2006/relationships/slideLayout" Target="../slideLayouts/slideLayout203.xml"/><Relationship Id="rId16" Type="http://schemas.openxmlformats.org/officeDocument/2006/relationships/slideLayout" Target="../slideLayouts/slideLayout217.xml"/><Relationship Id="rId1" Type="http://schemas.openxmlformats.org/officeDocument/2006/relationships/slideLayout" Target="../slideLayouts/slideLayout202.xml"/><Relationship Id="rId6" Type="http://schemas.openxmlformats.org/officeDocument/2006/relationships/slideLayout" Target="../slideLayouts/slideLayout207.xml"/><Relationship Id="rId11" Type="http://schemas.openxmlformats.org/officeDocument/2006/relationships/slideLayout" Target="../slideLayouts/slideLayout212.xml"/><Relationship Id="rId5" Type="http://schemas.openxmlformats.org/officeDocument/2006/relationships/slideLayout" Target="../slideLayouts/slideLayout206.xml"/><Relationship Id="rId15" Type="http://schemas.openxmlformats.org/officeDocument/2006/relationships/slideLayout" Target="../slideLayouts/slideLayout216.xml"/><Relationship Id="rId10" Type="http://schemas.openxmlformats.org/officeDocument/2006/relationships/slideLayout" Target="../slideLayouts/slideLayout211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205.xml"/><Relationship Id="rId9" Type="http://schemas.openxmlformats.org/officeDocument/2006/relationships/slideLayout" Target="../slideLayouts/slideLayout210.xml"/><Relationship Id="rId14" Type="http://schemas.openxmlformats.org/officeDocument/2006/relationships/slideLayout" Target="../slideLayouts/slideLayout215.xml"/></Relationships>
</file>

<file path=ppt/slideMasters/_rels/slideMaster1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26.xml"/><Relationship Id="rId13" Type="http://schemas.openxmlformats.org/officeDocument/2006/relationships/slideLayout" Target="../slideLayouts/slideLayout231.xml"/><Relationship Id="rId18" Type="http://schemas.openxmlformats.org/officeDocument/2006/relationships/theme" Target="../theme/theme14.xml"/><Relationship Id="rId3" Type="http://schemas.openxmlformats.org/officeDocument/2006/relationships/slideLayout" Target="../slideLayouts/slideLayout221.xml"/><Relationship Id="rId7" Type="http://schemas.openxmlformats.org/officeDocument/2006/relationships/slideLayout" Target="../slideLayouts/slideLayout225.xml"/><Relationship Id="rId12" Type="http://schemas.openxmlformats.org/officeDocument/2006/relationships/slideLayout" Target="../slideLayouts/slideLayout230.xml"/><Relationship Id="rId17" Type="http://schemas.openxmlformats.org/officeDocument/2006/relationships/slideLayout" Target="../slideLayouts/slideLayout235.xml"/><Relationship Id="rId2" Type="http://schemas.openxmlformats.org/officeDocument/2006/relationships/slideLayout" Target="../slideLayouts/slideLayout220.xml"/><Relationship Id="rId16" Type="http://schemas.openxmlformats.org/officeDocument/2006/relationships/slideLayout" Target="../slideLayouts/slideLayout234.xml"/><Relationship Id="rId1" Type="http://schemas.openxmlformats.org/officeDocument/2006/relationships/slideLayout" Target="../slideLayouts/slideLayout219.xml"/><Relationship Id="rId6" Type="http://schemas.openxmlformats.org/officeDocument/2006/relationships/slideLayout" Target="../slideLayouts/slideLayout224.xml"/><Relationship Id="rId11" Type="http://schemas.openxmlformats.org/officeDocument/2006/relationships/slideLayout" Target="../slideLayouts/slideLayout229.xml"/><Relationship Id="rId5" Type="http://schemas.openxmlformats.org/officeDocument/2006/relationships/slideLayout" Target="../slideLayouts/slideLayout223.xml"/><Relationship Id="rId15" Type="http://schemas.openxmlformats.org/officeDocument/2006/relationships/slideLayout" Target="../slideLayouts/slideLayout233.xml"/><Relationship Id="rId10" Type="http://schemas.openxmlformats.org/officeDocument/2006/relationships/slideLayout" Target="../slideLayouts/slideLayout228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222.xml"/><Relationship Id="rId9" Type="http://schemas.openxmlformats.org/officeDocument/2006/relationships/slideLayout" Target="../slideLayouts/slideLayout227.xml"/><Relationship Id="rId14" Type="http://schemas.openxmlformats.org/officeDocument/2006/relationships/slideLayout" Target="../slideLayouts/slideLayout232.xml"/></Relationships>
</file>

<file path=ppt/slideMasters/_rels/slideMaster1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43.xml"/><Relationship Id="rId13" Type="http://schemas.openxmlformats.org/officeDocument/2006/relationships/slideLayout" Target="../slideLayouts/slideLayout248.xml"/><Relationship Id="rId18" Type="http://schemas.openxmlformats.org/officeDocument/2006/relationships/theme" Target="../theme/theme15.xml"/><Relationship Id="rId3" Type="http://schemas.openxmlformats.org/officeDocument/2006/relationships/slideLayout" Target="../slideLayouts/slideLayout238.xml"/><Relationship Id="rId7" Type="http://schemas.openxmlformats.org/officeDocument/2006/relationships/slideLayout" Target="../slideLayouts/slideLayout242.xml"/><Relationship Id="rId12" Type="http://schemas.openxmlformats.org/officeDocument/2006/relationships/slideLayout" Target="../slideLayouts/slideLayout247.xml"/><Relationship Id="rId17" Type="http://schemas.openxmlformats.org/officeDocument/2006/relationships/slideLayout" Target="../slideLayouts/slideLayout252.xml"/><Relationship Id="rId2" Type="http://schemas.openxmlformats.org/officeDocument/2006/relationships/slideLayout" Target="../slideLayouts/slideLayout237.xml"/><Relationship Id="rId16" Type="http://schemas.openxmlformats.org/officeDocument/2006/relationships/slideLayout" Target="../slideLayouts/slideLayout251.xml"/><Relationship Id="rId1" Type="http://schemas.openxmlformats.org/officeDocument/2006/relationships/slideLayout" Target="../slideLayouts/slideLayout236.xml"/><Relationship Id="rId6" Type="http://schemas.openxmlformats.org/officeDocument/2006/relationships/slideLayout" Target="../slideLayouts/slideLayout241.xml"/><Relationship Id="rId11" Type="http://schemas.openxmlformats.org/officeDocument/2006/relationships/slideLayout" Target="../slideLayouts/slideLayout246.xml"/><Relationship Id="rId5" Type="http://schemas.openxmlformats.org/officeDocument/2006/relationships/slideLayout" Target="../slideLayouts/slideLayout240.xml"/><Relationship Id="rId15" Type="http://schemas.openxmlformats.org/officeDocument/2006/relationships/slideLayout" Target="../slideLayouts/slideLayout250.xml"/><Relationship Id="rId10" Type="http://schemas.openxmlformats.org/officeDocument/2006/relationships/slideLayout" Target="../slideLayouts/slideLayout245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239.xml"/><Relationship Id="rId9" Type="http://schemas.openxmlformats.org/officeDocument/2006/relationships/slideLayout" Target="../slideLayouts/slideLayout244.xml"/><Relationship Id="rId14" Type="http://schemas.openxmlformats.org/officeDocument/2006/relationships/slideLayout" Target="../slideLayouts/slideLayout249.xml"/></Relationships>
</file>

<file path=ppt/slideMasters/_rels/slideMaster1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60.xml"/><Relationship Id="rId13" Type="http://schemas.openxmlformats.org/officeDocument/2006/relationships/slideLayout" Target="../slideLayouts/slideLayout265.xml"/><Relationship Id="rId3" Type="http://schemas.openxmlformats.org/officeDocument/2006/relationships/slideLayout" Target="../slideLayouts/slideLayout255.xml"/><Relationship Id="rId7" Type="http://schemas.openxmlformats.org/officeDocument/2006/relationships/slideLayout" Target="../slideLayouts/slideLayout259.xml"/><Relationship Id="rId12" Type="http://schemas.openxmlformats.org/officeDocument/2006/relationships/slideLayout" Target="../slideLayouts/slideLayout264.xml"/><Relationship Id="rId2" Type="http://schemas.openxmlformats.org/officeDocument/2006/relationships/slideLayout" Target="../slideLayouts/slideLayout254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253.xml"/><Relationship Id="rId6" Type="http://schemas.openxmlformats.org/officeDocument/2006/relationships/slideLayout" Target="../slideLayouts/slideLayout258.xml"/><Relationship Id="rId11" Type="http://schemas.openxmlformats.org/officeDocument/2006/relationships/slideLayout" Target="../slideLayouts/slideLayout263.xml"/><Relationship Id="rId5" Type="http://schemas.openxmlformats.org/officeDocument/2006/relationships/slideLayout" Target="../slideLayouts/slideLayout257.xml"/><Relationship Id="rId15" Type="http://schemas.openxmlformats.org/officeDocument/2006/relationships/theme" Target="../theme/theme16.xml"/><Relationship Id="rId10" Type="http://schemas.openxmlformats.org/officeDocument/2006/relationships/slideLayout" Target="../slideLayouts/slideLayout262.xml"/><Relationship Id="rId4" Type="http://schemas.openxmlformats.org/officeDocument/2006/relationships/slideLayout" Target="../slideLayouts/slideLayout256.xml"/><Relationship Id="rId9" Type="http://schemas.openxmlformats.org/officeDocument/2006/relationships/slideLayout" Target="../slideLayouts/slideLayout261.xml"/><Relationship Id="rId14" Type="http://schemas.openxmlformats.org/officeDocument/2006/relationships/slideLayout" Target="../slideLayouts/slideLayout266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5.xml"/><Relationship Id="rId13" Type="http://schemas.openxmlformats.org/officeDocument/2006/relationships/slideLayout" Target="../slideLayouts/slideLayout30.xml"/><Relationship Id="rId18" Type="http://schemas.openxmlformats.org/officeDocument/2006/relationships/theme" Target="../theme/theme2.xml"/><Relationship Id="rId3" Type="http://schemas.openxmlformats.org/officeDocument/2006/relationships/slideLayout" Target="../slideLayouts/slideLayout20.xml"/><Relationship Id="rId7" Type="http://schemas.openxmlformats.org/officeDocument/2006/relationships/slideLayout" Target="../slideLayouts/slideLayout24.xml"/><Relationship Id="rId12" Type="http://schemas.openxmlformats.org/officeDocument/2006/relationships/slideLayout" Target="../slideLayouts/slideLayout29.xml"/><Relationship Id="rId17" Type="http://schemas.openxmlformats.org/officeDocument/2006/relationships/slideLayout" Target="../slideLayouts/slideLayout34.xml"/><Relationship Id="rId2" Type="http://schemas.openxmlformats.org/officeDocument/2006/relationships/slideLayout" Target="../slideLayouts/slideLayout19.xml"/><Relationship Id="rId16" Type="http://schemas.openxmlformats.org/officeDocument/2006/relationships/slideLayout" Target="../slideLayouts/slideLayout33.xml"/><Relationship Id="rId1" Type="http://schemas.openxmlformats.org/officeDocument/2006/relationships/slideLayout" Target="../slideLayouts/slideLayout18.xml"/><Relationship Id="rId6" Type="http://schemas.openxmlformats.org/officeDocument/2006/relationships/slideLayout" Target="../slideLayouts/slideLayout23.xml"/><Relationship Id="rId11" Type="http://schemas.openxmlformats.org/officeDocument/2006/relationships/slideLayout" Target="../slideLayouts/slideLayout28.xml"/><Relationship Id="rId5" Type="http://schemas.openxmlformats.org/officeDocument/2006/relationships/slideLayout" Target="../slideLayouts/slideLayout22.xml"/><Relationship Id="rId15" Type="http://schemas.openxmlformats.org/officeDocument/2006/relationships/slideLayout" Target="../slideLayouts/slideLayout32.xml"/><Relationship Id="rId10" Type="http://schemas.openxmlformats.org/officeDocument/2006/relationships/slideLayout" Target="../slideLayouts/slideLayout27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21.xml"/><Relationship Id="rId9" Type="http://schemas.openxmlformats.org/officeDocument/2006/relationships/slideLayout" Target="../slideLayouts/slideLayout26.xml"/><Relationship Id="rId14" Type="http://schemas.openxmlformats.org/officeDocument/2006/relationships/slideLayout" Target="../slideLayouts/slideLayout3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2.xml"/><Relationship Id="rId13" Type="http://schemas.openxmlformats.org/officeDocument/2006/relationships/slideLayout" Target="../slideLayouts/slideLayout47.xml"/><Relationship Id="rId18" Type="http://schemas.openxmlformats.org/officeDocument/2006/relationships/theme" Target="../theme/theme3.xml"/><Relationship Id="rId3" Type="http://schemas.openxmlformats.org/officeDocument/2006/relationships/slideLayout" Target="../slideLayouts/slideLayout37.xml"/><Relationship Id="rId7" Type="http://schemas.openxmlformats.org/officeDocument/2006/relationships/slideLayout" Target="../slideLayouts/slideLayout41.xml"/><Relationship Id="rId12" Type="http://schemas.openxmlformats.org/officeDocument/2006/relationships/slideLayout" Target="../slideLayouts/slideLayout46.xml"/><Relationship Id="rId17" Type="http://schemas.openxmlformats.org/officeDocument/2006/relationships/slideLayout" Target="../slideLayouts/slideLayout51.xml"/><Relationship Id="rId2" Type="http://schemas.openxmlformats.org/officeDocument/2006/relationships/slideLayout" Target="../slideLayouts/slideLayout36.xml"/><Relationship Id="rId16" Type="http://schemas.openxmlformats.org/officeDocument/2006/relationships/slideLayout" Target="../slideLayouts/slideLayout50.xml"/><Relationship Id="rId1" Type="http://schemas.openxmlformats.org/officeDocument/2006/relationships/slideLayout" Target="../slideLayouts/slideLayout35.xml"/><Relationship Id="rId6" Type="http://schemas.openxmlformats.org/officeDocument/2006/relationships/slideLayout" Target="../slideLayouts/slideLayout40.xml"/><Relationship Id="rId11" Type="http://schemas.openxmlformats.org/officeDocument/2006/relationships/slideLayout" Target="../slideLayouts/slideLayout45.xml"/><Relationship Id="rId5" Type="http://schemas.openxmlformats.org/officeDocument/2006/relationships/slideLayout" Target="../slideLayouts/slideLayout39.xml"/><Relationship Id="rId1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44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38.xml"/><Relationship Id="rId9" Type="http://schemas.openxmlformats.org/officeDocument/2006/relationships/slideLayout" Target="../slideLayouts/slideLayout43.xml"/><Relationship Id="rId14" Type="http://schemas.openxmlformats.org/officeDocument/2006/relationships/slideLayout" Target="../slideLayouts/slideLayout48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9.xml"/><Relationship Id="rId13" Type="http://schemas.openxmlformats.org/officeDocument/2006/relationships/slideLayout" Target="../slideLayouts/slideLayout64.xml"/><Relationship Id="rId18" Type="http://schemas.openxmlformats.org/officeDocument/2006/relationships/theme" Target="../theme/theme4.xml"/><Relationship Id="rId3" Type="http://schemas.openxmlformats.org/officeDocument/2006/relationships/slideLayout" Target="../slideLayouts/slideLayout54.xml"/><Relationship Id="rId7" Type="http://schemas.openxmlformats.org/officeDocument/2006/relationships/slideLayout" Target="../slideLayouts/slideLayout58.xml"/><Relationship Id="rId12" Type="http://schemas.openxmlformats.org/officeDocument/2006/relationships/slideLayout" Target="../slideLayouts/slideLayout63.xml"/><Relationship Id="rId17" Type="http://schemas.openxmlformats.org/officeDocument/2006/relationships/slideLayout" Target="../slideLayouts/slideLayout68.xml"/><Relationship Id="rId2" Type="http://schemas.openxmlformats.org/officeDocument/2006/relationships/slideLayout" Target="../slideLayouts/slideLayout53.xml"/><Relationship Id="rId16" Type="http://schemas.openxmlformats.org/officeDocument/2006/relationships/slideLayout" Target="../slideLayouts/slideLayout67.xml"/><Relationship Id="rId1" Type="http://schemas.openxmlformats.org/officeDocument/2006/relationships/slideLayout" Target="../slideLayouts/slideLayout52.xml"/><Relationship Id="rId6" Type="http://schemas.openxmlformats.org/officeDocument/2006/relationships/slideLayout" Target="../slideLayouts/slideLayout57.xml"/><Relationship Id="rId11" Type="http://schemas.openxmlformats.org/officeDocument/2006/relationships/slideLayout" Target="../slideLayouts/slideLayout62.xml"/><Relationship Id="rId5" Type="http://schemas.openxmlformats.org/officeDocument/2006/relationships/slideLayout" Target="../slideLayouts/slideLayout56.xml"/><Relationship Id="rId15" Type="http://schemas.openxmlformats.org/officeDocument/2006/relationships/slideLayout" Target="../slideLayouts/slideLayout66.xml"/><Relationship Id="rId10" Type="http://schemas.openxmlformats.org/officeDocument/2006/relationships/slideLayout" Target="../slideLayouts/slideLayout61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55.xml"/><Relationship Id="rId9" Type="http://schemas.openxmlformats.org/officeDocument/2006/relationships/slideLayout" Target="../slideLayouts/slideLayout60.xml"/><Relationship Id="rId14" Type="http://schemas.openxmlformats.org/officeDocument/2006/relationships/slideLayout" Target="../slideLayouts/slideLayout65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6.xml"/><Relationship Id="rId13" Type="http://schemas.openxmlformats.org/officeDocument/2006/relationships/slideLayout" Target="../slideLayouts/slideLayout81.xml"/><Relationship Id="rId18" Type="http://schemas.openxmlformats.org/officeDocument/2006/relationships/theme" Target="../theme/theme5.xml"/><Relationship Id="rId3" Type="http://schemas.openxmlformats.org/officeDocument/2006/relationships/slideLayout" Target="../slideLayouts/slideLayout71.xml"/><Relationship Id="rId7" Type="http://schemas.openxmlformats.org/officeDocument/2006/relationships/slideLayout" Target="../slideLayouts/slideLayout75.xml"/><Relationship Id="rId12" Type="http://schemas.openxmlformats.org/officeDocument/2006/relationships/slideLayout" Target="../slideLayouts/slideLayout80.xml"/><Relationship Id="rId17" Type="http://schemas.openxmlformats.org/officeDocument/2006/relationships/slideLayout" Target="../slideLayouts/slideLayout85.xml"/><Relationship Id="rId2" Type="http://schemas.openxmlformats.org/officeDocument/2006/relationships/slideLayout" Target="../slideLayouts/slideLayout70.xml"/><Relationship Id="rId16" Type="http://schemas.openxmlformats.org/officeDocument/2006/relationships/slideLayout" Target="../slideLayouts/slideLayout84.xml"/><Relationship Id="rId1" Type="http://schemas.openxmlformats.org/officeDocument/2006/relationships/slideLayout" Target="../slideLayouts/slideLayout69.xml"/><Relationship Id="rId6" Type="http://schemas.openxmlformats.org/officeDocument/2006/relationships/slideLayout" Target="../slideLayouts/slideLayout74.xml"/><Relationship Id="rId11" Type="http://schemas.openxmlformats.org/officeDocument/2006/relationships/slideLayout" Target="../slideLayouts/slideLayout79.xml"/><Relationship Id="rId5" Type="http://schemas.openxmlformats.org/officeDocument/2006/relationships/slideLayout" Target="../slideLayouts/slideLayout73.xml"/><Relationship Id="rId15" Type="http://schemas.openxmlformats.org/officeDocument/2006/relationships/slideLayout" Target="../slideLayouts/slideLayout83.xml"/><Relationship Id="rId10" Type="http://schemas.openxmlformats.org/officeDocument/2006/relationships/slideLayout" Target="../slideLayouts/slideLayout78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72.xml"/><Relationship Id="rId9" Type="http://schemas.openxmlformats.org/officeDocument/2006/relationships/slideLayout" Target="../slideLayouts/slideLayout77.xml"/><Relationship Id="rId14" Type="http://schemas.openxmlformats.org/officeDocument/2006/relationships/slideLayout" Target="../slideLayouts/slideLayout82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3.xml"/><Relationship Id="rId13" Type="http://schemas.openxmlformats.org/officeDocument/2006/relationships/slideLayout" Target="../slideLayouts/slideLayout98.xml"/><Relationship Id="rId18" Type="http://schemas.openxmlformats.org/officeDocument/2006/relationships/theme" Target="../theme/theme6.xml"/><Relationship Id="rId3" Type="http://schemas.openxmlformats.org/officeDocument/2006/relationships/slideLayout" Target="../slideLayouts/slideLayout88.xml"/><Relationship Id="rId7" Type="http://schemas.openxmlformats.org/officeDocument/2006/relationships/slideLayout" Target="../slideLayouts/slideLayout92.xml"/><Relationship Id="rId12" Type="http://schemas.openxmlformats.org/officeDocument/2006/relationships/slideLayout" Target="../slideLayouts/slideLayout97.xml"/><Relationship Id="rId17" Type="http://schemas.openxmlformats.org/officeDocument/2006/relationships/slideLayout" Target="../slideLayouts/slideLayout102.xml"/><Relationship Id="rId2" Type="http://schemas.openxmlformats.org/officeDocument/2006/relationships/slideLayout" Target="../slideLayouts/slideLayout87.xml"/><Relationship Id="rId16" Type="http://schemas.openxmlformats.org/officeDocument/2006/relationships/slideLayout" Target="../slideLayouts/slideLayout101.xml"/><Relationship Id="rId1" Type="http://schemas.openxmlformats.org/officeDocument/2006/relationships/slideLayout" Target="../slideLayouts/slideLayout86.xml"/><Relationship Id="rId6" Type="http://schemas.openxmlformats.org/officeDocument/2006/relationships/slideLayout" Target="../slideLayouts/slideLayout91.xml"/><Relationship Id="rId11" Type="http://schemas.openxmlformats.org/officeDocument/2006/relationships/slideLayout" Target="../slideLayouts/slideLayout96.xml"/><Relationship Id="rId5" Type="http://schemas.openxmlformats.org/officeDocument/2006/relationships/slideLayout" Target="../slideLayouts/slideLayout90.xml"/><Relationship Id="rId15" Type="http://schemas.openxmlformats.org/officeDocument/2006/relationships/slideLayout" Target="../slideLayouts/slideLayout100.xml"/><Relationship Id="rId10" Type="http://schemas.openxmlformats.org/officeDocument/2006/relationships/slideLayout" Target="../slideLayouts/slideLayout95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89.xml"/><Relationship Id="rId9" Type="http://schemas.openxmlformats.org/officeDocument/2006/relationships/slideLayout" Target="../slideLayouts/slideLayout94.xml"/><Relationship Id="rId14" Type="http://schemas.openxmlformats.org/officeDocument/2006/relationships/slideLayout" Target="../slideLayouts/slideLayout99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0.xml"/><Relationship Id="rId13" Type="http://schemas.openxmlformats.org/officeDocument/2006/relationships/slideLayout" Target="../slideLayouts/slideLayout115.xml"/><Relationship Id="rId18" Type="http://schemas.openxmlformats.org/officeDocument/2006/relationships/theme" Target="../theme/theme7.xml"/><Relationship Id="rId3" Type="http://schemas.openxmlformats.org/officeDocument/2006/relationships/slideLayout" Target="../slideLayouts/slideLayout105.xml"/><Relationship Id="rId7" Type="http://schemas.openxmlformats.org/officeDocument/2006/relationships/slideLayout" Target="../slideLayouts/slideLayout109.xml"/><Relationship Id="rId12" Type="http://schemas.openxmlformats.org/officeDocument/2006/relationships/slideLayout" Target="../slideLayouts/slideLayout114.xml"/><Relationship Id="rId17" Type="http://schemas.openxmlformats.org/officeDocument/2006/relationships/slideLayout" Target="../slideLayouts/slideLayout119.xml"/><Relationship Id="rId2" Type="http://schemas.openxmlformats.org/officeDocument/2006/relationships/slideLayout" Target="../slideLayouts/slideLayout104.xml"/><Relationship Id="rId16" Type="http://schemas.openxmlformats.org/officeDocument/2006/relationships/slideLayout" Target="../slideLayouts/slideLayout118.xml"/><Relationship Id="rId1" Type="http://schemas.openxmlformats.org/officeDocument/2006/relationships/slideLayout" Target="../slideLayouts/slideLayout103.xml"/><Relationship Id="rId6" Type="http://schemas.openxmlformats.org/officeDocument/2006/relationships/slideLayout" Target="../slideLayouts/slideLayout108.xml"/><Relationship Id="rId11" Type="http://schemas.openxmlformats.org/officeDocument/2006/relationships/slideLayout" Target="../slideLayouts/slideLayout113.xml"/><Relationship Id="rId5" Type="http://schemas.openxmlformats.org/officeDocument/2006/relationships/slideLayout" Target="../slideLayouts/slideLayout107.xml"/><Relationship Id="rId15" Type="http://schemas.openxmlformats.org/officeDocument/2006/relationships/slideLayout" Target="../slideLayouts/slideLayout117.xml"/><Relationship Id="rId10" Type="http://schemas.openxmlformats.org/officeDocument/2006/relationships/slideLayout" Target="../slideLayouts/slideLayout112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106.xml"/><Relationship Id="rId9" Type="http://schemas.openxmlformats.org/officeDocument/2006/relationships/slideLayout" Target="../slideLayouts/slideLayout111.xml"/><Relationship Id="rId14" Type="http://schemas.openxmlformats.org/officeDocument/2006/relationships/slideLayout" Target="../slideLayouts/slideLayout116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27.xml"/><Relationship Id="rId13" Type="http://schemas.openxmlformats.org/officeDocument/2006/relationships/slideLayout" Target="../slideLayouts/slideLayout132.xml"/><Relationship Id="rId18" Type="http://schemas.openxmlformats.org/officeDocument/2006/relationships/theme" Target="../theme/theme8.xml"/><Relationship Id="rId3" Type="http://schemas.openxmlformats.org/officeDocument/2006/relationships/slideLayout" Target="../slideLayouts/slideLayout122.xml"/><Relationship Id="rId7" Type="http://schemas.openxmlformats.org/officeDocument/2006/relationships/slideLayout" Target="../slideLayouts/slideLayout126.xml"/><Relationship Id="rId12" Type="http://schemas.openxmlformats.org/officeDocument/2006/relationships/slideLayout" Target="../slideLayouts/slideLayout131.xml"/><Relationship Id="rId17" Type="http://schemas.openxmlformats.org/officeDocument/2006/relationships/slideLayout" Target="../slideLayouts/slideLayout136.xml"/><Relationship Id="rId2" Type="http://schemas.openxmlformats.org/officeDocument/2006/relationships/slideLayout" Target="../slideLayouts/slideLayout121.xml"/><Relationship Id="rId16" Type="http://schemas.openxmlformats.org/officeDocument/2006/relationships/slideLayout" Target="../slideLayouts/slideLayout135.xml"/><Relationship Id="rId1" Type="http://schemas.openxmlformats.org/officeDocument/2006/relationships/slideLayout" Target="../slideLayouts/slideLayout120.xml"/><Relationship Id="rId6" Type="http://schemas.openxmlformats.org/officeDocument/2006/relationships/slideLayout" Target="../slideLayouts/slideLayout125.xml"/><Relationship Id="rId11" Type="http://schemas.openxmlformats.org/officeDocument/2006/relationships/slideLayout" Target="../slideLayouts/slideLayout130.xml"/><Relationship Id="rId5" Type="http://schemas.openxmlformats.org/officeDocument/2006/relationships/slideLayout" Target="../slideLayouts/slideLayout124.xml"/><Relationship Id="rId15" Type="http://schemas.openxmlformats.org/officeDocument/2006/relationships/slideLayout" Target="../slideLayouts/slideLayout134.xml"/><Relationship Id="rId10" Type="http://schemas.openxmlformats.org/officeDocument/2006/relationships/slideLayout" Target="../slideLayouts/slideLayout129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123.xml"/><Relationship Id="rId9" Type="http://schemas.openxmlformats.org/officeDocument/2006/relationships/slideLayout" Target="../slideLayouts/slideLayout128.xml"/><Relationship Id="rId14" Type="http://schemas.openxmlformats.org/officeDocument/2006/relationships/slideLayout" Target="../slideLayouts/slideLayout133.xml"/></Relationships>
</file>

<file path=ppt/slideMasters/_rels/slideMaster9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44.xml"/><Relationship Id="rId13" Type="http://schemas.openxmlformats.org/officeDocument/2006/relationships/slideLayout" Target="../slideLayouts/slideLayout149.xml"/><Relationship Id="rId18" Type="http://schemas.openxmlformats.org/officeDocument/2006/relationships/theme" Target="../theme/theme9.xml"/><Relationship Id="rId3" Type="http://schemas.openxmlformats.org/officeDocument/2006/relationships/slideLayout" Target="../slideLayouts/slideLayout139.xml"/><Relationship Id="rId7" Type="http://schemas.openxmlformats.org/officeDocument/2006/relationships/slideLayout" Target="../slideLayouts/slideLayout143.xml"/><Relationship Id="rId12" Type="http://schemas.openxmlformats.org/officeDocument/2006/relationships/slideLayout" Target="../slideLayouts/slideLayout148.xml"/><Relationship Id="rId17" Type="http://schemas.openxmlformats.org/officeDocument/2006/relationships/slideLayout" Target="../slideLayouts/slideLayout153.xml"/><Relationship Id="rId2" Type="http://schemas.openxmlformats.org/officeDocument/2006/relationships/slideLayout" Target="../slideLayouts/slideLayout138.xml"/><Relationship Id="rId16" Type="http://schemas.openxmlformats.org/officeDocument/2006/relationships/slideLayout" Target="../slideLayouts/slideLayout152.xml"/><Relationship Id="rId1" Type="http://schemas.openxmlformats.org/officeDocument/2006/relationships/slideLayout" Target="../slideLayouts/slideLayout137.xml"/><Relationship Id="rId6" Type="http://schemas.openxmlformats.org/officeDocument/2006/relationships/slideLayout" Target="../slideLayouts/slideLayout142.xml"/><Relationship Id="rId11" Type="http://schemas.openxmlformats.org/officeDocument/2006/relationships/slideLayout" Target="../slideLayouts/slideLayout147.xml"/><Relationship Id="rId5" Type="http://schemas.openxmlformats.org/officeDocument/2006/relationships/slideLayout" Target="../slideLayouts/slideLayout141.xml"/><Relationship Id="rId15" Type="http://schemas.openxmlformats.org/officeDocument/2006/relationships/slideLayout" Target="../slideLayouts/slideLayout151.xml"/><Relationship Id="rId10" Type="http://schemas.openxmlformats.org/officeDocument/2006/relationships/slideLayout" Target="../slideLayouts/slideLayout146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140.xml"/><Relationship Id="rId9" Type="http://schemas.openxmlformats.org/officeDocument/2006/relationships/slideLayout" Target="../slideLayouts/slideLayout145.xml"/><Relationship Id="rId14" Type="http://schemas.openxmlformats.org/officeDocument/2006/relationships/slideLayout" Target="../slideLayouts/slideLayout150.xml"/></Relationships>
</file>

<file path=ppt/slideMasters/slideMaster1.xml><?xml version="1.0" encoding="utf-8"?>
<p:sldMaster xmlns:a16="http://schemas.microsoft.com/office/drawing/2014/main" xmlns:a14="http://schemas.microsoft.com/office/drawing/2010/main" xmlns:p14="http://schemas.microsoft.com/office/powerpoint/2010/main" xmlns:p15="http://schemas.microsoft.com/office/powerpoint/2012/main"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>
            <a:extLst>
              <a:ext uri="{FF2B5EF4-FFF2-40B4-BE49-F238E27FC236}">
                <a16:creationId xmlns:a16="http://schemas.microsoft.com/office/drawing/2014/main" id="{2F037120-3B7E-4511-B5C8-B9A1223A2162}"/>
              </a:ext>
            </a:extLst>
          </p:cNvPr>
          <p:cNvSpPr/>
          <p:nvPr userDrawn="1"/>
        </p:nvSpPr>
        <p:spPr>
          <a:xfrm>
            <a:off x="0" y="0"/>
            <a:ext cx="10287000" cy="1684813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sv-SE" sz="1519"/>
          </a:p>
        </p:txBody>
      </p:sp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96872BE0-58CB-4292-AED0-CC04CACA3C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3000" y="3669898"/>
            <a:ext cx="8001002" cy="353483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773C5B3A-82D4-47B3-AA6E-8AD626C7738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143000" y="8215086"/>
            <a:ext cx="8001002" cy="4879020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18" name="Platshållare för sidfot 17">
            <a:extLst>
              <a:ext uri="{FF2B5EF4-FFF2-40B4-BE49-F238E27FC236}">
                <a16:creationId xmlns:a16="http://schemas.microsoft.com/office/drawing/2014/main" id="{B39EFF92-B2AE-4CC8-B45A-A58DF8D3E76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90525" y="17314332"/>
            <a:ext cx="5842635" cy="645055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sz="1800" b="1">
                <a:solidFill>
                  <a:schemeClr val="tx1"/>
                </a:solidFill>
                <a:latin typeface="+mn-lt"/>
              </a:defRPr>
            </a:lvl1pPr>
          </a:lstStyle>
          <a:p>
            <a:r>
              <a:rPr lang="sv-SE" dirty="0"/>
              <a:t>goteborg.se</a:t>
            </a:r>
          </a:p>
        </p:txBody>
      </p:sp>
      <p:pic>
        <p:nvPicPr>
          <p:cNvPr id="25" name="Bildobjekt 24">
            <a:extLst>
              <a:ext uri="{FF2B5EF4-FFF2-40B4-BE49-F238E27FC236}">
                <a16:creationId xmlns:a16="http://schemas.microsoft.com/office/drawing/2014/main" id="{827B88F7-2D95-4A81-882A-DEEAA3BA8ED2}"/>
              </a:ext>
            </a:extLst>
          </p:cNvPr>
          <p:cNvPicPr>
            <a:picLocks noChangeAspect="1"/>
          </p:cNvPicPr>
          <p:nvPr userDrawn="1"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74806" y="17260963"/>
            <a:ext cx="1921669" cy="6400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98183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22" r:id="rId1"/>
    <p:sldLayoutId id="2147483823" r:id="rId2"/>
    <p:sldLayoutId id="2147483824" r:id="rId3"/>
    <p:sldLayoutId id="2147483825" r:id="rId4"/>
    <p:sldLayoutId id="2147483826" r:id="rId5"/>
    <p:sldLayoutId id="2147483827" r:id="rId6"/>
    <p:sldLayoutId id="2147483828" r:id="rId7"/>
    <p:sldLayoutId id="2147483829" r:id="rId8"/>
    <p:sldLayoutId id="2147483830" r:id="rId9"/>
    <p:sldLayoutId id="2147483831" r:id="rId10"/>
    <p:sldLayoutId id="2147483832" r:id="rId11"/>
    <p:sldLayoutId id="2147483925" r:id="rId12"/>
    <p:sldLayoutId id="2147483926" r:id="rId13"/>
    <p:sldLayoutId id="2147483927" r:id="rId14"/>
    <p:sldLayoutId id="2147483928" r:id="rId15"/>
    <p:sldLayoutId id="2147483929" r:id="rId16"/>
    <p:sldLayoutId id="2147483930" r:id="rId17"/>
  </p:sldLayoutIdLst>
  <p:hf sldNum="0" hdr="0" dt="0"/>
  <p:txStyles>
    <p:titleStyle>
      <a:lvl1pPr algn="l" defTabSz="771544" rtl="0" eaLnBrk="1" latinLnBrk="0" hangingPunct="1">
        <a:lnSpc>
          <a:spcPct val="90000"/>
        </a:lnSpc>
        <a:spcBef>
          <a:spcPct val="0"/>
        </a:spcBef>
        <a:buNone/>
        <a:defRPr sz="8800" kern="1200" spc="-45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0" indent="0" algn="l" defTabSz="771544" rtl="0" eaLnBrk="1" latinLnBrk="0" hangingPunct="1">
        <a:lnSpc>
          <a:spcPct val="90000"/>
        </a:lnSpc>
        <a:spcBef>
          <a:spcPts val="844"/>
        </a:spcBef>
        <a:buFont typeface="Arial" panose="020B0604020202020204" pitchFamily="34" charset="0"/>
        <a:buNone/>
        <a:defRPr sz="4000" kern="1200">
          <a:solidFill>
            <a:schemeClr val="bg1"/>
          </a:solidFill>
          <a:latin typeface="+mn-lt"/>
          <a:ea typeface="+mn-ea"/>
          <a:cs typeface="+mn-cs"/>
        </a:defRPr>
      </a:lvl1pPr>
      <a:lvl2pPr marL="0" indent="0" algn="l" defTabSz="771544" rtl="0" eaLnBrk="1" latinLnBrk="0" hangingPunct="1">
        <a:lnSpc>
          <a:spcPct val="90000"/>
        </a:lnSpc>
        <a:spcBef>
          <a:spcPts val="422"/>
        </a:spcBef>
        <a:buFont typeface="Arial" panose="020B0604020202020204" pitchFamily="34" charset="0"/>
        <a:buNone/>
        <a:defRPr sz="2800" kern="1200">
          <a:solidFill>
            <a:schemeClr val="bg1"/>
          </a:solidFill>
          <a:latin typeface="+mj-lt"/>
          <a:ea typeface="+mn-ea"/>
          <a:cs typeface="+mn-cs"/>
        </a:defRPr>
      </a:lvl2pPr>
      <a:lvl3pPr marL="0" indent="0" algn="l" defTabSz="771544" rtl="0" eaLnBrk="1" latinLnBrk="0" hangingPunct="1">
        <a:lnSpc>
          <a:spcPct val="90000"/>
        </a:lnSpc>
        <a:spcBef>
          <a:spcPts val="422"/>
        </a:spcBef>
        <a:buFont typeface="Arial" panose="020B0604020202020204" pitchFamily="34" charset="0"/>
        <a:buNone/>
        <a:defRPr sz="2800" kern="1200">
          <a:solidFill>
            <a:schemeClr val="bg1"/>
          </a:solidFill>
          <a:latin typeface="+mn-lt"/>
          <a:ea typeface="+mn-ea"/>
          <a:cs typeface="+mn-cs"/>
        </a:defRPr>
      </a:lvl3pPr>
      <a:lvl4pPr marL="0" indent="0" algn="l" defTabSz="771544" rtl="0" eaLnBrk="1" latinLnBrk="0" hangingPunct="1">
        <a:lnSpc>
          <a:spcPct val="90000"/>
        </a:lnSpc>
        <a:spcBef>
          <a:spcPts val="422"/>
        </a:spcBef>
        <a:buFont typeface="Arial" panose="020B0604020202020204" pitchFamily="34" charset="0"/>
        <a:buNone/>
        <a:defRPr sz="2000" kern="1200">
          <a:solidFill>
            <a:schemeClr val="bg1"/>
          </a:solidFill>
          <a:latin typeface="+mj-lt"/>
          <a:ea typeface="+mn-ea"/>
          <a:cs typeface="+mn-cs"/>
        </a:defRPr>
      </a:lvl4pPr>
      <a:lvl5pPr marL="0" indent="0" algn="l" defTabSz="771544" rtl="0" eaLnBrk="1" latinLnBrk="0" hangingPunct="1">
        <a:lnSpc>
          <a:spcPct val="90000"/>
        </a:lnSpc>
        <a:spcBef>
          <a:spcPts val="422"/>
        </a:spcBef>
        <a:buFont typeface="Arial" panose="020B0604020202020204" pitchFamily="34" charset="0"/>
        <a:buNone/>
        <a:defRPr sz="2000" kern="1200">
          <a:solidFill>
            <a:schemeClr val="bg1"/>
          </a:solidFill>
          <a:latin typeface="+mn-lt"/>
          <a:ea typeface="+mn-ea"/>
          <a:cs typeface="+mn-cs"/>
        </a:defRPr>
      </a:lvl5pPr>
      <a:lvl6pPr marL="2121747" indent="-192886" algn="l" defTabSz="771544" rtl="0" eaLnBrk="1" latinLnBrk="0" hangingPunct="1">
        <a:lnSpc>
          <a:spcPct val="90000"/>
        </a:lnSpc>
        <a:spcBef>
          <a:spcPts val="422"/>
        </a:spcBef>
        <a:buFont typeface="Arial" panose="020B0604020202020204" pitchFamily="34" charset="0"/>
        <a:buChar char="•"/>
        <a:defRPr sz="1519" kern="1200">
          <a:solidFill>
            <a:schemeClr val="tx1"/>
          </a:solidFill>
          <a:latin typeface="+mn-lt"/>
          <a:ea typeface="+mn-ea"/>
          <a:cs typeface="+mn-cs"/>
        </a:defRPr>
      </a:lvl6pPr>
      <a:lvl7pPr marL="2507519" indent="-192886" algn="l" defTabSz="771544" rtl="0" eaLnBrk="1" latinLnBrk="0" hangingPunct="1">
        <a:lnSpc>
          <a:spcPct val="90000"/>
        </a:lnSpc>
        <a:spcBef>
          <a:spcPts val="422"/>
        </a:spcBef>
        <a:buFont typeface="Arial" panose="020B0604020202020204" pitchFamily="34" charset="0"/>
        <a:buChar char="•"/>
        <a:defRPr sz="1519" kern="1200">
          <a:solidFill>
            <a:schemeClr val="tx1"/>
          </a:solidFill>
          <a:latin typeface="+mn-lt"/>
          <a:ea typeface="+mn-ea"/>
          <a:cs typeface="+mn-cs"/>
        </a:defRPr>
      </a:lvl7pPr>
      <a:lvl8pPr marL="2893291" indent="-192886" algn="l" defTabSz="771544" rtl="0" eaLnBrk="1" latinLnBrk="0" hangingPunct="1">
        <a:lnSpc>
          <a:spcPct val="90000"/>
        </a:lnSpc>
        <a:spcBef>
          <a:spcPts val="422"/>
        </a:spcBef>
        <a:buFont typeface="Arial" panose="020B0604020202020204" pitchFamily="34" charset="0"/>
        <a:buChar char="•"/>
        <a:defRPr sz="1519" kern="1200">
          <a:solidFill>
            <a:schemeClr val="tx1"/>
          </a:solidFill>
          <a:latin typeface="+mn-lt"/>
          <a:ea typeface="+mn-ea"/>
          <a:cs typeface="+mn-cs"/>
        </a:defRPr>
      </a:lvl8pPr>
      <a:lvl9pPr marL="3279063" indent="-192886" algn="l" defTabSz="771544" rtl="0" eaLnBrk="1" latinLnBrk="0" hangingPunct="1">
        <a:lnSpc>
          <a:spcPct val="90000"/>
        </a:lnSpc>
        <a:spcBef>
          <a:spcPts val="422"/>
        </a:spcBef>
        <a:buFont typeface="Arial" panose="020B0604020202020204" pitchFamily="34" charset="0"/>
        <a:buChar char="•"/>
        <a:defRPr sz="151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771544" rtl="0" eaLnBrk="1" latinLnBrk="0" hangingPunct="1">
        <a:defRPr sz="1519" kern="1200">
          <a:solidFill>
            <a:schemeClr val="tx1"/>
          </a:solidFill>
          <a:latin typeface="+mn-lt"/>
          <a:ea typeface="+mn-ea"/>
          <a:cs typeface="+mn-cs"/>
        </a:defRPr>
      </a:lvl1pPr>
      <a:lvl2pPr marL="385772" algn="l" defTabSz="771544" rtl="0" eaLnBrk="1" latinLnBrk="0" hangingPunct="1">
        <a:defRPr sz="1519" kern="1200">
          <a:solidFill>
            <a:schemeClr val="tx1"/>
          </a:solidFill>
          <a:latin typeface="+mn-lt"/>
          <a:ea typeface="+mn-ea"/>
          <a:cs typeface="+mn-cs"/>
        </a:defRPr>
      </a:lvl2pPr>
      <a:lvl3pPr marL="771544" algn="l" defTabSz="771544" rtl="0" eaLnBrk="1" latinLnBrk="0" hangingPunct="1">
        <a:defRPr sz="1519" kern="1200">
          <a:solidFill>
            <a:schemeClr val="tx1"/>
          </a:solidFill>
          <a:latin typeface="+mn-lt"/>
          <a:ea typeface="+mn-ea"/>
          <a:cs typeface="+mn-cs"/>
        </a:defRPr>
      </a:lvl3pPr>
      <a:lvl4pPr marL="1157317" algn="l" defTabSz="771544" rtl="0" eaLnBrk="1" latinLnBrk="0" hangingPunct="1">
        <a:defRPr sz="1519" kern="1200">
          <a:solidFill>
            <a:schemeClr val="tx1"/>
          </a:solidFill>
          <a:latin typeface="+mn-lt"/>
          <a:ea typeface="+mn-ea"/>
          <a:cs typeface="+mn-cs"/>
        </a:defRPr>
      </a:lvl4pPr>
      <a:lvl5pPr marL="1543088" algn="l" defTabSz="771544" rtl="0" eaLnBrk="1" latinLnBrk="0" hangingPunct="1">
        <a:defRPr sz="1519" kern="1200">
          <a:solidFill>
            <a:schemeClr val="tx1"/>
          </a:solidFill>
          <a:latin typeface="+mn-lt"/>
          <a:ea typeface="+mn-ea"/>
          <a:cs typeface="+mn-cs"/>
        </a:defRPr>
      </a:lvl5pPr>
      <a:lvl6pPr marL="1928861" algn="l" defTabSz="771544" rtl="0" eaLnBrk="1" latinLnBrk="0" hangingPunct="1">
        <a:defRPr sz="1519" kern="1200">
          <a:solidFill>
            <a:schemeClr val="tx1"/>
          </a:solidFill>
          <a:latin typeface="+mn-lt"/>
          <a:ea typeface="+mn-ea"/>
          <a:cs typeface="+mn-cs"/>
        </a:defRPr>
      </a:lvl6pPr>
      <a:lvl7pPr marL="2314632" algn="l" defTabSz="771544" rtl="0" eaLnBrk="1" latinLnBrk="0" hangingPunct="1">
        <a:defRPr sz="1519" kern="1200">
          <a:solidFill>
            <a:schemeClr val="tx1"/>
          </a:solidFill>
          <a:latin typeface="+mn-lt"/>
          <a:ea typeface="+mn-ea"/>
          <a:cs typeface="+mn-cs"/>
        </a:defRPr>
      </a:lvl7pPr>
      <a:lvl8pPr marL="2700406" algn="l" defTabSz="771544" rtl="0" eaLnBrk="1" latinLnBrk="0" hangingPunct="1">
        <a:defRPr sz="1519" kern="1200">
          <a:solidFill>
            <a:schemeClr val="tx1"/>
          </a:solidFill>
          <a:latin typeface="+mn-lt"/>
          <a:ea typeface="+mn-ea"/>
          <a:cs typeface="+mn-cs"/>
        </a:defRPr>
      </a:lvl8pPr>
      <a:lvl9pPr marL="3086178" algn="l" defTabSz="771544" rtl="0" eaLnBrk="1" latinLnBrk="0" hangingPunct="1">
        <a:defRPr sz="151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1271" userDrawn="1">
          <p15:clr>
            <a:srgbClr val="F26B43"/>
          </p15:clr>
        </p15:guide>
        <p15:guide id="2" pos="6234" userDrawn="1">
          <p15:clr>
            <a:srgbClr val="F26B43"/>
          </p15:clr>
        </p15:guide>
        <p15:guide id="3" pos="246" userDrawn="1">
          <p15:clr>
            <a:srgbClr val="F26B43"/>
          </p15:clr>
        </p15:guide>
        <p15:guide id="4" orient="horz" pos="249" userDrawn="1">
          <p15:clr>
            <a:srgbClr val="F26B43"/>
          </p15:clr>
        </p15:guide>
        <p15:guide id="5" orient="horz" pos="10613" userDrawn="1">
          <p15:clr>
            <a:srgbClr val="F26B43"/>
          </p15:clr>
        </p15:guide>
      </p15:sldGuideLst>
    </p:ext>
  </p:extLst>
</p:sldMaster>
</file>

<file path=ppt/slideMasters/slideMaster10.xml><?xml version="1.0" encoding="utf-8"?>
<p:sldMaster xmlns:a16="http://schemas.microsoft.com/office/drawing/2014/main" xmlns:a14="http://schemas.microsoft.com/office/drawing/2010/main" xmlns:p14="http://schemas.microsoft.com/office/powerpoint/2010/main" xmlns:p15="http://schemas.microsoft.com/office/powerpoint/2012/main"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>
            <a:extLst>
              <a:ext uri="{FF2B5EF4-FFF2-40B4-BE49-F238E27FC236}">
                <a16:creationId xmlns:a16="http://schemas.microsoft.com/office/drawing/2014/main" id="{2F037120-3B7E-4511-B5C8-B9A1223A2162}"/>
              </a:ext>
            </a:extLst>
          </p:cNvPr>
          <p:cNvSpPr/>
          <p:nvPr userDrawn="1"/>
        </p:nvSpPr>
        <p:spPr>
          <a:xfrm>
            <a:off x="0" y="0"/>
            <a:ext cx="10287000" cy="168481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sv-SE" sz="1519"/>
          </a:p>
        </p:txBody>
      </p:sp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96872BE0-58CB-4292-AED0-CC04CACA3C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3000" y="3669898"/>
            <a:ext cx="8001002" cy="353483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773C5B3A-82D4-47B3-AA6E-8AD626C7738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143000" y="8215086"/>
            <a:ext cx="8001002" cy="4879020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18" name="Platshållare för sidfot 17">
            <a:extLst>
              <a:ext uri="{FF2B5EF4-FFF2-40B4-BE49-F238E27FC236}">
                <a16:creationId xmlns:a16="http://schemas.microsoft.com/office/drawing/2014/main" id="{B39EFF92-B2AE-4CC8-B45A-A58DF8D3E76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90525" y="17314332"/>
            <a:ext cx="5842635" cy="645055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sz="1800" b="1">
                <a:solidFill>
                  <a:schemeClr val="tx1"/>
                </a:solidFill>
                <a:latin typeface="+mn-lt"/>
              </a:defRPr>
            </a:lvl1pPr>
          </a:lstStyle>
          <a:p>
            <a:r>
              <a:rPr lang="sv-SE" dirty="0"/>
              <a:t>goteborg.se</a:t>
            </a:r>
          </a:p>
        </p:txBody>
      </p:sp>
      <p:pic>
        <p:nvPicPr>
          <p:cNvPr id="25" name="Bildobjekt 24">
            <a:extLst>
              <a:ext uri="{FF2B5EF4-FFF2-40B4-BE49-F238E27FC236}">
                <a16:creationId xmlns:a16="http://schemas.microsoft.com/office/drawing/2014/main" id="{827B88F7-2D95-4A81-882A-DEEAA3BA8ED2}"/>
              </a:ext>
            </a:extLst>
          </p:cNvPr>
          <p:cNvPicPr>
            <a:picLocks noChangeAspect="1"/>
          </p:cNvPicPr>
          <p:nvPr userDrawn="1"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74806" y="17260963"/>
            <a:ext cx="1921669" cy="6400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31096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93" r:id="rId4"/>
    <p:sldLayoutId id="2147483694" r:id="rId5"/>
    <p:sldLayoutId id="2147483695" r:id="rId6"/>
    <p:sldLayoutId id="2147483696" r:id="rId7"/>
    <p:sldLayoutId id="2147483697" r:id="rId8"/>
    <p:sldLayoutId id="2147483698" r:id="rId9"/>
    <p:sldLayoutId id="2147483699" r:id="rId10"/>
    <p:sldLayoutId id="2147483700" r:id="rId11"/>
    <p:sldLayoutId id="2147483877" r:id="rId12"/>
    <p:sldLayoutId id="2147483878" r:id="rId13"/>
    <p:sldLayoutId id="2147483879" r:id="rId14"/>
    <p:sldLayoutId id="2147483880" r:id="rId15"/>
    <p:sldLayoutId id="2147483881" r:id="rId16"/>
    <p:sldLayoutId id="2147483882" r:id="rId17"/>
  </p:sldLayoutIdLst>
  <p:hf sldNum="0" hdr="0" dt="0"/>
  <p:txStyles>
    <p:titleStyle>
      <a:lvl1pPr algn="l" defTabSz="771544" rtl="0" eaLnBrk="1" latinLnBrk="0" hangingPunct="1">
        <a:lnSpc>
          <a:spcPct val="90000"/>
        </a:lnSpc>
        <a:spcBef>
          <a:spcPct val="0"/>
        </a:spcBef>
        <a:buNone/>
        <a:defRPr sz="8800" kern="1200" spc="-45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771544" rtl="0" eaLnBrk="1" latinLnBrk="0" hangingPunct="1">
        <a:lnSpc>
          <a:spcPct val="90000"/>
        </a:lnSpc>
        <a:spcBef>
          <a:spcPts val="844"/>
        </a:spcBef>
        <a:buFont typeface="Arial" panose="020B0604020202020204" pitchFamily="34" charset="0"/>
        <a:buNone/>
        <a:defRPr sz="4000" kern="1200">
          <a:solidFill>
            <a:schemeClr val="tx1"/>
          </a:solidFill>
          <a:latin typeface="+mn-lt"/>
          <a:ea typeface="+mn-ea"/>
          <a:cs typeface="+mn-cs"/>
        </a:defRPr>
      </a:lvl1pPr>
      <a:lvl2pPr marL="0" indent="0" algn="l" defTabSz="771544" rtl="0" eaLnBrk="1" latinLnBrk="0" hangingPunct="1">
        <a:lnSpc>
          <a:spcPct val="90000"/>
        </a:lnSpc>
        <a:spcBef>
          <a:spcPts val="422"/>
        </a:spcBef>
        <a:buFont typeface="Arial" panose="020B0604020202020204" pitchFamily="34" charset="0"/>
        <a:buNone/>
        <a:defRPr sz="2800" kern="1200">
          <a:solidFill>
            <a:schemeClr val="tx1"/>
          </a:solidFill>
          <a:latin typeface="+mj-lt"/>
          <a:ea typeface="+mn-ea"/>
          <a:cs typeface="+mn-cs"/>
        </a:defRPr>
      </a:lvl2pPr>
      <a:lvl3pPr marL="0" indent="0" algn="l" defTabSz="771544" rtl="0" eaLnBrk="1" latinLnBrk="0" hangingPunct="1">
        <a:lnSpc>
          <a:spcPct val="90000"/>
        </a:lnSpc>
        <a:spcBef>
          <a:spcPts val="422"/>
        </a:spcBef>
        <a:buFont typeface="Arial" panose="020B0604020202020204" pitchFamily="34" charset="0"/>
        <a:buNone/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0" indent="0" algn="l" defTabSz="771544" rtl="0" eaLnBrk="1" latinLnBrk="0" hangingPunct="1">
        <a:lnSpc>
          <a:spcPct val="90000"/>
        </a:lnSpc>
        <a:spcBef>
          <a:spcPts val="422"/>
        </a:spcBef>
        <a:buFont typeface="Arial" panose="020B0604020202020204" pitchFamily="34" charset="0"/>
        <a:buNone/>
        <a:defRPr sz="2000" kern="1200">
          <a:solidFill>
            <a:schemeClr val="tx1"/>
          </a:solidFill>
          <a:latin typeface="+mj-lt"/>
          <a:ea typeface="+mn-ea"/>
          <a:cs typeface="+mn-cs"/>
        </a:defRPr>
      </a:lvl4pPr>
      <a:lvl5pPr marL="0" indent="0" algn="l" defTabSz="771544" rtl="0" eaLnBrk="1" latinLnBrk="0" hangingPunct="1">
        <a:lnSpc>
          <a:spcPct val="90000"/>
        </a:lnSpc>
        <a:spcBef>
          <a:spcPts val="422"/>
        </a:spcBef>
        <a:buFont typeface="Arial" panose="020B0604020202020204" pitchFamily="34" charset="0"/>
        <a:buNone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21747" indent="-192886" algn="l" defTabSz="771544" rtl="0" eaLnBrk="1" latinLnBrk="0" hangingPunct="1">
        <a:lnSpc>
          <a:spcPct val="90000"/>
        </a:lnSpc>
        <a:spcBef>
          <a:spcPts val="422"/>
        </a:spcBef>
        <a:buFont typeface="Arial" panose="020B0604020202020204" pitchFamily="34" charset="0"/>
        <a:buChar char="•"/>
        <a:defRPr sz="1519" kern="1200">
          <a:solidFill>
            <a:schemeClr val="tx1"/>
          </a:solidFill>
          <a:latin typeface="+mn-lt"/>
          <a:ea typeface="+mn-ea"/>
          <a:cs typeface="+mn-cs"/>
        </a:defRPr>
      </a:lvl6pPr>
      <a:lvl7pPr marL="2507519" indent="-192886" algn="l" defTabSz="771544" rtl="0" eaLnBrk="1" latinLnBrk="0" hangingPunct="1">
        <a:lnSpc>
          <a:spcPct val="90000"/>
        </a:lnSpc>
        <a:spcBef>
          <a:spcPts val="422"/>
        </a:spcBef>
        <a:buFont typeface="Arial" panose="020B0604020202020204" pitchFamily="34" charset="0"/>
        <a:buChar char="•"/>
        <a:defRPr sz="1519" kern="1200">
          <a:solidFill>
            <a:schemeClr val="tx1"/>
          </a:solidFill>
          <a:latin typeface="+mn-lt"/>
          <a:ea typeface="+mn-ea"/>
          <a:cs typeface="+mn-cs"/>
        </a:defRPr>
      </a:lvl7pPr>
      <a:lvl8pPr marL="2893291" indent="-192886" algn="l" defTabSz="771544" rtl="0" eaLnBrk="1" latinLnBrk="0" hangingPunct="1">
        <a:lnSpc>
          <a:spcPct val="90000"/>
        </a:lnSpc>
        <a:spcBef>
          <a:spcPts val="422"/>
        </a:spcBef>
        <a:buFont typeface="Arial" panose="020B0604020202020204" pitchFamily="34" charset="0"/>
        <a:buChar char="•"/>
        <a:defRPr sz="1519" kern="1200">
          <a:solidFill>
            <a:schemeClr val="tx1"/>
          </a:solidFill>
          <a:latin typeface="+mn-lt"/>
          <a:ea typeface="+mn-ea"/>
          <a:cs typeface="+mn-cs"/>
        </a:defRPr>
      </a:lvl8pPr>
      <a:lvl9pPr marL="3279063" indent="-192886" algn="l" defTabSz="771544" rtl="0" eaLnBrk="1" latinLnBrk="0" hangingPunct="1">
        <a:lnSpc>
          <a:spcPct val="90000"/>
        </a:lnSpc>
        <a:spcBef>
          <a:spcPts val="422"/>
        </a:spcBef>
        <a:buFont typeface="Arial" panose="020B0604020202020204" pitchFamily="34" charset="0"/>
        <a:buChar char="•"/>
        <a:defRPr sz="151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771544" rtl="0" eaLnBrk="1" latinLnBrk="0" hangingPunct="1">
        <a:defRPr sz="1519" kern="1200">
          <a:solidFill>
            <a:schemeClr val="tx1"/>
          </a:solidFill>
          <a:latin typeface="+mn-lt"/>
          <a:ea typeface="+mn-ea"/>
          <a:cs typeface="+mn-cs"/>
        </a:defRPr>
      </a:lvl1pPr>
      <a:lvl2pPr marL="385772" algn="l" defTabSz="771544" rtl="0" eaLnBrk="1" latinLnBrk="0" hangingPunct="1">
        <a:defRPr sz="1519" kern="1200">
          <a:solidFill>
            <a:schemeClr val="tx1"/>
          </a:solidFill>
          <a:latin typeface="+mn-lt"/>
          <a:ea typeface="+mn-ea"/>
          <a:cs typeface="+mn-cs"/>
        </a:defRPr>
      </a:lvl2pPr>
      <a:lvl3pPr marL="771544" algn="l" defTabSz="771544" rtl="0" eaLnBrk="1" latinLnBrk="0" hangingPunct="1">
        <a:defRPr sz="1519" kern="1200">
          <a:solidFill>
            <a:schemeClr val="tx1"/>
          </a:solidFill>
          <a:latin typeface="+mn-lt"/>
          <a:ea typeface="+mn-ea"/>
          <a:cs typeface="+mn-cs"/>
        </a:defRPr>
      </a:lvl3pPr>
      <a:lvl4pPr marL="1157317" algn="l" defTabSz="771544" rtl="0" eaLnBrk="1" latinLnBrk="0" hangingPunct="1">
        <a:defRPr sz="1519" kern="1200">
          <a:solidFill>
            <a:schemeClr val="tx1"/>
          </a:solidFill>
          <a:latin typeface="+mn-lt"/>
          <a:ea typeface="+mn-ea"/>
          <a:cs typeface="+mn-cs"/>
        </a:defRPr>
      </a:lvl4pPr>
      <a:lvl5pPr marL="1543088" algn="l" defTabSz="771544" rtl="0" eaLnBrk="1" latinLnBrk="0" hangingPunct="1">
        <a:defRPr sz="1519" kern="1200">
          <a:solidFill>
            <a:schemeClr val="tx1"/>
          </a:solidFill>
          <a:latin typeface="+mn-lt"/>
          <a:ea typeface="+mn-ea"/>
          <a:cs typeface="+mn-cs"/>
        </a:defRPr>
      </a:lvl5pPr>
      <a:lvl6pPr marL="1928861" algn="l" defTabSz="771544" rtl="0" eaLnBrk="1" latinLnBrk="0" hangingPunct="1">
        <a:defRPr sz="1519" kern="1200">
          <a:solidFill>
            <a:schemeClr val="tx1"/>
          </a:solidFill>
          <a:latin typeface="+mn-lt"/>
          <a:ea typeface="+mn-ea"/>
          <a:cs typeface="+mn-cs"/>
        </a:defRPr>
      </a:lvl6pPr>
      <a:lvl7pPr marL="2314632" algn="l" defTabSz="771544" rtl="0" eaLnBrk="1" latinLnBrk="0" hangingPunct="1">
        <a:defRPr sz="1519" kern="1200">
          <a:solidFill>
            <a:schemeClr val="tx1"/>
          </a:solidFill>
          <a:latin typeface="+mn-lt"/>
          <a:ea typeface="+mn-ea"/>
          <a:cs typeface="+mn-cs"/>
        </a:defRPr>
      </a:lvl7pPr>
      <a:lvl8pPr marL="2700406" algn="l" defTabSz="771544" rtl="0" eaLnBrk="1" latinLnBrk="0" hangingPunct="1">
        <a:defRPr sz="1519" kern="1200">
          <a:solidFill>
            <a:schemeClr val="tx1"/>
          </a:solidFill>
          <a:latin typeface="+mn-lt"/>
          <a:ea typeface="+mn-ea"/>
          <a:cs typeface="+mn-cs"/>
        </a:defRPr>
      </a:lvl8pPr>
      <a:lvl9pPr marL="3086178" algn="l" defTabSz="771544" rtl="0" eaLnBrk="1" latinLnBrk="0" hangingPunct="1">
        <a:defRPr sz="151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1271" userDrawn="1">
          <p15:clr>
            <a:srgbClr val="F26B43"/>
          </p15:clr>
        </p15:guide>
        <p15:guide id="2" pos="6234" userDrawn="1">
          <p15:clr>
            <a:srgbClr val="F26B43"/>
          </p15:clr>
        </p15:guide>
        <p15:guide id="3" pos="246" userDrawn="1">
          <p15:clr>
            <a:srgbClr val="F26B43"/>
          </p15:clr>
        </p15:guide>
        <p15:guide id="4" orient="horz" pos="249" userDrawn="1">
          <p15:clr>
            <a:srgbClr val="F26B43"/>
          </p15:clr>
        </p15:guide>
        <p15:guide id="5" orient="horz" pos="10613" userDrawn="1">
          <p15:clr>
            <a:srgbClr val="F26B43"/>
          </p15:clr>
        </p15:guide>
      </p15:sldGuideLst>
    </p:ext>
  </p:extLst>
</p:sldMaster>
</file>

<file path=ppt/slideMasters/slideMaster11.xml><?xml version="1.0" encoding="utf-8"?>
<p:sldMaster xmlns:a16="http://schemas.microsoft.com/office/drawing/2014/main" xmlns:a14="http://schemas.microsoft.com/office/drawing/2010/main" xmlns:p14="http://schemas.microsoft.com/office/powerpoint/2010/main" xmlns:p15="http://schemas.microsoft.com/office/powerpoint/2012/main"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>
            <a:extLst>
              <a:ext uri="{FF2B5EF4-FFF2-40B4-BE49-F238E27FC236}">
                <a16:creationId xmlns:a16="http://schemas.microsoft.com/office/drawing/2014/main" id="{2F037120-3B7E-4511-B5C8-B9A1223A2162}"/>
              </a:ext>
            </a:extLst>
          </p:cNvPr>
          <p:cNvSpPr/>
          <p:nvPr userDrawn="1"/>
        </p:nvSpPr>
        <p:spPr>
          <a:xfrm>
            <a:off x="0" y="0"/>
            <a:ext cx="10287000" cy="16848138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sv-SE" sz="1519"/>
          </a:p>
        </p:txBody>
      </p:sp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96872BE0-58CB-4292-AED0-CC04CACA3C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3000" y="3669898"/>
            <a:ext cx="8001002" cy="353483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773C5B3A-82D4-47B3-AA6E-8AD626C7738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143000" y="8215086"/>
            <a:ext cx="8001002" cy="4879020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18" name="Platshållare för sidfot 17">
            <a:extLst>
              <a:ext uri="{FF2B5EF4-FFF2-40B4-BE49-F238E27FC236}">
                <a16:creationId xmlns:a16="http://schemas.microsoft.com/office/drawing/2014/main" id="{B39EFF92-B2AE-4CC8-B45A-A58DF8D3E76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90525" y="17314332"/>
            <a:ext cx="5842635" cy="645055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sz="1800" b="1">
                <a:solidFill>
                  <a:schemeClr val="tx1"/>
                </a:solidFill>
                <a:latin typeface="+mn-lt"/>
              </a:defRPr>
            </a:lvl1pPr>
          </a:lstStyle>
          <a:p>
            <a:r>
              <a:rPr lang="sv-SE" dirty="0"/>
              <a:t>goteborg.se</a:t>
            </a:r>
          </a:p>
        </p:txBody>
      </p:sp>
      <p:pic>
        <p:nvPicPr>
          <p:cNvPr id="25" name="Bildobjekt 24">
            <a:extLst>
              <a:ext uri="{FF2B5EF4-FFF2-40B4-BE49-F238E27FC236}">
                <a16:creationId xmlns:a16="http://schemas.microsoft.com/office/drawing/2014/main" id="{827B88F7-2D95-4A81-882A-DEEAA3BA8ED2}"/>
              </a:ext>
            </a:extLst>
          </p:cNvPr>
          <p:cNvPicPr>
            <a:picLocks noChangeAspect="1"/>
          </p:cNvPicPr>
          <p:nvPr userDrawn="1"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74806" y="17260963"/>
            <a:ext cx="1921669" cy="6400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24704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2" r:id="rId1"/>
    <p:sldLayoutId id="2147483703" r:id="rId2"/>
    <p:sldLayoutId id="2147483704" r:id="rId3"/>
    <p:sldLayoutId id="2147483705" r:id="rId4"/>
    <p:sldLayoutId id="2147483706" r:id="rId5"/>
    <p:sldLayoutId id="2147483707" r:id="rId6"/>
    <p:sldLayoutId id="2147483708" r:id="rId7"/>
    <p:sldLayoutId id="2147483709" r:id="rId8"/>
    <p:sldLayoutId id="2147483710" r:id="rId9"/>
    <p:sldLayoutId id="2147483711" r:id="rId10"/>
    <p:sldLayoutId id="2147483712" r:id="rId11"/>
    <p:sldLayoutId id="2147483871" r:id="rId12"/>
    <p:sldLayoutId id="2147483872" r:id="rId13"/>
    <p:sldLayoutId id="2147483873" r:id="rId14"/>
    <p:sldLayoutId id="2147483874" r:id="rId15"/>
    <p:sldLayoutId id="2147483875" r:id="rId16"/>
    <p:sldLayoutId id="2147483876" r:id="rId17"/>
  </p:sldLayoutIdLst>
  <p:hf sldNum="0" hdr="0" dt="0"/>
  <p:txStyles>
    <p:titleStyle>
      <a:lvl1pPr algn="l" defTabSz="771544" rtl="0" eaLnBrk="1" latinLnBrk="0" hangingPunct="1">
        <a:lnSpc>
          <a:spcPct val="90000"/>
        </a:lnSpc>
        <a:spcBef>
          <a:spcPct val="0"/>
        </a:spcBef>
        <a:buNone/>
        <a:defRPr sz="8800" kern="1200" spc="-45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771544" rtl="0" eaLnBrk="1" latinLnBrk="0" hangingPunct="1">
        <a:lnSpc>
          <a:spcPct val="90000"/>
        </a:lnSpc>
        <a:spcBef>
          <a:spcPts val="844"/>
        </a:spcBef>
        <a:buFont typeface="Arial" panose="020B0604020202020204" pitchFamily="34" charset="0"/>
        <a:buNone/>
        <a:defRPr sz="4000" kern="1200">
          <a:solidFill>
            <a:schemeClr val="tx1"/>
          </a:solidFill>
          <a:latin typeface="+mn-lt"/>
          <a:ea typeface="+mn-ea"/>
          <a:cs typeface="+mn-cs"/>
        </a:defRPr>
      </a:lvl1pPr>
      <a:lvl2pPr marL="0" indent="0" algn="l" defTabSz="771544" rtl="0" eaLnBrk="1" latinLnBrk="0" hangingPunct="1">
        <a:lnSpc>
          <a:spcPct val="90000"/>
        </a:lnSpc>
        <a:spcBef>
          <a:spcPts val="422"/>
        </a:spcBef>
        <a:buFont typeface="Arial" panose="020B0604020202020204" pitchFamily="34" charset="0"/>
        <a:buNone/>
        <a:defRPr sz="2800" kern="1200">
          <a:solidFill>
            <a:schemeClr val="tx1"/>
          </a:solidFill>
          <a:latin typeface="+mj-lt"/>
          <a:ea typeface="+mn-ea"/>
          <a:cs typeface="+mn-cs"/>
        </a:defRPr>
      </a:lvl2pPr>
      <a:lvl3pPr marL="0" indent="0" algn="l" defTabSz="771544" rtl="0" eaLnBrk="1" latinLnBrk="0" hangingPunct="1">
        <a:lnSpc>
          <a:spcPct val="90000"/>
        </a:lnSpc>
        <a:spcBef>
          <a:spcPts val="422"/>
        </a:spcBef>
        <a:buFont typeface="Arial" panose="020B0604020202020204" pitchFamily="34" charset="0"/>
        <a:buNone/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0" indent="0" algn="l" defTabSz="771544" rtl="0" eaLnBrk="1" latinLnBrk="0" hangingPunct="1">
        <a:lnSpc>
          <a:spcPct val="90000"/>
        </a:lnSpc>
        <a:spcBef>
          <a:spcPts val="422"/>
        </a:spcBef>
        <a:buFont typeface="Arial" panose="020B0604020202020204" pitchFamily="34" charset="0"/>
        <a:buNone/>
        <a:defRPr sz="2000" kern="1200">
          <a:solidFill>
            <a:schemeClr val="tx1"/>
          </a:solidFill>
          <a:latin typeface="+mj-lt"/>
          <a:ea typeface="+mn-ea"/>
          <a:cs typeface="+mn-cs"/>
        </a:defRPr>
      </a:lvl4pPr>
      <a:lvl5pPr marL="0" indent="0" algn="l" defTabSz="771544" rtl="0" eaLnBrk="1" latinLnBrk="0" hangingPunct="1">
        <a:lnSpc>
          <a:spcPct val="90000"/>
        </a:lnSpc>
        <a:spcBef>
          <a:spcPts val="422"/>
        </a:spcBef>
        <a:buFont typeface="Arial" panose="020B0604020202020204" pitchFamily="34" charset="0"/>
        <a:buNone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21747" indent="-192886" algn="l" defTabSz="771544" rtl="0" eaLnBrk="1" latinLnBrk="0" hangingPunct="1">
        <a:lnSpc>
          <a:spcPct val="90000"/>
        </a:lnSpc>
        <a:spcBef>
          <a:spcPts val="422"/>
        </a:spcBef>
        <a:buFont typeface="Arial" panose="020B0604020202020204" pitchFamily="34" charset="0"/>
        <a:buChar char="•"/>
        <a:defRPr sz="1519" kern="1200">
          <a:solidFill>
            <a:schemeClr val="tx1"/>
          </a:solidFill>
          <a:latin typeface="+mn-lt"/>
          <a:ea typeface="+mn-ea"/>
          <a:cs typeface="+mn-cs"/>
        </a:defRPr>
      </a:lvl6pPr>
      <a:lvl7pPr marL="2507519" indent="-192886" algn="l" defTabSz="771544" rtl="0" eaLnBrk="1" latinLnBrk="0" hangingPunct="1">
        <a:lnSpc>
          <a:spcPct val="90000"/>
        </a:lnSpc>
        <a:spcBef>
          <a:spcPts val="422"/>
        </a:spcBef>
        <a:buFont typeface="Arial" panose="020B0604020202020204" pitchFamily="34" charset="0"/>
        <a:buChar char="•"/>
        <a:defRPr sz="1519" kern="1200">
          <a:solidFill>
            <a:schemeClr val="tx1"/>
          </a:solidFill>
          <a:latin typeface="+mn-lt"/>
          <a:ea typeface="+mn-ea"/>
          <a:cs typeface="+mn-cs"/>
        </a:defRPr>
      </a:lvl7pPr>
      <a:lvl8pPr marL="2893291" indent="-192886" algn="l" defTabSz="771544" rtl="0" eaLnBrk="1" latinLnBrk="0" hangingPunct="1">
        <a:lnSpc>
          <a:spcPct val="90000"/>
        </a:lnSpc>
        <a:spcBef>
          <a:spcPts val="422"/>
        </a:spcBef>
        <a:buFont typeface="Arial" panose="020B0604020202020204" pitchFamily="34" charset="0"/>
        <a:buChar char="•"/>
        <a:defRPr sz="1519" kern="1200">
          <a:solidFill>
            <a:schemeClr val="tx1"/>
          </a:solidFill>
          <a:latin typeface="+mn-lt"/>
          <a:ea typeface="+mn-ea"/>
          <a:cs typeface="+mn-cs"/>
        </a:defRPr>
      </a:lvl8pPr>
      <a:lvl9pPr marL="3279063" indent="-192886" algn="l" defTabSz="771544" rtl="0" eaLnBrk="1" latinLnBrk="0" hangingPunct="1">
        <a:lnSpc>
          <a:spcPct val="90000"/>
        </a:lnSpc>
        <a:spcBef>
          <a:spcPts val="422"/>
        </a:spcBef>
        <a:buFont typeface="Arial" panose="020B0604020202020204" pitchFamily="34" charset="0"/>
        <a:buChar char="•"/>
        <a:defRPr sz="151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771544" rtl="0" eaLnBrk="1" latinLnBrk="0" hangingPunct="1">
        <a:defRPr sz="1519" kern="1200">
          <a:solidFill>
            <a:schemeClr val="tx1"/>
          </a:solidFill>
          <a:latin typeface="+mn-lt"/>
          <a:ea typeface="+mn-ea"/>
          <a:cs typeface="+mn-cs"/>
        </a:defRPr>
      </a:lvl1pPr>
      <a:lvl2pPr marL="385772" algn="l" defTabSz="771544" rtl="0" eaLnBrk="1" latinLnBrk="0" hangingPunct="1">
        <a:defRPr sz="1519" kern="1200">
          <a:solidFill>
            <a:schemeClr val="tx1"/>
          </a:solidFill>
          <a:latin typeface="+mn-lt"/>
          <a:ea typeface="+mn-ea"/>
          <a:cs typeface="+mn-cs"/>
        </a:defRPr>
      </a:lvl2pPr>
      <a:lvl3pPr marL="771544" algn="l" defTabSz="771544" rtl="0" eaLnBrk="1" latinLnBrk="0" hangingPunct="1">
        <a:defRPr sz="1519" kern="1200">
          <a:solidFill>
            <a:schemeClr val="tx1"/>
          </a:solidFill>
          <a:latin typeface="+mn-lt"/>
          <a:ea typeface="+mn-ea"/>
          <a:cs typeface="+mn-cs"/>
        </a:defRPr>
      </a:lvl3pPr>
      <a:lvl4pPr marL="1157317" algn="l" defTabSz="771544" rtl="0" eaLnBrk="1" latinLnBrk="0" hangingPunct="1">
        <a:defRPr sz="1519" kern="1200">
          <a:solidFill>
            <a:schemeClr val="tx1"/>
          </a:solidFill>
          <a:latin typeface="+mn-lt"/>
          <a:ea typeface="+mn-ea"/>
          <a:cs typeface="+mn-cs"/>
        </a:defRPr>
      </a:lvl4pPr>
      <a:lvl5pPr marL="1543088" algn="l" defTabSz="771544" rtl="0" eaLnBrk="1" latinLnBrk="0" hangingPunct="1">
        <a:defRPr sz="1519" kern="1200">
          <a:solidFill>
            <a:schemeClr val="tx1"/>
          </a:solidFill>
          <a:latin typeface="+mn-lt"/>
          <a:ea typeface="+mn-ea"/>
          <a:cs typeface="+mn-cs"/>
        </a:defRPr>
      </a:lvl5pPr>
      <a:lvl6pPr marL="1928861" algn="l" defTabSz="771544" rtl="0" eaLnBrk="1" latinLnBrk="0" hangingPunct="1">
        <a:defRPr sz="1519" kern="1200">
          <a:solidFill>
            <a:schemeClr val="tx1"/>
          </a:solidFill>
          <a:latin typeface="+mn-lt"/>
          <a:ea typeface="+mn-ea"/>
          <a:cs typeface="+mn-cs"/>
        </a:defRPr>
      </a:lvl6pPr>
      <a:lvl7pPr marL="2314632" algn="l" defTabSz="771544" rtl="0" eaLnBrk="1" latinLnBrk="0" hangingPunct="1">
        <a:defRPr sz="1519" kern="1200">
          <a:solidFill>
            <a:schemeClr val="tx1"/>
          </a:solidFill>
          <a:latin typeface="+mn-lt"/>
          <a:ea typeface="+mn-ea"/>
          <a:cs typeface="+mn-cs"/>
        </a:defRPr>
      </a:lvl7pPr>
      <a:lvl8pPr marL="2700406" algn="l" defTabSz="771544" rtl="0" eaLnBrk="1" latinLnBrk="0" hangingPunct="1">
        <a:defRPr sz="1519" kern="1200">
          <a:solidFill>
            <a:schemeClr val="tx1"/>
          </a:solidFill>
          <a:latin typeface="+mn-lt"/>
          <a:ea typeface="+mn-ea"/>
          <a:cs typeface="+mn-cs"/>
        </a:defRPr>
      </a:lvl8pPr>
      <a:lvl9pPr marL="3086178" algn="l" defTabSz="771544" rtl="0" eaLnBrk="1" latinLnBrk="0" hangingPunct="1">
        <a:defRPr sz="151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1271" userDrawn="1">
          <p15:clr>
            <a:srgbClr val="F26B43"/>
          </p15:clr>
        </p15:guide>
        <p15:guide id="2" pos="6234" userDrawn="1">
          <p15:clr>
            <a:srgbClr val="F26B43"/>
          </p15:clr>
        </p15:guide>
        <p15:guide id="3" pos="246" userDrawn="1">
          <p15:clr>
            <a:srgbClr val="F26B43"/>
          </p15:clr>
        </p15:guide>
        <p15:guide id="4" orient="horz" pos="249" userDrawn="1">
          <p15:clr>
            <a:srgbClr val="F26B43"/>
          </p15:clr>
        </p15:guide>
        <p15:guide id="5" orient="horz" pos="10613" userDrawn="1">
          <p15:clr>
            <a:srgbClr val="F26B43"/>
          </p15:clr>
        </p15:guide>
      </p15:sldGuideLst>
    </p:ext>
  </p:extLst>
</p:sldMaster>
</file>

<file path=ppt/slideMasters/slideMaster12.xml><?xml version="1.0" encoding="utf-8"?>
<p:sldMaster xmlns:a16="http://schemas.microsoft.com/office/drawing/2014/main" xmlns:a14="http://schemas.microsoft.com/office/drawing/2010/main" xmlns:p14="http://schemas.microsoft.com/office/powerpoint/2010/main" xmlns:p15="http://schemas.microsoft.com/office/powerpoint/2012/main"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>
            <a:extLst>
              <a:ext uri="{FF2B5EF4-FFF2-40B4-BE49-F238E27FC236}">
                <a16:creationId xmlns:a16="http://schemas.microsoft.com/office/drawing/2014/main" id="{2F037120-3B7E-4511-B5C8-B9A1223A2162}"/>
              </a:ext>
            </a:extLst>
          </p:cNvPr>
          <p:cNvSpPr/>
          <p:nvPr userDrawn="1"/>
        </p:nvSpPr>
        <p:spPr>
          <a:xfrm>
            <a:off x="0" y="0"/>
            <a:ext cx="10287000" cy="1684813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sv-SE" sz="1519"/>
          </a:p>
        </p:txBody>
      </p:sp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96872BE0-58CB-4292-AED0-CC04CACA3C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3000" y="3669898"/>
            <a:ext cx="8001002" cy="353483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773C5B3A-82D4-47B3-AA6E-8AD626C7738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143000" y="8215086"/>
            <a:ext cx="8001002" cy="4879020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18" name="Platshållare för sidfot 17">
            <a:extLst>
              <a:ext uri="{FF2B5EF4-FFF2-40B4-BE49-F238E27FC236}">
                <a16:creationId xmlns:a16="http://schemas.microsoft.com/office/drawing/2014/main" id="{B39EFF92-B2AE-4CC8-B45A-A58DF8D3E76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90525" y="17314332"/>
            <a:ext cx="5842635" cy="645055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sz="1800" b="1">
                <a:solidFill>
                  <a:schemeClr val="tx1"/>
                </a:solidFill>
                <a:latin typeface="+mn-lt"/>
              </a:defRPr>
            </a:lvl1pPr>
          </a:lstStyle>
          <a:p>
            <a:r>
              <a:rPr lang="sv-SE" dirty="0"/>
              <a:t>goteborg.se</a:t>
            </a:r>
          </a:p>
        </p:txBody>
      </p:sp>
      <p:pic>
        <p:nvPicPr>
          <p:cNvPr id="25" name="Bildobjekt 24">
            <a:extLst>
              <a:ext uri="{FF2B5EF4-FFF2-40B4-BE49-F238E27FC236}">
                <a16:creationId xmlns:a16="http://schemas.microsoft.com/office/drawing/2014/main" id="{827B88F7-2D95-4A81-882A-DEEAA3BA8ED2}"/>
              </a:ext>
            </a:extLst>
          </p:cNvPr>
          <p:cNvPicPr>
            <a:picLocks noChangeAspect="1"/>
          </p:cNvPicPr>
          <p:nvPr userDrawn="1"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74806" y="17260963"/>
            <a:ext cx="1921669" cy="6400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00184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8" r:id="rId1"/>
    <p:sldLayoutId id="2147483739" r:id="rId2"/>
    <p:sldLayoutId id="2147483740" r:id="rId3"/>
    <p:sldLayoutId id="2147483741" r:id="rId4"/>
    <p:sldLayoutId id="2147483742" r:id="rId5"/>
    <p:sldLayoutId id="2147483743" r:id="rId6"/>
    <p:sldLayoutId id="2147483744" r:id="rId7"/>
    <p:sldLayoutId id="2147483745" r:id="rId8"/>
    <p:sldLayoutId id="2147483853" r:id="rId9"/>
    <p:sldLayoutId id="2147483854" r:id="rId10"/>
    <p:sldLayoutId id="2147483855" r:id="rId11"/>
    <p:sldLayoutId id="2147483856" r:id="rId12"/>
    <p:sldLayoutId id="2147483857" r:id="rId13"/>
    <p:sldLayoutId id="2147483858" r:id="rId14"/>
  </p:sldLayoutIdLst>
  <p:hf sldNum="0" hdr="0" dt="0"/>
  <p:txStyles>
    <p:titleStyle>
      <a:lvl1pPr algn="l" defTabSz="771544" rtl="0" eaLnBrk="1" latinLnBrk="0" hangingPunct="1">
        <a:lnSpc>
          <a:spcPct val="90000"/>
        </a:lnSpc>
        <a:spcBef>
          <a:spcPct val="0"/>
        </a:spcBef>
        <a:buNone/>
        <a:defRPr sz="8800" kern="1200" spc="-45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771544" rtl="0" eaLnBrk="1" latinLnBrk="0" hangingPunct="1">
        <a:lnSpc>
          <a:spcPct val="90000"/>
        </a:lnSpc>
        <a:spcBef>
          <a:spcPts val="844"/>
        </a:spcBef>
        <a:buFont typeface="Arial" panose="020B0604020202020204" pitchFamily="34" charset="0"/>
        <a:buNone/>
        <a:defRPr sz="4000" kern="1200">
          <a:solidFill>
            <a:schemeClr val="tx1"/>
          </a:solidFill>
          <a:latin typeface="+mn-lt"/>
          <a:ea typeface="+mn-ea"/>
          <a:cs typeface="+mn-cs"/>
        </a:defRPr>
      </a:lvl1pPr>
      <a:lvl2pPr marL="0" indent="0" algn="l" defTabSz="771544" rtl="0" eaLnBrk="1" latinLnBrk="0" hangingPunct="1">
        <a:lnSpc>
          <a:spcPct val="90000"/>
        </a:lnSpc>
        <a:spcBef>
          <a:spcPts val="422"/>
        </a:spcBef>
        <a:buFont typeface="Arial" panose="020B0604020202020204" pitchFamily="34" charset="0"/>
        <a:buNone/>
        <a:defRPr sz="2800" kern="1200">
          <a:solidFill>
            <a:schemeClr val="tx1"/>
          </a:solidFill>
          <a:latin typeface="+mj-lt"/>
          <a:ea typeface="+mn-ea"/>
          <a:cs typeface="+mn-cs"/>
        </a:defRPr>
      </a:lvl2pPr>
      <a:lvl3pPr marL="0" indent="0" algn="l" defTabSz="771544" rtl="0" eaLnBrk="1" latinLnBrk="0" hangingPunct="1">
        <a:lnSpc>
          <a:spcPct val="90000"/>
        </a:lnSpc>
        <a:spcBef>
          <a:spcPts val="422"/>
        </a:spcBef>
        <a:buFont typeface="Arial" panose="020B0604020202020204" pitchFamily="34" charset="0"/>
        <a:buNone/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0" indent="0" algn="l" defTabSz="771544" rtl="0" eaLnBrk="1" latinLnBrk="0" hangingPunct="1">
        <a:lnSpc>
          <a:spcPct val="90000"/>
        </a:lnSpc>
        <a:spcBef>
          <a:spcPts val="422"/>
        </a:spcBef>
        <a:buFont typeface="Arial" panose="020B0604020202020204" pitchFamily="34" charset="0"/>
        <a:buNone/>
        <a:defRPr sz="2000" kern="1200">
          <a:solidFill>
            <a:schemeClr val="tx1"/>
          </a:solidFill>
          <a:latin typeface="+mj-lt"/>
          <a:ea typeface="+mn-ea"/>
          <a:cs typeface="+mn-cs"/>
        </a:defRPr>
      </a:lvl4pPr>
      <a:lvl5pPr marL="0" indent="0" algn="l" defTabSz="771544" rtl="0" eaLnBrk="1" latinLnBrk="0" hangingPunct="1">
        <a:lnSpc>
          <a:spcPct val="90000"/>
        </a:lnSpc>
        <a:spcBef>
          <a:spcPts val="422"/>
        </a:spcBef>
        <a:buFont typeface="Arial" panose="020B0604020202020204" pitchFamily="34" charset="0"/>
        <a:buNone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21747" indent="-192886" algn="l" defTabSz="771544" rtl="0" eaLnBrk="1" latinLnBrk="0" hangingPunct="1">
        <a:lnSpc>
          <a:spcPct val="90000"/>
        </a:lnSpc>
        <a:spcBef>
          <a:spcPts val="422"/>
        </a:spcBef>
        <a:buFont typeface="Arial" panose="020B0604020202020204" pitchFamily="34" charset="0"/>
        <a:buChar char="•"/>
        <a:defRPr sz="1519" kern="1200">
          <a:solidFill>
            <a:schemeClr val="tx1"/>
          </a:solidFill>
          <a:latin typeface="+mn-lt"/>
          <a:ea typeface="+mn-ea"/>
          <a:cs typeface="+mn-cs"/>
        </a:defRPr>
      </a:lvl6pPr>
      <a:lvl7pPr marL="2507519" indent="-192886" algn="l" defTabSz="771544" rtl="0" eaLnBrk="1" latinLnBrk="0" hangingPunct="1">
        <a:lnSpc>
          <a:spcPct val="90000"/>
        </a:lnSpc>
        <a:spcBef>
          <a:spcPts val="422"/>
        </a:spcBef>
        <a:buFont typeface="Arial" panose="020B0604020202020204" pitchFamily="34" charset="0"/>
        <a:buChar char="•"/>
        <a:defRPr sz="1519" kern="1200">
          <a:solidFill>
            <a:schemeClr val="tx1"/>
          </a:solidFill>
          <a:latin typeface="+mn-lt"/>
          <a:ea typeface="+mn-ea"/>
          <a:cs typeface="+mn-cs"/>
        </a:defRPr>
      </a:lvl7pPr>
      <a:lvl8pPr marL="2893291" indent="-192886" algn="l" defTabSz="771544" rtl="0" eaLnBrk="1" latinLnBrk="0" hangingPunct="1">
        <a:lnSpc>
          <a:spcPct val="90000"/>
        </a:lnSpc>
        <a:spcBef>
          <a:spcPts val="422"/>
        </a:spcBef>
        <a:buFont typeface="Arial" panose="020B0604020202020204" pitchFamily="34" charset="0"/>
        <a:buChar char="•"/>
        <a:defRPr sz="1519" kern="1200">
          <a:solidFill>
            <a:schemeClr val="tx1"/>
          </a:solidFill>
          <a:latin typeface="+mn-lt"/>
          <a:ea typeface="+mn-ea"/>
          <a:cs typeface="+mn-cs"/>
        </a:defRPr>
      </a:lvl8pPr>
      <a:lvl9pPr marL="3279063" indent="-192886" algn="l" defTabSz="771544" rtl="0" eaLnBrk="1" latinLnBrk="0" hangingPunct="1">
        <a:lnSpc>
          <a:spcPct val="90000"/>
        </a:lnSpc>
        <a:spcBef>
          <a:spcPts val="422"/>
        </a:spcBef>
        <a:buFont typeface="Arial" panose="020B0604020202020204" pitchFamily="34" charset="0"/>
        <a:buChar char="•"/>
        <a:defRPr sz="151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771544" rtl="0" eaLnBrk="1" latinLnBrk="0" hangingPunct="1">
        <a:defRPr sz="1519" kern="1200">
          <a:solidFill>
            <a:schemeClr val="tx1"/>
          </a:solidFill>
          <a:latin typeface="+mn-lt"/>
          <a:ea typeface="+mn-ea"/>
          <a:cs typeface="+mn-cs"/>
        </a:defRPr>
      </a:lvl1pPr>
      <a:lvl2pPr marL="385772" algn="l" defTabSz="771544" rtl="0" eaLnBrk="1" latinLnBrk="0" hangingPunct="1">
        <a:defRPr sz="1519" kern="1200">
          <a:solidFill>
            <a:schemeClr val="tx1"/>
          </a:solidFill>
          <a:latin typeface="+mn-lt"/>
          <a:ea typeface="+mn-ea"/>
          <a:cs typeface="+mn-cs"/>
        </a:defRPr>
      </a:lvl2pPr>
      <a:lvl3pPr marL="771544" algn="l" defTabSz="771544" rtl="0" eaLnBrk="1" latinLnBrk="0" hangingPunct="1">
        <a:defRPr sz="1519" kern="1200">
          <a:solidFill>
            <a:schemeClr val="tx1"/>
          </a:solidFill>
          <a:latin typeface="+mn-lt"/>
          <a:ea typeface="+mn-ea"/>
          <a:cs typeface="+mn-cs"/>
        </a:defRPr>
      </a:lvl3pPr>
      <a:lvl4pPr marL="1157317" algn="l" defTabSz="771544" rtl="0" eaLnBrk="1" latinLnBrk="0" hangingPunct="1">
        <a:defRPr sz="1519" kern="1200">
          <a:solidFill>
            <a:schemeClr val="tx1"/>
          </a:solidFill>
          <a:latin typeface="+mn-lt"/>
          <a:ea typeface="+mn-ea"/>
          <a:cs typeface="+mn-cs"/>
        </a:defRPr>
      </a:lvl4pPr>
      <a:lvl5pPr marL="1543088" algn="l" defTabSz="771544" rtl="0" eaLnBrk="1" latinLnBrk="0" hangingPunct="1">
        <a:defRPr sz="1519" kern="1200">
          <a:solidFill>
            <a:schemeClr val="tx1"/>
          </a:solidFill>
          <a:latin typeface="+mn-lt"/>
          <a:ea typeface="+mn-ea"/>
          <a:cs typeface="+mn-cs"/>
        </a:defRPr>
      </a:lvl5pPr>
      <a:lvl6pPr marL="1928861" algn="l" defTabSz="771544" rtl="0" eaLnBrk="1" latinLnBrk="0" hangingPunct="1">
        <a:defRPr sz="1519" kern="1200">
          <a:solidFill>
            <a:schemeClr val="tx1"/>
          </a:solidFill>
          <a:latin typeface="+mn-lt"/>
          <a:ea typeface="+mn-ea"/>
          <a:cs typeface="+mn-cs"/>
        </a:defRPr>
      </a:lvl6pPr>
      <a:lvl7pPr marL="2314632" algn="l" defTabSz="771544" rtl="0" eaLnBrk="1" latinLnBrk="0" hangingPunct="1">
        <a:defRPr sz="1519" kern="1200">
          <a:solidFill>
            <a:schemeClr val="tx1"/>
          </a:solidFill>
          <a:latin typeface="+mn-lt"/>
          <a:ea typeface="+mn-ea"/>
          <a:cs typeface="+mn-cs"/>
        </a:defRPr>
      </a:lvl7pPr>
      <a:lvl8pPr marL="2700406" algn="l" defTabSz="771544" rtl="0" eaLnBrk="1" latinLnBrk="0" hangingPunct="1">
        <a:defRPr sz="1519" kern="1200">
          <a:solidFill>
            <a:schemeClr val="tx1"/>
          </a:solidFill>
          <a:latin typeface="+mn-lt"/>
          <a:ea typeface="+mn-ea"/>
          <a:cs typeface="+mn-cs"/>
        </a:defRPr>
      </a:lvl8pPr>
      <a:lvl9pPr marL="3086178" algn="l" defTabSz="771544" rtl="0" eaLnBrk="1" latinLnBrk="0" hangingPunct="1">
        <a:defRPr sz="151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1271" userDrawn="1">
          <p15:clr>
            <a:srgbClr val="F26B43"/>
          </p15:clr>
        </p15:guide>
        <p15:guide id="2" pos="6234" userDrawn="1">
          <p15:clr>
            <a:srgbClr val="F26B43"/>
          </p15:clr>
        </p15:guide>
        <p15:guide id="3" pos="246" userDrawn="1">
          <p15:clr>
            <a:srgbClr val="F26B43"/>
          </p15:clr>
        </p15:guide>
        <p15:guide id="4" orient="horz" pos="249" userDrawn="1">
          <p15:clr>
            <a:srgbClr val="F26B43"/>
          </p15:clr>
        </p15:guide>
        <p15:guide id="5" orient="horz" pos="10613" userDrawn="1">
          <p15:clr>
            <a:srgbClr val="F26B43"/>
          </p15:clr>
        </p15:guide>
      </p15:sldGuideLst>
    </p:ext>
  </p:extLst>
</p:sldMaster>
</file>

<file path=ppt/slideMasters/slideMaster13.xml><?xml version="1.0" encoding="utf-8"?>
<p:sldMaster xmlns:a16="http://schemas.microsoft.com/office/drawing/2014/main" xmlns:a14="http://schemas.microsoft.com/office/drawing/2010/main" xmlns:p14="http://schemas.microsoft.com/office/powerpoint/2010/main" xmlns:p15="http://schemas.microsoft.com/office/powerpoint/2012/main"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>
            <a:extLst>
              <a:ext uri="{FF2B5EF4-FFF2-40B4-BE49-F238E27FC236}">
                <a16:creationId xmlns:a16="http://schemas.microsoft.com/office/drawing/2014/main" id="{2F037120-3B7E-4511-B5C8-B9A1223A2162}"/>
              </a:ext>
            </a:extLst>
          </p:cNvPr>
          <p:cNvSpPr/>
          <p:nvPr userDrawn="1"/>
        </p:nvSpPr>
        <p:spPr>
          <a:xfrm>
            <a:off x="0" y="0"/>
            <a:ext cx="10287000" cy="1684813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sv-SE" sz="1519"/>
          </a:p>
        </p:txBody>
      </p:sp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96872BE0-58CB-4292-AED0-CC04CACA3C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3000" y="3669898"/>
            <a:ext cx="8001002" cy="353483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773C5B3A-82D4-47B3-AA6E-8AD626C7738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143000" y="8215086"/>
            <a:ext cx="8001002" cy="4879020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18" name="Platshållare för sidfot 17">
            <a:extLst>
              <a:ext uri="{FF2B5EF4-FFF2-40B4-BE49-F238E27FC236}">
                <a16:creationId xmlns:a16="http://schemas.microsoft.com/office/drawing/2014/main" id="{B39EFF92-B2AE-4CC8-B45A-A58DF8D3E76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90525" y="17314332"/>
            <a:ext cx="5842635" cy="645055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sz="1800" b="1">
                <a:solidFill>
                  <a:schemeClr val="tx1"/>
                </a:solidFill>
                <a:latin typeface="+mn-lt"/>
              </a:defRPr>
            </a:lvl1pPr>
          </a:lstStyle>
          <a:p>
            <a:r>
              <a:rPr lang="sv-SE" dirty="0"/>
              <a:t>goteborg.se</a:t>
            </a:r>
          </a:p>
        </p:txBody>
      </p:sp>
      <p:pic>
        <p:nvPicPr>
          <p:cNvPr id="25" name="Bildobjekt 24">
            <a:extLst>
              <a:ext uri="{FF2B5EF4-FFF2-40B4-BE49-F238E27FC236}">
                <a16:creationId xmlns:a16="http://schemas.microsoft.com/office/drawing/2014/main" id="{827B88F7-2D95-4A81-882A-DEEAA3BA8ED2}"/>
              </a:ext>
            </a:extLst>
          </p:cNvPr>
          <p:cNvPicPr>
            <a:picLocks noChangeAspect="1"/>
          </p:cNvPicPr>
          <p:nvPr userDrawn="1"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74806" y="17260963"/>
            <a:ext cx="1921669" cy="6400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21579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4" r:id="rId1"/>
    <p:sldLayoutId id="2147483715" r:id="rId2"/>
    <p:sldLayoutId id="2147483716" r:id="rId3"/>
    <p:sldLayoutId id="2147483717" r:id="rId4"/>
    <p:sldLayoutId id="2147483718" r:id="rId5"/>
    <p:sldLayoutId id="2147483719" r:id="rId6"/>
    <p:sldLayoutId id="2147483720" r:id="rId7"/>
    <p:sldLayoutId id="2147483721" r:id="rId8"/>
    <p:sldLayoutId id="2147483722" r:id="rId9"/>
    <p:sldLayoutId id="2147483723" r:id="rId10"/>
    <p:sldLayoutId id="2147483724" r:id="rId11"/>
    <p:sldLayoutId id="2147483865" r:id="rId12"/>
    <p:sldLayoutId id="2147483866" r:id="rId13"/>
    <p:sldLayoutId id="2147483867" r:id="rId14"/>
    <p:sldLayoutId id="2147483868" r:id="rId15"/>
    <p:sldLayoutId id="2147483869" r:id="rId16"/>
    <p:sldLayoutId id="2147483870" r:id="rId17"/>
  </p:sldLayoutIdLst>
  <p:hf sldNum="0" hdr="0" dt="0"/>
  <p:txStyles>
    <p:titleStyle>
      <a:lvl1pPr algn="l" defTabSz="771544" rtl="0" eaLnBrk="1" latinLnBrk="0" hangingPunct="1">
        <a:lnSpc>
          <a:spcPct val="90000"/>
        </a:lnSpc>
        <a:spcBef>
          <a:spcPct val="0"/>
        </a:spcBef>
        <a:buNone/>
        <a:defRPr sz="8800" kern="1200" spc="-45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771544" rtl="0" eaLnBrk="1" latinLnBrk="0" hangingPunct="1">
        <a:lnSpc>
          <a:spcPct val="90000"/>
        </a:lnSpc>
        <a:spcBef>
          <a:spcPts val="844"/>
        </a:spcBef>
        <a:buFont typeface="Arial" panose="020B0604020202020204" pitchFamily="34" charset="0"/>
        <a:buNone/>
        <a:defRPr sz="4000" kern="1200">
          <a:solidFill>
            <a:schemeClr val="tx1"/>
          </a:solidFill>
          <a:latin typeface="+mn-lt"/>
          <a:ea typeface="+mn-ea"/>
          <a:cs typeface="+mn-cs"/>
        </a:defRPr>
      </a:lvl1pPr>
      <a:lvl2pPr marL="0" indent="0" algn="l" defTabSz="771544" rtl="0" eaLnBrk="1" latinLnBrk="0" hangingPunct="1">
        <a:lnSpc>
          <a:spcPct val="90000"/>
        </a:lnSpc>
        <a:spcBef>
          <a:spcPts val="422"/>
        </a:spcBef>
        <a:buFont typeface="Arial" panose="020B0604020202020204" pitchFamily="34" charset="0"/>
        <a:buNone/>
        <a:defRPr sz="2800" kern="1200">
          <a:solidFill>
            <a:schemeClr val="tx1"/>
          </a:solidFill>
          <a:latin typeface="+mj-lt"/>
          <a:ea typeface="+mn-ea"/>
          <a:cs typeface="+mn-cs"/>
        </a:defRPr>
      </a:lvl2pPr>
      <a:lvl3pPr marL="0" indent="0" algn="l" defTabSz="771544" rtl="0" eaLnBrk="1" latinLnBrk="0" hangingPunct="1">
        <a:lnSpc>
          <a:spcPct val="90000"/>
        </a:lnSpc>
        <a:spcBef>
          <a:spcPts val="422"/>
        </a:spcBef>
        <a:buFont typeface="Arial" panose="020B0604020202020204" pitchFamily="34" charset="0"/>
        <a:buNone/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0" indent="0" algn="l" defTabSz="771544" rtl="0" eaLnBrk="1" latinLnBrk="0" hangingPunct="1">
        <a:lnSpc>
          <a:spcPct val="90000"/>
        </a:lnSpc>
        <a:spcBef>
          <a:spcPts val="422"/>
        </a:spcBef>
        <a:buFont typeface="Arial" panose="020B0604020202020204" pitchFamily="34" charset="0"/>
        <a:buNone/>
        <a:defRPr sz="2000" kern="1200">
          <a:solidFill>
            <a:schemeClr val="tx1"/>
          </a:solidFill>
          <a:latin typeface="+mj-lt"/>
          <a:ea typeface="+mn-ea"/>
          <a:cs typeface="+mn-cs"/>
        </a:defRPr>
      </a:lvl4pPr>
      <a:lvl5pPr marL="0" indent="0" algn="l" defTabSz="771544" rtl="0" eaLnBrk="1" latinLnBrk="0" hangingPunct="1">
        <a:lnSpc>
          <a:spcPct val="90000"/>
        </a:lnSpc>
        <a:spcBef>
          <a:spcPts val="422"/>
        </a:spcBef>
        <a:buFont typeface="Arial" panose="020B0604020202020204" pitchFamily="34" charset="0"/>
        <a:buNone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21747" indent="-192886" algn="l" defTabSz="771544" rtl="0" eaLnBrk="1" latinLnBrk="0" hangingPunct="1">
        <a:lnSpc>
          <a:spcPct val="90000"/>
        </a:lnSpc>
        <a:spcBef>
          <a:spcPts val="422"/>
        </a:spcBef>
        <a:buFont typeface="Arial" panose="020B0604020202020204" pitchFamily="34" charset="0"/>
        <a:buChar char="•"/>
        <a:defRPr sz="1519" kern="1200">
          <a:solidFill>
            <a:schemeClr val="tx1"/>
          </a:solidFill>
          <a:latin typeface="+mn-lt"/>
          <a:ea typeface="+mn-ea"/>
          <a:cs typeface="+mn-cs"/>
        </a:defRPr>
      </a:lvl6pPr>
      <a:lvl7pPr marL="2507519" indent="-192886" algn="l" defTabSz="771544" rtl="0" eaLnBrk="1" latinLnBrk="0" hangingPunct="1">
        <a:lnSpc>
          <a:spcPct val="90000"/>
        </a:lnSpc>
        <a:spcBef>
          <a:spcPts val="422"/>
        </a:spcBef>
        <a:buFont typeface="Arial" panose="020B0604020202020204" pitchFamily="34" charset="0"/>
        <a:buChar char="•"/>
        <a:defRPr sz="1519" kern="1200">
          <a:solidFill>
            <a:schemeClr val="tx1"/>
          </a:solidFill>
          <a:latin typeface="+mn-lt"/>
          <a:ea typeface="+mn-ea"/>
          <a:cs typeface="+mn-cs"/>
        </a:defRPr>
      </a:lvl7pPr>
      <a:lvl8pPr marL="2893291" indent="-192886" algn="l" defTabSz="771544" rtl="0" eaLnBrk="1" latinLnBrk="0" hangingPunct="1">
        <a:lnSpc>
          <a:spcPct val="90000"/>
        </a:lnSpc>
        <a:spcBef>
          <a:spcPts val="422"/>
        </a:spcBef>
        <a:buFont typeface="Arial" panose="020B0604020202020204" pitchFamily="34" charset="0"/>
        <a:buChar char="•"/>
        <a:defRPr sz="1519" kern="1200">
          <a:solidFill>
            <a:schemeClr val="tx1"/>
          </a:solidFill>
          <a:latin typeface="+mn-lt"/>
          <a:ea typeface="+mn-ea"/>
          <a:cs typeface="+mn-cs"/>
        </a:defRPr>
      </a:lvl8pPr>
      <a:lvl9pPr marL="3279063" indent="-192886" algn="l" defTabSz="771544" rtl="0" eaLnBrk="1" latinLnBrk="0" hangingPunct="1">
        <a:lnSpc>
          <a:spcPct val="90000"/>
        </a:lnSpc>
        <a:spcBef>
          <a:spcPts val="422"/>
        </a:spcBef>
        <a:buFont typeface="Arial" panose="020B0604020202020204" pitchFamily="34" charset="0"/>
        <a:buChar char="•"/>
        <a:defRPr sz="151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771544" rtl="0" eaLnBrk="1" latinLnBrk="0" hangingPunct="1">
        <a:defRPr sz="1519" kern="1200">
          <a:solidFill>
            <a:schemeClr val="tx1"/>
          </a:solidFill>
          <a:latin typeface="+mn-lt"/>
          <a:ea typeface="+mn-ea"/>
          <a:cs typeface="+mn-cs"/>
        </a:defRPr>
      </a:lvl1pPr>
      <a:lvl2pPr marL="385772" algn="l" defTabSz="771544" rtl="0" eaLnBrk="1" latinLnBrk="0" hangingPunct="1">
        <a:defRPr sz="1519" kern="1200">
          <a:solidFill>
            <a:schemeClr val="tx1"/>
          </a:solidFill>
          <a:latin typeface="+mn-lt"/>
          <a:ea typeface="+mn-ea"/>
          <a:cs typeface="+mn-cs"/>
        </a:defRPr>
      </a:lvl2pPr>
      <a:lvl3pPr marL="771544" algn="l" defTabSz="771544" rtl="0" eaLnBrk="1" latinLnBrk="0" hangingPunct="1">
        <a:defRPr sz="1519" kern="1200">
          <a:solidFill>
            <a:schemeClr val="tx1"/>
          </a:solidFill>
          <a:latin typeface="+mn-lt"/>
          <a:ea typeface="+mn-ea"/>
          <a:cs typeface="+mn-cs"/>
        </a:defRPr>
      </a:lvl3pPr>
      <a:lvl4pPr marL="1157317" algn="l" defTabSz="771544" rtl="0" eaLnBrk="1" latinLnBrk="0" hangingPunct="1">
        <a:defRPr sz="1519" kern="1200">
          <a:solidFill>
            <a:schemeClr val="tx1"/>
          </a:solidFill>
          <a:latin typeface="+mn-lt"/>
          <a:ea typeface="+mn-ea"/>
          <a:cs typeface="+mn-cs"/>
        </a:defRPr>
      </a:lvl4pPr>
      <a:lvl5pPr marL="1543088" algn="l" defTabSz="771544" rtl="0" eaLnBrk="1" latinLnBrk="0" hangingPunct="1">
        <a:defRPr sz="1519" kern="1200">
          <a:solidFill>
            <a:schemeClr val="tx1"/>
          </a:solidFill>
          <a:latin typeface="+mn-lt"/>
          <a:ea typeface="+mn-ea"/>
          <a:cs typeface="+mn-cs"/>
        </a:defRPr>
      </a:lvl5pPr>
      <a:lvl6pPr marL="1928861" algn="l" defTabSz="771544" rtl="0" eaLnBrk="1" latinLnBrk="0" hangingPunct="1">
        <a:defRPr sz="1519" kern="1200">
          <a:solidFill>
            <a:schemeClr val="tx1"/>
          </a:solidFill>
          <a:latin typeface="+mn-lt"/>
          <a:ea typeface="+mn-ea"/>
          <a:cs typeface="+mn-cs"/>
        </a:defRPr>
      </a:lvl6pPr>
      <a:lvl7pPr marL="2314632" algn="l" defTabSz="771544" rtl="0" eaLnBrk="1" latinLnBrk="0" hangingPunct="1">
        <a:defRPr sz="1519" kern="1200">
          <a:solidFill>
            <a:schemeClr val="tx1"/>
          </a:solidFill>
          <a:latin typeface="+mn-lt"/>
          <a:ea typeface="+mn-ea"/>
          <a:cs typeface="+mn-cs"/>
        </a:defRPr>
      </a:lvl7pPr>
      <a:lvl8pPr marL="2700406" algn="l" defTabSz="771544" rtl="0" eaLnBrk="1" latinLnBrk="0" hangingPunct="1">
        <a:defRPr sz="1519" kern="1200">
          <a:solidFill>
            <a:schemeClr val="tx1"/>
          </a:solidFill>
          <a:latin typeface="+mn-lt"/>
          <a:ea typeface="+mn-ea"/>
          <a:cs typeface="+mn-cs"/>
        </a:defRPr>
      </a:lvl8pPr>
      <a:lvl9pPr marL="3086178" algn="l" defTabSz="771544" rtl="0" eaLnBrk="1" latinLnBrk="0" hangingPunct="1">
        <a:defRPr sz="151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1271" userDrawn="1">
          <p15:clr>
            <a:srgbClr val="F26B43"/>
          </p15:clr>
        </p15:guide>
        <p15:guide id="2" pos="6234" userDrawn="1">
          <p15:clr>
            <a:srgbClr val="F26B43"/>
          </p15:clr>
        </p15:guide>
        <p15:guide id="3" pos="246" userDrawn="1">
          <p15:clr>
            <a:srgbClr val="F26B43"/>
          </p15:clr>
        </p15:guide>
        <p15:guide id="4" orient="horz" pos="249" userDrawn="1">
          <p15:clr>
            <a:srgbClr val="F26B43"/>
          </p15:clr>
        </p15:guide>
        <p15:guide id="5" orient="horz" pos="10613" userDrawn="1">
          <p15:clr>
            <a:srgbClr val="F26B43"/>
          </p15:clr>
        </p15:guide>
      </p15:sldGuideLst>
    </p:ext>
  </p:extLst>
</p:sldMaster>
</file>

<file path=ppt/slideMasters/slideMaster14.xml><?xml version="1.0" encoding="utf-8"?>
<p:sldMaster xmlns:a16="http://schemas.microsoft.com/office/drawing/2014/main" xmlns:a14="http://schemas.microsoft.com/office/drawing/2010/main" xmlns:p14="http://schemas.microsoft.com/office/powerpoint/2010/main" xmlns:p15="http://schemas.microsoft.com/office/powerpoint/2012/main"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>
            <a:extLst>
              <a:ext uri="{FF2B5EF4-FFF2-40B4-BE49-F238E27FC236}">
                <a16:creationId xmlns:a16="http://schemas.microsoft.com/office/drawing/2014/main" id="{2F037120-3B7E-4511-B5C8-B9A1223A2162}"/>
              </a:ext>
            </a:extLst>
          </p:cNvPr>
          <p:cNvSpPr/>
          <p:nvPr userDrawn="1"/>
        </p:nvSpPr>
        <p:spPr>
          <a:xfrm>
            <a:off x="0" y="0"/>
            <a:ext cx="10287000" cy="16848138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sv-SE" sz="1519"/>
          </a:p>
        </p:txBody>
      </p:sp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96872BE0-58CB-4292-AED0-CC04CACA3C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3000" y="3669898"/>
            <a:ext cx="8001002" cy="353483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773C5B3A-82D4-47B3-AA6E-8AD626C7738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143000" y="8215086"/>
            <a:ext cx="8001002" cy="4879020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18" name="Platshållare för sidfot 17">
            <a:extLst>
              <a:ext uri="{FF2B5EF4-FFF2-40B4-BE49-F238E27FC236}">
                <a16:creationId xmlns:a16="http://schemas.microsoft.com/office/drawing/2014/main" id="{B39EFF92-B2AE-4CC8-B45A-A58DF8D3E76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90525" y="17314332"/>
            <a:ext cx="5842635" cy="645055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sz="1800" b="1">
                <a:solidFill>
                  <a:schemeClr val="tx1"/>
                </a:solidFill>
                <a:latin typeface="+mn-lt"/>
              </a:defRPr>
            </a:lvl1pPr>
          </a:lstStyle>
          <a:p>
            <a:r>
              <a:rPr lang="sv-SE" dirty="0"/>
              <a:t>goteborg.se</a:t>
            </a:r>
          </a:p>
        </p:txBody>
      </p:sp>
      <p:pic>
        <p:nvPicPr>
          <p:cNvPr id="25" name="Bildobjekt 24">
            <a:extLst>
              <a:ext uri="{FF2B5EF4-FFF2-40B4-BE49-F238E27FC236}">
                <a16:creationId xmlns:a16="http://schemas.microsoft.com/office/drawing/2014/main" id="{827B88F7-2D95-4A81-882A-DEEAA3BA8ED2}"/>
              </a:ext>
            </a:extLst>
          </p:cNvPr>
          <p:cNvPicPr>
            <a:picLocks noChangeAspect="1"/>
          </p:cNvPicPr>
          <p:nvPr userDrawn="1"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74806" y="17260963"/>
            <a:ext cx="1921669" cy="6400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5580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6" r:id="rId1"/>
    <p:sldLayoutId id="2147483727" r:id="rId2"/>
    <p:sldLayoutId id="2147483728" r:id="rId3"/>
    <p:sldLayoutId id="2147483729" r:id="rId4"/>
    <p:sldLayoutId id="2147483730" r:id="rId5"/>
    <p:sldLayoutId id="2147483731" r:id="rId6"/>
    <p:sldLayoutId id="2147483732" r:id="rId7"/>
    <p:sldLayoutId id="2147483733" r:id="rId8"/>
    <p:sldLayoutId id="2147483734" r:id="rId9"/>
    <p:sldLayoutId id="2147483735" r:id="rId10"/>
    <p:sldLayoutId id="2147483736" r:id="rId11"/>
    <p:sldLayoutId id="2147483859" r:id="rId12"/>
    <p:sldLayoutId id="2147483860" r:id="rId13"/>
    <p:sldLayoutId id="2147483861" r:id="rId14"/>
    <p:sldLayoutId id="2147483862" r:id="rId15"/>
    <p:sldLayoutId id="2147483863" r:id="rId16"/>
    <p:sldLayoutId id="2147483864" r:id="rId17"/>
  </p:sldLayoutIdLst>
  <p:hf sldNum="0" hdr="0" dt="0"/>
  <p:txStyles>
    <p:titleStyle>
      <a:lvl1pPr algn="l" defTabSz="771544" rtl="0" eaLnBrk="1" latinLnBrk="0" hangingPunct="1">
        <a:lnSpc>
          <a:spcPct val="90000"/>
        </a:lnSpc>
        <a:spcBef>
          <a:spcPct val="0"/>
        </a:spcBef>
        <a:buNone/>
        <a:defRPr sz="8800" kern="1200" spc="-45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771544" rtl="0" eaLnBrk="1" latinLnBrk="0" hangingPunct="1">
        <a:lnSpc>
          <a:spcPct val="90000"/>
        </a:lnSpc>
        <a:spcBef>
          <a:spcPts val="844"/>
        </a:spcBef>
        <a:buFont typeface="Arial" panose="020B0604020202020204" pitchFamily="34" charset="0"/>
        <a:buNone/>
        <a:defRPr sz="4000" kern="1200">
          <a:solidFill>
            <a:schemeClr val="tx1"/>
          </a:solidFill>
          <a:latin typeface="+mn-lt"/>
          <a:ea typeface="+mn-ea"/>
          <a:cs typeface="+mn-cs"/>
        </a:defRPr>
      </a:lvl1pPr>
      <a:lvl2pPr marL="0" indent="0" algn="l" defTabSz="771544" rtl="0" eaLnBrk="1" latinLnBrk="0" hangingPunct="1">
        <a:lnSpc>
          <a:spcPct val="90000"/>
        </a:lnSpc>
        <a:spcBef>
          <a:spcPts val="422"/>
        </a:spcBef>
        <a:buFont typeface="Arial" panose="020B0604020202020204" pitchFamily="34" charset="0"/>
        <a:buNone/>
        <a:defRPr sz="2800" kern="1200">
          <a:solidFill>
            <a:schemeClr val="tx1"/>
          </a:solidFill>
          <a:latin typeface="+mj-lt"/>
          <a:ea typeface="+mn-ea"/>
          <a:cs typeface="+mn-cs"/>
        </a:defRPr>
      </a:lvl2pPr>
      <a:lvl3pPr marL="0" indent="0" algn="l" defTabSz="771544" rtl="0" eaLnBrk="1" latinLnBrk="0" hangingPunct="1">
        <a:lnSpc>
          <a:spcPct val="90000"/>
        </a:lnSpc>
        <a:spcBef>
          <a:spcPts val="422"/>
        </a:spcBef>
        <a:buFont typeface="Arial" panose="020B0604020202020204" pitchFamily="34" charset="0"/>
        <a:buNone/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0" indent="0" algn="l" defTabSz="771544" rtl="0" eaLnBrk="1" latinLnBrk="0" hangingPunct="1">
        <a:lnSpc>
          <a:spcPct val="90000"/>
        </a:lnSpc>
        <a:spcBef>
          <a:spcPts val="422"/>
        </a:spcBef>
        <a:buFont typeface="Arial" panose="020B0604020202020204" pitchFamily="34" charset="0"/>
        <a:buNone/>
        <a:defRPr sz="2000" kern="1200">
          <a:solidFill>
            <a:schemeClr val="tx1"/>
          </a:solidFill>
          <a:latin typeface="+mj-lt"/>
          <a:ea typeface="+mn-ea"/>
          <a:cs typeface="+mn-cs"/>
        </a:defRPr>
      </a:lvl4pPr>
      <a:lvl5pPr marL="0" indent="0" algn="l" defTabSz="771544" rtl="0" eaLnBrk="1" latinLnBrk="0" hangingPunct="1">
        <a:lnSpc>
          <a:spcPct val="90000"/>
        </a:lnSpc>
        <a:spcBef>
          <a:spcPts val="422"/>
        </a:spcBef>
        <a:buFont typeface="Arial" panose="020B0604020202020204" pitchFamily="34" charset="0"/>
        <a:buNone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21747" indent="-192886" algn="l" defTabSz="771544" rtl="0" eaLnBrk="1" latinLnBrk="0" hangingPunct="1">
        <a:lnSpc>
          <a:spcPct val="90000"/>
        </a:lnSpc>
        <a:spcBef>
          <a:spcPts val="422"/>
        </a:spcBef>
        <a:buFont typeface="Arial" panose="020B0604020202020204" pitchFamily="34" charset="0"/>
        <a:buChar char="•"/>
        <a:defRPr sz="1519" kern="1200">
          <a:solidFill>
            <a:schemeClr val="tx1"/>
          </a:solidFill>
          <a:latin typeface="+mn-lt"/>
          <a:ea typeface="+mn-ea"/>
          <a:cs typeface="+mn-cs"/>
        </a:defRPr>
      </a:lvl6pPr>
      <a:lvl7pPr marL="2507519" indent="-192886" algn="l" defTabSz="771544" rtl="0" eaLnBrk="1" latinLnBrk="0" hangingPunct="1">
        <a:lnSpc>
          <a:spcPct val="90000"/>
        </a:lnSpc>
        <a:spcBef>
          <a:spcPts val="422"/>
        </a:spcBef>
        <a:buFont typeface="Arial" panose="020B0604020202020204" pitchFamily="34" charset="0"/>
        <a:buChar char="•"/>
        <a:defRPr sz="1519" kern="1200">
          <a:solidFill>
            <a:schemeClr val="tx1"/>
          </a:solidFill>
          <a:latin typeface="+mn-lt"/>
          <a:ea typeface="+mn-ea"/>
          <a:cs typeface="+mn-cs"/>
        </a:defRPr>
      </a:lvl7pPr>
      <a:lvl8pPr marL="2893291" indent="-192886" algn="l" defTabSz="771544" rtl="0" eaLnBrk="1" latinLnBrk="0" hangingPunct="1">
        <a:lnSpc>
          <a:spcPct val="90000"/>
        </a:lnSpc>
        <a:spcBef>
          <a:spcPts val="422"/>
        </a:spcBef>
        <a:buFont typeface="Arial" panose="020B0604020202020204" pitchFamily="34" charset="0"/>
        <a:buChar char="•"/>
        <a:defRPr sz="1519" kern="1200">
          <a:solidFill>
            <a:schemeClr val="tx1"/>
          </a:solidFill>
          <a:latin typeface="+mn-lt"/>
          <a:ea typeface="+mn-ea"/>
          <a:cs typeface="+mn-cs"/>
        </a:defRPr>
      </a:lvl8pPr>
      <a:lvl9pPr marL="3279063" indent="-192886" algn="l" defTabSz="771544" rtl="0" eaLnBrk="1" latinLnBrk="0" hangingPunct="1">
        <a:lnSpc>
          <a:spcPct val="90000"/>
        </a:lnSpc>
        <a:spcBef>
          <a:spcPts val="422"/>
        </a:spcBef>
        <a:buFont typeface="Arial" panose="020B0604020202020204" pitchFamily="34" charset="0"/>
        <a:buChar char="•"/>
        <a:defRPr sz="151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771544" rtl="0" eaLnBrk="1" latinLnBrk="0" hangingPunct="1">
        <a:defRPr sz="1519" kern="1200">
          <a:solidFill>
            <a:schemeClr val="tx1"/>
          </a:solidFill>
          <a:latin typeface="+mn-lt"/>
          <a:ea typeface="+mn-ea"/>
          <a:cs typeface="+mn-cs"/>
        </a:defRPr>
      </a:lvl1pPr>
      <a:lvl2pPr marL="385772" algn="l" defTabSz="771544" rtl="0" eaLnBrk="1" latinLnBrk="0" hangingPunct="1">
        <a:defRPr sz="1519" kern="1200">
          <a:solidFill>
            <a:schemeClr val="tx1"/>
          </a:solidFill>
          <a:latin typeface="+mn-lt"/>
          <a:ea typeface="+mn-ea"/>
          <a:cs typeface="+mn-cs"/>
        </a:defRPr>
      </a:lvl2pPr>
      <a:lvl3pPr marL="771544" algn="l" defTabSz="771544" rtl="0" eaLnBrk="1" latinLnBrk="0" hangingPunct="1">
        <a:defRPr sz="1519" kern="1200">
          <a:solidFill>
            <a:schemeClr val="tx1"/>
          </a:solidFill>
          <a:latin typeface="+mn-lt"/>
          <a:ea typeface="+mn-ea"/>
          <a:cs typeface="+mn-cs"/>
        </a:defRPr>
      </a:lvl3pPr>
      <a:lvl4pPr marL="1157317" algn="l" defTabSz="771544" rtl="0" eaLnBrk="1" latinLnBrk="0" hangingPunct="1">
        <a:defRPr sz="1519" kern="1200">
          <a:solidFill>
            <a:schemeClr val="tx1"/>
          </a:solidFill>
          <a:latin typeface="+mn-lt"/>
          <a:ea typeface="+mn-ea"/>
          <a:cs typeface="+mn-cs"/>
        </a:defRPr>
      </a:lvl4pPr>
      <a:lvl5pPr marL="1543088" algn="l" defTabSz="771544" rtl="0" eaLnBrk="1" latinLnBrk="0" hangingPunct="1">
        <a:defRPr sz="1519" kern="1200">
          <a:solidFill>
            <a:schemeClr val="tx1"/>
          </a:solidFill>
          <a:latin typeface="+mn-lt"/>
          <a:ea typeface="+mn-ea"/>
          <a:cs typeface="+mn-cs"/>
        </a:defRPr>
      </a:lvl5pPr>
      <a:lvl6pPr marL="1928861" algn="l" defTabSz="771544" rtl="0" eaLnBrk="1" latinLnBrk="0" hangingPunct="1">
        <a:defRPr sz="1519" kern="1200">
          <a:solidFill>
            <a:schemeClr val="tx1"/>
          </a:solidFill>
          <a:latin typeface="+mn-lt"/>
          <a:ea typeface="+mn-ea"/>
          <a:cs typeface="+mn-cs"/>
        </a:defRPr>
      </a:lvl6pPr>
      <a:lvl7pPr marL="2314632" algn="l" defTabSz="771544" rtl="0" eaLnBrk="1" latinLnBrk="0" hangingPunct="1">
        <a:defRPr sz="1519" kern="1200">
          <a:solidFill>
            <a:schemeClr val="tx1"/>
          </a:solidFill>
          <a:latin typeface="+mn-lt"/>
          <a:ea typeface="+mn-ea"/>
          <a:cs typeface="+mn-cs"/>
        </a:defRPr>
      </a:lvl7pPr>
      <a:lvl8pPr marL="2700406" algn="l" defTabSz="771544" rtl="0" eaLnBrk="1" latinLnBrk="0" hangingPunct="1">
        <a:defRPr sz="1519" kern="1200">
          <a:solidFill>
            <a:schemeClr val="tx1"/>
          </a:solidFill>
          <a:latin typeface="+mn-lt"/>
          <a:ea typeface="+mn-ea"/>
          <a:cs typeface="+mn-cs"/>
        </a:defRPr>
      </a:lvl8pPr>
      <a:lvl9pPr marL="3086178" algn="l" defTabSz="771544" rtl="0" eaLnBrk="1" latinLnBrk="0" hangingPunct="1">
        <a:defRPr sz="151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1271" userDrawn="1">
          <p15:clr>
            <a:srgbClr val="F26B43"/>
          </p15:clr>
        </p15:guide>
        <p15:guide id="2" pos="6234" userDrawn="1">
          <p15:clr>
            <a:srgbClr val="F26B43"/>
          </p15:clr>
        </p15:guide>
        <p15:guide id="3" pos="246" userDrawn="1">
          <p15:clr>
            <a:srgbClr val="F26B43"/>
          </p15:clr>
        </p15:guide>
        <p15:guide id="4" orient="horz" pos="249" userDrawn="1">
          <p15:clr>
            <a:srgbClr val="F26B43"/>
          </p15:clr>
        </p15:guide>
        <p15:guide id="5" orient="horz" pos="10613" userDrawn="1">
          <p15:clr>
            <a:srgbClr val="F26B43"/>
          </p15:clr>
        </p15:guide>
      </p15:sldGuideLst>
    </p:ext>
  </p:extLst>
</p:sldMaster>
</file>

<file path=ppt/slideMasters/slideMaster15.xml><?xml version="1.0" encoding="utf-8"?>
<p:sldMaster xmlns:a16="http://schemas.microsoft.com/office/drawing/2014/main" xmlns:a14="http://schemas.microsoft.com/office/drawing/2010/main" xmlns:p14="http://schemas.microsoft.com/office/powerpoint/2010/main" xmlns:p15="http://schemas.microsoft.com/office/powerpoint/2012/main"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>
            <a:extLst>
              <a:ext uri="{FF2B5EF4-FFF2-40B4-BE49-F238E27FC236}">
                <a16:creationId xmlns:a16="http://schemas.microsoft.com/office/drawing/2014/main" id="{2F037120-3B7E-4511-B5C8-B9A1223A2162}"/>
              </a:ext>
            </a:extLst>
          </p:cNvPr>
          <p:cNvSpPr/>
          <p:nvPr userDrawn="1"/>
        </p:nvSpPr>
        <p:spPr>
          <a:xfrm>
            <a:off x="0" y="0"/>
            <a:ext cx="10287000" cy="16848138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sv-SE" sz="1519"/>
          </a:p>
        </p:txBody>
      </p:sp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96872BE0-58CB-4292-AED0-CC04CACA3C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3000" y="3669898"/>
            <a:ext cx="8001002" cy="353483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773C5B3A-82D4-47B3-AA6E-8AD626C7738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143000" y="8215086"/>
            <a:ext cx="8001002" cy="4879020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18" name="Platshållare för sidfot 17">
            <a:extLst>
              <a:ext uri="{FF2B5EF4-FFF2-40B4-BE49-F238E27FC236}">
                <a16:creationId xmlns:a16="http://schemas.microsoft.com/office/drawing/2014/main" id="{B39EFF92-B2AE-4CC8-B45A-A58DF8D3E76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90525" y="17314332"/>
            <a:ext cx="5842635" cy="645055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sz="1800" b="1">
                <a:solidFill>
                  <a:schemeClr val="tx1"/>
                </a:solidFill>
                <a:latin typeface="+mn-lt"/>
              </a:defRPr>
            </a:lvl1pPr>
          </a:lstStyle>
          <a:p>
            <a:r>
              <a:rPr lang="sv-SE" dirty="0"/>
              <a:t>goteborg.se</a:t>
            </a:r>
          </a:p>
        </p:txBody>
      </p:sp>
      <p:pic>
        <p:nvPicPr>
          <p:cNvPr id="25" name="Bildobjekt 24">
            <a:extLst>
              <a:ext uri="{FF2B5EF4-FFF2-40B4-BE49-F238E27FC236}">
                <a16:creationId xmlns:a16="http://schemas.microsoft.com/office/drawing/2014/main" id="{827B88F7-2D95-4A81-882A-DEEAA3BA8ED2}"/>
              </a:ext>
            </a:extLst>
          </p:cNvPr>
          <p:cNvPicPr>
            <a:picLocks noChangeAspect="1"/>
          </p:cNvPicPr>
          <p:nvPr userDrawn="1"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74806" y="17260963"/>
            <a:ext cx="1921669" cy="6400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76077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38" r:id="rId1"/>
    <p:sldLayoutId id="2147483939" r:id="rId2"/>
    <p:sldLayoutId id="2147483940" r:id="rId3"/>
    <p:sldLayoutId id="2147483941" r:id="rId4"/>
    <p:sldLayoutId id="2147483942" r:id="rId5"/>
    <p:sldLayoutId id="2147483943" r:id="rId6"/>
    <p:sldLayoutId id="2147483944" r:id="rId7"/>
    <p:sldLayoutId id="2147483945" r:id="rId8"/>
    <p:sldLayoutId id="2147483946" r:id="rId9"/>
    <p:sldLayoutId id="2147483947" r:id="rId10"/>
    <p:sldLayoutId id="2147483948" r:id="rId11"/>
    <p:sldLayoutId id="2147483949" r:id="rId12"/>
    <p:sldLayoutId id="2147483950" r:id="rId13"/>
    <p:sldLayoutId id="2147483951" r:id="rId14"/>
    <p:sldLayoutId id="2147483952" r:id="rId15"/>
    <p:sldLayoutId id="2147483953" r:id="rId16"/>
    <p:sldLayoutId id="2147483954" r:id="rId17"/>
  </p:sldLayoutIdLst>
  <p:hf sldNum="0" hdr="0" dt="0"/>
  <p:txStyles>
    <p:titleStyle>
      <a:lvl1pPr algn="l" defTabSz="771544" rtl="0" eaLnBrk="1" latinLnBrk="0" hangingPunct="1">
        <a:lnSpc>
          <a:spcPct val="90000"/>
        </a:lnSpc>
        <a:spcBef>
          <a:spcPct val="0"/>
        </a:spcBef>
        <a:buNone/>
        <a:defRPr sz="8800" kern="1200" spc="-45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771544" rtl="0" eaLnBrk="1" latinLnBrk="0" hangingPunct="1">
        <a:lnSpc>
          <a:spcPct val="90000"/>
        </a:lnSpc>
        <a:spcBef>
          <a:spcPts val="844"/>
        </a:spcBef>
        <a:buFont typeface="Arial" panose="020B0604020202020204" pitchFamily="34" charset="0"/>
        <a:buNone/>
        <a:defRPr sz="4000" kern="1200">
          <a:solidFill>
            <a:schemeClr val="tx1"/>
          </a:solidFill>
          <a:latin typeface="+mn-lt"/>
          <a:ea typeface="+mn-ea"/>
          <a:cs typeface="+mn-cs"/>
        </a:defRPr>
      </a:lvl1pPr>
      <a:lvl2pPr marL="0" indent="0" algn="l" defTabSz="771544" rtl="0" eaLnBrk="1" latinLnBrk="0" hangingPunct="1">
        <a:lnSpc>
          <a:spcPct val="90000"/>
        </a:lnSpc>
        <a:spcBef>
          <a:spcPts val="422"/>
        </a:spcBef>
        <a:buFont typeface="Arial" panose="020B0604020202020204" pitchFamily="34" charset="0"/>
        <a:buNone/>
        <a:defRPr sz="2800" kern="1200">
          <a:solidFill>
            <a:schemeClr val="tx1"/>
          </a:solidFill>
          <a:latin typeface="+mj-lt"/>
          <a:ea typeface="+mn-ea"/>
          <a:cs typeface="+mn-cs"/>
        </a:defRPr>
      </a:lvl2pPr>
      <a:lvl3pPr marL="0" indent="0" algn="l" defTabSz="771544" rtl="0" eaLnBrk="1" latinLnBrk="0" hangingPunct="1">
        <a:lnSpc>
          <a:spcPct val="90000"/>
        </a:lnSpc>
        <a:spcBef>
          <a:spcPts val="422"/>
        </a:spcBef>
        <a:buFont typeface="Arial" panose="020B0604020202020204" pitchFamily="34" charset="0"/>
        <a:buNone/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0" indent="0" algn="l" defTabSz="771544" rtl="0" eaLnBrk="1" latinLnBrk="0" hangingPunct="1">
        <a:lnSpc>
          <a:spcPct val="90000"/>
        </a:lnSpc>
        <a:spcBef>
          <a:spcPts val="422"/>
        </a:spcBef>
        <a:buFont typeface="Arial" panose="020B0604020202020204" pitchFamily="34" charset="0"/>
        <a:buNone/>
        <a:defRPr sz="2000" kern="1200">
          <a:solidFill>
            <a:schemeClr val="tx1"/>
          </a:solidFill>
          <a:latin typeface="+mj-lt"/>
          <a:ea typeface="+mn-ea"/>
          <a:cs typeface="+mn-cs"/>
        </a:defRPr>
      </a:lvl4pPr>
      <a:lvl5pPr marL="0" indent="0" algn="l" defTabSz="771544" rtl="0" eaLnBrk="1" latinLnBrk="0" hangingPunct="1">
        <a:lnSpc>
          <a:spcPct val="90000"/>
        </a:lnSpc>
        <a:spcBef>
          <a:spcPts val="422"/>
        </a:spcBef>
        <a:buFont typeface="Arial" panose="020B0604020202020204" pitchFamily="34" charset="0"/>
        <a:buNone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21747" indent="-192886" algn="l" defTabSz="771544" rtl="0" eaLnBrk="1" latinLnBrk="0" hangingPunct="1">
        <a:lnSpc>
          <a:spcPct val="90000"/>
        </a:lnSpc>
        <a:spcBef>
          <a:spcPts val="422"/>
        </a:spcBef>
        <a:buFont typeface="Arial" panose="020B0604020202020204" pitchFamily="34" charset="0"/>
        <a:buChar char="•"/>
        <a:defRPr sz="1519" kern="1200">
          <a:solidFill>
            <a:schemeClr val="tx1"/>
          </a:solidFill>
          <a:latin typeface="+mn-lt"/>
          <a:ea typeface="+mn-ea"/>
          <a:cs typeface="+mn-cs"/>
        </a:defRPr>
      </a:lvl6pPr>
      <a:lvl7pPr marL="2507519" indent="-192886" algn="l" defTabSz="771544" rtl="0" eaLnBrk="1" latinLnBrk="0" hangingPunct="1">
        <a:lnSpc>
          <a:spcPct val="90000"/>
        </a:lnSpc>
        <a:spcBef>
          <a:spcPts val="422"/>
        </a:spcBef>
        <a:buFont typeface="Arial" panose="020B0604020202020204" pitchFamily="34" charset="0"/>
        <a:buChar char="•"/>
        <a:defRPr sz="1519" kern="1200">
          <a:solidFill>
            <a:schemeClr val="tx1"/>
          </a:solidFill>
          <a:latin typeface="+mn-lt"/>
          <a:ea typeface="+mn-ea"/>
          <a:cs typeface="+mn-cs"/>
        </a:defRPr>
      </a:lvl7pPr>
      <a:lvl8pPr marL="2893291" indent="-192886" algn="l" defTabSz="771544" rtl="0" eaLnBrk="1" latinLnBrk="0" hangingPunct="1">
        <a:lnSpc>
          <a:spcPct val="90000"/>
        </a:lnSpc>
        <a:spcBef>
          <a:spcPts val="422"/>
        </a:spcBef>
        <a:buFont typeface="Arial" panose="020B0604020202020204" pitchFamily="34" charset="0"/>
        <a:buChar char="•"/>
        <a:defRPr sz="1519" kern="1200">
          <a:solidFill>
            <a:schemeClr val="tx1"/>
          </a:solidFill>
          <a:latin typeface="+mn-lt"/>
          <a:ea typeface="+mn-ea"/>
          <a:cs typeface="+mn-cs"/>
        </a:defRPr>
      </a:lvl8pPr>
      <a:lvl9pPr marL="3279063" indent="-192886" algn="l" defTabSz="771544" rtl="0" eaLnBrk="1" latinLnBrk="0" hangingPunct="1">
        <a:lnSpc>
          <a:spcPct val="90000"/>
        </a:lnSpc>
        <a:spcBef>
          <a:spcPts val="422"/>
        </a:spcBef>
        <a:buFont typeface="Arial" panose="020B0604020202020204" pitchFamily="34" charset="0"/>
        <a:buChar char="•"/>
        <a:defRPr sz="151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771544" rtl="0" eaLnBrk="1" latinLnBrk="0" hangingPunct="1">
        <a:defRPr sz="1519" kern="1200">
          <a:solidFill>
            <a:schemeClr val="tx1"/>
          </a:solidFill>
          <a:latin typeface="+mn-lt"/>
          <a:ea typeface="+mn-ea"/>
          <a:cs typeface="+mn-cs"/>
        </a:defRPr>
      </a:lvl1pPr>
      <a:lvl2pPr marL="385772" algn="l" defTabSz="771544" rtl="0" eaLnBrk="1" latinLnBrk="0" hangingPunct="1">
        <a:defRPr sz="1519" kern="1200">
          <a:solidFill>
            <a:schemeClr val="tx1"/>
          </a:solidFill>
          <a:latin typeface="+mn-lt"/>
          <a:ea typeface="+mn-ea"/>
          <a:cs typeface="+mn-cs"/>
        </a:defRPr>
      </a:lvl2pPr>
      <a:lvl3pPr marL="771544" algn="l" defTabSz="771544" rtl="0" eaLnBrk="1" latinLnBrk="0" hangingPunct="1">
        <a:defRPr sz="1519" kern="1200">
          <a:solidFill>
            <a:schemeClr val="tx1"/>
          </a:solidFill>
          <a:latin typeface="+mn-lt"/>
          <a:ea typeface="+mn-ea"/>
          <a:cs typeface="+mn-cs"/>
        </a:defRPr>
      </a:lvl3pPr>
      <a:lvl4pPr marL="1157317" algn="l" defTabSz="771544" rtl="0" eaLnBrk="1" latinLnBrk="0" hangingPunct="1">
        <a:defRPr sz="1519" kern="1200">
          <a:solidFill>
            <a:schemeClr val="tx1"/>
          </a:solidFill>
          <a:latin typeface="+mn-lt"/>
          <a:ea typeface="+mn-ea"/>
          <a:cs typeface="+mn-cs"/>
        </a:defRPr>
      </a:lvl4pPr>
      <a:lvl5pPr marL="1543088" algn="l" defTabSz="771544" rtl="0" eaLnBrk="1" latinLnBrk="0" hangingPunct="1">
        <a:defRPr sz="1519" kern="1200">
          <a:solidFill>
            <a:schemeClr val="tx1"/>
          </a:solidFill>
          <a:latin typeface="+mn-lt"/>
          <a:ea typeface="+mn-ea"/>
          <a:cs typeface="+mn-cs"/>
        </a:defRPr>
      </a:lvl5pPr>
      <a:lvl6pPr marL="1928861" algn="l" defTabSz="771544" rtl="0" eaLnBrk="1" latinLnBrk="0" hangingPunct="1">
        <a:defRPr sz="1519" kern="1200">
          <a:solidFill>
            <a:schemeClr val="tx1"/>
          </a:solidFill>
          <a:latin typeface="+mn-lt"/>
          <a:ea typeface="+mn-ea"/>
          <a:cs typeface="+mn-cs"/>
        </a:defRPr>
      </a:lvl6pPr>
      <a:lvl7pPr marL="2314632" algn="l" defTabSz="771544" rtl="0" eaLnBrk="1" latinLnBrk="0" hangingPunct="1">
        <a:defRPr sz="1519" kern="1200">
          <a:solidFill>
            <a:schemeClr val="tx1"/>
          </a:solidFill>
          <a:latin typeface="+mn-lt"/>
          <a:ea typeface="+mn-ea"/>
          <a:cs typeface="+mn-cs"/>
        </a:defRPr>
      </a:lvl7pPr>
      <a:lvl8pPr marL="2700406" algn="l" defTabSz="771544" rtl="0" eaLnBrk="1" latinLnBrk="0" hangingPunct="1">
        <a:defRPr sz="1519" kern="1200">
          <a:solidFill>
            <a:schemeClr val="tx1"/>
          </a:solidFill>
          <a:latin typeface="+mn-lt"/>
          <a:ea typeface="+mn-ea"/>
          <a:cs typeface="+mn-cs"/>
        </a:defRPr>
      </a:lvl8pPr>
      <a:lvl9pPr marL="3086178" algn="l" defTabSz="771544" rtl="0" eaLnBrk="1" latinLnBrk="0" hangingPunct="1">
        <a:defRPr sz="151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1271" userDrawn="1">
          <p15:clr>
            <a:srgbClr val="F26B43"/>
          </p15:clr>
        </p15:guide>
        <p15:guide id="2" pos="6234" userDrawn="1">
          <p15:clr>
            <a:srgbClr val="F26B43"/>
          </p15:clr>
        </p15:guide>
        <p15:guide id="3" pos="246" userDrawn="1">
          <p15:clr>
            <a:srgbClr val="F26B43"/>
          </p15:clr>
        </p15:guide>
        <p15:guide id="4" orient="horz" pos="249" userDrawn="1">
          <p15:clr>
            <a:srgbClr val="F26B43"/>
          </p15:clr>
        </p15:guide>
        <p15:guide id="5" orient="horz" pos="10613" userDrawn="1">
          <p15:clr>
            <a:srgbClr val="F26B43"/>
          </p15:clr>
        </p15:guide>
      </p15:sldGuideLst>
    </p:ext>
  </p:extLst>
</p:sldMaster>
</file>

<file path=ppt/slideMasters/slideMaster16.xml><?xml version="1.0" encoding="utf-8"?>
<p:sldMaster xmlns:a16="http://schemas.microsoft.com/office/drawing/2014/main" xmlns:a14="http://schemas.microsoft.com/office/drawing/2010/main" xmlns:p14="http://schemas.microsoft.com/office/powerpoint/2010/main" xmlns:p15="http://schemas.microsoft.com/office/powerpoint/2012/main"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>
            <a:extLst>
              <a:ext uri="{FF2B5EF4-FFF2-40B4-BE49-F238E27FC236}">
                <a16:creationId xmlns:a16="http://schemas.microsoft.com/office/drawing/2014/main" id="{2F037120-3B7E-4511-B5C8-B9A1223A2162}"/>
              </a:ext>
            </a:extLst>
          </p:cNvPr>
          <p:cNvSpPr/>
          <p:nvPr userDrawn="1"/>
        </p:nvSpPr>
        <p:spPr>
          <a:xfrm>
            <a:off x="0" y="0"/>
            <a:ext cx="10287000" cy="1684813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sv-SE" sz="1519"/>
          </a:p>
        </p:txBody>
      </p:sp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96872BE0-58CB-4292-AED0-CC04CACA3C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3000" y="3669898"/>
            <a:ext cx="8001002" cy="353483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773C5B3A-82D4-47B3-AA6E-8AD626C7738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143000" y="8215086"/>
            <a:ext cx="8001002" cy="4879020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18" name="Platshållare för sidfot 17">
            <a:extLst>
              <a:ext uri="{FF2B5EF4-FFF2-40B4-BE49-F238E27FC236}">
                <a16:creationId xmlns:a16="http://schemas.microsoft.com/office/drawing/2014/main" id="{B39EFF92-B2AE-4CC8-B45A-A58DF8D3E76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90525" y="17314332"/>
            <a:ext cx="5842635" cy="645055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sz="1800" b="1">
                <a:solidFill>
                  <a:schemeClr val="tx1"/>
                </a:solidFill>
                <a:latin typeface="+mn-lt"/>
              </a:defRPr>
            </a:lvl1pPr>
          </a:lstStyle>
          <a:p>
            <a:r>
              <a:rPr lang="sv-SE" dirty="0"/>
              <a:t>goteborg.se</a:t>
            </a:r>
          </a:p>
        </p:txBody>
      </p:sp>
      <p:pic>
        <p:nvPicPr>
          <p:cNvPr id="25" name="Bildobjekt 24">
            <a:extLst>
              <a:ext uri="{FF2B5EF4-FFF2-40B4-BE49-F238E27FC236}">
                <a16:creationId xmlns:a16="http://schemas.microsoft.com/office/drawing/2014/main" id="{827B88F7-2D95-4A81-882A-DEEAA3BA8ED2}"/>
              </a:ext>
            </a:extLst>
          </p:cNvPr>
          <p:cNvPicPr>
            <a:picLocks noChangeAspect="1"/>
          </p:cNvPicPr>
          <p:nvPr userDrawn="1"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74806" y="17260963"/>
            <a:ext cx="1921669" cy="6400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84384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34" r:id="rId1"/>
    <p:sldLayoutId id="2147483835" r:id="rId2"/>
    <p:sldLayoutId id="2147483836" r:id="rId3"/>
    <p:sldLayoutId id="2147483837" r:id="rId4"/>
    <p:sldLayoutId id="2147483838" r:id="rId5"/>
    <p:sldLayoutId id="2147483839" r:id="rId6"/>
    <p:sldLayoutId id="2147483840" r:id="rId7"/>
    <p:sldLayoutId id="2147483841" r:id="rId8"/>
    <p:sldLayoutId id="2147483851" r:id="rId9"/>
    <p:sldLayoutId id="2147483852" r:id="rId10"/>
    <p:sldLayoutId id="2147483842" r:id="rId11"/>
    <p:sldLayoutId id="2147483850" r:id="rId12"/>
    <p:sldLayoutId id="2147483847" r:id="rId13"/>
    <p:sldLayoutId id="2147483848" r:id="rId14"/>
  </p:sldLayoutIdLst>
  <p:hf sldNum="0" hdr="0" dt="0"/>
  <p:txStyles>
    <p:titleStyle>
      <a:lvl1pPr algn="l" defTabSz="771544" rtl="0" eaLnBrk="1" latinLnBrk="0" hangingPunct="1">
        <a:lnSpc>
          <a:spcPct val="90000"/>
        </a:lnSpc>
        <a:spcBef>
          <a:spcPct val="0"/>
        </a:spcBef>
        <a:buNone/>
        <a:defRPr sz="8800" kern="1200" spc="-45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771544" rtl="0" eaLnBrk="1" latinLnBrk="0" hangingPunct="1">
        <a:lnSpc>
          <a:spcPct val="90000"/>
        </a:lnSpc>
        <a:spcBef>
          <a:spcPts val="844"/>
        </a:spcBef>
        <a:buFont typeface="Arial" panose="020B0604020202020204" pitchFamily="34" charset="0"/>
        <a:buNone/>
        <a:defRPr sz="4000" kern="1200">
          <a:solidFill>
            <a:schemeClr val="tx1"/>
          </a:solidFill>
          <a:latin typeface="+mn-lt"/>
          <a:ea typeface="+mn-ea"/>
          <a:cs typeface="+mn-cs"/>
        </a:defRPr>
      </a:lvl1pPr>
      <a:lvl2pPr marL="0" indent="0" algn="l" defTabSz="771544" rtl="0" eaLnBrk="1" latinLnBrk="0" hangingPunct="1">
        <a:lnSpc>
          <a:spcPct val="90000"/>
        </a:lnSpc>
        <a:spcBef>
          <a:spcPts val="422"/>
        </a:spcBef>
        <a:buFont typeface="Arial" panose="020B0604020202020204" pitchFamily="34" charset="0"/>
        <a:buNone/>
        <a:defRPr sz="2800" kern="1200">
          <a:solidFill>
            <a:schemeClr val="tx1"/>
          </a:solidFill>
          <a:latin typeface="+mj-lt"/>
          <a:ea typeface="+mn-ea"/>
          <a:cs typeface="+mn-cs"/>
        </a:defRPr>
      </a:lvl2pPr>
      <a:lvl3pPr marL="0" indent="0" algn="l" defTabSz="771544" rtl="0" eaLnBrk="1" latinLnBrk="0" hangingPunct="1">
        <a:lnSpc>
          <a:spcPct val="90000"/>
        </a:lnSpc>
        <a:spcBef>
          <a:spcPts val="422"/>
        </a:spcBef>
        <a:buFont typeface="Arial" panose="020B0604020202020204" pitchFamily="34" charset="0"/>
        <a:buNone/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0" indent="0" algn="l" defTabSz="771544" rtl="0" eaLnBrk="1" latinLnBrk="0" hangingPunct="1">
        <a:lnSpc>
          <a:spcPct val="90000"/>
        </a:lnSpc>
        <a:spcBef>
          <a:spcPts val="422"/>
        </a:spcBef>
        <a:buFont typeface="Arial" panose="020B0604020202020204" pitchFamily="34" charset="0"/>
        <a:buNone/>
        <a:defRPr sz="2000" kern="1200">
          <a:solidFill>
            <a:schemeClr val="tx1"/>
          </a:solidFill>
          <a:latin typeface="+mj-lt"/>
          <a:ea typeface="+mn-ea"/>
          <a:cs typeface="+mn-cs"/>
        </a:defRPr>
      </a:lvl4pPr>
      <a:lvl5pPr marL="0" indent="0" algn="l" defTabSz="771544" rtl="0" eaLnBrk="1" latinLnBrk="0" hangingPunct="1">
        <a:lnSpc>
          <a:spcPct val="90000"/>
        </a:lnSpc>
        <a:spcBef>
          <a:spcPts val="422"/>
        </a:spcBef>
        <a:buFont typeface="Arial" panose="020B0604020202020204" pitchFamily="34" charset="0"/>
        <a:buNone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21747" indent="-192886" algn="l" defTabSz="771544" rtl="0" eaLnBrk="1" latinLnBrk="0" hangingPunct="1">
        <a:lnSpc>
          <a:spcPct val="90000"/>
        </a:lnSpc>
        <a:spcBef>
          <a:spcPts val="422"/>
        </a:spcBef>
        <a:buFont typeface="Arial" panose="020B0604020202020204" pitchFamily="34" charset="0"/>
        <a:buChar char="•"/>
        <a:defRPr sz="1519" kern="1200">
          <a:solidFill>
            <a:schemeClr val="tx1"/>
          </a:solidFill>
          <a:latin typeface="+mn-lt"/>
          <a:ea typeface="+mn-ea"/>
          <a:cs typeface="+mn-cs"/>
        </a:defRPr>
      </a:lvl6pPr>
      <a:lvl7pPr marL="2507519" indent="-192886" algn="l" defTabSz="771544" rtl="0" eaLnBrk="1" latinLnBrk="0" hangingPunct="1">
        <a:lnSpc>
          <a:spcPct val="90000"/>
        </a:lnSpc>
        <a:spcBef>
          <a:spcPts val="422"/>
        </a:spcBef>
        <a:buFont typeface="Arial" panose="020B0604020202020204" pitchFamily="34" charset="0"/>
        <a:buChar char="•"/>
        <a:defRPr sz="1519" kern="1200">
          <a:solidFill>
            <a:schemeClr val="tx1"/>
          </a:solidFill>
          <a:latin typeface="+mn-lt"/>
          <a:ea typeface="+mn-ea"/>
          <a:cs typeface="+mn-cs"/>
        </a:defRPr>
      </a:lvl7pPr>
      <a:lvl8pPr marL="2893291" indent="-192886" algn="l" defTabSz="771544" rtl="0" eaLnBrk="1" latinLnBrk="0" hangingPunct="1">
        <a:lnSpc>
          <a:spcPct val="90000"/>
        </a:lnSpc>
        <a:spcBef>
          <a:spcPts val="422"/>
        </a:spcBef>
        <a:buFont typeface="Arial" panose="020B0604020202020204" pitchFamily="34" charset="0"/>
        <a:buChar char="•"/>
        <a:defRPr sz="1519" kern="1200">
          <a:solidFill>
            <a:schemeClr val="tx1"/>
          </a:solidFill>
          <a:latin typeface="+mn-lt"/>
          <a:ea typeface="+mn-ea"/>
          <a:cs typeface="+mn-cs"/>
        </a:defRPr>
      </a:lvl8pPr>
      <a:lvl9pPr marL="3279063" indent="-192886" algn="l" defTabSz="771544" rtl="0" eaLnBrk="1" latinLnBrk="0" hangingPunct="1">
        <a:lnSpc>
          <a:spcPct val="90000"/>
        </a:lnSpc>
        <a:spcBef>
          <a:spcPts val="422"/>
        </a:spcBef>
        <a:buFont typeface="Arial" panose="020B0604020202020204" pitchFamily="34" charset="0"/>
        <a:buChar char="•"/>
        <a:defRPr sz="151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771544" rtl="0" eaLnBrk="1" latinLnBrk="0" hangingPunct="1">
        <a:defRPr sz="1519" kern="1200">
          <a:solidFill>
            <a:schemeClr val="tx1"/>
          </a:solidFill>
          <a:latin typeface="+mn-lt"/>
          <a:ea typeface="+mn-ea"/>
          <a:cs typeface="+mn-cs"/>
        </a:defRPr>
      </a:lvl1pPr>
      <a:lvl2pPr marL="385772" algn="l" defTabSz="771544" rtl="0" eaLnBrk="1" latinLnBrk="0" hangingPunct="1">
        <a:defRPr sz="1519" kern="1200">
          <a:solidFill>
            <a:schemeClr val="tx1"/>
          </a:solidFill>
          <a:latin typeface="+mn-lt"/>
          <a:ea typeface="+mn-ea"/>
          <a:cs typeface="+mn-cs"/>
        </a:defRPr>
      </a:lvl2pPr>
      <a:lvl3pPr marL="771544" algn="l" defTabSz="771544" rtl="0" eaLnBrk="1" latinLnBrk="0" hangingPunct="1">
        <a:defRPr sz="1519" kern="1200">
          <a:solidFill>
            <a:schemeClr val="tx1"/>
          </a:solidFill>
          <a:latin typeface="+mn-lt"/>
          <a:ea typeface="+mn-ea"/>
          <a:cs typeface="+mn-cs"/>
        </a:defRPr>
      </a:lvl3pPr>
      <a:lvl4pPr marL="1157317" algn="l" defTabSz="771544" rtl="0" eaLnBrk="1" latinLnBrk="0" hangingPunct="1">
        <a:defRPr sz="1519" kern="1200">
          <a:solidFill>
            <a:schemeClr val="tx1"/>
          </a:solidFill>
          <a:latin typeface="+mn-lt"/>
          <a:ea typeface="+mn-ea"/>
          <a:cs typeface="+mn-cs"/>
        </a:defRPr>
      </a:lvl4pPr>
      <a:lvl5pPr marL="1543088" algn="l" defTabSz="771544" rtl="0" eaLnBrk="1" latinLnBrk="0" hangingPunct="1">
        <a:defRPr sz="1519" kern="1200">
          <a:solidFill>
            <a:schemeClr val="tx1"/>
          </a:solidFill>
          <a:latin typeface="+mn-lt"/>
          <a:ea typeface="+mn-ea"/>
          <a:cs typeface="+mn-cs"/>
        </a:defRPr>
      </a:lvl5pPr>
      <a:lvl6pPr marL="1928861" algn="l" defTabSz="771544" rtl="0" eaLnBrk="1" latinLnBrk="0" hangingPunct="1">
        <a:defRPr sz="1519" kern="1200">
          <a:solidFill>
            <a:schemeClr val="tx1"/>
          </a:solidFill>
          <a:latin typeface="+mn-lt"/>
          <a:ea typeface="+mn-ea"/>
          <a:cs typeface="+mn-cs"/>
        </a:defRPr>
      </a:lvl6pPr>
      <a:lvl7pPr marL="2314632" algn="l" defTabSz="771544" rtl="0" eaLnBrk="1" latinLnBrk="0" hangingPunct="1">
        <a:defRPr sz="1519" kern="1200">
          <a:solidFill>
            <a:schemeClr val="tx1"/>
          </a:solidFill>
          <a:latin typeface="+mn-lt"/>
          <a:ea typeface="+mn-ea"/>
          <a:cs typeface="+mn-cs"/>
        </a:defRPr>
      </a:lvl7pPr>
      <a:lvl8pPr marL="2700406" algn="l" defTabSz="771544" rtl="0" eaLnBrk="1" latinLnBrk="0" hangingPunct="1">
        <a:defRPr sz="1519" kern="1200">
          <a:solidFill>
            <a:schemeClr val="tx1"/>
          </a:solidFill>
          <a:latin typeface="+mn-lt"/>
          <a:ea typeface="+mn-ea"/>
          <a:cs typeface="+mn-cs"/>
        </a:defRPr>
      </a:lvl8pPr>
      <a:lvl9pPr marL="3086178" algn="l" defTabSz="771544" rtl="0" eaLnBrk="1" latinLnBrk="0" hangingPunct="1">
        <a:defRPr sz="151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1271" userDrawn="1">
          <p15:clr>
            <a:srgbClr val="F26B43"/>
          </p15:clr>
        </p15:guide>
        <p15:guide id="2" pos="6234" userDrawn="1">
          <p15:clr>
            <a:srgbClr val="F26B43"/>
          </p15:clr>
        </p15:guide>
        <p15:guide id="3" pos="246" userDrawn="1">
          <p15:clr>
            <a:srgbClr val="F26B43"/>
          </p15:clr>
        </p15:guide>
        <p15:guide id="4" orient="horz" pos="249" userDrawn="1">
          <p15:clr>
            <a:srgbClr val="F26B43"/>
          </p15:clr>
        </p15:guide>
        <p15:guide id="5" orient="horz" pos="10613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16="http://schemas.microsoft.com/office/drawing/2014/main" xmlns:a14="http://schemas.microsoft.com/office/drawing/2010/main" xmlns:p14="http://schemas.microsoft.com/office/powerpoint/2010/main" xmlns:p15="http://schemas.microsoft.com/office/powerpoint/2012/main"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>
            <a:extLst>
              <a:ext uri="{FF2B5EF4-FFF2-40B4-BE49-F238E27FC236}">
                <a16:creationId xmlns:a16="http://schemas.microsoft.com/office/drawing/2014/main" id="{2F037120-3B7E-4511-B5C8-B9A1223A2162}"/>
              </a:ext>
            </a:extLst>
          </p:cNvPr>
          <p:cNvSpPr/>
          <p:nvPr userDrawn="1"/>
        </p:nvSpPr>
        <p:spPr>
          <a:xfrm>
            <a:off x="0" y="0"/>
            <a:ext cx="10287000" cy="1684813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sv-SE" sz="1519"/>
          </a:p>
        </p:txBody>
      </p:sp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96872BE0-58CB-4292-AED0-CC04CACA3C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3000" y="3669898"/>
            <a:ext cx="8001002" cy="353483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773C5B3A-82D4-47B3-AA6E-8AD626C7738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143000" y="8215086"/>
            <a:ext cx="8001002" cy="4879020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18" name="Platshållare för sidfot 17">
            <a:extLst>
              <a:ext uri="{FF2B5EF4-FFF2-40B4-BE49-F238E27FC236}">
                <a16:creationId xmlns:a16="http://schemas.microsoft.com/office/drawing/2014/main" id="{B39EFF92-B2AE-4CC8-B45A-A58DF8D3E76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90525" y="17314332"/>
            <a:ext cx="5842635" cy="645055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sz="1800" b="1">
                <a:solidFill>
                  <a:schemeClr val="tx1"/>
                </a:solidFill>
                <a:latin typeface="+mn-lt"/>
              </a:defRPr>
            </a:lvl1pPr>
          </a:lstStyle>
          <a:p>
            <a:r>
              <a:rPr lang="sv-SE" dirty="0"/>
              <a:t>goteborg.se</a:t>
            </a:r>
          </a:p>
        </p:txBody>
      </p:sp>
      <p:pic>
        <p:nvPicPr>
          <p:cNvPr id="25" name="Bildobjekt 24">
            <a:extLst>
              <a:ext uri="{FF2B5EF4-FFF2-40B4-BE49-F238E27FC236}">
                <a16:creationId xmlns:a16="http://schemas.microsoft.com/office/drawing/2014/main" id="{827B88F7-2D95-4A81-882A-DEEAA3BA8ED2}"/>
              </a:ext>
            </a:extLst>
          </p:cNvPr>
          <p:cNvPicPr>
            <a:picLocks noChangeAspect="1"/>
          </p:cNvPicPr>
          <p:nvPr userDrawn="1"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74806" y="17260963"/>
            <a:ext cx="1921669" cy="6400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1021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10" r:id="rId1"/>
    <p:sldLayoutId id="2147483811" r:id="rId2"/>
    <p:sldLayoutId id="2147483812" r:id="rId3"/>
    <p:sldLayoutId id="2147483813" r:id="rId4"/>
    <p:sldLayoutId id="2147483814" r:id="rId5"/>
    <p:sldLayoutId id="2147483815" r:id="rId6"/>
    <p:sldLayoutId id="2147483816" r:id="rId7"/>
    <p:sldLayoutId id="2147483817" r:id="rId8"/>
    <p:sldLayoutId id="2147483818" r:id="rId9"/>
    <p:sldLayoutId id="2147483819" r:id="rId10"/>
    <p:sldLayoutId id="2147483820" r:id="rId11"/>
    <p:sldLayoutId id="2147483931" r:id="rId12"/>
    <p:sldLayoutId id="2147483932" r:id="rId13"/>
    <p:sldLayoutId id="2147483933" r:id="rId14"/>
    <p:sldLayoutId id="2147483934" r:id="rId15"/>
    <p:sldLayoutId id="2147483935" r:id="rId16"/>
    <p:sldLayoutId id="2147483936" r:id="rId17"/>
  </p:sldLayoutIdLst>
  <p:hf sldNum="0" hdr="0" dt="0"/>
  <p:txStyles>
    <p:titleStyle>
      <a:lvl1pPr algn="l" defTabSz="771544" rtl="0" eaLnBrk="1" latinLnBrk="0" hangingPunct="1">
        <a:lnSpc>
          <a:spcPct val="90000"/>
        </a:lnSpc>
        <a:spcBef>
          <a:spcPct val="0"/>
        </a:spcBef>
        <a:buNone/>
        <a:defRPr sz="8800" kern="1200" spc="-45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0" indent="0" algn="l" defTabSz="771544" rtl="0" eaLnBrk="1" latinLnBrk="0" hangingPunct="1">
        <a:lnSpc>
          <a:spcPct val="90000"/>
        </a:lnSpc>
        <a:spcBef>
          <a:spcPts val="844"/>
        </a:spcBef>
        <a:buFont typeface="Arial" panose="020B0604020202020204" pitchFamily="34" charset="0"/>
        <a:buNone/>
        <a:defRPr sz="4000" kern="1200">
          <a:solidFill>
            <a:schemeClr val="bg1"/>
          </a:solidFill>
          <a:latin typeface="+mn-lt"/>
          <a:ea typeface="+mn-ea"/>
          <a:cs typeface="+mn-cs"/>
        </a:defRPr>
      </a:lvl1pPr>
      <a:lvl2pPr marL="0" indent="0" algn="l" defTabSz="771544" rtl="0" eaLnBrk="1" latinLnBrk="0" hangingPunct="1">
        <a:lnSpc>
          <a:spcPct val="90000"/>
        </a:lnSpc>
        <a:spcBef>
          <a:spcPts val="422"/>
        </a:spcBef>
        <a:buFont typeface="Arial" panose="020B0604020202020204" pitchFamily="34" charset="0"/>
        <a:buNone/>
        <a:defRPr sz="2800" kern="1200">
          <a:solidFill>
            <a:schemeClr val="bg1"/>
          </a:solidFill>
          <a:latin typeface="+mj-lt"/>
          <a:ea typeface="+mn-ea"/>
          <a:cs typeface="+mn-cs"/>
        </a:defRPr>
      </a:lvl2pPr>
      <a:lvl3pPr marL="0" indent="0" algn="l" defTabSz="771544" rtl="0" eaLnBrk="1" latinLnBrk="0" hangingPunct="1">
        <a:lnSpc>
          <a:spcPct val="90000"/>
        </a:lnSpc>
        <a:spcBef>
          <a:spcPts val="422"/>
        </a:spcBef>
        <a:buFont typeface="Arial" panose="020B0604020202020204" pitchFamily="34" charset="0"/>
        <a:buNone/>
        <a:defRPr sz="2800" kern="1200">
          <a:solidFill>
            <a:schemeClr val="bg1"/>
          </a:solidFill>
          <a:latin typeface="+mn-lt"/>
          <a:ea typeface="+mn-ea"/>
          <a:cs typeface="+mn-cs"/>
        </a:defRPr>
      </a:lvl3pPr>
      <a:lvl4pPr marL="0" indent="0" algn="l" defTabSz="771544" rtl="0" eaLnBrk="1" latinLnBrk="0" hangingPunct="1">
        <a:lnSpc>
          <a:spcPct val="90000"/>
        </a:lnSpc>
        <a:spcBef>
          <a:spcPts val="422"/>
        </a:spcBef>
        <a:buFont typeface="Arial" panose="020B0604020202020204" pitchFamily="34" charset="0"/>
        <a:buNone/>
        <a:defRPr sz="2000" kern="1200">
          <a:solidFill>
            <a:schemeClr val="bg1"/>
          </a:solidFill>
          <a:latin typeface="+mj-lt"/>
          <a:ea typeface="+mn-ea"/>
          <a:cs typeface="+mn-cs"/>
        </a:defRPr>
      </a:lvl4pPr>
      <a:lvl5pPr marL="0" indent="0" algn="l" defTabSz="771544" rtl="0" eaLnBrk="1" latinLnBrk="0" hangingPunct="1">
        <a:lnSpc>
          <a:spcPct val="90000"/>
        </a:lnSpc>
        <a:spcBef>
          <a:spcPts val="422"/>
        </a:spcBef>
        <a:buFont typeface="Arial" panose="020B0604020202020204" pitchFamily="34" charset="0"/>
        <a:buNone/>
        <a:defRPr sz="2000" kern="1200">
          <a:solidFill>
            <a:schemeClr val="bg1"/>
          </a:solidFill>
          <a:latin typeface="+mn-lt"/>
          <a:ea typeface="+mn-ea"/>
          <a:cs typeface="+mn-cs"/>
        </a:defRPr>
      </a:lvl5pPr>
      <a:lvl6pPr marL="2121747" indent="-192886" algn="l" defTabSz="771544" rtl="0" eaLnBrk="1" latinLnBrk="0" hangingPunct="1">
        <a:lnSpc>
          <a:spcPct val="90000"/>
        </a:lnSpc>
        <a:spcBef>
          <a:spcPts val="422"/>
        </a:spcBef>
        <a:buFont typeface="Arial" panose="020B0604020202020204" pitchFamily="34" charset="0"/>
        <a:buChar char="•"/>
        <a:defRPr sz="1519" kern="1200">
          <a:solidFill>
            <a:schemeClr val="tx1"/>
          </a:solidFill>
          <a:latin typeface="+mn-lt"/>
          <a:ea typeface="+mn-ea"/>
          <a:cs typeface="+mn-cs"/>
        </a:defRPr>
      </a:lvl6pPr>
      <a:lvl7pPr marL="2507519" indent="-192886" algn="l" defTabSz="771544" rtl="0" eaLnBrk="1" latinLnBrk="0" hangingPunct="1">
        <a:lnSpc>
          <a:spcPct val="90000"/>
        </a:lnSpc>
        <a:spcBef>
          <a:spcPts val="422"/>
        </a:spcBef>
        <a:buFont typeface="Arial" panose="020B0604020202020204" pitchFamily="34" charset="0"/>
        <a:buChar char="•"/>
        <a:defRPr sz="1519" kern="1200">
          <a:solidFill>
            <a:schemeClr val="tx1"/>
          </a:solidFill>
          <a:latin typeface="+mn-lt"/>
          <a:ea typeface="+mn-ea"/>
          <a:cs typeface="+mn-cs"/>
        </a:defRPr>
      </a:lvl7pPr>
      <a:lvl8pPr marL="2893291" indent="-192886" algn="l" defTabSz="771544" rtl="0" eaLnBrk="1" latinLnBrk="0" hangingPunct="1">
        <a:lnSpc>
          <a:spcPct val="90000"/>
        </a:lnSpc>
        <a:spcBef>
          <a:spcPts val="422"/>
        </a:spcBef>
        <a:buFont typeface="Arial" panose="020B0604020202020204" pitchFamily="34" charset="0"/>
        <a:buChar char="•"/>
        <a:defRPr sz="1519" kern="1200">
          <a:solidFill>
            <a:schemeClr val="tx1"/>
          </a:solidFill>
          <a:latin typeface="+mn-lt"/>
          <a:ea typeface="+mn-ea"/>
          <a:cs typeface="+mn-cs"/>
        </a:defRPr>
      </a:lvl8pPr>
      <a:lvl9pPr marL="3279063" indent="-192886" algn="l" defTabSz="771544" rtl="0" eaLnBrk="1" latinLnBrk="0" hangingPunct="1">
        <a:lnSpc>
          <a:spcPct val="90000"/>
        </a:lnSpc>
        <a:spcBef>
          <a:spcPts val="422"/>
        </a:spcBef>
        <a:buFont typeface="Arial" panose="020B0604020202020204" pitchFamily="34" charset="0"/>
        <a:buChar char="•"/>
        <a:defRPr sz="151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771544" rtl="0" eaLnBrk="1" latinLnBrk="0" hangingPunct="1">
        <a:defRPr sz="1519" kern="1200">
          <a:solidFill>
            <a:schemeClr val="tx1"/>
          </a:solidFill>
          <a:latin typeface="+mn-lt"/>
          <a:ea typeface="+mn-ea"/>
          <a:cs typeface="+mn-cs"/>
        </a:defRPr>
      </a:lvl1pPr>
      <a:lvl2pPr marL="385772" algn="l" defTabSz="771544" rtl="0" eaLnBrk="1" latinLnBrk="0" hangingPunct="1">
        <a:defRPr sz="1519" kern="1200">
          <a:solidFill>
            <a:schemeClr val="tx1"/>
          </a:solidFill>
          <a:latin typeface="+mn-lt"/>
          <a:ea typeface="+mn-ea"/>
          <a:cs typeface="+mn-cs"/>
        </a:defRPr>
      </a:lvl2pPr>
      <a:lvl3pPr marL="771544" algn="l" defTabSz="771544" rtl="0" eaLnBrk="1" latinLnBrk="0" hangingPunct="1">
        <a:defRPr sz="1519" kern="1200">
          <a:solidFill>
            <a:schemeClr val="tx1"/>
          </a:solidFill>
          <a:latin typeface="+mn-lt"/>
          <a:ea typeface="+mn-ea"/>
          <a:cs typeface="+mn-cs"/>
        </a:defRPr>
      </a:lvl3pPr>
      <a:lvl4pPr marL="1157317" algn="l" defTabSz="771544" rtl="0" eaLnBrk="1" latinLnBrk="0" hangingPunct="1">
        <a:defRPr sz="1519" kern="1200">
          <a:solidFill>
            <a:schemeClr val="tx1"/>
          </a:solidFill>
          <a:latin typeface="+mn-lt"/>
          <a:ea typeface="+mn-ea"/>
          <a:cs typeface="+mn-cs"/>
        </a:defRPr>
      </a:lvl4pPr>
      <a:lvl5pPr marL="1543088" algn="l" defTabSz="771544" rtl="0" eaLnBrk="1" latinLnBrk="0" hangingPunct="1">
        <a:defRPr sz="1519" kern="1200">
          <a:solidFill>
            <a:schemeClr val="tx1"/>
          </a:solidFill>
          <a:latin typeface="+mn-lt"/>
          <a:ea typeface="+mn-ea"/>
          <a:cs typeface="+mn-cs"/>
        </a:defRPr>
      </a:lvl5pPr>
      <a:lvl6pPr marL="1928861" algn="l" defTabSz="771544" rtl="0" eaLnBrk="1" latinLnBrk="0" hangingPunct="1">
        <a:defRPr sz="1519" kern="1200">
          <a:solidFill>
            <a:schemeClr val="tx1"/>
          </a:solidFill>
          <a:latin typeface="+mn-lt"/>
          <a:ea typeface="+mn-ea"/>
          <a:cs typeface="+mn-cs"/>
        </a:defRPr>
      </a:lvl6pPr>
      <a:lvl7pPr marL="2314632" algn="l" defTabSz="771544" rtl="0" eaLnBrk="1" latinLnBrk="0" hangingPunct="1">
        <a:defRPr sz="1519" kern="1200">
          <a:solidFill>
            <a:schemeClr val="tx1"/>
          </a:solidFill>
          <a:latin typeface="+mn-lt"/>
          <a:ea typeface="+mn-ea"/>
          <a:cs typeface="+mn-cs"/>
        </a:defRPr>
      </a:lvl7pPr>
      <a:lvl8pPr marL="2700406" algn="l" defTabSz="771544" rtl="0" eaLnBrk="1" latinLnBrk="0" hangingPunct="1">
        <a:defRPr sz="1519" kern="1200">
          <a:solidFill>
            <a:schemeClr val="tx1"/>
          </a:solidFill>
          <a:latin typeface="+mn-lt"/>
          <a:ea typeface="+mn-ea"/>
          <a:cs typeface="+mn-cs"/>
        </a:defRPr>
      </a:lvl8pPr>
      <a:lvl9pPr marL="3086178" algn="l" defTabSz="771544" rtl="0" eaLnBrk="1" latinLnBrk="0" hangingPunct="1">
        <a:defRPr sz="151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1271" userDrawn="1">
          <p15:clr>
            <a:srgbClr val="F26B43"/>
          </p15:clr>
        </p15:guide>
        <p15:guide id="2" pos="6234" userDrawn="1">
          <p15:clr>
            <a:srgbClr val="F26B43"/>
          </p15:clr>
        </p15:guide>
        <p15:guide id="3" pos="246" userDrawn="1">
          <p15:clr>
            <a:srgbClr val="F26B43"/>
          </p15:clr>
        </p15:guide>
        <p15:guide id="4" orient="horz" pos="249" userDrawn="1">
          <p15:clr>
            <a:srgbClr val="F26B43"/>
          </p15:clr>
        </p15:guide>
        <p15:guide id="5" orient="horz" pos="10613" userDrawn="1">
          <p15:clr>
            <a:srgbClr val="F26B43"/>
          </p15:clr>
        </p15:guide>
      </p15:sldGuideLst>
    </p:ext>
  </p:extLst>
</p:sldMaster>
</file>

<file path=ppt/slideMasters/slideMaster3.xml><?xml version="1.0" encoding="utf-8"?>
<p:sldMaster xmlns:a16="http://schemas.microsoft.com/office/drawing/2014/main" xmlns:a14="http://schemas.microsoft.com/office/drawing/2010/main" xmlns:p14="http://schemas.microsoft.com/office/powerpoint/2010/main" xmlns:p15="http://schemas.microsoft.com/office/powerpoint/2012/main"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>
            <a:extLst>
              <a:ext uri="{FF2B5EF4-FFF2-40B4-BE49-F238E27FC236}">
                <a16:creationId xmlns:a16="http://schemas.microsoft.com/office/drawing/2014/main" id="{2F037120-3B7E-4511-B5C8-B9A1223A2162}"/>
              </a:ext>
            </a:extLst>
          </p:cNvPr>
          <p:cNvSpPr/>
          <p:nvPr userDrawn="1"/>
        </p:nvSpPr>
        <p:spPr>
          <a:xfrm>
            <a:off x="0" y="0"/>
            <a:ext cx="10287000" cy="16848138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sv-SE" sz="1519"/>
          </a:p>
        </p:txBody>
      </p:sp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96872BE0-58CB-4292-AED0-CC04CACA3C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3000" y="3669898"/>
            <a:ext cx="8001002" cy="353483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773C5B3A-82D4-47B3-AA6E-8AD626C7738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143000" y="8215086"/>
            <a:ext cx="8001002" cy="4879020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18" name="Platshållare för sidfot 17">
            <a:extLst>
              <a:ext uri="{FF2B5EF4-FFF2-40B4-BE49-F238E27FC236}">
                <a16:creationId xmlns:a16="http://schemas.microsoft.com/office/drawing/2014/main" id="{B39EFF92-B2AE-4CC8-B45A-A58DF8D3E76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90525" y="17314332"/>
            <a:ext cx="5842635" cy="645055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sz="1800" b="1">
                <a:solidFill>
                  <a:schemeClr val="tx1"/>
                </a:solidFill>
                <a:latin typeface="+mn-lt"/>
              </a:defRPr>
            </a:lvl1pPr>
          </a:lstStyle>
          <a:p>
            <a:r>
              <a:rPr lang="sv-SE" dirty="0"/>
              <a:t>goteborg.se</a:t>
            </a:r>
          </a:p>
        </p:txBody>
      </p:sp>
      <p:pic>
        <p:nvPicPr>
          <p:cNvPr id="25" name="Bildobjekt 24">
            <a:extLst>
              <a:ext uri="{FF2B5EF4-FFF2-40B4-BE49-F238E27FC236}">
                <a16:creationId xmlns:a16="http://schemas.microsoft.com/office/drawing/2014/main" id="{827B88F7-2D95-4A81-882A-DEEAA3BA8ED2}"/>
              </a:ext>
            </a:extLst>
          </p:cNvPr>
          <p:cNvPicPr>
            <a:picLocks noChangeAspect="1"/>
          </p:cNvPicPr>
          <p:nvPr userDrawn="1"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74806" y="17260963"/>
            <a:ext cx="1921669" cy="6400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84126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6" r:id="rId1"/>
    <p:sldLayoutId id="2147483787" r:id="rId2"/>
    <p:sldLayoutId id="2147483788" r:id="rId3"/>
    <p:sldLayoutId id="2147483789" r:id="rId4"/>
    <p:sldLayoutId id="2147483790" r:id="rId5"/>
    <p:sldLayoutId id="2147483791" r:id="rId6"/>
    <p:sldLayoutId id="2147483792" r:id="rId7"/>
    <p:sldLayoutId id="2147483793" r:id="rId8"/>
    <p:sldLayoutId id="2147483794" r:id="rId9"/>
    <p:sldLayoutId id="2147483795" r:id="rId10"/>
    <p:sldLayoutId id="2147483796" r:id="rId11"/>
    <p:sldLayoutId id="2147483913" r:id="rId12"/>
    <p:sldLayoutId id="2147483914" r:id="rId13"/>
    <p:sldLayoutId id="2147483915" r:id="rId14"/>
    <p:sldLayoutId id="2147483916" r:id="rId15"/>
    <p:sldLayoutId id="2147483917" r:id="rId16"/>
    <p:sldLayoutId id="2147483918" r:id="rId17"/>
  </p:sldLayoutIdLst>
  <p:hf sldNum="0" hdr="0" dt="0"/>
  <p:txStyles>
    <p:titleStyle>
      <a:lvl1pPr algn="l" defTabSz="771544" rtl="0" eaLnBrk="1" latinLnBrk="0" hangingPunct="1">
        <a:lnSpc>
          <a:spcPct val="90000"/>
        </a:lnSpc>
        <a:spcBef>
          <a:spcPct val="0"/>
        </a:spcBef>
        <a:buNone/>
        <a:defRPr sz="8800" kern="1200" spc="-45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0" indent="0" algn="l" defTabSz="771544" rtl="0" eaLnBrk="1" latinLnBrk="0" hangingPunct="1">
        <a:lnSpc>
          <a:spcPct val="90000"/>
        </a:lnSpc>
        <a:spcBef>
          <a:spcPts val="844"/>
        </a:spcBef>
        <a:buFont typeface="Arial" panose="020B0604020202020204" pitchFamily="34" charset="0"/>
        <a:buNone/>
        <a:defRPr sz="4000" kern="1200">
          <a:solidFill>
            <a:schemeClr val="bg1"/>
          </a:solidFill>
          <a:latin typeface="+mn-lt"/>
          <a:ea typeface="+mn-ea"/>
          <a:cs typeface="+mn-cs"/>
        </a:defRPr>
      </a:lvl1pPr>
      <a:lvl2pPr marL="0" indent="0" algn="l" defTabSz="771544" rtl="0" eaLnBrk="1" latinLnBrk="0" hangingPunct="1">
        <a:lnSpc>
          <a:spcPct val="90000"/>
        </a:lnSpc>
        <a:spcBef>
          <a:spcPts val="422"/>
        </a:spcBef>
        <a:buFont typeface="Arial" panose="020B0604020202020204" pitchFamily="34" charset="0"/>
        <a:buNone/>
        <a:defRPr sz="2800" kern="1200">
          <a:solidFill>
            <a:schemeClr val="bg1"/>
          </a:solidFill>
          <a:latin typeface="+mj-lt"/>
          <a:ea typeface="+mn-ea"/>
          <a:cs typeface="+mn-cs"/>
        </a:defRPr>
      </a:lvl2pPr>
      <a:lvl3pPr marL="0" indent="0" algn="l" defTabSz="771544" rtl="0" eaLnBrk="1" latinLnBrk="0" hangingPunct="1">
        <a:lnSpc>
          <a:spcPct val="90000"/>
        </a:lnSpc>
        <a:spcBef>
          <a:spcPts val="422"/>
        </a:spcBef>
        <a:buFont typeface="Arial" panose="020B0604020202020204" pitchFamily="34" charset="0"/>
        <a:buNone/>
        <a:defRPr sz="2800" kern="1200">
          <a:solidFill>
            <a:schemeClr val="bg1"/>
          </a:solidFill>
          <a:latin typeface="+mn-lt"/>
          <a:ea typeface="+mn-ea"/>
          <a:cs typeface="+mn-cs"/>
        </a:defRPr>
      </a:lvl3pPr>
      <a:lvl4pPr marL="0" indent="0" algn="l" defTabSz="771544" rtl="0" eaLnBrk="1" latinLnBrk="0" hangingPunct="1">
        <a:lnSpc>
          <a:spcPct val="90000"/>
        </a:lnSpc>
        <a:spcBef>
          <a:spcPts val="422"/>
        </a:spcBef>
        <a:buFont typeface="Arial" panose="020B0604020202020204" pitchFamily="34" charset="0"/>
        <a:buNone/>
        <a:defRPr sz="2000" kern="1200">
          <a:solidFill>
            <a:schemeClr val="bg1"/>
          </a:solidFill>
          <a:latin typeface="+mj-lt"/>
          <a:ea typeface="+mn-ea"/>
          <a:cs typeface="+mn-cs"/>
        </a:defRPr>
      </a:lvl4pPr>
      <a:lvl5pPr marL="0" indent="0" algn="l" defTabSz="771544" rtl="0" eaLnBrk="1" latinLnBrk="0" hangingPunct="1">
        <a:lnSpc>
          <a:spcPct val="90000"/>
        </a:lnSpc>
        <a:spcBef>
          <a:spcPts val="422"/>
        </a:spcBef>
        <a:buFont typeface="Arial" panose="020B0604020202020204" pitchFamily="34" charset="0"/>
        <a:buNone/>
        <a:defRPr sz="2000" kern="1200">
          <a:solidFill>
            <a:schemeClr val="bg1"/>
          </a:solidFill>
          <a:latin typeface="+mn-lt"/>
          <a:ea typeface="+mn-ea"/>
          <a:cs typeface="+mn-cs"/>
        </a:defRPr>
      </a:lvl5pPr>
      <a:lvl6pPr marL="2121747" indent="-192886" algn="l" defTabSz="771544" rtl="0" eaLnBrk="1" latinLnBrk="0" hangingPunct="1">
        <a:lnSpc>
          <a:spcPct val="90000"/>
        </a:lnSpc>
        <a:spcBef>
          <a:spcPts val="422"/>
        </a:spcBef>
        <a:buFont typeface="Arial" panose="020B0604020202020204" pitchFamily="34" charset="0"/>
        <a:buChar char="•"/>
        <a:defRPr sz="1519" kern="1200">
          <a:solidFill>
            <a:schemeClr val="tx1"/>
          </a:solidFill>
          <a:latin typeface="+mn-lt"/>
          <a:ea typeface="+mn-ea"/>
          <a:cs typeface="+mn-cs"/>
        </a:defRPr>
      </a:lvl6pPr>
      <a:lvl7pPr marL="2507519" indent="-192886" algn="l" defTabSz="771544" rtl="0" eaLnBrk="1" latinLnBrk="0" hangingPunct="1">
        <a:lnSpc>
          <a:spcPct val="90000"/>
        </a:lnSpc>
        <a:spcBef>
          <a:spcPts val="422"/>
        </a:spcBef>
        <a:buFont typeface="Arial" panose="020B0604020202020204" pitchFamily="34" charset="0"/>
        <a:buChar char="•"/>
        <a:defRPr sz="1519" kern="1200">
          <a:solidFill>
            <a:schemeClr val="tx1"/>
          </a:solidFill>
          <a:latin typeface="+mn-lt"/>
          <a:ea typeface="+mn-ea"/>
          <a:cs typeface="+mn-cs"/>
        </a:defRPr>
      </a:lvl7pPr>
      <a:lvl8pPr marL="2893291" indent="-192886" algn="l" defTabSz="771544" rtl="0" eaLnBrk="1" latinLnBrk="0" hangingPunct="1">
        <a:lnSpc>
          <a:spcPct val="90000"/>
        </a:lnSpc>
        <a:spcBef>
          <a:spcPts val="422"/>
        </a:spcBef>
        <a:buFont typeface="Arial" panose="020B0604020202020204" pitchFamily="34" charset="0"/>
        <a:buChar char="•"/>
        <a:defRPr sz="1519" kern="1200">
          <a:solidFill>
            <a:schemeClr val="tx1"/>
          </a:solidFill>
          <a:latin typeface="+mn-lt"/>
          <a:ea typeface="+mn-ea"/>
          <a:cs typeface="+mn-cs"/>
        </a:defRPr>
      </a:lvl8pPr>
      <a:lvl9pPr marL="3279063" indent="-192886" algn="l" defTabSz="771544" rtl="0" eaLnBrk="1" latinLnBrk="0" hangingPunct="1">
        <a:lnSpc>
          <a:spcPct val="90000"/>
        </a:lnSpc>
        <a:spcBef>
          <a:spcPts val="422"/>
        </a:spcBef>
        <a:buFont typeface="Arial" panose="020B0604020202020204" pitchFamily="34" charset="0"/>
        <a:buChar char="•"/>
        <a:defRPr sz="151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771544" rtl="0" eaLnBrk="1" latinLnBrk="0" hangingPunct="1">
        <a:defRPr sz="1519" kern="1200">
          <a:solidFill>
            <a:schemeClr val="tx1"/>
          </a:solidFill>
          <a:latin typeface="+mn-lt"/>
          <a:ea typeface="+mn-ea"/>
          <a:cs typeface="+mn-cs"/>
        </a:defRPr>
      </a:lvl1pPr>
      <a:lvl2pPr marL="385772" algn="l" defTabSz="771544" rtl="0" eaLnBrk="1" latinLnBrk="0" hangingPunct="1">
        <a:defRPr sz="1519" kern="1200">
          <a:solidFill>
            <a:schemeClr val="tx1"/>
          </a:solidFill>
          <a:latin typeface="+mn-lt"/>
          <a:ea typeface="+mn-ea"/>
          <a:cs typeface="+mn-cs"/>
        </a:defRPr>
      </a:lvl2pPr>
      <a:lvl3pPr marL="771544" algn="l" defTabSz="771544" rtl="0" eaLnBrk="1" latinLnBrk="0" hangingPunct="1">
        <a:defRPr sz="1519" kern="1200">
          <a:solidFill>
            <a:schemeClr val="tx1"/>
          </a:solidFill>
          <a:latin typeface="+mn-lt"/>
          <a:ea typeface="+mn-ea"/>
          <a:cs typeface="+mn-cs"/>
        </a:defRPr>
      </a:lvl3pPr>
      <a:lvl4pPr marL="1157317" algn="l" defTabSz="771544" rtl="0" eaLnBrk="1" latinLnBrk="0" hangingPunct="1">
        <a:defRPr sz="1519" kern="1200">
          <a:solidFill>
            <a:schemeClr val="tx1"/>
          </a:solidFill>
          <a:latin typeface="+mn-lt"/>
          <a:ea typeface="+mn-ea"/>
          <a:cs typeface="+mn-cs"/>
        </a:defRPr>
      </a:lvl4pPr>
      <a:lvl5pPr marL="1543088" algn="l" defTabSz="771544" rtl="0" eaLnBrk="1" latinLnBrk="0" hangingPunct="1">
        <a:defRPr sz="1519" kern="1200">
          <a:solidFill>
            <a:schemeClr val="tx1"/>
          </a:solidFill>
          <a:latin typeface="+mn-lt"/>
          <a:ea typeface="+mn-ea"/>
          <a:cs typeface="+mn-cs"/>
        </a:defRPr>
      </a:lvl5pPr>
      <a:lvl6pPr marL="1928861" algn="l" defTabSz="771544" rtl="0" eaLnBrk="1" latinLnBrk="0" hangingPunct="1">
        <a:defRPr sz="1519" kern="1200">
          <a:solidFill>
            <a:schemeClr val="tx1"/>
          </a:solidFill>
          <a:latin typeface="+mn-lt"/>
          <a:ea typeface="+mn-ea"/>
          <a:cs typeface="+mn-cs"/>
        </a:defRPr>
      </a:lvl6pPr>
      <a:lvl7pPr marL="2314632" algn="l" defTabSz="771544" rtl="0" eaLnBrk="1" latinLnBrk="0" hangingPunct="1">
        <a:defRPr sz="1519" kern="1200">
          <a:solidFill>
            <a:schemeClr val="tx1"/>
          </a:solidFill>
          <a:latin typeface="+mn-lt"/>
          <a:ea typeface="+mn-ea"/>
          <a:cs typeface="+mn-cs"/>
        </a:defRPr>
      </a:lvl7pPr>
      <a:lvl8pPr marL="2700406" algn="l" defTabSz="771544" rtl="0" eaLnBrk="1" latinLnBrk="0" hangingPunct="1">
        <a:defRPr sz="1519" kern="1200">
          <a:solidFill>
            <a:schemeClr val="tx1"/>
          </a:solidFill>
          <a:latin typeface="+mn-lt"/>
          <a:ea typeface="+mn-ea"/>
          <a:cs typeface="+mn-cs"/>
        </a:defRPr>
      </a:lvl8pPr>
      <a:lvl9pPr marL="3086178" algn="l" defTabSz="771544" rtl="0" eaLnBrk="1" latinLnBrk="0" hangingPunct="1">
        <a:defRPr sz="151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1271" userDrawn="1">
          <p15:clr>
            <a:srgbClr val="F26B43"/>
          </p15:clr>
        </p15:guide>
        <p15:guide id="2" pos="6234" userDrawn="1">
          <p15:clr>
            <a:srgbClr val="F26B43"/>
          </p15:clr>
        </p15:guide>
        <p15:guide id="3" pos="246" userDrawn="1">
          <p15:clr>
            <a:srgbClr val="F26B43"/>
          </p15:clr>
        </p15:guide>
        <p15:guide id="4" orient="horz" pos="249" userDrawn="1">
          <p15:clr>
            <a:srgbClr val="F26B43"/>
          </p15:clr>
        </p15:guide>
        <p15:guide id="5" orient="horz" pos="10613" userDrawn="1">
          <p15:clr>
            <a:srgbClr val="F26B43"/>
          </p15:clr>
        </p15:guide>
      </p15:sldGuideLst>
    </p:ext>
  </p:extLst>
</p:sldMaster>
</file>

<file path=ppt/slideMasters/slideMaster4.xml><?xml version="1.0" encoding="utf-8"?>
<p:sldMaster xmlns:a16="http://schemas.microsoft.com/office/drawing/2014/main" xmlns:a14="http://schemas.microsoft.com/office/drawing/2010/main" xmlns:p14="http://schemas.microsoft.com/office/powerpoint/2010/main" xmlns:p15="http://schemas.microsoft.com/office/powerpoint/2012/main"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>
            <a:extLst>
              <a:ext uri="{FF2B5EF4-FFF2-40B4-BE49-F238E27FC236}">
                <a16:creationId xmlns:a16="http://schemas.microsoft.com/office/drawing/2014/main" id="{2F037120-3B7E-4511-B5C8-B9A1223A2162}"/>
              </a:ext>
            </a:extLst>
          </p:cNvPr>
          <p:cNvSpPr/>
          <p:nvPr userDrawn="1"/>
        </p:nvSpPr>
        <p:spPr>
          <a:xfrm>
            <a:off x="0" y="0"/>
            <a:ext cx="10287000" cy="16848138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sv-SE" sz="1519"/>
          </a:p>
        </p:txBody>
      </p:sp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96872BE0-58CB-4292-AED0-CC04CACA3C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3000" y="3669898"/>
            <a:ext cx="8001002" cy="353483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773C5B3A-82D4-47B3-AA6E-8AD626C7738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143000" y="8215086"/>
            <a:ext cx="8001002" cy="4879020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18" name="Platshållare för sidfot 17">
            <a:extLst>
              <a:ext uri="{FF2B5EF4-FFF2-40B4-BE49-F238E27FC236}">
                <a16:creationId xmlns:a16="http://schemas.microsoft.com/office/drawing/2014/main" id="{B39EFF92-B2AE-4CC8-B45A-A58DF8D3E76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90525" y="17314332"/>
            <a:ext cx="5842635" cy="645055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sz="1800" b="1">
                <a:solidFill>
                  <a:schemeClr val="tx1"/>
                </a:solidFill>
                <a:latin typeface="+mn-lt"/>
              </a:defRPr>
            </a:lvl1pPr>
          </a:lstStyle>
          <a:p>
            <a:r>
              <a:rPr lang="sv-SE" dirty="0"/>
              <a:t>goteborg.se</a:t>
            </a:r>
          </a:p>
        </p:txBody>
      </p:sp>
      <p:pic>
        <p:nvPicPr>
          <p:cNvPr id="25" name="Bildobjekt 24">
            <a:extLst>
              <a:ext uri="{FF2B5EF4-FFF2-40B4-BE49-F238E27FC236}">
                <a16:creationId xmlns:a16="http://schemas.microsoft.com/office/drawing/2014/main" id="{827B88F7-2D95-4A81-882A-DEEAA3BA8ED2}"/>
              </a:ext>
            </a:extLst>
          </p:cNvPr>
          <p:cNvPicPr>
            <a:picLocks noChangeAspect="1"/>
          </p:cNvPicPr>
          <p:nvPr userDrawn="1"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74806" y="17260963"/>
            <a:ext cx="1921669" cy="6400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73903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2" r:id="rId1"/>
    <p:sldLayoutId id="2147483763" r:id="rId2"/>
    <p:sldLayoutId id="2147483764" r:id="rId3"/>
    <p:sldLayoutId id="2147483765" r:id="rId4"/>
    <p:sldLayoutId id="2147483766" r:id="rId5"/>
    <p:sldLayoutId id="2147483767" r:id="rId6"/>
    <p:sldLayoutId id="2147483768" r:id="rId7"/>
    <p:sldLayoutId id="2147483769" r:id="rId8"/>
    <p:sldLayoutId id="2147483770" r:id="rId9"/>
    <p:sldLayoutId id="2147483771" r:id="rId10"/>
    <p:sldLayoutId id="2147483772" r:id="rId11"/>
    <p:sldLayoutId id="2147483901" r:id="rId12"/>
    <p:sldLayoutId id="2147483902" r:id="rId13"/>
    <p:sldLayoutId id="2147483903" r:id="rId14"/>
    <p:sldLayoutId id="2147483904" r:id="rId15"/>
    <p:sldLayoutId id="2147483905" r:id="rId16"/>
    <p:sldLayoutId id="2147483906" r:id="rId17"/>
  </p:sldLayoutIdLst>
  <p:hf sldNum="0" hdr="0" dt="0"/>
  <p:txStyles>
    <p:titleStyle>
      <a:lvl1pPr algn="l" defTabSz="771544" rtl="0" eaLnBrk="1" latinLnBrk="0" hangingPunct="1">
        <a:lnSpc>
          <a:spcPct val="90000"/>
        </a:lnSpc>
        <a:spcBef>
          <a:spcPct val="0"/>
        </a:spcBef>
        <a:buNone/>
        <a:defRPr sz="8800" kern="1200" spc="-45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0" indent="0" algn="l" defTabSz="771544" rtl="0" eaLnBrk="1" latinLnBrk="0" hangingPunct="1">
        <a:lnSpc>
          <a:spcPct val="90000"/>
        </a:lnSpc>
        <a:spcBef>
          <a:spcPts val="844"/>
        </a:spcBef>
        <a:buFont typeface="Arial" panose="020B0604020202020204" pitchFamily="34" charset="0"/>
        <a:buNone/>
        <a:defRPr sz="4000" kern="1200">
          <a:solidFill>
            <a:schemeClr val="bg1"/>
          </a:solidFill>
          <a:latin typeface="+mn-lt"/>
          <a:ea typeface="+mn-ea"/>
          <a:cs typeface="+mn-cs"/>
        </a:defRPr>
      </a:lvl1pPr>
      <a:lvl2pPr marL="0" indent="0" algn="l" defTabSz="771544" rtl="0" eaLnBrk="1" latinLnBrk="0" hangingPunct="1">
        <a:lnSpc>
          <a:spcPct val="90000"/>
        </a:lnSpc>
        <a:spcBef>
          <a:spcPts val="422"/>
        </a:spcBef>
        <a:buFont typeface="Arial" panose="020B0604020202020204" pitchFamily="34" charset="0"/>
        <a:buNone/>
        <a:defRPr sz="2800" kern="1200">
          <a:solidFill>
            <a:schemeClr val="bg1"/>
          </a:solidFill>
          <a:latin typeface="+mj-lt"/>
          <a:ea typeface="+mn-ea"/>
          <a:cs typeface="+mn-cs"/>
        </a:defRPr>
      </a:lvl2pPr>
      <a:lvl3pPr marL="0" indent="0" algn="l" defTabSz="771544" rtl="0" eaLnBrk="1" latinLnBrk="0" hangingPunct="1">
        <a:lnSpc>
          <a:spcPct val="90000"/>
        </a:lnSpc>
        <a:spcBef>
          <a:spcPts val="422"/>
        </a:spcBef>
        <a:buFont typeface="Arial" panose="020B0604020202020204" pitchFamily="34" charset="0"/>
        <a:buNone/>
        <a:defRPr sz="2800" kern="1200">
          <a:solidFill>
            <a:schemeClr val="bg1"/>
          </a:solidFill>
          <a:latin typeface="+mn-lt"/>
          <a:ea typeface="+mn-ea"/>
          <a:cs typeface="+mn-cs"/>
        </a:defRPr>
      </a:lvl3pPr>
      <a:lvl4pPr marL="0" indent="0" algn="l" defTabSz="771544" rtl="0" eaLnBrk="1" latinLnBrk="0" hangingPunct="1">
        <a:lnSpc>
          <a:spcPct val="90000"/>
        </a:lnSpc>
        <a:spcBef>
          <a:spcPts val="422"/>
        </a:spcBef>
        <a:buFont typeface="Arial" panose="020B0604020202020204" pitchFamily="34" charset="0"/>
        <a:buNone/>
        <a:defRPr sz="2000" kern="1200">
          <a:solidFill>
            <a:schemeClr val="bg1"/>
          </a:solidFill>
          <a:latin typeface="+mj-lt"/>
          <a:ea typeface="+mn-ea"/>
          <a:cs typeface="+mn-cs"/>
        </a:defRPr>
      </a:lvl4pPr>
      <a:lvl5pPr marL="0" indent="0" algn="l" defTabSz="771544" rtl="0" eaLnBrk="1" latinLnBrk="0" hangingPunct="1">
        <a:lnSpc>
          <a:spcPct val="90000"/>
        </a:lnSpc>
        <a:spcBef>
          <a:spcPts val="422"/>
        </a:spcBef>
        <a:buFont typeface="Arial" panose="020B0604020202020204" pitchFamily="34" charset="0"/>
        <a:buNone/>
        <a:defRPr sz="2000" kern="1200">
          <a:solidFill>
            <a:schemeClr val="bg1"/>
          </a:solidFill>
          <a:latin typeface="+mn-lt"/>
          <a:ea typeface="+mn-ea"/>
          <a:cs typeface="+mn-cs"/>
        </a:defRPr>
      </a:lvl5pPr>
      <a:lvl6pPr marL="2121747" indent="-192886" algn="l" defTabSz="771544" rtl="0" eaLnBrk="1" latinLnBrk="0" hangingPunct="1">
        <a:lnSpc>
          <a:spcPct val="90000"/>
        </a:lnSpc>
        <a:spcBef>
          <a:spcPts val="422"/>
        </a:spcBef>
        <a:buFont typeface="Arial" panose="020B0604020202020204" pitchFamily="34" charset="0"/>
        <a:buChar char="•"/>
        <a:defRPr sz="1519" kern="1200">
          <a:solidFill>
            <a:schemeClr val="tx1"/>
          </a:solidFill>
          <a:latin typeface="+mn-lt"/>
          <a:ea typeface="+mn-ea"/>
          <a:cs typeface="+mn-cs"/>
        </a:defRPr>
      </a:lvl6pPr>
      <a:lvl7pPr marL="2507519" indent="-192886" algn="l" defTabSz="771544" rtl="0" eaLnBrk="1" latinLnBrk="0" hangingPunct="1">
        <a:lnSpc>
          <a:spcPct val="90000"/>
        </a:lnSpc>
        <a:spcBef>
          <a:spcPts val="422"/>
        </a:spcBef>
        <a:buFont typeface="Arial" panose="020B0604020202020204" pitchFamily="34" charset="0"/>
        <a:buChar char="•"/>
        <a:defRPr sz="1519" kern="1200">
          <a:solidFill>
            <a:schemeClr val="tx1"/>
          </a:solidFill>
          <a:latin typeface="+mn-lt"/>
          <a:ea typeface="+mn-ea"/>
          <a:cs typeface="+mn-cs"/>
        </a:defRPr>
      </a:lvl7pPr>
      <a:lvl8pPr marL="2893291" indent="-192886" algn="l" defTabSz="771544" rtl="0" eaLnBrk="1" latinLnBrk="0" hangingPunct="1">
        <a:lnSpc>
          <a:spcPct val="90000"/>
        </a:lnSpc>
        <a:spcBef>
          <a:spcPts val="422"/>
        </a:spcBef>
        <a:buFont typeface="Arial" panose="020B0604020202020204" pitchFamily="34" charset="0"/>
        <a:buChar char="•"/>
        <a:defRPr sz="1519" kern="1200">
          <a:solidFill>
            <a:schemeClr val="tx1"/>
          </a:solidFill>
          <a:latin typeface="+mn-lt"/>
          <a:ea typeface="+mn-ea"/>
          <a:cs typeface="+mn-cs"/>
        </a:defRPr>
      </a:lvl8pPr>
      <a:lvl9pPr marL="3279063" indent="-192886" algn="l" defTabSz="771544" rtl="0" eaLnBrk="1" latinLnBrk="0" hangingPunct="1">
        <a:lnSpc>
          <a:spcPct val="90000"/>
        </a:lnSpc>
        <a:spcBef>
          <a:spcPts val="422"/>
        </a:spcBef>
        <a:buFont typeface="Arial" panose="020B0604020202020204" pitchFamily="34" charset="0"/>
        <a:buChar char="•"/>
        <a:defRPr sz="151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771544" rtl="0" eaLnBrk="1" latinLnBrk="0" hangingPunct="1">
        <a:defRPr sz="1519" kern="1200">
          <a:solidFill>
            <a:schemeClr val="tx1"/>
          </a:solidFill>
          <a:latin typeface="+mn-lt"/>
          <a:ea typeface="+mn-ea"/>
          <a:cs typeface="+mn-cs"/>
        </a:defRPr>
      </a:lvl1pPr>
      <a:lvl2pPr marL="385772" algn="l" defTabSz="771544" rtl="0" eaLnBrk="1" latinLnBrk="0" hangingPunct="1">
        <a:defRPr sz="1519" kern="1200">
          <a:solidFill>
            <a:schemeClr val="tx1"/>
          </a:solidFill>
          <a:latin typeface="+mn-lt"/>
          <a:ea typeface="+mn-ea"/>
          <a:cs typeface="+mn-cs"/>
        </a:defRPr>
      </a:lvl2pPr>
      <a:lvl3pPr marL="771544" algn="l" defTabSz="771544" rtl="0" eaLnBrk="1" latinLnBrk="0" hangingPunct="1">
        <a:defRPr sz="1519" kern="1200">
          <a:solidFill>
            <a:schemeClr val="tx1"/>
          </a:solidFill>
          <a:latin typeface="+mn-lt"/>
          <a:ea typeface="+mn-ea"/>
          <a:cs typeface="+mn-cs"/>
        </a:defRPr>
      </a:lvl3pPr>
      <a:lvl4pPr marL="1157317" algn="l" defTabSz="771544" rtl="0" eaLnBrk="1" latinLnBrk="0" hangingPunct="1">
        <a:defRPr sz="1519" kern="1200">
          <a:solidFill>
            <a:schemeClr val="tx1"/>
          </a:solidFill>
          <a:latin typeface="+mn-lt"/>
          <a:ea typeface="+mn-ea"/>
          <a:cs typeface="+mn-cs"/>
        </a:defRPr>
      </a:lvl4pPr>
      <a:lvl5pPr marL="1543088" algn="l" defTabSz="771544" rtl="0" eaLnBrk="1" latinLnBrk="0" hangingPunct="1">
        <a:defRPr sz="1519" kern="1200">
          <a:solidFill>
            <a:schemeClr val="tx1"/>
          </a:solidFill>
          <a:latin typeface="+mn-lt"/>
          <a:ea typeface="+mn-ea"/>
          <a:cs typeface="+mn-cs"/>
        </a:defRPr>
      </a:lvl5pPr>
      <a:lvl6pPr marL="1928861" algn="l" defTabSz="771544" rtl="0" eaLnBrk="1" latinLnBrk="0" hangingPunct="1">
        <a:defRPr sz="1519" kern="1200">
          <a:solidFill>
            <a:schemeClr val="tx1"/>
          </a:solidFill>
          <a:latin typeface="+mn-lt"/>
          <a:ea typeface="+mn-ea"/>
          <a:cs typeface="+mn-cs"/>
        </a:defRPr>
      </a:lvl6pPr>
      <a:lvl7pPr marL="2314632" algn="l" defTabSz="771544" rtl="0" eaLnBrk="1" latinLnBrk="0" hangingPunct="1">
        <a:defRPr sz="1519" kern="1200">
          <a:solidFill>
            <a:schemeClr val="tx1"/>
          </a:solidFill>
          <a:latin typeface="+mn-lt"/>
          <a:ea typeface="+mn-ea"/>
          <a:cs typeface="+mn-cs"/>
        </a:defRPr>
      </a:lvl7pPr>
      <a:lvl8pPr marL="2700406" algn="l" defTabSz="771544" rtl="0" eaLnBrk="1" latinLnBrk="0" hangingPunct="1">
        <a:defRPr sz="1519" kern="1200">
          <a:solidFill>
            <a:schemeClr val="tx1"/>
          </a:solidFill>
          <a:latin typeface="+mn-lt"/>
          <a:ea typeface="+mn-ea"/>
          <a:cs typeface="+mn-cs"/>
        </a:defRPr>
      </a:lvl8pPr>
      <a:lvl9pPr marL="3086178" algn="l" defTabSz="771544" rtl="0" eaLnBrk="1" latinLnBrk="0" hangingPunct="1">
        <a:defRPr sz="151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1271" userDrawn="1">
          <p15:clr>
            <a:srgbClr val="F26B43"/>
          </p15:clr>
        </p15:guide>
        <p15:guide id="2" pos="6234" userDrawn="1">
          <p15:clr>
            <a:srgbClr val="F26B43"/>
          </p15:clr>
        </p15:guide>
        <p15:guide id="3" pos="246" userDrawn="1">
          <p15:clr>
            <a:srgbClr val="F26B43"/>
          </p15:clr>
        </p15:guide>
        <p15:guide id="4" orient="horz" pos="249" userDrawn="1">
          <p15:clr>
            <a:srgbClr val="F26B43"/>
          </p15:clr>
        </p15:guide>
        <p15:guide id="5" orient="horz" pos="10613" userDrawn="1">
          <p15:clr>
            <a:srgbClr val="F26B43"/>
          </p15:clr>
        </p15:guide>
      </p15:sldGuideLst>
    </p:ext>
  </p:extLst>
</p:sldMaster>
</file>

<file path=ppt/slideMasters/slideMaster5.xml><?xml version="1.0" encoding="utf-8"?>
<p:sldMaster xmlns:a16="http://schemas.microsoft.com/office/drawing/2014/main" xmlns:a14="http://schemas.microsoft.com/office/drawing/2010/main" xmlns:p14="http://schemas.microsoft.com/office/powerpoint/2010/main" xmlns:p15="http://schemas.microsoft.com/office/powerpoint/2012/main"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>
            <a:extLst>
              <a:ext uri="{FF2B5EF4-FFF2-40B4-BE49-F238E27FC236}">
                <a16:creationId xmlns:a16="http://schemas.microsoft.com/office/drawing/2014/main" id="{2F037120-3B7E-4511-B5C8-B9A1223A2162}"/>
              </a:ext>
            </a:extLst>
          </p:cNvPr>
          <p:cNvSpPr/>
          <p:nvPr userDrawn="1"/>
        </p:nvSpPr>
        <p:spPr>
          <a:xfrm>
            <a:off x="0" y="0"/>
            <a:ext cx="10287000" cy="1684813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sv-SE" sz="1519"/>
          </a:p>
        </p:txBody>
      </p:sp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96872BE0-58CB-4292-AED0-CC04CACA3C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3000" y="3669898"/>
            <a:ext cx="8001002" cy="353483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773C5B3A-82D4-47B3-AA6E-8AD626C7738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143000" y="8215086"/>
            <a:ext cx="8001002" cy="4879020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18" name="Platshållare för sidfot 17">
            <a:extLst>
              <a:ext uri="{FF2B5EF4-FFF2-40B4-BE49-F238E27FC236}">
                <a16:creationId xmlns:a16="http://schemas.microsoft.com/office/drawing/2014/main" id="{B39EFF92-B2AE-4CC8-B45A-A58DF8D3E76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90525" y="17314332"/>
            <a:ext cx="5842635" cy="645055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sz="1800" b="1">
                <a:solidFill>
                  <a:schemeClr val="tx1"/>
                </a:solidFill>
                <a:latin typeface="+mn-lt"/>
              </a:defRPr>
            </a:lvl1pPr>
          </a:lstStyle>
          <a:p>
            <a:r>
              <a:rPr lang="sv-SE" dirty="0"/>
              <a:t>goteborg.se</a:t>
            </a:r>
          </a:p>
        </p:txBody>
      </p:sp>
      <p:pic>
        <p:nvPicPr>
          <p:cNvPr id="25" name="Bildobjekt 24">
            <a:extLst>
              <a:ext uri="{FF2B5EF4-FFF2-40B4-BE49-F238E27FC236}">
                <a16:creationId xmlns:a16="http://schemas.microsoft.com/office/drawing/2014/main" id="{827B88F7-2D95-4A81-882A-DEEAA3BA8ED2}"/>
              </a:ext>
            </a:extLst>
          </p:cNvPr>
          <p:cNvPicPr>
            <a:picLocks noChangeAspect="1"/>
          </p:cNvPicPr>
          <p:nvPr userDrawn="1"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74806" y="17260963"/>
            <a:ext cx="1921669" cy="6400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25120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0" r:id="rId1"/>
    <p:sldLayoutId id="2147483751" r:id="rId2"/>
    <p:sldLayoutId id="2147483752" r:id="rId3"/>
    <p:sldLayoutId id="2147483753" r:id="rId4"/>
    <p:sldLayoutId id="2147483754" r:id="rId5"/>
    <p:sldLayoutId id="2147483755" r:id="rId6"/>
    <p:sldLayoutId id="2147483756" r:id="rId7"/>
    <p:sldLayoutId id="2147483757" r:id="rId8"/>
    <p:sldLayoutId id="2147483758" r:id="rId9"/>
    <p:sldLayoutId id="2147483759" r:id="rId10"/>
    <p:sldLayoutId id="2147483760" r:id="rId11"/>
    <p:sldLayoutId id="2147483889" r:id="rId12"/>
    <p:sldLayoutId id="2147483890" r:id="rId13"/>
    <p:sldLayoutId id="2147483891" r:id="rId14"/>
    <p:sldLayoutId id="2147483892" r:id="rId15"/>
    <p:sldLayoutId id="2147483893" r:id="rId16"/>
    <p:sldLayoutId id="2147483894" r:id="rId17"/>
  </p:sldLayoutIdLst>
  <p:hf sldNum="0" hdr="0" dt="0"/>
  <p:txStyles>
    <p:titleStyle>
      <a:lvl1pPr algn="l" defTabSz="771544" rtl="0" eaLnBrk="1" latinLnBrk="0" hangingPunct="1">
        <a:lnSpc>
          <a:spcPct val="90000"/>
        </a:lnSpc>
        <a:spcBef>
          <a:spcPct val="0"/>
        </a:spcBef>
        <a:buNone/>
        <a:defRPr sz="8800" kern="1200" spc="-45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771544" rtl="0" eaLnBrk="1" latinLnBrk="0" hangingPunct="1">
        <a:lnSpc>
          <a:spcPct val="90000"/>
        </a:lnSpc>
        <a:spcBef>
          <a:spcPts val="844"/>
        </a:spcBef>
        <a:buFont typeface="Arial" panose="020B0604020202020204" pitchFamily="34" charset="0"/>
        <a:buNone/>
        <a:defRPr sz="4000" kern="1200">
          <a:solidFill>
            <a:schemeClr val="tx1"/>
          </a:solidFill>
          <a:latin typeface="+mn-lt"/>
          <a:ea typeface="+mn-ea"/>
          <a:cs typeface="+mn-cs"/>
        </a:defRPr>
      </a:lvl1pPr>
      <a:lvl2pPr marL="0" indent="0" algn="l" defTabSz="771544" rtl="0" eaLnBrk="1" latinLnBrk="0" hangingPunct="1">
        <a:lnSpc>
          <a:spcPct val="90000"/>
        </a:lnSpc>
        <a:spcBef>
          <a:spcPts val="422"/>
        </a:spcBef>
        <a:buFont typeface="Arial" panose="020B0604020202020204" pitchFamily="34" charset="0"/>
        <a:buNone/>
        <a:defRPr sz="2800" kern="1200">
          <a:solidFill>
            <a:schemeClr val="tx1"/>
          </a:solidFill>
          <a:latin typeface="+mj-lt"/>
          <a:ea typeface="+mn-ea"/>
          <a:cs typeface="+mn-cs"/>
        </a:defRPr>
      </a:lvl2pPr>
      <a:lvl3pPr marL="0" indent="0" algn="l" defTabSz="771544" rtl="0" eaLnBrk="1" latinLnBrk="0" hangingPunct="1">
        <a:lnSpc>
          <a:spcPct val="90000"/>
        </a:lnSpc>
        <a:spcBef>
          <a:spcPts val="422"/>
        </a:spcBef>
        <a:buFont typeface="Arial" panose="020B0604020202020204" pitchFamily="34" charset="0"/>
        <a:buNone/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0" indent="0" algn="l" defTabSz="771544" rtl="0" eaLnBrk="1" latinLnBrk="0" hangingPunct="1">
        <a:lnSpc>
          <a:spcPct val="90000"/>
        </a:lnSpc>
        <a:spcBef>
          <a:spcPts val="422"/>
        </a:spcBef>
        <a:buFont typeface="Arial" panose="020B0604020202020204" pitchFamily="34" charset="0"/>
        <a:buNone/>
        <a:defRPr sz="2000" kern="1200">
          <a:solidFill>
            <a:schemeClr val="tx1"/>
          </a:solidFill>
          <a:latin typeface="+mj-lt"/>
          <a:ea typeface="+mn-ea"/>
          <a:cs typeface="+mn-cs"/>
        </a:defRPr>
      </a:lvl4pPr>
      <a:lvl5pPr marL="0" indent="0" algn="l" defTabSz="771544" rtl="0" eaLnBrk="1" latinLnBrk="0" hangingPunct="1">
        <a:lnSpc>
          <a:spcPct val="90000"/>
        </a:lnSpc>
        <a:spcBef>
          <a:spcPts val="422"/>
        </a:spcBef>
        <a:buFont typeface="Arial" panose="020B0604020202020204" pitchFamily="34" charset="0"/>
        <a:buNone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21747" indent="-192886" algn="l" defTabSz="771544" rtl="0" eaLnBrk="1" latinLnBrk="0" hangingPunct="1">
        <a:lnSpc>
          <a:spcPct val="90000"/>
        </a:lnSpc>
        <a:spcBef>
          <a:spcPts val="422"/>
        </a:spcBef>
        <a:buFont typeface="Arial" panose="020B0604020202020204" pitchFamily="34" charset="0"/>
        <a:buChar char="•"/>
        <a:defRPr sz="1519" kern="1200">
          <a:solidFill>
            <a:schemeClr val="tx1"/>
          </a:solidFill>
          <a:latin typeface="+mn-lt"/>
          <a:ea typeface="+mn-ea"/>
          <a:cs typeface="+mn-cs"/>
        </a:defRPr>
      </a:lvl6pPr>
      <a:lvl7pPr marL="2507519" indent="-192886" algn="l" defTabSz="771544" rtl="0" eaLnBrk="1" latinLnBrk="0" hangingPunct="1">
        <a:lnSpc>
          <a:spcPct val="90000"/>
        </a:lnSpc>
        <a:spcBef>
          <a:spcPts val="422"/>
        </a:spcBef>
        <a:buFont typeface="Arial" panose="020B0604020202020204" pitchFamily="34" charset="0"/>
        <a:buChar char="•"/>
        <a:defRPr sz="1519" kern="1200">
          <a:solidFill>
            <a:schemeClr val="tx1"/>
          </a:solidFill>
          <a:latin typeface="+mn-lt"/>
          <a:ea typeface="+mn-ea"/>
          <a:cs typeface="+mn-cs"/>
        </a:defRPr>
      </a:lvl7pPr>
      <a:lvl8pPr marL="2893291" indent="-192886" algn="l" defTabSz="771544" rtl="0" eaLnBrk="1" latinLnBrk="0" hangingPunct="1">
        <a:lnSpc>
          <a:spcPct val="90000"/>
        </a:lnSpc>
        <a:spcBef>
          <a:spcPts val="422"/>
        </a:spcBef>
        <a:buFont typeface="Arial" panose="020B0604020202020204" pitchFamily="34" charset="0"/>
        <a:buChar char="•"/>
        <a:defRPr sz="1519" kern="1200">
          <a:solidFill>
            <a:schemeClr val="tx1"/>
          </a:solidFill>
          <a:latin typeface="+mn-lt"/>
          <a:ea typeface="+mn-ea"/>
          <a:cs typeface="+mn-cs"/>
        </a:defRPr>
      </a:lvl8pPr>
      <a:lvl9pPr marL="3279063" indent="-192886" algn="l" defTabSz="771544" rtl="0" eaLnBrk="1" latinLnBrk="0" hangingPunct="1">
        <a:lnSpc>
          <a:spcPct val="90000"/>
        </a:lnSpc>
        <a:spcBef>
          <a:spcPts val="422"/>
        </a:spcBef>
        <a:buFont typeface="Arial" panose="020B0604020202020204" pitchFamily="34" charset="0"/>
        <a:buChar char="•"/>
        <a:defRPr sz="151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771544" rtl="0" eaLnBrk="1" latinLnBrk="0" hangingPunct="1">
        <a:defRPr sz="1519" kern="1200">
          <a:solidFill>
            <a:schemeClr val="tx1"/>
          </a:solidFill>
          <a:latin typeface="+mn-lt"/>
          <a:ea typeface="+mn-ea"/>
          <a:cs typeface="+mn-cs"/>
        </a:defRPr>
      </a:lvl1pPr>
      <a:lvl2pPr marL="385772" algn="l" defTabSz="771544" rtl="0" eaLnBrk="1" latinLnBrk="0" hangingPunct="1">
        <a:defRPr sz="1519" kern="1200">
          <a:solidFill>
            <a:schemeClr val="tx1"/>
          </a:solidFill>
          <a:latin typeface="+mn-lt"/>
          <a:ea typeface="+mn-ea"/>
          <a:cs typeface="+mn-cs"/>
        </a:defRPr>
      </a:lvl2pPr>
      <a:lvl3pPr marL="771544" algn="l" defTabSz="771544" rtl="0" eaLnBrk="1" latinLnBrk="0" hangingPunct="1">
        <a:defRPr sz="1519" kern="1200">
          <a:solidFill>
            <a:schemeClr val="tx1"/>
          </a:solidFill>
          <a:latin typeface="+mn-lt"/>
          <a:ea typeface="+mn-ea"/>
          <a:cs typeface="+mn-cs"/>
        </a:defRPr>
      </a:lvl3pPr>
      <a:lvl4pPr marL="1157317" algn="l" defTabSz="771544" rtl="0" eaLnBrk="1" latinLnBrk="0" hangingPunct="1">
        <a:defRPr sz="1519" kern="1200">
          <a:solidFill>
            <a:schemeClr val="tx1"/>
          </a:solidFill>
          <a:latin typeface="+mn-lt"/>
          <a:ea typeface="+mn-ea"/>
          <a:cs typeface="+mn-cs"/>
        </a:defRPr>
      </a:lvl4pPr>
      <a:lvl5pPr marL="1543088" algn="l" defTabSz="771544" rtl="0" eaLnBrk="1" latinLnBrk="0" hangingPunct="1">
        <a:defRPr sz="1519" kern="1200">
          <a:solidFill>
            <a:schemeClr val="tx1"/>
          </a:solidFill>
          <a:latin typeface="+mn-lt"/>
          <a:ea typeface="+mn-ea"/>
          <a:cs typeface="+mn-cs"/>
        </a:defRPr>
      </a:lvl5pPr>
      <a:lvl6pPr marL="1928861" algn="l" defTabSz="771544" rtl="0" eaLnBrk="1" latinLnBrk="0" hangingPunct="1">
        <a:defRPr sz="1519" kern="1200">
          <a:solidFill>
            <a:schemeClr val="tx1"/>
          </a:solidFill>
          <a:latin typeface="+mn-lt"/>
          <a:ea typeface="+mn-ea"/>
          <a:cs typeface="+mn-cs"/>
        </a:defRPr>
      </a:lvl6pPr>
      <a:lvl7pPr marL="2314632" algn="l" defTabSz="771544" rtl="0" eaLnBrk="1" latinLnBrk="0" hangingPunct="1">
        <a:defRPr sz="1519" kern="1200">
          <a:solidFill>
            <a:schemeClr val="tx1"/>
          </a:solidFill>
          <a:latin typeface="+mn-lt"/>
          <a:ea typeface="+mn-ea"/>
          <a:cs typeface="+mn-cs"/>
        </a:defRPr>
      </a:lvl7pPr>
      <a:lvl8pPr marL="2700406" algn="l" defTabSz="771544" rtl="0" eaLnBrk="1" latinLnBrk="0" hangingPunct="1">
        <a:defRPr sz="1519" kern="1200">
          <a:solidFill>
            <a:schemeClr val="tx1"/>
          </a:solidFill>
          <a:latin typeface="+mn-lt"/>
          <a:ea typeface="+mn-ea"/>
          <a:cs typeface="+mn-cs"/>
        </a:defRPr>
      </a:lvl8pPr>
      <a:lvl9pPr marL="3086178" algn="l" defTabSz="771544" rtl="0" eaLnBrk="1" latinLnBrk="0" hangingPunct="1">
        <a:defRPr sz="151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1271" userDrawn="1">
          <p15:clr>
            <a:srgbClr val="F26B43"/>
          </p15:clr>
        </p15:guide>
        <p15:guide id="2" pos="6234" userDrawn="1">
          <p15:clr>
            <a:srgbClr val="F26B43"/>
          </p15:clr>
        </p15:guide>
        <p15:guide id="3" pos="246" userDrawn="1">
          <p15:clr>
            <a:srgbClr val="F26B43"/>
          </p15:clr>
        </p15:guide>
        <p15:guide id="4" orient="horz" pos="249" userDrawn="1">
          <p15:clr>
            <a:srgbClr val="F26B43"/>
          </p15:clr>
        </p15:guide>
        <p15:guide id="5" orient="horz" pos="10613" userDrawn="1">
          <p15:clr>
            <a:srgbClr val="F26B43"/>
          </p15:clr>
        </p15:guide>
      </p15:sldGuideLst>
    </p:ext>
  </p:extLst>
</p:sldMaster>
</file>

<file path=ppt/slideMasters/slideMaster6.xml><?xml version="1.0" encoding="utf-8"?>
<p:sldMaster xmlns:a16="http://schemas.microsoft.com/office/drawing/2014/main" xmlns:a14="http://schemas.microsoft.com/office/drawing/2010/main" xmlns:p14="http://schemas.microsoft.com/office/powerpoint/2010/main" xmlns:p15="http://schemas.microsoft.com/office/powerpoint/2012/main"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>
            <a:extLst>
              <a:ext uri="{FF2B5EF4-FFF2-40B4-BE49-F238E27FC236}">
                <a16:creationId xmlns:a16="http://schemas.microsoft.com/office/drawing/2014/main" id="{2F037120-3B7E-4511-B5C8-B9A1223A2162}"/>
              </a:ext>
            </a:extLst>
          </p:cNvPr>
          <p:cNvSpPr/>
          <p:nvPr userDrawn="1"/>
        </p:nvSpPr>
        <p:spPr>
          <a:xfrm>
            <a:off x="0" y="0"/>
            <a:ext cx="10287000" cy="168481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sv-SE" sz="1519"/>
          </a:p>
        </p:txBody>
      </p:sp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96872BE0-58CB-4292-AED0-CC04CACA3C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3000" y="3669898"/>
            <a:ext cx="8001002" cy="353483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773C5B3A-82D4-47B3-AA6E-8AD626C7738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143000" y="8215086"/>
            <a:ext cx="8001002" cy="4879020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18" name="Platshållare för sidfot 17">
            <a:extLst>
              <a:ext uri="{FF2B5EF4-FFF2-40B4-BE49-F238E27FC236}">
                <a16:creationId xmlns:a16="http://schemas.microsoft.com/office/drawing/2014/main" id="{B39EFF92-B2AE-4CC8-B45A-A58DF8D3E76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90525" y="17314332"/>
            <a:ext cx="5842635" cy="645055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sz="1800" b="1">
                <a:solidFill>
                  <a:schemeClr val="tx1"/>
                </a:solidFill>
                <a:latin typeface="+mn-lt"/>
              </a:defRPr>
            </a:lvl1pPr>
          </a:lstStyle>
          <a:p>
            <a:r>
              <a:rPr lang="sv-SE" dirty="0"/>
              <a:t>goteborg.se</a:t>
            </a:r>
          </a:p>
        </p:txBody>
      </p:sp>
      <p:pic>
        <p:nvPicPr>
          <p:cNvPr id="25" name="Bildobjekt 24">
            <a:extLst>
              <a:ext uri="{FF2B5EF4-FFF2-40B4-BE49-F238E27FC236}">
                <a16:creationId xmlns:a16="http://schemas.microsoft.com/office/drawing/2014/main" id="{827B88F7-2D95-4A81-882A-DEEAA3BA8ED2}"/>
              </a:ext>
            </a:extLst>
          </p:cNvPr>
          <p:cNvPicPr>
            <a:picLocks noChangeAspect="1"/>
          </p:cNvPicPr>
          <p:nvPr userDrawn="1"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74806" y="17260963"/>
            <a:ext cx="1921669" cy="6400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7812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8" r:id="rId1"/>
    <p:sldLayoutId id="2147483799" r:id="rId2"/>
    <p:sldLayoutId id="2147483800" r:id="rId3"/>
    <p:sldLayoutId id="2147483801" r:id="rId4"/>
    <p:sldLayoutId id="2147483802" r:id="rId5"/>
    <p:sldLayoutId id="2147483803" r:id="rId6"/>
    <p:sldLayoutId id="2147483804" r:id="rId7"/>
    <p:sldLayoutId id="2147483805" r:id="rId8"/>
    <p:sldLayoutId id="2147483806" r:id="rId9"/>
    <p:sldLayoutId id="2147483807" r:id="rId10"/>
    <p:sldLayoutId id="2147483808" r:id="rId11"/>
    <p:sldLayoutId id="2147483919" r:id="rId12"/>
    <p:sldLayoutId id="2147483920" r:id="rId13"/>
    <p:sldLayoutId id="2147483921" r:id="rId14"/>
    <p:sldLayoutId id="2147483922" r:id="rId15"/>
    <p:sldLayoutId id="2147483923" r:id="rId16"/>
    <p:sldLayoutId id="2147483924" r:id="rId17"/>
  </p:sldLayoutIdLst>
  <p:hf sldNum="0" hdr="0" dt="0"/>
  <p:txStyles>
    <p:titleStyle>
      <a:lvl1pPr algn="l" defTabSz="771544" rtl="0" eaLnBrk="1" latinLnBrk="0" hangingPunct="1">
        <a:lnSpc>
          <a:spcPct val="90000"/>
        </a:lnSpc>
        <a:spcBef>
          <a:spcPct val="0"/>
        </a:spcBef>
        <a:buNone/>
        <a:defRPr sz="8800" kern="1200" spc="-45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0" indent="0" algn="l" defTabSz="771544" rtl="0" eaLnBrk="1" latinLnBrk="0" hangingPunct="1">
        <a:lnSpc>
          <a:spcPct val="90000"/>
        </a:lnSpc>
        <a:spcBef>
          <a:spcPts val="844"/>
        </a:spcBef>
        <a:buFont typeface="Arial" panose="020B0604020202020204" pitchFamily="34" charset="0"/>
        <a:buNone/>
        <a:defRPr sz="4000" kern="1200">
          <a:solidFill>
            <a:schemeClr val="bg1"/>
          </a:solidFill>
          <a:latin typeface="+mn-lt"/>
          <a:ea typeface="+mn-ea"/>
          <a:cs typeface="+mn-cs"/>
        </a:defRPr>
      </a:lvl1pPr>
      <a:lvl2pPr marL="0" indent="0" algn="l" defTabSz="771544" rtl="0" eaLnBrk="1" latinLnBrk="0" hangingPunct="1">
        <a:lnSpc>
          <a:spcPct val="90000"/>
        </a:lnSpc>
        <a:spcBef>
          <a:spcPts val="422"/>
        </a:spcBef>
        <a:buFont typeface="Arial" panose="020B0604020202020204" pitchFamily="34" charset="0"/>
        <a:buNone/>
        <a:defRPr sz="2800" kern="1200">
          <a:solidFill>
            <a:schemeClr val="bg1"/>
          </a:solidFill>
          <a:latin typeface="+mj-lt"/>
          <a:ea typeface="+mn-ea"/>
          <a:cs typeface="+mn-cs"/>
        </a:defRPr>
      </a:lvl2pPr>
      <a:lvl3pPr marL="0" indent="0" algn="l" defTabSz="771544" rtl="0" eaLnBrk="1" latinLnBrk="0" hangingPunct="1">
        <a:lnSpc>
          <a:spcPct val="90000"/>
        </a:lnSpc>
        <a:spcBef>
          <a:spcPts val="422"/>
        </a:spcBef>
        <a:buFont typeface="Arial" panose="020B0604020202020204" pitchFamily="34" charset="0"/>
        <a:buNone/>
        <a:defRPr sz="2800" kern="1200">
          <a:solidFill>
            <a:schemeClr val="bg1"/>
          </a:solidFill>
          <a:latin typeface="+mn-lt"/>
          <a:ea typeface="+mn-ea"/>
          <a:cs typeface="+mn-cs"/>
        </a:defRPr>
      </a:lvl3pPr>
      <a:lvl4pPr marL="0" indent="0" algn="l" defTabSz="771544" rtl="0" eaLnBrk="1" latinLnBrk="0" hangingPunct="1">
        <a:lnSpc>
          <a:spcPct val="90000"/>
        </a:lnSpc>
        <a:spcBef>
          <a:spcPts val="422"/>
        </a:spcBef>
        <a:buFont typeface="Arial" panose="020B0604020202020204" pitchFamily="34" charset="0"/>
        <a:buNone/>
        <a:defRPr sz="2000" kern="1200">
          <a:solidFill>
            <a:schemeClr val="bg1"/>
          </a:solidFill>
          <a:latin typeface="+mj-lt"/>
          <a:ea typeface="+mn-ea"/>
          <a:cs typeface="+mn-cs"/>
        </a:defRPr>
      </a:lvl4pPr>
      <a:lvl5pPr marL="0" indent="0" algn="l" defTabSz="771544" rtl="0" eaLnBrk="1" latinLnBrk="0" hangingPunct="1">
        <a:lnSpc>
          <a:spcPct val="90000"/>
        </a:lnSpc>
        <a:spcBef>
          <a:spcPts val="422"/>
        </a:spcBef>
        <a:buFont typeface="Arial" panose="020B0604020202020204" pitchFamily="34" charset="0"/>
        <a:buNone/>
        <a:defRPr sz="2000" kern="1200">
          <a:solidFill>
            <a:schemeClr val="bg1"/>
          </a:solidFill>
          <a:latin typeface="+mn-lt"/>
          <a:ea typeface="+mn-ea"/>
          <a:cs typeface="+mn-cs"/>
        </a:defRPr>
      </a:lvl5pPr>
      <a:lvl6pPr marL="2121747" indent="-192886" algn="l" defTabSz="771544" rtl="0" eaLnBrk="1" latinLnBrk="0" hangingPunct="1">
        <a:lnSpc>
          <a:spcPct val="90000"/>
        </a:lnSpc>
        <a:spcBef>
          <a:spcPts val="422"/>
        </a:spcBef>
        <a:buFont typeface="Arial" panose="020B0604020202020204" pitchFamily="34" charset="0"/>
        <a:buChar char="•"/>
        <a:defRPr sz="1519" kern="1200">
          <a:solidFill>
            <a:schemeClr val="tx1"/>
          </a:solidFill>
          <a:latin typeface="+mn-lt"/>
          <a:ea typeface="+mn-ea"/>
          <a:cs typeface="+mn-cs"/>
        </a:defRPr>
      </a:lvl6pPr>
      <a:lvl7pPr marL="2507519" indent="-192886" algn="l" defTabSz="771544" rtl="0" eaLnBrk="1" latinLnBrk="0" hangingPunct="1">
        <a:lnSpc>
          <a:spcPct val="90000"/>
        </a:lnSpc>
        <a:spcBef>
          <a:spcPts val="422"/>
        </a:spcBef>
        <a:buFont typeface="Arial" panose="020B0604020202020204" pitchFamily="34" charset="0"/>
        <a:buChar char="•"/>
        <a:defRPr sz="1519" kern="1200">
          <a:solidFill>
            <a:schemeClr val="tx1"/>
          </a:solidFill>
          <a:latin typeface="+mn-lt"/>
          <a:ea typeface="+mn-ea"/>
          <a:cs typeface="+mn-cs"/>
        </a:defRPr>
      </a:lvl7pPr>
      <a:lvl8pPr marL="2893291" indent="-192886" algn="l" defTabSz="771544" rtl="0" eaLnBrk="1" latinLnBrk="0" hangingPunct="1">
        <a:lnSpc>
          <a:spcPct val="90000"/>
        </a:lnSpc>
        <a:spcBef>
          <a:spcPts val="422"/>
        </a:spcBef>
        <a:buFont typeface="Arial" panose="020B0604020202020204" pitchFamily="34" charset="0"/>
        <a:buChar char="•"/>
        <a:defRPr sz="1519" kern="1200">
          <a:solidFill>
            <a:schemeClr val="tx1"/>
          </a:solidFill>
          <a:latin typeface="+mn-lt"/>
          <a:ea typeface="+mn-ea"/>
          <a:cs typeface="+mn-cs"/>
        </a:defRPr>
      </a:lvl8pPr>
      <a:lvl9pPr marL="3279063" indent="-192886" algn="l" defTabSz="771544" rtl="0" eaLnBrk="1" latinLnBrk="0" hangingPunct="1">
        <a:lnSpc>
          <a:spcPct val="90000"/>
        </a:lnSpc>
        <a:spcBef>
          <a:spcPts val="422"/>
        </a:spcBef>
        <a:buFont typeface="Arial" panose="020B0604020202020204" pitchFamily="34" charset="0"/>
        <a:buChar char="•"/>
        <a:defRPr sz="151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771544" rtl="0" eaLnBrk="1" latinLnBrk="0" hangingPunct="1">
        <a:defRPr sz="1519" kern="1200">
          <a:solidFill>
            <a:schemeClr val="tx1"/>
          </a:solidFill>
          <a:latin typeface="+mn-lt"/>
          <a:ea typeface="+mn-ea"/>
          <a:cs typeface="+mn-cs"/>
        </a:defRPr>
      </a:lvl1pPr>
      <a:lvl2pPr marL="385772" algn="l" defTabSz="771544" rtl="0" eaLnBrk="1" latinLnBrk="0" hangingPunct="1">
        <a:defRPr sz="1519" kern="1200">
          <a:solidFill>
            <a:schemeClr val="tx1"/>
          </a:solidFill>
          <a:latin typeface="+mn-lt"/>
          <a:ea typeface="+mn-ea"/>
          <a:cs typeface="+mn-cs"/>
        </a:defRPr>
      </a:lvl2pPr>
      <a:lvl3pPr marL="771544" algn="l" defTabSz="771544" rtl="0" eaLnBrk="1" latinLnBrk="0" hangingPunct="1">
        <a:defRPr sz="1519" kern="1200">
          <a:solidFill>
            <a:schemeClr val="tx1"/>
          </a:solidFill>
          <a:latin typeface="+mn-lt"/>
          <a:ea typeface="+mn-ea"/>
          <a:cs typeface="+mn-cs"/>
        </a:defRPr>
      </a:lvl3pPr>
      <a:lvl4pPr marL="1157317" algn="l" defTabSz="771544" rtl="0" eaLnBrk="1" latinLnBrk="0" hangingPunct="1">
        <a:defRPr sz="1519" kern="1200">
          <a:solidFill>
            <a:schemeClr val="tx1"/>
          </a:solidFill>
          <a:latin typeface="+mn-lt"/>
          <a:ea typeface="+mn-ea"/>
          <a:cs typeface="+mn-cs"/>
        </a:defRPr>
      </a:lvl4pPr>
      <a:lvl5pPr marL="1543088" algn="l" defTabSz="771544" rtl="0" eaLnBrk="1" latinLnBrk="0" hangingPunct="1">
        <a:defRPr sz="1519" kern="1200">
          <a:solidFill>
            <a:schemeClr val="tx1"/>
          </a:solidFill>
          <a:latin typeface="+mn-lt"/>
          <a:ea typeface="+mn-ea"/>
          <a:cs typeface="+mn-cs"/>
        </a:defRPr>
      </a:lvl5pPr>
      <a:lvl6pPr marL="1928861" algn="l" defTabSz="771544" rtl="0" eaLnBrk="1" latinLnBrk="0" hangingPunct="1">
        <a:defRPr sz="1519" kern="1200">
          <a:solidFill>
            <a:schemeClr val="tx1"/>
          </a:solidFill>
          <a:latin typeface="+mn-lt"/>
          <a:ea typeface="+mn-ea"/>
          <a:cs typeface="+mn-cs"/>
        </a:defRPr>
      </a:lvl6pPr>
      <a:lvl7pPr marL="2314632" algn="l" defTabSz="771544" rtl="0" eaLnBrk="1" latinLnBrk="0" hangingPunct="1">
        <a:defRPr sz="1519" kern="1200">
          <a:solidFill>
            <a:schemeClr val="tx1"/>
          </a:solidFill>
          <a:latin typeface="+mn-lt"/>
          <a:ea typeface="+mn-ea"/>
          <a:cs typeface="+mn-cs"/>
        </a:defRPr>
      </a:lvl7pPr>
      <a:lvl8pPr marL="2700406" algn="l" defTabSz="771544" rtl="0" eaLnBrk="1" latinLnBrk="0" hangingPunct="1">
        <a:defRPr sz="1519" kern="1200">
          <a:solidFill>
            <a:schemeClr val="tx1"/>
          </a:solidFill>
          <a:latin typeface="+mn-lt"/>
          <a:ea typeface="+mn-ea"/>
          <a:cs typeface="+mn-cs"/>
        </a:defRPr>
      </a:lvl8pPr>
      <a:lvl9pPr marL="3086178" algn="l" defTabSz="771544" rtl="0" eaLnBrk="1" latinLnBrk="0" hangingPunct="1">
        <a:defRPr sz="151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1271" userDrawn="1">
          <p15:clr>
            <a:srgbClr val="F26B43"/>
          </p15:clr>
        </p15:guide>
        <p15:guide id="2" pos="6234" userDrawn="1">
          <p15:clr>
            <a:srgbClr val="F26B43"/>
          </p15:clr>
        </p15:guide>
        <p15:guide id="3" pos="246" userDrawn="1">
          <p15:clr>
            <a:srgbClr val="F26B43"/>
          </p15:clr>
        </p15:guide>
        <p15:guide id="4" orient="horz" pos="249" userDrawn="1">
          <p15:clr>
            <a:srgbClr val="F26B43"/>
          </p15:clr>
        </p15:guide>
        <p15:guide id="5" orient="horz" pos="10613" userDrawn="1">
          <p15:clr>
            <a:srgbClr val="F26B43"/>
          </p15:clr>
        </p15:guide>
      </p15:sldGuideLst>
    </p:ext>
  </p:extLst>
</p:sldMaster>
</file>

<file path=ppt/slideMasters/slideMaster7.xml><?xml version="1.0" encoding="utf-8"?>
<p:sldMaster xmlns:a16="http://schemas.microsoft.com/office/drawing/2014/main" xmlns:a14="http://schemas.microsoft.com/office/drawing/2010/main" xmlns:p14="http://schemas.microsoft.com/office/powerpoint/2010/main" xmlns:p15="http://schemas.microsoft.com/office/powerpoint/2012/main"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>
            <a:extLst>
              <a:ext uri="{FF2B5EF4-FFF2-40B4-BE49-F238E27FC236}">
                <a16:creationId xmlns:a16="http://schemas.microsoft.com/office/drawing/2014/main" id="{2F037120-3B7E-4511-B5C8-B9A1223A2162}"/>
              </a:ext>
            </a:extLst>
          </p:cNvPr>
          <p:cNvSpPr/>
          <p:nvPr userDrawn="1"/>
        </p:nvSpPr>
        <p:spPr>
          <a:xfrm>
            <a:off x="0" y="0"/>
            <a:ext cx="10287000" cy="1684813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sv-SE" sz="1519"/>
          </a:p>
        </p:txBody>
      </p:sp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96872BE0-58CB-4292-AED0-CC04CACA3C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3000" y="3669898"/>
            <a:ext cx="8001002" cy="353483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773C5B3A-82D4-47B3-AA6E-8AD626C7738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143000" y="8215086"/>
            <a:ext cx="8001002" cy="4879020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18" name="Platshållare för sidfot 17">
            <a:extLst>
              <a:ext uri="{FF2B5EF4-FFF2-40B4-BE49-F238E27FC236}">
                <a16:creationId xmlns:a16="http://schemas.microsoft.com/office/drawing/2014/main" id="{B39EFF92-B2AE-4CC8-B45A-A58DF8D3E76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90525" y="17314332"/>
            <a:ext cx="5842635" cy="645055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sz="1800" b="1">
                <a:solidFill>
                  <a:schemeClr val="tx1"/>
                </a:solidFill>
                <a:latin typeface="+mn-lt"/>
              </a:defRPr>
            </a:lvl1pPr>
          </a:lstStyle>
          <a:p>
            <a:r>
              <a:rPr lang="sv-SE" dirty="0"/>
              <a:t>goteborg.se</a:t>
            </a:r>
          </a:p>
        </p:txBody>
      </p:sp>
      <p:pic>
        <p:nvPicPr>
          <p:cNvPr id="25" name="Bildobjekt 24">
            <a:extLst>
              <a:ext uri="{FF2B5EF4-FFF2-40B4-BE49-F238E27FC236}">
                <a16:creationId xmlns:a16="http://schemas.microsoft.com/office/drawing/2014/main" id="{827B88F7-2D95-4A81-882A-DEEAA3BA8ED2}"/>
              </a:ext>
            </a:extLst>
          </p:cNvPr>
          <p:cNvPicPr>
            <a:picLocks noChangeAspect="1"/>
          </p:cNvPicPr>
          <p:nvPr userDrawn="1"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74806" y="17260963"/>
            <a:ext cx="1921669" cy="6400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90917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4" r:id="rId1"/>
    <p:sldLayoutId id="2147483775" r:id="rId2"/>
    <p:sldLayoutId id="2147483776" r:id="rId3"/>
    <p:sldLayoutId id="2147483777" r:id="rId4"/>
    <p:sldLayoutId id="2147483778" r:id="rId5"/>
    <p:sldLayoutId id="2147483779" r:id="rId6"/>
    <p:sldLayoutId id="2147483780" r:id="rId7"/>
    <p:sldLayoutId id="2147483781" r:id="rId8"/>
    <p:sldLayoutId id="2147483782" r:id="rId9"/>
    <p:sldLayoutId id="2147483783" r:id="rId10"/>
    <p:sldLayoutId id="2147483784" r:id="rId11"/>
    <p:sldLayoutId id="2147483907" r:id="rId12"/>
    <p:sldLayoutId id="2147483908" r:id="rId13"/>
    <p:sldLayoutId id="2147483909" r:id="rId14"/>
    <p:sldLayoutId id="2147483910" r:id="rId15"/>
    <p:sldLayoutId id="2147483911" r:id="rId16"/>
    <p:sldLayoutId id="2147483912" r:id="rId17"/>
  </p:sldLayoutIdLst>
  <p:hf sldNum="0" hdr="0" dt="0"/>
  <p:txStyles>
    <p:titleStyle>
      <a:lvl1pPr algn="l" defTabSz="771544" rtl="0" eaLnBrk="1" latinLnBrk="0" hangingPunct="1">
        <a:lnSpc>
          <a:spcPct val="90000"/>
        </a:lnSpc>
        <a:spcBef>
          <a:spcPct val="0"/>
        </a:spcBef>
        <a:buNone/>
        <a:defRPr sz="8800" kern="1200" spc="-45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0" indent="0" algn="l" defTabSz="771544" rtl="0" eaLnBrk="1" latinLnBrk="0" hangingPunct="1">
        <a:lnSpc>
          <a:spcPct val="90000"/>
        </a:lnSpc>
        <a:spcBef>
          <a:spcPts val="844"/>
        </a:spcBef>
        <a:buFont typeface="Arial" panose="020B0604020202020204" pitchFamily="34" charset="0"/>
        <a:buNone/>
        <a:defRPr sz="4000" kern="1200">
          <a:solidFill>
            <a:schemeClr val="bg1"/>
          </a:solidFill>
          <a:latin typeface="+mn-lt"/>
          <a:ea typeface="+mn-ea"/>
          <a:cs typeface="+mn-cs"/>
        </a:defRPr>
      </a:lvl1pPr>
      <a:lvl2pPr marL="0" indent="0" algn="l" defTabSz="771544" rtl="0" eaLnBrk="1" latinLnBrk="0" hangingPunct="1">
        <a:lnSpc>
          <a:spcPct val="90000"/>
        </a:lnSpc>
        <a:spcBef>
          <a:spcPts val="422"/>
        </a:spcBef>
        <a:buFont typeface="Arial" panose="020B0604020202020204" pitchFamily="34" charset="0"/>
        <a:buNone/>
        <a:defRPr sz="2800" kern="1200">
          <a:solidFill>
            <a:schemeClr val="bg1"/>
          </a:solidFill>
          <a:latin typeface="+mj-lt"/>
          <a:ea typeface="+mn-ea"/>
          <a:cs typeface="+mn-cs"/>
        </a:defRPr>
      </a:lvl2pPr>
      <a:lvl3pPr marL="0" indent="0" algn="l" defTabSz="771544" rtl="0" eaLnBrk="1" latinLnBrk="0" hangingPunct="1">
        <a:lnSpc>
          <a:spcPct val="90000"/>
        </a:lnSpc>
        <a:spcBef>
          <a:spcPts val="422"/>
        </a:spcBef>
        <a:buFont typeface="Arial" panose="020B0604020202020204" pitchFamily="34" charset="0"/>
        <a:buNone/>
        <a:defRPr sz="2800" kern="1200">
          <a:solidFill>
            <a:schemeClr val="bg1"/>
          </a:solidFill>
          <a:latin typeface="+mn-lt"/>
          <a:ea typeface="+mn-ea"/>
          <a:cs typeface="+mn-cs"/>
        </a:defRPr>
      </a:lvl3pPr>
      <a:lvl4pPr marL="0" indent="0" algn="l" defTabSz="771544" rtl="0" eaLnBrk="1" latinLnBrk="0" hangingPunct="1">
        <a:lnSpc>
          <a:spcPct val="90000"/>
        </a:lnSpc>
        <a:spcBef>
          <a:spcPts val="422"/>
        </a:spcBef>
        <a:buFont typeface="Arial" panose="020B0604020202020204" pitchFamily="34" charset="0"/>
        <a:buNone/>
        <a:defRPr sz="2000" kern="1200">
          <a:solidFill>
            <a:schemeClr val="bg1"/>
          </a:solidFill>
          <a:latin typeface="+mj-lt"/>
          <a:ea typeface="+mn-ea"/>
          <a:cs typeface="+mn-cs"/>
        </a:defRPr>
      </a:lvl4pPr>
      <a:lvl5pPr marL="0" indent="0" algn="l" defTabSz="771544" rtl="0" eaLnBrk="1" latinLnBrk="0" hangingPunct="1">
        <a:lnSpc>
          <a:spcPct val="90000"/>
        </a:lnSpc>
        <a:spcBef>
          <a:spcPts val="422"/>
        </a:spcBef>
        <a:buFont typeface="Arial" panose="020B0604020202020204" pitchFamily="34" charset="0"/>
        <a:buNone/>
        <a:defRPr sz="2000" kern="1200">
          <a:solidFill>
            <a:schemeClr val="bg1"/>
          </a:solidFill>
          <a:latin typeface="+mn-lt"/>
          <a:ea typeface="+mn-ea"/>
          <a:cs typeface="+mn-cs"/>
        </a:defRPr>
      </a:lvl5pPr>
      <a:lvl6pPr marL="2121747" indent="-192886" algn="l" defTabSz="771544" rtl="0" eaLnBrk="1" latinLnBrk="0" hangingPunct="1">
        <a:lnSpc>
          <a:spcPct val="90000"/>
        </a:lnSpc>
        <a:spcBef>
          <a:spcPts val="422"/>
        </a:spcBef>
        <a:buFont typeface="Arial" panose="020B0604020202020204" pitchFamily="34" charset="0"/>
        <a:buChar char="•"/>
        <a:defRPr sz="1519" kern="1200">
          <a:solidFill>
            <a:schemeClr val="tx1"/>
          </a:solidFill>
          <a:latin typeface="+mn-lt"/>
          <a:ea typeface="+mn-ea"/>
          <a:cs typeface="+mn-cs"/>
        </a:defRPr>
      </a:lvl6pPr>
      <a:lvl7pPr marL="2507519" indent="-192886" algn="l" defTabSz="771544" rtl="0" eaLnBrk="1" latinLnBrk="0" hangingPunct="1">
        <a:lnSpc>
          <a:spcPct val="90000"/>
        </a:lnSpc>
        <a:spcBef>
          <a:spcPts val="422"/>
        </a:spcBef>
        <a:buFont typeface="Arial" panose="020B0604020202020204" pitchFamily="34" charset="0"/>
        <a:buChar char="•"/>
        <a:defRPr sz="1519" kern="1200">
          <a:solidFill>
            <a:schemeClr val="tx1"/>
          </a:solidFill>
          <a:latin typeface="+mn-lt"/>
          <a:ea typeface="+mn-ea"/>
          <a:cs typeface="+mn-cs"/>
        </a:defRPr>
      </a:lvl7pPr>
      <a:lvl8pPr marL="2893291" indent="-192886" algn="l" defTabSz="771544" rtl="0" eaLnBrk="1" latinLnBrk="0" hangingPunct="1">
        <a:lnSpc>
          <a:spcPct val="90000"/>
        </a:lnSpc>
        <a:spcBef>
          <a:spcPts val="422"/>
        </a:spcBef>
        <a:buFont typeface="Arial" panose="020B0604020202020204" pitchFamily="34" charset="0"/>
        <a:buChar char="•"/>
        <a:defRPr sz="1519" kern="1200">
          <a:solidFill>
            <a:schemeClr val="tx1"/>
          </a:solidFill>
          <a:latin typeface="+mn-lt"/>
          <a:ea typeface="+mn-ea"/>
          <a:cs typeface="+mn-cs"/>
        </a:defRPr>
      </a:lvl8pPr>
      <a:lvl9pPr marL="3279063" indent="-192886" algn="l" defTabSz="771544" rtl="0" eaLnBrk="1" latinLnBrk="0" hangingPunct="1">
        <a:lnSpc>
          <a:spcPct val="90000"/>
        </a:lnSpc>
        <a:spcBef>
          <a:spcPts val="422"/>
        </a:spcBef>
        <a:buFont typeface="Arial" panose="020B0604020202020204" pitchFamily="34" charset="0"/>
        <a:buChar char="•"/>
        <a:defRPr sz="151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771544" rtl="0" eaLnBrk="1" latinLnBrk="0" hangingPunct="1">
        <a:defRPr sz="1519" kern="1200">
          <a:solidFill>
            <a:schemeClr val="tx1"/>
          </a:solidFill>
          <a:latin typeface="+mn-lt"/>
          <a:ea typeface="+mn-ea"/>
          <a:cs typeface="+mn-cs"/>
        </a:defRPr>
      </a:lvl1pPr>
      <a:lvl2pPr marL="385772" algn="l" defTabSz="771544" rtl="0" eaLnBrk="1" latinLnBrk="0" hangingPunct="1">
        <a:defRPr sz="1519" kern="1200">
          <a:solidFill>
            <a:schemeClr val="tx1"/>
          </a:solidFill>
          <a:latin typeface="+mn-lt"/>
          <a:ea typeface="+mn-ea"/>
          <a:cs typeface="+mn-cs"/>
        </a:defRPr>
      </a:lvl2pPr>
      <a:lvl3pPr marL="771544" algn="l" defTabSz="771544" rtl="0" eaLnBrk="1" latinLnBrk="0" hangingPunct="1">
        <a:defRPr sz="1519" kern="1200">
          <a:solidFill>
            <a:schemeClr val="tx1"/>
          </a:solidFill>
          <a:latin typeface="+mn-lt"/>
          <a:ea typeface="+mn-ea"/>
          <a:cs typeface="+mn-cs"/>
        </a:defRPr>
      </a:lvl3pPr>
      <a:lvl4pPr marL="1157317" algn="l" defTabSz="771544" rtl="0" eaLnBrk="1" latinLnBrk="0" hangingPunct="1">
        <a:defRPr sz="1519" kern="1200">
          <a:solidFill>
            <a:schemeClr val="tx1"/>
          </a:solidFill>
          <a:latin typeface="+mn-lt"/>
          <a:ea typeface="+mn-ea"/>
          <a:cs typeface="+mn-cs"/>
        </a:defRPr>
      </a:lvl4pPr>
      <a:lvl5pPr marL="1543088" algn="l" defTabSz="771544" rtl="0" eaLnBrk="1" latinLnBrk="0" hangingPunct="1">
        <a:defRPr sz="1519" kern="1200">
          <a:solidFill>
            <a:schemeClr val="tx1"/>
          </a:solidFill>
          <a:latin typeface="+mn-lt"/>
          <a:ea typeface="+mn-ea"/>
          <a:cs typeface="+mn-cs"/>
        </a:defRPr>
      </a:lvl5pPr>
      <a:lvl6pPr marL="1928861" algn="l" defTabSz="771544" rtl="0" eaLnBrk="1" latinLnBrk="0" hangingPunct="1">
        <a:defRPr sz="1519" kern="1200">
          <a:solidFill>
            <a:schemeClr val="tx1"/>
          </a:solidFill>
          <a:latin typeface="+mn-lt"/>
          <a:ea typeface="+mn-ea"/>
          <a:cs typeface="+mn-cs"/>
        </a:defRPr>
      </a:lvl6pPr>
      <a:lvl7pPr marL="2314632" algn="l" defTabSz="771544" rtl="0" eaLnBrk="1" latinLnBrk="0" hangingPunct="1">
        <a:defRPr sz="1519" kern="1200">
          <a:solidFill>
            <a:schemeClr val="tx1"/>
          </a:solidFill>
          <a:latin typeface="+mn-lt"/>
          <a:ea typeface="+mn-ea"/>
          <a:cs typeface="+mn-cs"/>
        </a:defRPr>
      </a:lvl7pPr>
      <a:lvl8pPr marL="2700406" algn="l" defTabSz="771544" rtl="0" eaLnBrk="1" latinLnBrk="0" hangingPunct="1">
        <a:defRPr sz="1519" kern="1200">
          <a:solidFill>
            <a:schemeClr val="tx1"/>
          </a:solidFill>
          <a:latin typeface="+mn-lt"/>
          <a:ea typeface="+mn-ea"/>
          <a:cs typeface="+mn-cs"/>
        </a:defRPr>
      </a:lvl8pPr>
      <a:lvl9pPr marL="3086178" algn="l" defTabSz="771544" rtl="0" eaLnBrk="1" latinLnBrk="0" hangingPunct="1">
        <a:defRPr sz="151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1271" userDrawn="1">
          <p15:clr>
            <a:srgbClr val="F26B43"/>
          </p15:clr>
        </p15:guide>
        <p15:guide id="2" pos="6234" userDrawn="1">
          <p15:clr>
            <a:srgbClr val="F26B43"/>
          </p15:clr>
        </p15:guide>
        <p15:guide id="3" pos="246" userDrawn="1">
          <p15:clr>
            <a:srgbClr val="F26B43"/>
          </p15:clr>
        </p15:guide>
        <p15:guide id="4" orient="horz" pos="249" userDrawn="1">
          <p15:clr>
            <a:srgbClr val="F26B43"/>
          </p15:clr>
        </p15:guide>
        <p15:guide id="5" orient="horz" pos="10613" userDrawn="1">
          <p15:clr>
            <a:srgbClr val="F26B43"/>
          </p15:clr>
        </p15:guide>
      </p15:sldGuideLst>
    </p:ext>
  </p:extLst>
</p:sldMaster>
</file>

<file path=ppt/slideMasters/slideMaster8.xml><?xml version="1.0" encoding="utf-8"?>
<p:sldMaster xmlns:a16="http://schemas.microsoft.com/office/drawing/2014/main" xmlns:a14="http://schemas.microsoft.com/office/drawing/2010/main" xmlns:p14="http://schemas.microsoft.com/office/powerpoint/2010/main" xmlns:p15="http://schemas.microsoft.com/office/powerpoint/2012/main"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>
            <a:extLst>
              <a:ext uri="{FF2B5EF4-FFF2-40B4-BE49-F238E27FC236}">
                <a16:creationId xmlns:a16="http://schemas.microsoft.com/office/drawing/2014/main" id="{2F037120-3B7E-4511-B5C8-B9A1223A2162}"/>
              </a:ext>
            </a:extLst>
          </p:cNvPr>
          <p:cNvSpPr/>
          <p:nvPr userDrawn="1"/>
        </p:nvSpPr>
        <p:spPr>
          <a:xfrm>
            <a:off x="0" y="0"/>
            <a:ext cx="10287000" cy="16848138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sv-SE" sz="1519"/>
          </a:p>
        </p:txBody>
      </p:sp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96872BE0-58CB-4292-AED0-CC04CACA3C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3000" y="3669898"/>
            <a:ext cx="8001002" cy="353483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773C5B3A-82D4-47B3-AA6E-8AD626C7738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143000" y="8215086"/>
            <a:ext cx="8001002" cy="4879020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18" name="Platshållare för sidfot 17">
            <a:extLst>
              <a:ext uri="{FF2B5EF4-FFF2-40B4-BE49-F238E27FC236}">
                <a16:creationId xmlns:a16="http://schemas.microsoft.com/office/drawing/2014/main" id="{B39EFF92-B2AE-4CC8-B45A-A58DF8D3E76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90525" y="17314332"/>
            <a:ext cx="5842635" cy="645055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sz="1800" b="1">
                <a:solidFill>
                  <a:schemeClr val="tx1"/>
                </a:solidFill>
                <a:latin typeface="+mn-lt"/>
              </a:defRPr>
            </a:lvl1pPr>
          </a:lstStyle>
          <a:p>
            <a:r>
              <a:rPr lang="sv-SE" dirty="0"/>
              <a:t>goteborg.se</a:t>
            </a:r>
          </a:p>
        </p:txBody>
      </p:sp>
      <p:pic>
        <p:nvPicPr>
          <p:cNvPr id="25" name="Bildobjekt 24">
            <a:extLst>
              <a:ext uri="{FF2B5EF4-FFF2-40B4-BE49-F238E27FC236}">
                <a16:creationId xmlns:a16="http://schemas.microsoft.com/office/drawing/2014/main" id="{827B88F7-2D95-4A81-882A-DEEAA3BA8ED2}"/>
              </a:ext>
            </a:extLst>
          </p:cNvPr>
          <p:cNvPicPr>
            <a:picLocks noChangeAspect="1"/>
          </p:cNvPicPr>
          <p:nvPr userDrawn="1"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74806" y="17260963"/>
            <a:ext cx="1921669" cy="6400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21197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7" r:id="rId2"/>
    <p:sldLayoutId id="2147483668" r:id="rId3"/>
    <p:sldLayoutId id="2147483669" r:id="rId4"/>
    <p:sldLayoutId id="2147483670" r:id="rId5"/>
    <p:sldLayoutId id="2147483671" r:id="rId6"/>
    <p:sldLayoutId id="2147483672" r:id="rId7"/>
    <p:sldLayoutId id="2147483673" r:id="rId8"/>
    <p:sldLayoutId id="2147483674" r:id="rId9"/>
    <p:sldLayoutId id="2147483675" r:id="rId10"/>
    <p:sldLayoutId id="2147483676" r:id="rId11"/>
    <p:sldLayoutId id="2147483895" r:id="rId12"/>
    <p:sldLayoutId id="2147483896" r:id="rId13"/>
    <p:sldLayoutId id="2147483897" r:id="rId14"/>
    <p:sldLayoutId id="2147483898" r:id="rId15"/>
    <p:sldLayoutId id="2147483899" r:id="rId16"/>
    <p:sldLayoutId id="2147483900" r:id="rId17"/>
  </p:sldLayoutIdLst>
  <p:hf sldNum="0" hdr="0" dt="0"/>
  <p:txStyles>
    <p:titleStyle>
      <a:lvl1pPr algn="l" defTabSz="771544" rtl="0" eaLnBrk="1" latinLnBrk="0" hangingPunct="1">
        <a:lnSpc>
          <a:spcPct val="90000"/>
        </a:lnSpc>
        <a:spcBef>
          <a:spcPct val="0"/>
        </a:spcBef>
        <a:buNone/>
        <a:defRPr sz="8800" kern="1200" spc="-45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0" indent="0" algn="l" defTabSz="771544" rtl="0" eaLnBrk="1" latinLnBrk="0" hangingPunct="1">
        <a:lnSpc>
          <a:spcPct val="90000"/>
        </a:lnSpc>
        <a:spcBef>
          <a:spcPts val="844"/>
        </a:spcBef>
        <a:buFont typeface="Arial" panose="020B0604020202020204" pitchFamily="34" charset="0"/>
        <a:buNone/>
        <a:defRPr sz="4000" kern="1200">
          <a:solidFill>
            <a:schemeClr val="bg1"/>
          </a:solidFill>
          <a:latin typeface="+mn-lt"/>
          <a:ea typeface="+mn-ea"/>
          <a:cs typeface="+mn-cs"/>
        </a:defRPr>
      </a:lvl1pPr>
      <a:lvl2pPr marL="0" indent="0" algn="l" defTabSz="771544" rtl="0" eaLnBrk="1" latinLnBrk="0" hangingPunct="1">
        <a:lnSpc>
          <a:spcPct val="90000"/>
        </a:lnSpc>
        <a:spcBef>
          <a:spcPts val="422"/>
        </a:spcBef>
        <a:buFont typeface="Arial" panose="020B0604020202020204" pitchFamily="34" charset="0"/>
        <a:buNone/>
        <a:defRPr sz="2800" kern="1200">
          <a:solidFill>
            <a:schemeClr val="bg1"/>
          </a:solidFill>
          <a:latin typeface="+mj-lt"/>
          <a:ea typeface="+mn-ea"/>
          <a:cs typeface="+mn-cs"/>
        </a:defRPr>
      </a:lvl2pPr>
      <a:lvl3pPr marL="0" indent="0" algn="l" defTabSz="771544" rtl="0" eaLnBrk="1" latinLnBrk="0" hangingPunct="1">
        <a:lnSpc>
          <a:spcPct val="90000"/>
        </a:lnSpc>
        <a:spcBef>
          <a:spcPts val="422"/>
        </a:spcBef>
        <a:buFont typeface="Arial" panose="020B0604020202020204" pitchFamily="34" charset="0"/>
        <a:buNone/>
        <a:defRPr sz="2800" kern="1200">
          <a:solidFill>
            <a:schemeClr val="bg1"/>
          </a:solidFill>
          <a:latin typeface="+mn-lt"/>
          <a:ea typeface="+mn-ea"/>
          <a:cs typeface="+mn-cs"/>
        </a:defRPr>
      </a:lvl3pPr>
      <a:lvl4pPr marL="0" indent="0" algn="l" defTabSz="771544" rtl="0" eaLnBrk="1" latinLnBrk="0" hangingPunct="1">
        <a:lnSpc>
          <a:spcPct val="90000"/>
        </a:lnSpc>
        <a:spcBef>
          <a:spcPts val="422"/>
        </a:spcBef>
        <a:buFont typeface="Arial" panose="020B0604020202020204" pitchFamily="34" charset="0"/>
        <a:buNone/>
        <a:defRPr sz="2000" kern="1200">
          <a:solidFill>
            <a:schemeClr val="bg1"/>
          </a:solidFill>
          <a:latin typeface="+mj-lt"/>
          <a:ea typeface="+mn-ea"/>
          <a:cs typeface="+mn-cs"/>
        </a:defRPr>
      </a:lvl4pPr>
      <a:lvl5pPr marL="0" indent="0" algn="l" defTabSz="771544" rtl="0" eaLnBrk="1" latinLnBrk="0" hangingPunct="1">
        <a:lnSpc>
          <a:spcPct val="90000"/>
        </a:lnSpc>
        <a:spcBef>
          <a:spcPts val="422"/>
        </a:spcBef>
        <a:buFont typeface="Arial" panose="020B0604020202020204" pitchFamily="34" charset="0"/>
        <a:buNone/>
        <a:defRPr sz="2000" kern="1200">
          <a:solidFill>
            <a:schemeClr val="bg1"/>
          </a:solidFill>
          <a:latin typeface="+mn-lt"/>
          <a:ea typeface="+mn-ea"/>
          <a:cs typeface="+mn-cs"/>
        </a:defRPr>
      </a:lvl5pPr>
      <a:lvl6pPr marL="2121747" indent="-192886" algn="l" defTabSz="771544" rtl="0" eaLnBrk="1" latinLnBrk="0" hangingPunct="1">
        <a:lnSpc>
          <a:spcPct val="90000"/>
        </a:lnSpc>
        <a:spcBef>
          <a:spcPts val="422"/>
        </a:spcBef>
        <a:buFont typeface="Arial" panose="020B0604020202020204" pitchFamily="34" charset="0"/>
        <a:buChar char="•"/>
        <a:defRPr sz="1519" kern="1200">
          <a:solidFill>
            <a:schemeClr val="tx1"/>
          </a:solidFill>
          <a:latin typeface="+mn-lt"/>
          <a:ea typeface="+mn-ea"/>
          <a:cs typeface="+mn-cs"/>
        </a:defRPr>
      </a:lvl6pPr>
      <a:lvl7pPr marL="2507519" indent="-192886" algn="l" defTabSz="771544" rtl="0" eaLnBrk="1" latinLnBrk="0" hangingPunct="1">
        <a:lnSpc>
          <a:spcPct val="90000"/>
        </a:lnSpc>
        <a:spcBef>
          <a:spcPts val="422"/>
        </a:spcBef>
        <a:buFont typeface="Arial" panose="020B0604020202020204" pitchFamily="34" charset="0"/>
        <a:buChar char="•"/>
        <a:defRPr sz="1519" kern="1200">
          <a:solidFill>
            <a:schemeClr val="tx1"/>
          </a:solidFill>
          <a:latin typeface="+mn-lt"/>
          <a:ea typeface="+mn-ea"/>
          <a:cs typeface="+mn-cs"/>
        </a:defRPr>
      </a:lvl7pPr>
      <a:lvl8pPr marL="2893291" indent="-192886" algn="l" defTabSz="771544" rtl="0" eaLnBrk="1" latinLnBrk="0" hangingPunct="1">
        <a:lnSpc>
          <a:spcPct val="90000"/>
        </a:lnSpc>
        <a:spcBef>
          <a:spcPts val="422"/>
        </a:spcBef>
        <a:buFont typeface="Arial" panose="020B0604020202020204" pitchFamily="34" charset="0"/>
        <a:buChar char="•"/>
        <a:defRPr sz="1519" kern="1200">
          <a:solidFill>
            <a:schemeClr val="tx1"/>
          </a:solidFill>
          <a:latin typeface="+mn-lt"/>
          <a:ea typeface="+mn-ea"/>
          <a:cs typeface="+mn-cs"/>
        </a:defRPr>
      </a:lvl8pPr>
      <a:lvl9pPr marL="3279063" indent="-192886" algn="l" defTabSz="771544" rtl="0" eaLnBrk="1" latinLnBrk="0" hangingPunct="1">
        <a:lnSpc>
          <a:spcPct val="90000"/>
        </a:lnSpc>
        <a:spcBef>
          <a:spcPts val="422"/>
        </a:spcBef>
        <a:buFont typeface="Arial" panose="020B0604020202020204" pitchFamily="34" charset="0"/>
        <a:buChar char="•"/>
        <a:defRPr sz="151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771544" rtl="0" eaLnBrk="1" latinLnBrk="0" hangingPunct="1">
        <a:defRPr sz="1519" kern="1200">
          <a:solidFill>
            <a:schemeClr val="tx1"/>
          </a:solidFill>
          <a:latin typeface="+mn-lt"/>
          <a:ea typeface="+mn-ea"/>
          <a:cs typeface="+mn-cs"/>
        </a:defRPr>
      </a:lvl1pPr>
      <a:lvl2pPr marL="385772" algn="l" defTabSz="771544" rtl="0" eaLnBrk="1" latinLnBrk="0" hangingPunct="1">
        <a:defRPr sz="1519" kern="1200">
          <a:solidFill>
            <a:schemeClr val="tx1"/>
          </a:solidFill>
          <a:latin typeface="+mn-lt"/>
          <a:ea typeface="+mn-ea"/>
          <a:cs typeface="+mn-cs"/>
        </a:defRPr>
      </a:lvl2pPr>
      <a:lvl3pPr marL="771544" algn="l" defTabSz="771544" rtl="0" eaLnBrk="1" latinLnBrk="0" hangingPunct="1">
        <a:defRPr sz="1519" kern="1200">
          <a:solidFill>
            <a:schemeClr val="tx1"/>
          </a:solidFill>
          <a:latin typeface="+mn-lt"/>
          <a:ea typeface="+mn-ea"/>
          <a:cs typeface="+mn-cs"/>
        </a:defRPr>
      </a:lvl3pPr>
      <a:lvl4pPr marL="1157317" algn="l" defTabSz="771544" rtl="0" eaLnBrk="1" latinLnBrk="0" hangingPunct="1">
        <a:defRPr sz="1519" kern="1200">
          <a:solidFill>
            <a:schemeClr val="tx1"/>
          </a:solidFill>
          <a:latin typeface="+mn-lt"/>
          <a:ea typeface="+mn-ea"/>
          <a:cs typeface="+mn-cs"/>
        </a:defRPr>
      </a:lvl4pPr>
      <a:lvl5pPr marL="1543088" algn="l" defTabSz="771544" rtl="0" eaLnBrk="1" latinLnBrk="0" hangingPunct="1">
        <a:defRPr sz="1519" kern="1200">
          <a:solidFill>
            <a:schemeClr val="tx1"/>
          </a:solidFill>
          <a:latin typeface="+mn-lt"/>
          <a:ea typeface="+mn-ea"/>
          <a:cs typeface="+mn-cs"/>
        </a:defRPr>
      </a:lvl5pPr>
      <a:lvl6pPr marL="1928861" algn="l" defTabSz="771544" rtl="0" eaLnBrk="1" latinLnBrk="0" hangingPunct="1">
        <a:defRPr sz="1519" kern="1200">
          <a:solidFill>
            <a:schemeClr val="tx1"/>
          </a:solidFill>
          <a:latin typeface="+mn-lt"/>
          <a:ea typeface="+mn-ea"/>
          <a:cs typeface="+mn-cs"/>
        </a:defRPr>
      </a:lvl6pPr>
      <a:lvl7pPr marL="2314632" algn="l" defTabSz="771544" rtl="0" eaLnBrk="1" latinLnBrk="0" hangingPunct="1">
        <a:defRPr sz="1519" kern="1200">
          <a:solidFill>
            <a:schemeClr val="tx1"/>
          </a:solidFill>
          <a:latin typeface="+mn-lt"/>
          <a:ea typeface="+mn-ea"/>
          <a:cs typeface="+mn-cs"/>
        </a:defRPr>
      </a:lvl7pPr>
      <a:lvl8pPr marL="2700406" algn="l" defTabSz="771544" rtl="0" eaLnBrk="1" latinLnBrk="0" hangingPunct="1">
        <a:defRPr sz="1519" kern="1200">
          <a:solidFill>
            <a:schemeClr val="tx1"/>
          </a:solidFill>
          <a:latin typeface="+mn-lt"/>
          <a:ea typeface="+mn-ea"/>
          <a:cs typeface="+mn-cs"/>
        </a:defRPr>
      </a:lvl8pPr>
      <a:lvl9pPr marL="3086178" algn="l" defTabSz="771544" rtl="0" eaLnBrk="1" latinLnBrk="0" hangingPunct="1">
        <a:defRPr sz="151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1271" userDrawn="1">
          <p15:clr>
            <a:srgbClr val="F26B43"/>
          </p15:clr>
        </p15:guide>
        <p15:guide id="2" pos="6234" userDrawn="1">
          <p15:clr>
            <a:srgbClr val="F26B43"/>
          </p15:clr>
        </p15:guide>
        <p15:guide id="3" pos="246" userDrawn="1">
          <p15:clr>
            <a:srgbClr val="F26B43"/>
          </p15:clr>
        </p15:guide>
        <p15:guide id="4" orient="horz" pos="249" userDrawn="1">
          <p15:clr>
            <a:srgbClr val="F26B43"/>
          </p15:clr>
        </p15:guide>
        <p15:guide id="5" orient="horz" pos="10613" userDrawn="1">
          <p15:clr>
            <a:srgbClr val="F26B43"/>
          </p15:clr>
        </p15:guide>
      </p15:sldGuideLst>
    </p:ext>
  </p:extLst>
</p:sldMaster>
</file>

<file path=ppt/slideMasters/slideMaster9.xml><?xml version="1.0" encoding="utf-8"?>
<p:sldMaster xmlns:a16="http://schemas.microsoft.com/office/drawing/2014/main" xmlns:a14="http://schemas.microsoft.com/office/drawing/2010/main" xmlns:p14="http://schemas.microsoft.com/office/powerpoint/2010/main" xmlns:p15="http://schemas.microsoft.com/office/powerpoint/2012/main"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>
            <a:extLst>
              <a:ext uri="{FF2B5EF4-FFF2-40B4-BE49-F238E27FC236}">
                <a16:creationId xmlns:a16="http://schemas.microsoft.com/office/drawing/2014/main" id="{2F037120-3B7E-4511-B5C8-B9A1223A2162}"/>
              </a:ext>
            </a:extLst>
          </p:cNvPr>
          <p:cNvSpPr/>
          <p:nvPr userDrawn="1"/>
        </p:nvSpPr>
        <p:spPr>
          <a:xfrm>
            <a:off x="0" y="0"/>
            <a:ext cx="10287000" cy="1684813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sv-SE" sz="1519"/>
          </a:p>
        </p:txBody>
      </p:sp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96872BE0-58CB-4292-AED0-CC04CACA3C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3000" y="3669898"/>
            <a:ext cx="8001002" cy="353483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773C5B3A-82D4-47B3-AA6E-8AD626C7738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143000" y="8215086"/>
            <a:ext cx="8001002" cy="4879020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18" name="Platshållare för sidfot 17">
            <a:extLst>
              <a:ext uri="{FF2B5EF4-FFF2-40B4-BE49-F238E27FC236}">
                <a16:creationId xmlns:a16="http://schemas.microsoft.com/office/drawing/2014/main" id="{B39EFF92-B2AE-4CC8-B45A-A58DF8D3E76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90525" y="17314332"/>
            <a:ext cx="5842635" cy="645055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sz="1800" b="1">
                <a:solidFill>
                  <a:schemeClr val="tx1"/>
                </a:solidFill>
                <a:latin typeface="+mn-lt"/>
              </a:defRPr>
            </a:lvl1pPr>
          </a:lstStyle>
          <a:p>
            <a:r>
              <a:rPr lang="sv-SE" dirty="0"/>
              <a:t>goteborg.se</a:t>
            </a:r>
          </a:p>
        </p:txBody>
      </p:sp>
      <p:pic>
        <p:nvPicPr>
          <p:cNvPr id="25" name="Bildobjekt 24">
            <a:extLst>
              <a:ext uri="{FF2B5EF4-FFF2-40B4-BE49-F238E27FC236}">
                <a16:creationId xmlns:a16="http://schemas.microsoft.com/office/drawing/2014/main" id="{827B88F7-2D95-4A81-882A-DEEAA3BA8ED2}"/>
              </a:ext>
            </a:extLst>
          </p:cNvPr>
          <p:cNvPicPr>
            <a:picLocks noChangeAspect="1"/>
          </p:cNvPicPr>
          <p:nvPr userDrawn="1"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74806" y="17260963"/>
            <a:ext cx="1921669" cy="6400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11923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883" r:id="rId12"/>
    <p:sldLayoutId id="2147483884" r:id="rId13"/>
    <p:sldLayoutId id="2147483885" r:id="rId14"/>
    <p:sldLayoutId id="2147483886" r:id="rId15"/>
    <p:sldLayoutId id="2147483887" r:id="rId16"/>
    <p:sldLayoutId id="2147483888" r:id="rId17"/>
  </p:sldLayoutIdLst>
  <p:hf sldNum="0" hdr="0" dt="0"/>
  <p:txStyles>
    <p:titleStyle>
      <a:lvl1pPr algn="l" defTabSz="771544" rtl="0" eaLnBrk="1" latinLnBrk="0" hangingPunct="1">
        <a:lnSpc>
          <a:spcPct val="90000"/>
        </a:lnSpc>
        <a:spcBef>
          <a:spcPct val="0"/>
        </a:spcBef>
        <a:buNone/>
        <a:defRPr sz="8800" kern="1200" spc="-45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771544" rtl="0" eaLnBrk="1" latinLnBrk="0" hangingPunct="1">
        <a:lnSpc>
          <a:spcPct val="90000"/>
        </a:lnSpc>
        <a:spcBef>
          <a:spcPts val="844"/>
        </a:spcBef>
        <a:buFont typeface="Arial" panose="020B0604020202020204" pitchFamily="34" charset="0"/>
        <a:buNone/>
        <a:defRPr sz="4000" kern="1200">
          <a:solidFill>
            <a:schemeClr val="tx1"/>
          </a:solidFill>
          <a:latin typeface="+mn-lt"/>
          <a:ea typeface="+mn-ea"/>
          <a:cs typeface="+mn-cs"/>
        </a:defRPr>
      </a:lvl1pPr>
      <a:lvl2pPr marL="0" indent="0" algn="l" defTabSz="771544" rtl="0" eaLnBrk="1" latinLnBrk="0" hangingPunct="1">
        <a:lnSpc>
          <a:spcPct val="90000"/>
        </a:lnSpc>
        <a:spcBef>
          <a:spcPts val="422"/>
        </a:spcBef>
        <a:buFont typeface="Arial" panose="020B0604020202020204" pitchFamily="34" charset="0"/>
        <a:buNone/>
        <a:defRPr sz="2800" kern="1200">
          <a:solidFill>
            <a:schemeClr val="tx1"/>
          </a:solidFill>
          <a:latin typeface="+mj-lt"/>
          <a:ea typeface="+mn-ea"/>
          <a:cs typeface="+mn-cs"/>
        </a:defRPr>
      </a:lvl2pPr>
      <a:lvl3pPr marL="0" indent="0" algn="l" defTabSz="771544" rtl="0" eaLnBrk="1" latinLnBrk="0" hangingPunct="1">
        <a:lnSpc>
          <a:spcPct val="90000"/>
        </a:lnSpc>
        <a:spcBef>
          <a:spcPts val="422"/>
        </a:spcBef>
        <a:buFont typeface="Arial" panose="020B0604020202020204" pitchFamily="34" charset="0"/>
        <a:buNone/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0" indent="0" algn="l" defTabSz="771544" rtl="0" eaLnBrk="1" latinLnBrk="0" hangingPunct="1">
        <a:lnSpc>
          <a:spcPct val="90000"/>
        </a:lnSpc>
        <a:spcBef>
          <a:spcPts val="422"/>
        </a:spcBef>
        <a:buFont typeface="Arial" panose="020B0604020202020204" pitchFamily="34" charset="0"/>
        <a:buNone/>
        <a:defRPr sz="2000" kern="1200">
          <a:solidFill>
            <a:schemeClr val="tx1"/>
          </a:solidFill>
          <a:latin typeface="+mj-lt"/>
          <a:ea typeface="+mn-ea"/>
          <a:cs typeface="+mn-cs"/>
        </a:defRPr>
      </a:lvl4pPr>
      <a:lvl5pPr marL="0" indent="0" algn="l" defTabSz="771544" rtl="0" eaLnBrk="1" latinLnBrk="0" hangingPunct="1">
        <a:lnSpc>
          <a:spcPct val="90000"/>
        </a:lnSpc>
        <a:spcBef>
          <a:spcPts val="422"/>
        </a:spcBef>
        <a:buFont typeface="Arial" panose="020B0604020202020204" pitchFamily="34" charset="0"/>
        <a:buNone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21747" indent="-192886" algn="l" defTabSz="771544" rtl="0" eaLnBrk="1" latinLnBrk="0" hangingPunct="1">
        <a:lnSpc>
          <a:spcPct val="90000"/>
        </a:lnSpc>
        <a:spcBef>
          <a:spcPts val="422"/>
        </a:spcBef>
        <a:buFont typeface="Arial" panose="020B0604020202020204" pitchFamily="34" charset="0"/>
        <a:buChar char="•"/>
        <a:defRPr sz="1519" kern="1200">
          <a:solidFill>
            <a:schemeClr val="tx1"/>
          </a:solidFill>
          <a:latin typeface="+mn-lt"/>
          <a:ea typeface="+mn-ea"/>
          <a:cs typeface="+mn-cs"/>
        </a:defRPr>
      </a:lvl6pPr>
      <a:lvl7pPr marL="2507519" indent="-192886" algn="l" defTabSz="771544" rtl="0" eaLnBrk="1" latinLnBrk="0" hangingPunct="1">
        <a:lnSpc>
          <a:spcPct val="90000"/>
        </a:lnSpc>
        <a:spcBef>
          <a:spcPts val="422"/>
        </a:spcBef>
        <a:buFont typeface="Arial" panose="020B0604020202020204" pitchFamily="34" charset="0"/>
        <a:buChar char="•"/>
        <a:defRPr sz="1519" kern="1200">
          <a:solidFill>
            <a:schemeClr val="tx1"/>
          </a:solidFill>
          <a:latin typeface="+mn-lt"/>
          <a:ea typeface="+mn-ea"/>
          <a:cs typeface="+mn-cs"/>
        </a:defRPr>
      </a:lvl7pPr>
      <a:lvl8pPr marL="2893291" indent="-192886" algn="l" defTabSz="771544" rtl="0" eaLnBrk="1" latinLnBrk="0" hangingPunct="1">
        <a:lnSpc>
          <a:spcPct val="90000"/>
        </a:lnSpc>
        <a:spcBef>
          <a:spcPts val="422"/>
        </a:spcBef>
        <a:buFont typeface="Arial" panose="020B0604020202020204" pitchFamily="34" charset="0"/>
        <a:buChar char="•"/>
        <a:defRPr sz="1519" kern="1200">
          <a:solidFill>
            <a:schemeClr val="tx1"/>
          </a:solidFill>
          <a:latin typeface="+mn-lt"/>
          <a:ea typeface="+mn-ea"/>
          <a:cs typeface="+mn-cs"/>
        </a:defRPr>
      </a:lvl8pPr>
      <a:lvl9pPr marL="3279063" indent="-192886" algn="l" defTabSz="771544" rtl="0" eaLnBrk="1" latinLnBrk="0" hangingPunct="1">
        <a:lnSpc>
          <a:spcPct val="90000"/>
        </a:lnSpc>
        <a:spcBef>
          <a:spcPts val="422"/>
        </a:spcBef>
        <a:buFont typeface="Arial" panose="020B0604020202020204" pitchFamily="34" charset="0"/>
        <a:buChar char="•"/>
        <a:defRPr sz="151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771544" rtl="0" eaLnBrk="1" latinLnBrk="0" hangingPunct="1">
        <a:defRPr sz="1519" kern="1200">
          <a:solidFill>
            <a:schemeClr val="tx1"/>
          </a:solidFill>
          <a:latin typeface="+mn-lt"/>
          <a:ea typeface="+mn-ea"/>
          <a:cs typeface="+mn-cs"/>
        </a:defRPr>
      </a:lvl1pPr>
      <a:lvl2pPr marL="385772" algn="l" defTabSz="771544" rtl="0" eaLnBrk="1" latinLnBrk="0" hangingPunct="1">
        <a:defRPr sz="1519" kern="1200">
          <a:solidFill>
            <a:schemeClr val="tx1"/>
          </a:solidFill>
          <a:latin typeface="+mn-lt"/>
          <a:ea typeface="+mn-ea"/>
          <a:cs typeface="+mn-cs"/>
        </a:defRPr>
      </a:lvl2pPr>
      <a:lvl3pPr marL="771544" algn="l" defTabSz="771544" rtl="0" eaLnBrk="1" latinLnBrk="0" hangingPunct="1">
        <a:defRPr sz="1519" kern="1200">
          <a:solidFill>
            <a:schemeClr val="tx1"/>
          </a:solidFill>
          <a:latin typeface="+mn-lt"/>
          <a:ea typeface="+mn-ea"/>
          <a:cs typeface="+mn-cs"/>
        </a:defRPr>
      </a:lvl3pPr>
      <a:lvl4pPr marL="1157317" algn="l" defTabSz="771544" rtl="0" eaLnBrk="1" latinLnBrk="0" hangingPunct="1">
        <a:defRPr sz="1519" kern="1200">
          <a:solidFill>
            <a:schemeClr val="tx1"/>
          </a:solidFill>
          <a:latin typeface="+mn-lt"/>
          <a:ea typeface="+mn-ea"/>
          <a:cs typeface="+mn-cs"/>
        </a:defRPr>
      </a:lvl4pPr>
      <a:lvl5pPr marL="1543088" algn="l" defTabSz="771544" rtl="0" eaLnBrk="1" latinLnBrk="0" hangingPunct="1">
        <a:defRPr sz="1519" kern="1200">
          <a:solidFill>
            <a:schemeClr val="tx1"/>
          </a:solidFill>
          <a:latin typeface="+mn-lt"/>
          <a:ea typeface="+mn-ea"/>
          <a:cs typeface="+mn-cs"/>
        </a:defRPr>
      </a:lvl5pPr>
      <a:lvl6pPr marL="1928861" algn="l" defTabSz="771544" rtl="0" eaLnBrk="1" latinLnBrk="0" hangingPunct="1">
        <a:defRPr sz="1519" kern="1200">
          <a:solidFill>
            <a:schemeClr val="tx1"/>
          </a:solidFill>
          <a:latin typeface="+mn-lt"/>
          <a:ea typeface="+mn-ea"/>
          <a:cs typeface="+mn-cs"/>
        </a:defRPr>
      </a:lvl6pPr>
      <a:lvl7pPr marL="2314632" algn="l" defTabSz="771544" rtl="0" eaLnBrk="1" latinLnBrk="0" hangingPunct="1">
        <a:defRPr sz="1519" kern="1200">
          <a:solidFill>
            <a:schemeClr val="tx1"/>
          </a:solidFill>
          <a:latin typeface="+mn-lt"/>
          <a:ea typeface="+mn-ea"/>
          <a:cs typeface="+mn-cs"/>
        </a:defRPr>
      </a:lvl7pPr>
      <a:lvl8pPr marL="2700406" algn="l" defTabSz="771544" rtl="0" eaLnBrk="1" latinLnBrk="0" hangingPunct="1">
        <a:defRPr sz="1519" kern="1200">
          <a:solidFill>
            <a:schemeClr val="tx1"/>
          </a:solidFill>
          <a:latin typeface="+mn-lt"/>
          <a:ea typeface="+mn-ea"/>
          <a:cs typeface="+mn-cs"/>
        </a:defRPr>
      </a:lvl8pPr>
      <a:lvl9pPr marL="3086178" algn="l" defTabSz="771544" rtl="0" eaLnBrk="1" latinLnBrk="0" hangingPunct="1">
        <a:defRPr sz="151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1271" userDrawn="1">
          <p15:clr>
            <a:srgbClr val="F26B43"/>
          </p15:clr>
        </p15:guide>
        <p15:guide id="2" pos="6234" userDrawn="1">
          <p15:clr>
            <a:srgbClr val="F26B43"/>
          </p15:clr>
        </p15:guide>
        <p15:guide id="3" pos="246" userDrawn="1">
          <p15:clr>
            <a:srgbClr val="F26B43"/>
          </p15:clr>
        </p15:guide>
        <p15:guide id="4" orient="horz" pos="249" userDrawn="1">
          <p15:clr>
            <a:srgbClr val="F26B43"/>
          </p15:clr>
        </p15:guide>
        <p15:guide id="5" orient="horz" pos="10613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media.goteborg.se/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60.xml"/><Relationship Id="rId6" Type="http://schemas.openxmlformats.org/officeDocument/2006/relationships/hyperlink" Target="https://goteborgonline.sharepoint.com/sites/digitalanavet-service-support-och-stod-i-arbetet/_layouts/15/DocIdRedir.aspx?ID=NAVETSEET3-11977015-873" TargetMode="External"/><Relationship Id="rId5" Type="http://schemas.openxmlformats.org/officeDocument/2006/relationships/hyperlink" Target="https://goteborg.se/wps/myportal/enhetssida/grafisk-profil/tillampningar/presentationer-och-informationsskarmar" TargetMode="External"/><Relationship Id="rId4" Type="http://schemas.openxmlformats.org/officeDocument/2006/relationships/hyperlink" Target="http://www.goteborg.se/grafiskprofil" TargetMode="Externa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9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0.xml"/></Relationships>
</file>

<file path=ppt/slides/slide1.xml><?xml version="1.0" encoding="utf-8"?>
<p:sld xmlns:a16="http://schemas.microsoft.com/office/drawing/2014/main" xmlns:a14="http://schemas.microsoft.com/office/drawing/2010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objekt 2">
            <a:extLst>
              <a:ext uri="{FF2B5EF4-FFF2-40B4-BE49-F238E27FC236}">
                <a16:creationId xmlns:a16="http://schemas.microsoft.com/office/drawing/2014/main" id="{7B8C78D7-1EE7-B43C-DCF7-820B8C446ADA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6825246" y="837221"/>
            <a:ext cx="3071229" cy="7405078"/>
          </a:xfrm>
          <a:prstGeom prst="rect">
            <a:avLst/>
          </a:prstGeom>
        </p:spPr>
      </p:pic>
      <p:sp>
        <p:nvSpPr>
          <p:cNvPr id="5" name="textruta 4">
            <a:extLst>
              <a:ext uri="{FF2B5EF4-FFF2-40B4-BE49-F238E27FC236}">
                <a16:creationId xmlns:a16="http://schemas.microsoft.com/office/drawing/2014/main" id="{A18D2F42-1831-480E-B5B5-6D6890E0FFCC}"/>
              </a:ext>
            </a:extLst>
          </p:cNvPr>
          <p:cNvSpPr txBox="1"/>
          <p:nvPr/>
        </p:nvSpPr>
        <p:spPr>
          <a:xfrm>
            <a:off x="901170" y="1634008"/>
            <a:ext cx="4872827" cy="1015662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2000"/>
              </a:spcAft>
            </a:pPr>
            <a:r>
              <a:rPr lang="sv-SE" sz="3200" b="1" dirty="0">
                <a:latin typeface="+mj-lt"/>
              </a:rPr>
              <a:t>Instruktion</a:t>
            </a:r>
            <a:endParaRPr lang="sv-SE" sz="1800" b="1" dirty="0">
              <a:latin typeface="+mj-lt"/>
            </a:endParaRPr>
          </a:p>
          <a:p>
            <a:pPr marL="255588" indent="-255588">
              <a:spcAft>
                <a:spcPts val="1600"/>
              </a:spcAft>
              <a:buFont typeface="Arial" panose="020B0604020202020204" pitchFamily="34" charset="0"/>
              <a:buChar char="•"/>
            </a:pPr>
            <a:r>
              <a:rPr lang="sv-SE" sz="2400" dirty="0"/>
              <a:t>Högerklicka på sidan för att byta layout. Det är rekommenderat att använda följande exempellayouter i så stor utsträckning som möjligt.</a:t>
            </a:r>
          </a:p>
          <a:p>
            <a:pPr marL="255588" indent="-255588">
              <a:spcAft>
                <a:spcPts val="1600"/>
              </a:spcAft>
              <a:buFont typeface="Arial" panose="020B0604020202020204" pitchFamily="34" charset="0"/>
              <a:buChar char="•"/>
            </a:pPr>
            <a:r>
              <a:rPr lang="sv-SE" sz="2400" dirty="0"/>
              <a:t>Beskär bild utfallande. Det vill säga att foto eller illustration täcker hela ytan. Bocka i rutan Stödlinjer under fliken Visa för att se marginalerna (Alt+F9).</a:t>
            </a:r>
          </a:p>
          <a:p>
            <a:pPr marL="255588" indent="-255588">
              <a:spcAft>
                <a:spcPts val="1600"/>
              </a:spcAft>
              <a:buFont typeface="Arial" panose="020B0604020202020204" pitchFamily="34" charset="0"/>
              <a:buChar char="•"/>
            </a:pPr>
            <a:r>
              <a:rPr lang="sv-SE" sz="2400" dirty="0"/>
              <a:t>Foton, illustrationer och informationsgrafik hämtar du i Göteborgs Stads </a:t>
            </a:r>
            <a:r>
              <a:rPr lang="sv-SE" sz="2400" dirty="0">
                <a:hlinkClick r:id="rId3"/>
              </a:rPr>
              <a:t>Mediabank</a:t>
            </a:r>
            <a:r>
              <a:rPr lang="sv-SE" sz="2400" dirty="0"/>
              <a:t>.</a:t>
            </a:r>
          </a:p>
          <a:p>
            <a:pPr marL="255588" indent="-255588">
              <a:spcAft>
                <a:spcPts val="1600"/>
              </a:spcAft>
              <a:buFont typeface="Arial" panose="020B0604020202020204" pitchFamily="34" charset="0"/>
              <a:buChar char="•"/>
            </a:pPr>
            <a:r>
              <a:rPr lang="sv-SE" sz="2400" dirty="0"/>
              <a:t>Skriv inte text i bild.</a:t>
            </a:r>
          </a:p>
          <a:p>
            <a:pPr marL="255588" indent="-255588">
              <a:spcAft>
                <a:spcPts val="1600"/>
              </a:spcAft>
              <a:buFont typeface="Arial" panose="020B0604020202020204" pitchFamily="34" charset="0"/>
              <a:buChar char="•"/>
            </a:pPr>
            <a:r>
              <a:rPr lang="sv-SE" sz="2400" dirty="0"/>
              <a:t>För att byta bakgrundsfärg väljer du antingen att högerklicka på en bakgrundsplatta och välja ny färg eller plocka bakgrundsplattor från de sista exempelsidorna i mallen: kopiera, klistra in, högerklicka och välj Placera längst bak. </a:t>
            </a:r>
          </a:p>
        </p:txBody>
      </p:sp>
      <p:sp>
        <p:nvSpPr>
          <p:cNvPr id="12" name="Rektangel 11" descr="Rektangel som markerar Layout-val.">
            <a:extLst>
              <a:ext uri="{FF2B5EF4-FFF2-40B4-BE49-F238E27FC236}">
                <a16:creationId xmlns:a16="http://schemas.microsoft.com/office/drawing/2014/main" id="{32A272E0-2038-4177-86F6-46FC01FC1A46}"/>
              </a:ext>
            </a:extLst>
          </p:cNvPr>
          <p:cNvSpPr/>
          <p:nvPr/>
        </p:nvSpPr>
        <p:spPr>
          <a:xfrm>
            <a:off x="7184001" y="4643883"/>
            <a:ext cx="1396681" cy="253566"/>
          </a:xfrm>
          <a:prstGeom prst="rect">
            <a:avLst/>
          </a:prstGeom>
          <a:noFill/>
          <a:ln w="38100">
            <a:solidFill>
              <a:schemeClr val="accent2"/>
            </a:solidFill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cxnSp>
        <p:nvCxnSpPr>
          <p:cNvPr id="13" name="Rak pilkoppling 12" descr="Pil som visar var Layout-valet finns i Powerpoints gränssnitt.">
            <a:extLst>
              <a:ext uri="{FF2B5EF4-FFF2-40B4-BE49-F238E27FC236}">
                <a16:creationId xmlns:a16="http://schemas.microsoft.com/office/drawing/2014/main" id="{19DF75E5-C1E3-4A8A-86B6-E91CEBC92206}"/>
              </a:ext>
            </a:extLst>
          </p:cNvPr>
          <p:cNvCxnSpPr>
            <a:cxnSpLocks/>
          </p:cNvCxnSpPr>
          <p:nvPr/>
        </p:nvCxnSpPr>
        <p:spPr>
          <a:xfrm>
            <a:off x="5652004" y="2620057"/>
            <a:ext cx="1262143" cy="0"/>
          </a:xfrm>
          <a:prstGeom prst="straightConnector1">
            <a:avLst/>
          </a:prstGeom>
          <a:ln w="38100" cap="rnd">
            <a:solidFill>
              <a:schemeClr val="tx1"/>
            </a:solidFill>
            <a:round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" name="Rektangel 5">
            <a:extLst>
              <a:ext uri="{FF2B5EF4-FFF2-40B4-BE49-F238E27FC236}">
                <a16:creationId xmlns:a16="http://schemas.microsoft.com/office/drawing/2014/main" id="{9CFFD1DB-B04F-4226-9CD9-943127D828D8}"/>
              </a:ext>
            </a:extLst>
          </p:cNvPr>
          <p:cNvSpPr/>
          <p:nvPr/>
        </p:nvSpPr>
        <p:spPr>
          <a:xfrm>
            <a:off x="901169" y="12316063"/>
            <a:ext cx="7226300" cy="3065122"/>
          </a:xfrm>
          <a:prstGeom prst="rect">
            <a:avLst/>
          </a:prstGeom>
          <a:solidFill>
            <a:srgbClr val="FFF2B0"/>
          </a:solidFill>
          <a:ln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8" name="Platshållare för innehåll 2">
            <a:extLst>
              <a:ext uri="{FF2B5EF4-FFF2-40B4-BE49-F238E27FC236}">
                <a16:creationId xmlns:a16="http://schemas.microsoft.com/office/drawing/2014/main" id="{7734E24D-6F49-4E95-BE7D-F004A025E2BD}"/>
              </a:ext>
            </a:extLst>
          </p:cNvPr>
          <p:cNvSpPr txBox="1">
            <a:spLocks/>
          </p:cNvSpPr>
          <p:nvPr/>
        </p:nvSpPr>
        <p:spPr>
          <a:xfrm>
            <a:off x="1339463" y="13178469"/>
            <a:ext cx="6203807" cy="175604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230384" indent="-230384" algn="l" defTabSz="914332" rtl="0" eaLnBrk="1" latinLnBrk="0" hangingPunct="1">
              <a:lnSpc>
                <a:spcPct val="110000"/>
              </a:lnSpc>
              <a:spcBef>
                <a:spcPts val="60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167" indent="-230384" algn="l" defTabSz="914332" rtl="0" eaLnBrk="1" latinLnBrk="0" hangingPunct="1">
              <a:lnSpc>
                <a:spcPct val="11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–"/>
              <a:defRPr sz="1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7548" indent="-230384" algn="l" defTabSz="914332" rtl="0" eaLnBrk="1" latinLnBrk="0" hangingPunct="1">
              <a:lnSpc>
                <a:spcPct val="110000"/>
              </a:lnSpc>
              <a:spcBef>
                <a:spcPts val="0"/>
              </a:spcBef>
              <a:spcAft>
                <a:spcPts val="300"/>
              </a:spcAft>
              <a:buFont typeface="Wingdings" panose="05000000000000000000" pitchFamily="2" charset="2"/>
              <a:buChar char="§"/>
              <a:defRPr sz="1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332" indent="-228584" algn="l" defTabSz="914332" rtl="0" eaLnBrk="1" latinLnBrk="0" hangingPunct="1">
              <a:lnSpc>
                <a:spcPct val="11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44714" indent="-228584" algn="l" defTabSz="914332" rtl="0" eaLnBrk="1" latinLnBrk="0" hangingPunct="1">
              <a:lnSpc>
                <a:spcPct val="11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412" indent="-228584" algn="l" defTabSz="914332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578" indent="-228584" algn="l" defTabSz="914332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744" indent="-228584" algn="l" defTabSz="914332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910" indent="-228584" algn="l" defTabSz="914332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</a:pPr>
            <a:r>
              <a:rPr lang="sv-SE" sz="1600" dirty="0"/>
              <a:t>Information om logotyp, färg, typsnitt och bild finns på </a:t>
            </a:r>
            <a:r>
              <a:rPr lang="sv-SE" sz="1600" dirty="0">
                <a:hlinkClick r:id="rId4"/>
              </a:rPr>
              <a:t>Göteborgs Stads grafiska manual</a:t>
            </a:r>
            <a:r>
              <a:rPr lang="sv-SE" sz="1600" dirty="0"/>
              <a:t>. 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</a:pPr>
            <a:r>
              <a:rPr lang="sv-SE" sz="1600" dirty="0"/>
              <a:t>Inspiration och exempel finns i Göteborgs Stads grafiska manual under avsnittet </a:t>
            </a:r>
            <a:r>
              <a:rPr lang="sv-SE" sz="1600" dirty="0">
                <a:hlinkClick r:id="rId5"/>
              </a:rPr>
              <a:t>Tillämpning på informationsskärmar</a:t>
            </a:r>
            <a:r>
              <a:rPr lang="sv-SE" sz="1600" dirty="0"/>
              <a:t>.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</a:pPr>
            <a:r>
              <a:rPr lang="sv-SE" sz="1600" dirty="0"/>
              <a:t>Information om klarspråk, normkritik och tillgänglighet finns på </a:t>
            </a:r>
            <a:r>
              <a:rPr lang="sv-SE" sz="1600" dirty="0">
                <a:hlinkClick r:id="rId6"/>
              </a:rPr>
              <a:t>Kommunikation i staden</a:t>
            </a:r>
            <a:r>
              <a:rPr lang="sv-SE" sz="1600" dirty="0"/>
              <a:t>.</a:t>
            </a:r>
          </a:p>
        </p:txBody>
      </p:sp>
      <p:sp>
        <p:nvSpPr>
          <p:cNvPr id="9" name="Platshållare för innehåll 2">
            <a:extLst>
              <a:ext uri="{FF2B5EF4-FFF2-40B4-BE49-F238E27FC236}">
                <a16:creationId xmlns:a16="http://schemas.microsoft.com/office/drawing/2014/main" id="{40E2A637-4306-462C-8C0B-0963E5DC6D42}"/>
              </a:ext>
            </a:extLst>
          </p:cNvPr>
          <p:cNvSpPr txBox="1">
            <a:spLocks/>
          </p:cNvSpPr>
          <p:nvPr/>
        </p:nvSpPr>
        <p:spPr>
          <a:xfrm>
            <a:off x="1339463" y="12739992"/>
            <a:ext cx="5950335" cy="198448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230384" indent="-230384" algn="l" defTabSz="914332" rtl="0" eaLnBrk="1" latinLnBrk="0" hangingPunct="1">
              <a:lnSpc>
                <a:spcPct val="110000"/>
              </a:lnSpc>
              <a:spcBef>
                <a:spcPts val="60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167" indent="-230384" algn="l" defTabSz="914332" rtl="0" eaLnBrk="1" latinLnBrk="0" hangingPunct="1">
              <a:lnSpc>
                <a:spcPct val="11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–"/>
              <a:defRPr sz="1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7548" indent="-230384" algn="l" defTabSz="914332" rtl="0" eaLnBrk="1" latinLnBrk="0" hangingPunct="1">
              <a:lnSpc>
                <a:spcPct val="110000"/>
              </a:lnSpc>
              <a:spcBef>
                <a:spcPts val="0"/>
              </a:spcBef>
              <a:spcAft>
                <a:spcPts val="300"/>
              </a:spcAft>
              <a:buFont typeface="Wingdings" panose="05000000000000000000" pitchFamily="2" charset="2"/>
              <a:buChar char="§"/>
              <a:defRPr sz="1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332" indent="-228584" algn="l" defTabSz="914332" rtl="0" eaLnBrk="1" latinLnBrk="0" hangingPunct="1">
              <a:lnSpc>
                <a:spcPct val="11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44714" indent="-228584" algn="l" defTabSz="914332" rtl="0" eaLnBrk="1" latinLnBrk="0" hangingPunct="1">
              <a:lnSpc>
                <a:spcPct val="11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412" indent="-228584" algn="l" defTabSz="914332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578" indent="-228584" algn="l" defTabSz="914332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744" indent="-228584" algn="l" defTabSz="914332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910" indent="-228584" algn="l" defTabSz="914332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sv-SE" sz="1600" b="1" dirty="0"/>
              <a:t>Tänk på!</a:t>
            </a:r>
          </a:p>
        </p:txBody>
      </p:sp>
    </p:spTree>
    <p:extLst>
      <p:ext uri="{BB962C8B-B14F-4D97-AF65-F5344CB8AC3E}">
        <p14:creationId xmlns:p14="http://schemas.microsoft.com/office/powerpoint/2010/main" val="1166054380"/>
      </p:ext>
    </p:extLst>
  </p:cSld>
  <p:clrMapOvr>
    <a:masterClrMapping/>
  </p:clrMapOvr>
</p:sld>
</file>

<file path=ppt/slides/slide10.xml><?xml version="1.0" encoding="utf-8"?>
<p:sld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ubrik 4">
            <a:extLst>
              <a:ext uri="{FF2B5EF4-FFF2-40B4-BE49-F238E27FC236}">
                <a16:creationId xmlns:a16="http://schemas.microsoft.com/office/drawing/2014/main" id="{A9F553E7-032E-076E-C212-B273FF79CE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text 5">
            <a:extLst>
              <a:ext uri="{FF2B5EF4-FFF2-40B4-BE49-F238E27FC236}">
                <a16:creationId xmlns:a16="http://schemas.microsoft.com/office/drawing/2014/main" id="{50130530-2E77-6C04-F463-9CC15CA1EB9D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 6">
            <a:extLst>
              <a:ext uri="{FF2B5EF4-FFF2-40B4-BE49-F238E27FC236}">
                <a16:creationId xmlns:a16="http://schemas.microsoft.com/office/drawing/2014/main" id="{872C09F4-0862-78BD-B2A0-66FCC18E63B6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  <p:txBody>
          <a:bodyPr/>
          <a:lstStyle/>
          <a:p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157170378"/>
      </p:ext>
    </p:extLst>
  </p:cSld>
  <p:clrMapOvr>
    <a:masterClrMapping/>
  </p:clrMapOvr>
</p:sld>
</file>

<file path=ppt/slides/slide11.xml><?xml version="1.0" encoding="utf-8"?>
<p:sld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ubrik 8">
            <a:extLst>
              <a:ext uri="{FF2B5EF4-FFF2-40B4-BE49-F238E27FC236}">
                <a16:creationId xmlns:a16="http://schemas.microsoft.com/office/drawing/2014/main" id="{80A8CD70-C788-2FED-8775-EBFD34CC58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10" name="Platshållare för text 9">
            <a:extLst>
              <a:ext uri="{FF2B5EF4-FFF2-40B4-BE49-F238E27FC236}">
                <a16:creationId xmlns:a16="http://schemas.microsoft.com/office/drawing/2014/main" id="{257D9526-7147-332C-A529-DD61549B0665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11" name="Platshållare för bild 10">
            <a:extLst>
              <a:ext uri="{FF2B5EF4-FFF2-40B4-BE49-F238E27FC236}">
                <a16:creationId xmlns:a16="http://schemas.microsoft.com/office/drawing/2014/main" id="{1A8498EB-FD7E-86C4-0EE4-A8080D72DC2A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59CD3982-5981-A633-6A6E-C4E7239308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592029889"/>
      </p:ext>
    </p:extLst>
  </p:cSld>
  <p:clrMapOvr>
    <a:masterClrMapping/>
  </p:clrMapOvr>
</p:sld>
</file>

<file path=ppt/slides/slide12.xml><?xml version="1.0" encoding="utf-8"?>
<p:sld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95F9BE7-B561-FAA6-FF93-16399FAD18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2B8C2B44-E25F-86EE-7B47-210241E7B3D0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 3">
            <a:extLst>
              <a:ext uri="{FF2B5EF4-FFF2-40B4-BE49-F238E27FC236}">
                <a16:creationId xmlns:a16="http://schemas.microsoft.com/office/drawing/2014/main" id="{8FE714B0-0911-2A4B-9457-04B3891E2DD6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  <p:txBody>
          <a:bodyPr/>
          <a:lstStyle/>
          <a:p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59647927"/>
      </p:ext>
    </p:extLst>
  </p:cSld>
  <p:clrMapOvr>
    <a:masterClrMapping/>
  </p:clrMapOvr>
</p:sld>
</file>

<file path=ppt/slides/slide13.xml><?xml version="1.0" encoding="utf-8"?>
<p:sld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ubrik 5">
            <a:extLst>
              <a:ext uri="{FF2B5EF4-FFF2-40B4-BE49-F238E27FC236}">
                <a16:creationId xmlns:a16="http://schemas.microsoft.com/office/drawing/2014/main" id="{A1A1CB55-9ACE-81EE-200D-AA181FD990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text 6">
            <a:extLst>
              <a:ext uri="{FF2B5EF4-FFF2-40B4-BE49-F238E27FC236}">
                <a16:creationId xmlns:a16="http://schemas.microsoft.com/office/drawing/2014/main" id="{0517719E-F7CA-2FBB-3036-02CB121E84E1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8" name="Platshållare för bild 7">
            <a:extLst>
              <a:ext uri="{FF2B5EF4-FFF2-40B4-BE49-F238E27FC236}">
                <a16:creationId xmlns:a16="http://schemas.microsoft.com/office/drawing/2014/main" id="{36005705-9777-81C4-5B0B-A225A57CDDCF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59CD3982-5981-A633-6A6E-C4E7239308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091907465"/>
      </p:ext>
    </p:extLst>
  </p:cSld>
  <p:clrMapOvr>
    <a:masterClrMapping/>
  </p:clrMapOvr>
</p:sld>
</file>

<file path=ppt/slides/slide14.xml><?xml version="1.0" encoding="utf-8"?>
<p:sld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ubrik 4">
            <a:extLst>
              <a:ext uri="{FF2B5EF4-FFF2-40B4-BE49-F238E27FC236}">
                <a16:creationId xmlns:a16="http://schemas.microsoft.com/office/drawing/2014/main" id="{65AE3436-4007-B0D8-23F8-8A28B89CF7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 5">
            <a:extLst>
              <a:ext uri="{FF2B5EF4-FFF2-40B4-BE49-F238E27FC236}">
                <a16:creationId xmlns:a16="http://schemas.microsoft.com/office/drawing/2014/main" id="{BB201757-B75E-01F1-522B-A3589D5DF273}"/>
              </a:ext>
            </a:extLst>
          </p:cNvPr>
          <p:cNvSpPr>
            <a:spLocks noGrp="1"/>
          </p:cNvSpPr>
          <p:nvPr>
            <p:ph type="pic" idx="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text 6">
            <a:extLst>
              <a:ext uri="{FF2B5EF4-FFF2-40B4-BE49-F238E27FC236}">
                <a16:creationId xmlns:a16="http://schemas.microsoft.com/office/drawing/2014/main" id="{592878B2-9DF3-EE43-0F59-2A1FCC69B099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8" name="Platshållare för text 7">
            <a:extLst>
              <a:ext uri="{FF2B5EF4-FFF2-40B4-BE49-F238E27FC236}">
                <a16:creationId xmlns:a16="http://schemas.microsoft.com/office/drawing/2014/main" id="{3E89FC32-61B7-D60C-7D89-604D6311AD2B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text 8">
            <a:extLst>
              <a:ext uri="{FF2B5EF4-FFF2-40B4-BE49-F238E27FC236}">
                <a16:creationId xmlns:a16="http://schemas.microsoft.com/office/drawing/2014/main" id="{A29C6BB6-5BEA-9D68-6BEC-B0C8D15BF4E5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10" name="Platshållare för text 9">
            <a:extLst>
              <a:ext uri="{FF2B5EF4-FFF2-40B4-BE49-F238E27FC236}">
                <a16:creationId xmlns:a16="http://schemas.microsoft.com/office/drawing/2014/main" id="{83A5F931-67F6-6885-8429-CFABD76D5543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374717982"/>
      </p:ext>
    </p:extLst>
  </p:cSld>
  <p:clrMapOvr>
    <a:masterClrMapping/>
  </p:clrMapOvr>
</p:sld>
</file>

<file path=ppt/slides/slide15.xml><?xml version="1.0" encoding="utf-8"?>
<p:sld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FBB120D-C751-5144-7850-ED1B9A311E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0F176443-1976-95FC-563C-D16B556910C6}"/>
              </a:ext>
            </a:extLst>
          </p:cNvPr>
          <p:cNvSpPr>
            <a:spLocks noGrp="1"/>
          </p:cNvSpPr>
          <p:nvPr>
            <p:ph type="pic" idx="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59CD3982-5981-A633-6A6E-C4E7239308E8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C941EBD9-5F00-9F96-8CDC-384AA2B1D293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text 8">
            <a:extLst>
              <a:ext uri="{FF2B5EF4-FFF2-40B4-BE49-F238E27FC236}">
                <a16:creationId xmlns:a16="http://schemas.microsoft.com/office/drawing/2014/main" id="{A5722E1E-BDC5-031B-791D-6E85E8CE4B4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10" name="Platshållare för text 9">
            <a:extLst>
              <a:ext uri="{FF2B5EF4-FFF2-40B4-BE49-F238E27FC236}">
                <a16:creationId xmlns:a16="http://schemas.microsoft.com/office/drawing/2014/main" id="{551DC99B-7B05-3E66-26F3-76951722A4A7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11" name="Platshållare för text 10">
            <a:extLst>
              <a:ext uri="{FF2B5EF4-FFF2-40B4-BE49-F238E27FC236}">
                <a16:creationId xmlns:a16="http://schemas.microsoft.com/office/drawing/2014/main" id="{E53EC7E5-20DE-F96F-9283-C1E53861CF96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306365660"/>
      </p:ext>
    </p:extLst>
  </p:cSld>
  <p:clrMapOvr>
    <a:masterClrMapping/>
  </p:clrMapOvr>
</p:sld>
</file>

<file path=ppt/slides/slide2.xml><?xml version="1.0" encoding="utf-8"?>
<p:sld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ubrik 2">
            <a:extLst>
              <a:ext uri="{FF2B5EF4-FFF2-40B4-BE49-F238E27FC236}">
                <a16:creationId xmlns:a16="http://schemas.microsoft.com/office/drawing/2014/main" id="{098309BF-F8D3-B4F7-764C-2E2032B9054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Underrubrik 3">
            <a:extLst>
              <a:ext uri="{FF2B5EF4-FFF2-40B4-BE49-F238E27FC236}">
                <a16:creationId xmlns:a16="http://schemas.microsoft.com/office/drawing/2014/main" id="{55973303-F729-E5FF-86F4-0D1E4D78909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558844602"/>
      </p:ext>
    </p:extLst>
  </p:cSld>
  <p:clrMapOvr>
    <a:masterClrMapping/>
  </p:clrMapOvr>
</p:sld>
</file>

<file path=ppt/slides/slide3.xml><?xml version="1.0" encoding="utf-8"?>
<p:sld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DC4A7DB-A591-C78A-F62F-69F6B746156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747393106"/>
      </p:ext>
    </p:extLst>
  </p:cSld>
  <p:clrMapOvr>
    <a:masterClrMapping/>
  </p:clrMapOvr>
</p:sld>
</file>

<file path=ppt/slides/slide4.xml><?xml version="1.0" encoding="utf-8"?>
<p:sld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ubrik 2">
            <a:extLst>
              <a:ext uri="{FF2B5EF4-FFF2-40B4-BE49-F238E27FC236}">
                <a16:creationId xmlns:a16="http://schemas.microsoft.com/office/drawing/2014/main" id="{315DC880-EEBB-489F-F70D-5ACB4A26927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623337086"/>
      </p:ext>
    </p:extLst>
  </p:cSld>
  <p:clrMapOvr>
    <a:masterClrMapping/>
  </p:clrMapOvr>
</p:sld>
</file>

<file path=ppt/slides/slide5.xml><?xml version="1.0" encoding="utf-8"?>
<p:sld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ubrik 2">
            <a:extLst>
              <a:ext uri="{FF2B5EF4-FFF2-40B4-BE49-F238E27FC236}">
                <a16:creationId xmlns:a16="http://schemas.microsoft.com/office/drawing/2014/main" id="{9621266C-2141-95B8-4603-386A8919FA5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ED37181E-A765-141B-B12E-0CBCFAD14AE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508164093"/>
      </p:ext>
    </p:extLst>
  </p:cSld>
  <p:clrMapOvr>
    <a:masterClrMapping/>
  </p:clrMapOvr>
</p:sld>
</file>

<file path=ppt/slides/slide6.xml><?xml version="1.0" encoding="utf-8"?>
<p:sld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ubrik 2">
            <a:extLst>
              <a:ext uri="{FF2B5EF4-FFF2-40B4-BE49-F238E27FC236}">
                <a16:creationId xmlns:a16="http://schemas.microsoft.com/office/drawing/2014/main" id="{43A02C56-66AC-B95B-E513-EB1BA5CE6F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1B27DF09-C7A5-C8A3-80A8-61DA54A2694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0DD56947-626F-9014-2436-1727E5AA07C8}"/>
              </a:ext>
            </a:extLst>
          </p:cNvPr>
          <p:cNvSpPr>
            <a:spLocks noGrp="1"/>
          </p:cNvSpPr>
          <p:nvPr>
            <p:ph type="body" sz="quarter" idx="49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text 5">
            <a:extLst>
              <a:ext uri="{FF2B5EF4-FFF2-40B4-BE49-F238E27FC236}">
                <a16:creationId xmlns:a16="http://schemas.microsoft.com/office/drawing/2014/main" id="{387A4A64-F43D-448A-09B8-A95E19C016EA}"/>
              </a:ext>
            </a:extLst>
          </p:cNvPr>
          <p:cNvSpPr>
            <a:spLocks noGrp="1"/>
          </p:cNvSpPr>
          <p:nvPr>
            <p:ph type="body" sz="quarter" idx="50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text 6">
            <a:extLst>
              <a:ext uri="{FF2B5EF4-FFF2-40B4-BE49-F238E27FC236}">
                <a16:creationId xmlns:a16="http://schemas.microsoft.com/office/drawing/2014/main" id="{F2A065CC-9AE8-8AE1-88D3-A09934FCB058}"/>
              </a:ext>
            </a:extLst>
          </p:cNvPr>
          <p:cNvSpPr>
            <a:spLocks noGrp="1"/>
          </p:cNvSpPr>
          <p:nvPr>
            <p:ph type="body" sz="quarter" idx="5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8" name="Platshållare för text 7">
            <a:extLst>
              <a:ext uri="{FF2B5EF4-FFF2-40B4-BE49-F238E27FC236}">
                <a16:creationId xmlns:a16="http://schemas.microsoft.com/office/drawing/2014/main" id="{3682B459-936B-2FB1-4014-17D5564931CF}"/>
              </a:ext>
            </a:extLst>
          </p:cNvPr>
          <p:cNvSpPr>
            <a:spLocks noGrp="1"/>
          </p:cNvSpPr>
          <p:nvPr>
            <p:ph type="body" sz="quarter" idx="52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text 8">
            <a:extLst>
              <a:ext uri="{FF2B5EF4-FFF2-40B4-BE49-F238E27FC236}">
                <a16:creationId xmlns:a16="http://schemas.microsoft.com/office/drawing/2014/main" id="{46FB7600-297E-85C1-696E-562C8280FD6D}"/>
              </a:ext>
            </a:extLst>
          </p:cNvPr>
          <p:cNvSpPr>
            <a:spLocks noGrp="1"/>
          </p:cNvSpPr>
          <p:nvPr>
            <p:ph type="body" sz="quarter" idx="53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10" name="Platshållare för text 9">
            <a:extLst>
              <a:ext uri="{FF2B5EF4-FFF2-40B4-BE49-F238E27FC236}">
                <a16:creationId xmlns:a16="http://schemas.microsoft.com/office/drawing/2014/main" id="{90C5479A-781F-80C4-08A6-52D0F3D61CE4}"/>
              </a:ext>
            </a:extLst>
          </p:cNvPr>
          <p:cNvSpPr>
            <a:spLocks noGrp="1"/>
          </p:cNvSpPr>
          <p:nvPr>
            <p:ph type="body" sz="quarter" idx="54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11" name="Platshållare för text 10">
            <a:extLst>
              <a:ext uri="{FF2B5EF4-FFF2-40B4-BE49-F238E27FC236}">
                <a16:creationId xmlns:a16="http://schemas.microsoft.com/office/drawing/2014/main" id="{2C767221-1505-F4EF-77A7-E23CB58A4A9B}"/>
              </a:ext>
            </a:extLst>
          </p:cNvPr>
          <p:cNvSpPr>
            <a:spLocks noGrp="1"/>
          </p:cNvSpPr>
          <p:nvPr>
            <p:ph type="body" sz="quarter" idx="55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12" name="Platshållare för text 11">
            <a:extLst>
              <a:ext uri="{FF2B5EF4-FFF2-40B4-BE49-F238E27FC236}">
                <a16:creationId xmlns:a16="http://schemas.microsoft.com/office/drawing/2014/main" id="{3C4D1681-9F91-CC5E-2A67-378C35E51670}"/>
              </a:ext>
            </a:extLst>
          </p:cNvPr>
          <p:cNvSpPr>
            <a:spLocks noGrp="1"/>
          </p:cNvSpPr>
          <p:nvPr>
            <p:ph type="body" sz="quarter" idx="56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13" name="Platshållare för text 12">
            <a:extLst>
              <a:ext uri="{FF2B5EF4-FFF2-40B4-BE49-F238E27FC236}">
                <a16:creationId xmlns:a16="http://schemas.microsoft.com/office/drawing/2014/main" id="{B0E391CE-5B2D-0501-838C-CEC9929C2059}"/>
              </a:ext>
            </a:extLst>
          </p:cNvPr>
          <p:cNvSpPr>
            <a:spLocks noGrp="1"/>
          </p:cNvSpPr>
          <p:nvPr>
            <p:ph type="body" sz="quarter" idx="57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14" name="Platshållare för text 13">
            <a:extLst>
              <a:ext uri="{FF2B5EF4-FFF2-40B4-BE49-F238E27FC236}">
                <a16:creationId xmlns:a16="http://schemas.microsoft.com/office/drawing/2014/main" id="{E5406F1E-9EAE-4C4B-13D6-AD4A15D49AC0}"/>
              </a:ext>
            </a:extLst>
          </p:cNvPr>
          <p:cNvSpPr>
            <a:spLocks noGrp="1"/>
          </p:cNvSpPr>
          <p:nvPr>
            <p:ph type="body" sz="quarter" idx="58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15" name="Platshållare för text 14">
            <a:extLst>
              <a:ext uri="{FF2B5EF4-FFF2-40B4-BE49-F238E27FC236}">
                <a16:creationId xmlns:a16="http://schemas.microsoft.com/office/drawing/2014/main" id="{3F71E912-B60D-D855-A68C-AFB8C2521038}"/>
              </a:ext>
            </a:extLst>
          </p:cNvPr>
          <p:cNvSpPr>
            <a:spLocks noGrp="1"/>
          </p:cNvSpPr>
          <p:nvPr>
            <p:ph type="body" sz="quarter" idx="59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16" name="Platshållare för text 15">
            <a:extLst>
              <a:ext uri="{FF2B5EF4-FFF2-40B4-BE49-F238E27FC236}">
                <a16:creationId xmlns:a16="http://schemas.microsoft.com/office/drawing/2014/main" id="{EA1138CD-EECD-432D-195D-E1E0C6420195}"/>
              </a:ext>
            </a:extLst>
          </p:cNvPr>
          <p:cNvSpPr>
            <a:spLocks noGrp="1"/>
          </p:cNvSpPr>
          <p:nvPr>
            <p:ph type="body" sz="quarter" idx="60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17" name="Platshållare för text 16">
            <a:extLst>
              <a:ext uri="{FF2B5EF4-FFF2-40B4-BE49-F238E27FC236}">
                <a16:creationId xmlns:a16="http://schemas.microsoft.com/office/drawing/2014/main" id="{E32E99B6-27B3-F365-2213-25899D1E8FC6}"/>
              </a:ext>
            </a:extLst>
          </p:cNvPr>
          <p:cNvSpPr>
            <a:spLocks noGrp="1"/>
          </p:cNvSpPr>
          <p:nvPr>
            <p:ph type="body" sz="quarter" idx="6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18" name="Platshållare för text 17">
            <a:extLst>
              <a:ext uri="{FF2B5EF4-FFF2-40B4-BE49-F238E27FC236}">
                <a16:creationId xmlns:a16="http://schemas.microsoft.com/office/drawing/2014/main" id="{B1B1DAE2-F96B-EB1E-ED5A-33B8ED1B0262}"/>
              </a:ext>
            </a:extLst>
          </p:cNvPr>
          <p:cNvSpPr>
            <a:spLocks noGrp="1"/>
          </p:cNvSpPr>
          <p:nvPr>
            <p:ph type="body" sz="quarter" idx="62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19" name="Platshållare för text 18">
            <a:extLst>
              <a:ext uri="{FF2B5EF4-FFF2-40B4-BE49-F238E27FC236}">
                <a16:creationId xmlns:a16="http://schemas.microsoft.com/office/drawing/2014/main" id="{3439B769-4219-DC13-C446-6BBC1AAB0210}"/>
              </a:ext>
            </a:extLst>
          </p:cNvPr>
          <p:cNvSpPr>
            <a:spLocks noGrp="1"/>
          </p:cNvSpPr>
          <p:nvPr>
            <p:ph type="body" sz="quarter" idx="63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20" name="Platshållare för text 19">
            <a:extLst>
              <a:ext uri="{FF2B5EF4-FFF2-40B4-BE49-F238E27FC236}">
                <a16:creationId xmlns:a16="http://schemas.microsoft.com/office/drawing/2014/main" id="{DB510E97-617D-2E07-874C-C8424C473F50}"/>
              </a:ext>
            </a:extLst>
          </p:cNvPr>
          <p:cNvSpPr>
            <a:spLocks noGrp="1"/>
          </p:cNvSpPr>
          <p:nvPr>
            <p:ph type="body" sz="quarter" idx="64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21" name="Platshållare för text 20">
            <a:extLst>
              <a:ext uri="{FF2B5EF4-FFF2-40B4-BE49-F238E27FC236}">
                <a16:creationId xmlns:a16="http://schemas.microsoft.com/office/drawing/2014/main" id="{349915A7-2945-6350-67E6-46A243071C31}"/>
              </a:ext>
            </a:extLst>
          </p:cNvPr>
          <p:cNvSpPr>
            <a:spLocks noGrp="1"/>
          </p:cNvSpPr>
          <p:nvPr>
            <p:ph type="body" sz="quarter" idx="65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22" name="Platshållare för text 21">
            <a:extLst>
              <a:ext uri="{FF2B5EF4-FFF2-40B4-BE49-F238E27FC236}">
                <a16:creationId xmlns:a16="http://schemas.microsoft.com/office/drawing/2014/main" id="{3F7BD00F-4A04-7D4F-08AF-9C5331E531D9}"/>
              </a:ext>
            </a:extLst>
          </p:cNvPr>
          <p:cNvSpPr>
            <a:spLocks noGrp="1"/>
          </p:cNvSpPr>
          <p:nvPr>
            <p:ph type="body" sz="quarter" idx="66"/>
          </p:nvPr>
        </p:nvSpPr>
        <p:spPr/>
        <p:txBody>
          <a:bodyPr/>
          <a:lstStyle/>
          <a:p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068671706"/>
      </p:ext>
    </p:extLst>
  </p:cSld>
  <p:clrMapOvr>
    <a:masterClrMapping/>
  </p:clrMapOvr>
</p:sld>
</file>

<file path=ppt/slides/slide7.xml><?xml version="1.0" encoding="utf-8"?>
<p:sld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ubrik 2">
            <a:extLst>
              <a:ext uri="{FF2B5EF4-FFF2-40B4-BE49-F238E27FC236}">
                <a16:creationId xmlns:a16="http://schemas.microsoft.com/office/drawing/2014/main" id="{EA1FFECF-AF65-1727-8EE6-5657230973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3450F3FC-D957-980F-505E-C44B37E2DB8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C3623DF6-6FB6-A404-C3D7-C8872762633A}"/>
              </a:ext>
            </a:extLst>
          </p:cNvPr>
          <p:cNvSpPr>
            <a:spLocks noGrp="1"/>
          </p:cNvSpPr>
          <p:nvPr>
            <p:ph type="body" sz="quarter" idx="38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text 5">
            <a:extLst>
              <a:ext uri="{FF2B5EF4-FFF2-40B4-BE49-F238E27FC236}">
                <a16:creationId xmlns:a16="http://schemas.microsoft.com/office/drawing/2014/main" id="{34A75B94-EF38-4124-3E23-45A26E155B43}"/>
              </a:ext>
            </a:extLst>
          </p:cNvPr>
          <p:cNvSpPr>
            <a:spLocks noGrp="1"/>
          </p:cNvSpPr>
          <p:nvPr>
            <p:ph type="body" sz="quarter" idx="39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text 6">
            <a:extLst>
              <a:ext uri="{FF2B5EF4-FFF2-40B4-BE49-F238E27FC236}">
                <a16:creationId xmlns:a16="http://schemas.microsoft.com/office/drawing/2014/main" id="{5B3C8E43-59B5-DC79-407D-626DFA98E28A}"/>
              </a:ext>
            </a:extLst>
          </p:cNvPr>
          <p:cNvSpPr>
            <a:spLocks noGrp="1"/>
          </p:cNvSpPr>
          <p:nvPr>
            <p:ph type="body" sz="quarter" idx="40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8" name="Platshållare för text 7">
            <a:extLst>
              <a:ext uri="{FF2B5EF4-FFF2-40B4-BE49-F238E27FC236}">
                <a16:creationId xmlns:a16="http://schemas.microsoft.com/office/drawing/2014/main" id="{981D231E-B062-0EE0-BE19-681C812BEC5B}"/>
              </a:ext>
            </a:extLst>
          </p:cNvPr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text 8">
            <a:extLst>
              <a:ext uri="{FF2B5EF4-FFF2-40B4-BE49-F238E27FC236}">
                <a16:creationId xmlns:a16="http://schemas.microsoft.com/office/drawing/2014/main" id="{1636A184-69D8-650F-16CF-3291C0A2C966}"/>
              </a:ext>
            </a:extLst>
          </p:cNvPr>
          <p:cNvSpPr>
            <a:spLocks noGrp="1"/>
          </p:cNvSpPr>
          <p:nvPr>
            <p:ph type="body" sz="quarter" idx="42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10" name="Platshållare för text 9">
            <a:extLst>
              <a:ext uri="{FF2B5EF4-FFF2-40B4-BE49-F238E27FC236}">
                <a16:creationId xmlns:a16="http://schemas.microsoft.com/office/drawing/2014/main" id="{5B978EFA-857E-7A29-D119-F547FF2A55D4}"/>
              </a:ext>
            </a:extLst>
          </p:cNvPr>
          <p:cNvSpPr>
            <a:spLocks noGrp="1"/>
          </p:cNvSpPr>
          <p:nvPr>
            <p:ph type="body" sz="quarter" idx="43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11" name="Platshållare för text 10">
            <a:extLst>
              <a:ext uri="{FF2B5EF4-FFF2-40B4-BE49-F238E27FC236}">
                <a16:creationId xmlns:a16="http://schemas.microsoft.com/office/drawing/2014/main" id="{B21BA6B6-3E34-523E-E50D-4128AC206F05}"/>
              </a:ext>
            </a:extLst>
          </p:cNvPr>
          <p:cNvSpPr>
            <a:spLocks noGrp="1"/>
          </p:cNvSpPr>
          <p:nvPr>
            <p:ph type="body" sz="quarter" idx="44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12" name="Platshållare för text 11">
            <a:extLst>
              <a:ext uri="{FF2B5EF4-FFF2-40B4-BE49-F238E27FC236}">
                <a16:creationId xmlns:a16="http://schemas.microsoft.com/office/drawing/2014/main" id="{1EEC8F9F-0AFD-CA15-7577-023DAD2C938E}"/>
              </a:ext>
            </a:extLst>
          </p:cNvPr>
          <p:cNvSpPr>
            <a:spLocks noGrp="1"/>
          </p:cNvSpPr>
          <p:nvPr>
            <p:ph type="body" sz="quarter" idx="45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13" name="Platshållare för text 12">
            <a:extLst>
              <a:ext uri="{FF2B5EF4-FFF2-40B4-BE49-F238E27FC236}">
                <a16:creationId xmlns:a16="http://schemas.microsoft.com/office/drawing/2014/main" id="{851AC887-CE66-0379-D1A9-BC75491F9446}"/>
              </a:ext>
            </a:extLst>
          </p:cNvPr>
          <p:cNvSpPr>
            <a:spLocks noGrp="1"/>
          </p:cNvSpPr>
          <p:nvPr>
            <p:ph type="body" sz="quarter" idx="46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14" name="Platshållare för text 13">
            <a:extLst>
              <a:ext uri="{FF2B5EF4-FFF2-40B4-BE49-F238E27FC236}">
                <a16:creationId xmlns:a16="http://schemas.microsoft.com/office/drawing/2014/main" id="{69BB7E9B-B7ED-3F2D-94C5-3C0DC4C0711B}"/>
              </a:ext>
            </a:extLst>
          </p:cNvPr>
          <p:cNvSpPr>
            <a:spLocks noGrp="1"/>
          </p:cNvSpPr>
          <p:nvPr>
            <p:ph type="body" sz="quarter" idx="47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15" name="Platshållare för text 14">
            <a:extLst>
              <a:ext uri="{FF2B5EF4-FFF2-40B4-BE49-F238E27FC236}">
                <a16:creationId xmlns:a16="http://schemas.microsoft.com/office/drawing/2014/main" id="{FA6960B8-8DC6-2147-6324-E98D0DB417FC}"/>
              </a:ext>
            </a:extLst>
          </p:cNvPr>
          <p:cNvSpPr>
            <a:spLocks noGrp="1"/>
          </p:cNvSpPr>
          <p:nvPr>
            <p:ph type="body" sz="quarter" idx="48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16" name="Platshållare för text 15">
            <a:extLst>
              <a:ext uri="{FF2B5EF4-FFF2-40B4-BE49-F238E27FC236}">
                <a16:creationId xmlns:a16="http://schemas.microsoft.com/office/drawing/2014/main" id="{6CE79FE5-D1C9-5681-56CC-B136201EF0A1}"/>
              </a:ext>
            </a:extLst>
          </p:cNvPr>
          <p:cNvSpPr>
            <a:spLocks noGrp="1"/>
          </p:cNvSpPr>
          <p:nvPr>
            <p:ph type="body" sz="quarter" idx="49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17" name="Platshållare för text 16">
            <a:extLst>
              <a:ext uri="{FF2B5EF4-FFF2-40B4-BE49-F238E27FC236}">
                <a16:creationId xmlns:a16="http://schemas.microsoft.com/office/drawing/2014/main" id="{9ADEF92F-305A-574C-FA32-2DD55F1355A4}"/>
              </a:ext>
            </a:extLst>
          </p:cNvPr>
          <p:cNvSpPr>
            <a:spLocks noGrp="1"/>
          </p:cNvSpPr>
          <p:nvPr>
            <p:ph type="body" sz="quarter" idx="50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18" name="Platshållare för text 17">
            <a:extLst>
              <a:ext uri="{FF2B5EF4-FFF2-40B4-BE49-F238E27FC236}">
                <a16:creationId xmlns:a16="http://schemas.microsoft.com/office/drawing/2014/main" id="{36F251B6-75B7-B226-DC26-9E42DC28D008}"/>
              </a:ext>
            </a:extLst>
          </p:cNvPr>
          <p:cNvSpPr>
            <a:spLocks noGrp="1"/>
          </p:cNvSpPr>
          <p:nvPr>
            <p:ph type="body" sz="quarter" idx="51"/>
          </p:nvPr>
        </p:nvSpPr>
        <p:spPr/>
        <p:txBody>
          <a:bodyPr/>
          <a:lstStyle/>
          <a:p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139073387"/>
      </p:ext>
    </p:extLst>
  </p:cSld>
  <p:clrMapOvr>
    <a:masterClrMapping/>
  </p:clrMapOvr>
</p:sld>
</file>

<file path=ppt/slides/slide8.xml><?xml version="1.0" encoding="utf-8"?>
<p:sld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3B9BFA65-79E2-9E98-0BD9-85034B7F9511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  <p:txBody>
          <a:bodyPr/>
          <a:lstStyle/>
          <a:p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83015455"/>
      </p:ext>
    </p:extLst>
  </p:cSld>
  <p:clrMapOvr>
    <a:masterClrMapping/>
  </p:clrMapOvr>
</p:sld>
</file>

<file path=ppt/slides/slide9.xml><?xml version="1.0" encoding="utf-8"?>
<p:sld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44317956"/>
      </p:ext>
    </p:extLst>
  </p:cSld>
  <p:clrMapOvr>
    <a:masterClrMapping/>
  </p:clrMapOvr>
</p:sld>
</file>

<file path=ppt/theme/theme1.xml><?xml version="1.0" encoding="utf-8"?>
<a:theme xmlns:a="http://schemas.openxmlformats.org/drawingml/2006/main" name="Mörkblå">
  <a:themeElements>
    <a:clrScheme name="Gbg stad mörka kompfärger">
      <a:dk1>
        <a:srgbClr val="1F1F1F"/>
      </a:dk1>
      <a:lt1>
        <a:sysClr val="window" lastClr="FFFFFF"/>
      </a:lt1>
      <a:dk2>
        <a:srgbClr val="3F5564"/>
      </a:dk2>
      <a:lt2>
        <a:srgbClr val="FFCD37"/>
      </a:lt2>
      <a:accent1>
        <a:srgbClr val="0077BC"/>
      </a:accent1>
      <a:accent2>
        <a:srgbClr val="D24723"/>
      </a:accent2>
      <a:accent3>
        <a:srgbClr val="008391"/>
      </a:accent3>
      <a:accent4>
        <a:srgbClr val="D53878"/>
      </a:accent4>
      <a:accent5>
        <a:srgbClr val="008767"/>
      </a:accent5>
      <a:accent6>
        <a:srgbClr val="674B99"/>
      </a:accent6>
      <a:hlink>
        <a:srgbClr val="0563C1"/>
      </a:hlink>
      <a:folHlink>
        <a:srgbClr val="954F72"/>
      </a:folHlink>
    </a:clrScheme>
    <a:fontScheme name="Göteborgs Stad - Opensans">
      <a:majorFont>
        <a:latin typeface="Open Sans Extrabold"/>
        <a:ea typeface=""/>
        <a:cs typeface=""/>
      </a:majorFont>
      <a:minorFont>
        <a:latin typeface="Ope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gitala_skyltar_gbgs_stad_1080x1920 - uppdatering.potx" id="{DAAEB282-FDE0-4B61-BB38-8D65A2AF4CF0}" vid="{F639240E-1258-43EA-A874-CAB4661188F2}"/>
    </a:ext>
  </a:extLst>
</a:theme>
</file>

<file path=ppt/theme/theme10.xml><?xml version="1.0" encoding="utf-8"?>
<a:theme xmlns:a="http://schemas.openxmlformats.org/drawingml/2006/main" name="Ljusblå">
  <a:themeElements>
    <a:clrScheme name="Gbg stad ljusa kompfärger">
      <a:dk1>
        <a:srgbClr val="1F1F1F"/>
      </a:dk1>
      <a:lt1>
        <a:sysClr val="window" lastClr="FFFFFF"/>
      </a:lt1>
      <a:dk2>
        <a:srgbClr val="555555"/>
      </a:dk2>
      <a:lt2>
        <a:srgbClr val="FFF3B0"/>
      </a:lt2>
      <a:accent1>
        <a:srgbClr val="D1D9DC"/>
      </a:accent1>
      <a:accent2>
        <a:srgbClr val="C0E4F2"/>
      </a:accent2>
      <a:accent3>
        <a:srgbClr val="B8E1C8"/>
      </a:accent3>
      <a:accent4>
        <a:srgbClr val="FBCFB9"/>
      </a:accent4>
      <a:accent5>
        <a:srgbClr val="F8CCDC"/>
      </a:accent5>
      <a:accent6>
        <a:srgbClr val="E1D1E8"/>
      </a:accent6>
      <a:hlink>
        <a:srgbClr val="0563C1"/>
      </a:hlink>
      <a:folHlink>
        <a:srgbClr val="954F72"/>
      </a:folHlink>
    </a:clrScheme>
    <a:fontScheme name="Göteborgs Stad - Opensans">
      <a:majorFont>
        <a:latin typeface="Open Sans Extrabold"/>
        <a:ea typeface=""/>
        <a:cs typeface=""/>
      </a:majorFont>
      <a:minorFont>
        <a:latin typeface="Ope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gitala_skyltar_gbgs_stad_1080x1920 - uppdatering.potx" id="{DAAEB282-FDE0-4B61-BB38-8D65A2AF4CF0}" vid="{B188971F-A8C5-4DC5-8BEA-FD375F2E17C2}"/>
    </a:ext>
  </a:extLst>
</a:theme>
</file>

<file path=ppt/theme/theme11.xml><?xml version="1.0" encoding="utf-8"?>
<a:theme xmlns:a="http://schemas.openxmlformats.org/drawingml/2006/main" name="Ljusgrön">
  <a:themeElements>
    <a:clrScheme name="Gbg stad ljusa kompfärger">
      <a:dk1>
        <a:srgbClr val="1F1F1F"/>
      </a:dk1>
      <a:lt1>
        <a:sysClr val="window" lastClr="FFFFFF"/>
      </a:lt1>
      <a:dk2>
        <a:srgbClr val="555555"/>
      </a:dk2>
      <a:lt2>
        <a:srgbClr val="FFF3B0"/>
      </a:lt2>
      <a:accent1>
        <a:srgbClr val="D1D9DC"/>
      </a:accent1>
      <a:accent2>
        <a:srgbClr val="C0E4F2"/>
      </a:accent2>
      <a:accent3>
        <a:srgbClr val="B8E1C8"/>
      </a:accent3>
      <a:accent4>
        <a:srgbClr val="FBCFB9"/>
      </a:accent4>
      <a:accent5>
        <a:srgbClr val="F8CCDC"/>
      </a:accent5>
      <a:accent6>
        <a:srgbClr val="E1D1E8"/>
      </a:accent6>
      <a:hlink>
        <a:srgbClr val="0563C1"/>
      </a:hlink>
      <a:folHlink>
        <a:srgbClr val="954F72"/>
      </a:folHlink>
    </a:clrScheme>
    <a:fontScheme name="Göteborgs Stad - Opensans">
      <a:majorFont>
        <a:latin typeface="Open Sans Extrabold"/>
        <a:ea typeface=""/>
        <a:cs typeface=""/>
      </a:majorFont>
      <a:minorFont>
        <a:latin typeface="Ope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gitala_skyltar_gbgs_stad_1080x1920 - uppdatering.potx" id="{DAAEB282-FDE0-4B61-BB38-8D65A2AF4CF0}" vid="{08D158F5-E0E9-4E4B-995B-F070DC971712}"/>
    </a:ext>
  </a:extLst>
</a:theme>
</file>

<file path=ppt/theme/theme12.xml><?xml version="1.0" encoding="utf-8"?>
<a:theme xmlns:a="http://schemas.openxmlformats.org/drawingml/2006/main" name="Ljusgul">
  <a:themeElements>
    <a:clrScheme name="Gbg stad ljusa kompfärger">
      <a:dk1>
        <a:srgbClr val="1F1F1F"/>
      </a:dk1>
      <a:lt1>
        <a:sysClr val="window" lastClr="FFFFFF"/>
      </a:lt1>
      <a:dk2>
        <a:srgbClr val="555555"/>
      </a:dk2>
      <a:lt2>
        <a:srgbClr val="FFF3B0"/>
      </a:lt2>
      <a:accent1>
        <a:srgbClr val="D1D9DC"/>
      </a:accent1>
      <a:accent2>
        <a:srgbClr val="C0E4F2"/>
      </a:accent2>
      <a:accent3>
        <a:srgbClr val="B8E1C8"/>
      </a:accent3>
      <a:accent4>
        <a:srgbClr val="FBCFB9"/>
      </a:accent4>
      <a:accent5>
        <a:srgbClr val="F8CCDC"/>
      </a:accent5>
      <a:accent6>
        <a:srgbClr val="E1D1E8"/>
      </a:accent6>
      <a:hlink>
        <a:srgbClr val="0563C1"/>
      </a:hlink>
      <a:folHlink>
        <a:srgbClr val="954F72"/>
      </a:folHlink>
    </a:clrScheme>
    <a:fontScheme name="Göteborgs Stad - Opensans">
      <a:majorFont>
        <a:latin typeface="Open Sans Extrabold"/>
        <a:ea typeface=""/>
        <a:cs typeface=""/>
      </a:majorFont>
      <a:minorFont>
        <a:latin typeface="Ope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gitala_skyltar_gbgs_stad_1080x1920 - uppdatering.potx" id="{DAAEB282-FDE0-4B61-BB38-8D65A2AF4CF0}" vid="{60460381-0FC6-457A-A386-BB65B288F87E}"/>
    </a:ext>
  </a:extLst>
</a:theme>
</file>

<file path=ppt/theme/theme13.xml><?xml version="1.0" encoding="utf-8"?>
<a:theme xmlns:a="http://schemas.openxmlformats.org/drawingml/2006/main" name="Aprikos">
  <a:themeElements>
    <a:clrScheme name="Gbg stad ljusa kompfärger">
      <a:dk1>
        <a:srgbClr val="1F1F1F"/>
      </a:dk1>
      <a:lt1>
        <a:sysClr val="window" lastClr="FFFFFF"/>
      </a:lt1>
      <a:dk2>
        <a:srgbClr val="555555"/>
      </a:dk2>
      <a:lt2>
        <a:srgbClr val="FFF3B0"/>
      </a:lt2>
      <a:accent1>
        <a:srgbClr val="D1D9DC"/>
      </a:accent1>
      <a:accent2>
        <a:srgbClr val="C0E4F2"/>
      </a:accent2>
      <a:accent3>
        <a:srgbClr val="B8E1C8"/>
      </a:accent3>
      <a:accent4>
        <a:srgbClr val="FBCFB9"/>
      </a:accent4>
      <a:accent5>
        <a:srgbClr val="F8CCDC"/>
      </a:accent5>
      <a:accent6>
        <a:srgbClr val="E1D1E8"/>
      </a:accent6>
      <a:hlink>
        <a:srgbClr val="0563C1"/>
      </a:hlink>
      <a:folHlink>
        <a:srgbClr val="954F72"/>
      </a:folHlink>
    </a:clrScheme>
    <a:fontScheme name="Göteborgs Stad - Opensans">
      <a:majorFont>
        <a:latin typeface="Open Sans Extrabold"/>
        <a:ea typeface=""/>
        <a:cs typeface=""/>
      </a:majorFont>
      <a:minorFont>
        <a:latin typeface="Ope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gitala_skyltar_gbgs_stad_1080x1920 - uppdatering.potx" id="{DAAEB282-FDE0-4B61-BB38-8D65A2AF4CF0}" vid="{DB70A0BC-5120-471A-B001-81D84B8CF552}"/>
    </a:ext>
  </a:extLst>
</a:theme>
</file>

<file path=ppt/theme/theme14.xml><?xml version="1.0" encoding="utf-8"?>
<a:theme xmlns:a="http://schemas.openxmlformats.org/drawingml/2006/main" name="Ljusrosa">
  <a:themeElements>
    <a:clrScheme name="Gbg stad ljusa kompfärger">
      <a:dk1>
        <a:srgbClr val="1F1F1F"/>
      </a:dk1>
      <a:lt1>
        <a:sysClr val="window" lastClr="FFFFFF"/>
      </a:lt1>
      <a:dk2>
        <a:srgbClr val="555555"/>
      </a:dk2>
      <a:lt2>
        <a:srgbClr val="FFF3B0"/>
      </a:lt2>
      <a:accent1>
        <a:srgbClr val="D1D9DC"/>
      </a:accent1>
      <a:accent2>
        <a:srgbClr val="C0E4F2"/>
      </a:accent2>
      <a:accent3>
        <a:srgbClr val="B8E1C8"/>
      </a:accent3>
      <a:accent4>
        <a:srgbClr val="FBCFB9"/>
      </a:accent4>
      <a:accent5>
        <a:srgbClr val="F8CCDC"/>
      </a:accent5>
      <a:accent6>
        <a:srgbClr val="E1D1E8"/>
      </a:accent6>
      <a:hlink>
        <a:srgbClr val="0563C1"/>
      </a:hlink>
      <a:folHlink>
        <a:srgbClr val="954F72"/>
      </a:folHlink>
    </a:clrScheme>
    <a:fontScheme name="Göteborgs Stad - Opensans">
      <a:majorFont>
        <a:latin typeface="Open Sans Extrabold"/>
        <a:ea typeface=""/>
        <a:cs typeface=""/>
      </a:majorFont>
      <a:minorFont>
        <a:latin typeface="Ope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gitala_skyltar_gbgs_stad_1080x1920 - uppdatering.potx" id="{DAAEB282-FDE0-4B61-BB38-8D65A2AF4CF0}" vid="{679729B3-803A-42EE-9C6F-6BBB149623E5}"/>
    </a:ext>
  </a:extLst>
</a:theme>
</file>

<file path=ppt/theme/theme15.xml><?xml version="1.0" encoding="utf-8"?>
<a:theme xmlns:a="http://schemas.openxmlformats.org/drawingml/2006/main" name="1_Ljusrosa">
  <a:themeElements>
    <a:clrScheme name="Gbg stad ljusa kompfärger">
      <a:dk1>
        <a:srgbClr val="1F1F1F"/>
      </a:dk1>
      <a:lt1>
        <a:sysClr val="window" lastClr="FFFFFF"/>
      </a:lt1>
      <a:dk2>
        <a:srgbClr val="555555"/>
      </a:dk2>
      <a:lt2>
        <a:srgbClr val="FFF3B0"/>
      </a:lt2>
      <a:accent1>
        <a:srgbClr val="D1D9DC"/>
      </a:accent1>
      <a:accent2>
        <a:srgbClr val="C0E4F2"/>
      </a:accent2>
      <a:accent3>
        <a:srgbClr val="B8E1C8"/>
      </a:accent3>
      <a:accent4>
        <a:srgbClr val="FBCFB9"/>
      </a:accent4>
      <a:accent5>
        <a:srgbClr val="F8CCDC"/>
      </a:accent5>
      <a:accent6>
        <a:srgbClr val="E1D1E8"/>
      </a:accent6>
      <a:hlink>
        <a:srgbClr val="0563C1"/>
      </a:hlink>
      <a:folHlink>
        <a:srgbClr val="954F72"/>
      </a:folHlink>
    </a:clrScheme>
    <a:fontScheme name="Göteborgs Stad - Opensans">
      <a:majorFont>
        <a:latin typeface="Open Sans Extrabold"/>
        <a:ea typeface=""/>
        <a:cs typeface=""/>
      </a:majorFont>
      <a:minorFont>
        <a:latin typeface="Ope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gitala_skyltar_gbgs_stad_1080x1920 - uppdatering.potx" id="{DAAEB282-FDE0-4B61-BB38-8D65A2AF4CF0}" vid="{17926452-6F13-4DE9-8C85-F07C1591C093}"/>
    </a:ext>
  </a:extLst>
</a:theme>
</file>

<file path=ppt/theme/theme16.xml><?xml version="1.0" encoding="utf-8"?>
<a:theme xmlns:a="http://schemas.openxmlformats.org/drawingml/2006/main" name="1_Ljuslila">
  <a:themeElements>
    <a:clrScheme name="Gbg stad ljusa kompfärger">
      <a:dk1>
        <a:srgbClr val="1F1F1F"/>
      </a:dk1>
      <a:lt1>
        <a:sysClr val="window" lastClr="FFFFFF"/>
      </a:lt1>
      <a:dk2>
        <a:srgbClr val="555555"/>
      </a:dk2>
      <a:lt2>
        <a:srgbClr val="FFF3B0"/>
      </a:lt2>
      <a:accent1>
        <a:srgbClr val="D1D9DC"/>
      </a:accent1>
      <a:accent2>
        <a:srgbClr val="C0E4F2"/>
      </a:accent2>
      <a:accent3>
        <a:srgbClr val="B8E1C8"/>
      </a:accent3>
      <a:accent4>
        <a:srgbClr val="FBCFB9"/>
      </a:accent4>
      <a:accent5>
        <a:srgbClr val="F8CCDC"/>
      </a:accent5>
      <a:accent6>
        <a:srgbClr val="E1D1E8"/>
      </a:accent6>
      <a:hlink>
        <a:srgbClr val="0563C1"/>
      </a:hlink>
      <a:folHlink>
        <a:srgbClr val="954F72"/>
      </a:folHlink>
    </a:clrScheme>
    <a:fontScheme name="Göteborgs Stad - Opensans">
      <a:majorFont>
        <a:latin typeface="Open Sans Extrabold"/>
        <a:ea typeface=""/>
        <a:cs typeface=""/>
      </a:majorFont>
      <a:minorFont>
        <a:latin typeface="Ope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gitala_skyltar_gbgs_stad_1080x1920 - uppdatering.potx" id="{DAAEB282-FDE0-4B61-BB38-8D65A2AF4CF0}" vid="{EFAB987C-EF91-437B-A2EF-A7342B5C6EFF}"/>
    </a:ext>
  </a:extLst>
</a:theme>
</file>

<file path=ppt/theme/theme17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Blå">
  <a:themeElements>
    <a:clrScheme name="Gbg stad mörka kompfärger">
      <a:dk1>
        <a:srgbClr val="1F1F1F"/>
      </a:dk1>
      <a:lt1>
        <a:sysClr val="window" lastClr="FFFFFF"/>
      </a:lt1>
      <a:dk2>
        <a:srgbClr val="3F5564"/>
      </a:dk2>
      <a:lt2>
        <a:srgbClr val="FFCD37"/>
      </a:lt2>
      <a:accent1>
        <a:srgbClr val="0077BC"/>
      </a:accent1>
      <a:accent2>
        <a:srgbClr val="D24723"/>
      </a:accent2>
      <a:accent3>
        <a:srgbClr val="008391"/>
      </a:accent3>
      <a:accent4>
        <a:srgbClr val="D53878"/>
      </a:accent4>
      <a:accent5>
        <a:srgbClr val="008767"/>
      </a:accent5>
      <a:accent6>
        <a:srgbClr val="674B99"/>
      </a:accent6>
      <a:hlink>
        <a:srgbClr val="0563C1"/>
      </a:hlink>
      <a:folHlink>
        <a:srgbClr val="954F72"/>
      </a:folHlink>
    </a:clrScheme>
    <a:fontScheme name="Göteborgs Stad - Opensans">
      <a:majorFont>
        <a:latin typeface="Open Sans Extrabold"/>
        <a:ea typeface=""/>
        <a:cs typeface=""/>
      </a:majorFont>
      <a:minorFont>
        <a:latin typeface="Ope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gitala_skyltar_gbgs_stad_1080x1920 - uppdatering.potx" id="{DAAEB282-FDE0-4B61-BB38-8D65A2AF4CF0}" vid="{CDF54C5C-2039-4583-9664-2D3ABC50D9F8}"/>
    </a:ext>
  </a:extLst>
</a:theme>
</file>

<file path=ppt/theme/theme3.xml><?xml version="1.0" encoding="utf-8"?>
<a:theme xmlns:a="http://schemas.openxmlformats.org/drawingml/2006/main" name="Turkos">
  <a:themeElements>
    <a:clrScheme name="Gbg stad mörka kompfärger">
      <a:dk1>
        <a:srgbClr val="1F1F1F"/>
      </a:dk1>
      <a:lt1>
        <a:sysClr val="window" lastClr="FFFFFF"/>
      </a:lt1>
      <a:dk2>
        <a:srgbClr val="3F5564"/>
      </a:dk2>
      <a:lt2>
        <a:srgbClr val="FFCD37"/>
      </a:lt2>
      <a:accent1>
        <a:srgbClr val="0077BC"/>
      </a:accent1>
      <a:accent2>
        <a:srgbClr val="D24723"/>
      </a:accent2>
      <a:accent3>
        <a:srgbClr val="008391"/>
      </a:accent3>
      <a:accent4>
        <a:srgbClr val="D53878"/>
      </a:accent4>
      <a:accent5>
        <a:srgbClr val="008767"/>
      </a:accent5>
      <a:accent6>
        <a:srgbClr val="674B99"/>
      </a:accent6>
      <a:hlink>
        <a:srgbClr val="0563C1"/>
      </a:hlink>
      <a:folHlink>
        <a:srgbClr val="954F72"/>
      </a:folHlink>
    </a:clrScheme>
    <a:fontScheme name="Göteborgs Stad - Opensans">
      <a:majorFont>
        <a:latin typeface="Open Sans Extrabold"/>
        <a:ea typeface=""/>
        <a:cs typeface=""/>
      </a:majorFont>
      <a:minorFont>
        <a:latin typeface="Ope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gitala_skyltar_gbgs_stad_1080x1920 - uppdatering.potx" id="{DAAEB282-FDE0-4B61-BB38-8D65A2AF4CF0}" vid="{52D564C3-AF87-44F1-BFE8-40AADE8E3BDF}"/>
    </a:ext>
  </a:extLst>
</a:theme>
</file>

<file path=ppt/theme/theme4.xml><?xml version="1.0" encoding="utf-8"?>
<a:theme xmlns:a="http://schemas.openxmlformats.org/drawingml/2006/main" name="Grön">
  <a:themeElements>
    <a:clrScheme name="Gbg stad mörka kompfärger">
      <a:dk1>
        <a:srgbClr val="1F1F1F"/>
      </a:dk1>
      <a:lt1>
        <a:sysClr val="window" lastClr="FFFFFF"/>
      </a:lt1>
      <a:dk2>
        <a:srgbClr val="3F5564"/>
      </a:dk2>
      <a:lt2>
        <a:srgbClr val="FFCD37"/>
      </a:lt2>
      <a:accent1>
        <a:srgbClr val="0077BC"/>
      </a:accent1>
      <a:accent2>
        <a:srgbClr val="D24723"/>
      </a:accent2>
      <a:accent3>
        <a:srgbClr val="008391"/>
      </a:accent3>
      <a:accent4>
        <a:srgbClr val="D53878"/>
      </a:accent4>
      <a:accent5>
        <a:srgbClr val="008767"/>
      </a:accent5>
      <a:accent6>
        <a:srgbClr val="674B99"/>
      </a:accent6>
      <a:hlink>
        <a:srgbClr val="0563C1"/>
      </a:hlink>
      <a:folHlink>
        <a:srgbClr val="954F72"/>
      </a:folHlink>
    </a:clrScheme>
    <a:fontScheme name="Göteborgs Stad - Opensans">
      <a:majorFont>
        <a:latin typeface="Open Sans Extrabold"/>
        <a:ea typeface=""/>
        <a:cs typeface=""/>
      </a:majorFont>
      <a:minorFont>
        <a:latin typeface="Ope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gitala_skyltar_gbgs_stad_1080x1920 - uppdatering.potx" id="{DAAEB282-FDE0-4B61-BB38-8D65A2AF4CF0}" vid="{99598FBA-287A-4B8D-9DCD-4A981298BF6D}"/>
    </a:ext>
  </a:extLst>
</a:theme>
</file>

<file path=ppt/theme/theme5.xml><?xml version="1.0" encoding="utf-8"?>
<a:theme xmlns:a="http://schemas.openxmlformats.org/drawingml/2006/main" name="Gul">
  <a:themeElements>
    <a:clrScheme name="Gbg stad mörka kompfärger">
      <a:dk1>
        <a:srgbClr val="1F1F1F"/>
      </a:dk1>
      <a:lt1>
        <a:sysClr val="window" lastClr="FFFFFF"/>
      </a:lt1>
      <a:dk2>
        <a:srgbClr val="3F5564"/>
      </a:dk2>
      <a:lt2>
        <a:srgbClr val="FFCD37"/>
      </a:lt2>
      <a:accent1>
        <a:srgbClr val="0077BC"/>
      </a:accent1>
      <a:accent2>
        <a:srgbClr val="D24723"/>
      </a:accent2>
      <a:accent3>
        <a:srgbClr val="008391"/>
      </a:accent3>
      <a:accent4>
        <a:srgbClr val="D53878"/>
      </a:accent4>
      <a:accent5>
        <a:srgbClr val="008767"/>
      </a:accent5>
      <a:accent6>
        <a:srgbClr val="674B99"/>
      </a:accent6>
      <a:hlink>
        <a:srgbClr val="0563C1"/>
      </a:hlink>
      <a:folHlink>
        <a:srgbClr val="954F72"/>
      </a:folHlink>
    </a:clrScheme>
    <a:fontScheme name="Göteborgs Stad - Opensans">
      <a:majorFont>
        <a:latin typeface="Open Sans Extrabold"/>
        <a:ea typeface=""/>
        <a:cs typeface=""/>
      </a:majorFont>
      <a:minorFont>
        <a:latin typeface="Ope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gitala_skyltar_gbgs_stad_1080x1920 - uppdatering.potx" id="{DAAEB282-FDE0-4B61-BB38-8D65A2AF4CF0}" vid="{1921144F-9366-44DB-B0A2-1441C2A262D7}"/>
    </a:ext>
  </a:extLst>
</a:theme>
</file>

<file path=ppt/theme/theme6.xml><?xml version="1.0" encoding="utf-8"?>
<a:theme xmlns:a="http://schemas.openxmlformats.org/drawingml/2006/main" name="Röd">
  <a:themeElements>
    <a:clrScheme name="Gbg stad mörka kompfärger">
      <a:dk1>
        <a:srgbClr val="1F1F1F"/>
      </a:dk1>
      <a:lt1>
        <a:sysClr val="window" lastClr="FFFFFF"/>
      </a:lt1>
      <a:dk2>
        <a:srgbClr val="3F5564"/>
      </a:dk2>
      <a:lt2>
        <a:srgbClr val="FFCD37"/>
      </a:lt2>
      <a:accent1>
        <a:srgbClr val="0077BC"/>
      </a:accent1>
      <a:accent2>
        <a:srgbClr val="D24723"/>
      </a:accent2>
      <a:accent3>
        <a:srgbClr val="008391"/>
      </a:accent3>
      <a:accent4>
        <a:srgbClr val="D53878"/>
      </a:accent4>
      <a:accent5>
        <a:srgbClr val="008767"/>
      </a:accent5>
      <a:accent6>
        <a:srgbClr val="674B99"/>
      </a:accent6>
      <a:hlink>
        <a:srgbClr val="0563C1"/>
      </a:hlink>
      <a:folHlink>
        <a:srgbClr val="954F72"/>
      </a:folHlink>
    </a:clrScheme>
    <a:fontScheme name="Göteborgs Stad - Opensans">
      <a:majorFont>
        <a:latin typeface="Open Sans Extrabold"/>
        <a:ea typeface=""/>
        <a:cs typeface=""/>
      </a:majorFont>
      <a:minorFont>
        <a:latin typeface="Ope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gitala_skyltar_gbgs_stad_1080x1920 - uppdatering.potx" id="{DAAEB282-FDE0-4B61-BB38-8D65A2AF4CF0}" vid="{6C36A36A-E853-497E-B378-54A6A8819DE8}"/>
    </a:ext>
  </a:extLst>
</a:theme>
</file>

<file path=ppt/theme/theme7.xml><?xml version="1.0" encoding="utf-8"?>
<a:theme xmlns:a="http://schemas.openxmlformats.org/drawingml/2006/main" name="Rosa">
  <a:themeElements>
    <a:clrScheme name="Gbg stad mörka kompfärger">
      <a:dk1>
        <a:srgbClr val="1F1F1F"/>
      </a:dk1>
      <a:lt1>
        <a:sysClr val="window" lastClr="FFFFFF"/>
      </a:lt1>
      <a:dk2>
        <a:srgbClr val="3F5564"/>
      </a:dk2>
      <a:lt2>
        <a:srgbClr val="FFCD37"/>
      </a:lt2>
      <a:accent1>
        <a:srgbClr val="0077BC"/>
      </a:accent1>
      <a:accent2>
        <a:srgbClr val="D24723"/>
      </a:accent2>
      <a:accent3>
        <a:srgbClr val="008391"/>
      </a:accent3>
      <a:accent4>
        <a:srgbClr val="D53878"/>
      </a:accent4>
      <a:accent5>
        <a:srgbClr val="008767"/>
      </a:accent5>
      <a:accent6>
        <a:srgbClr val="674B99"/>
      </a:accent6>
      <a:hlink>
        <a:srgbClr val="0563C1"/>
      </a:hlink>
      <a:folHlink>
        <a:srgbClr val="954F72"/>
      </a:folHlink>
    </a:clrScheme>
    <a:fontScheme name="Göteborgs Stad - Opensans">
      <a:majorFont>
        <a:latin typeface="Open Sans Extrabold"/>
        <a:ea typeface=""/>
        <a:cs typeface=""/>
      </a:majorFont>
      <a:minorFont>
        <a:latin typeface="Ope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gitala_skyltar_gbgs_stad_1080x1920 - uppdatering.potx" id="{DAAEB282-FDE0-4B61-BB38-8D65A2AF4CF0}" vid="{41BC3144-CCC5-4ED0-A979-DB4C8D9020BF}"/>
    </a:ext>
  </a:extLst>
</a:theme>
</file>

<file path=ppt/theme/theme8.xml><?xml version="1.0" encoding="utf-8"?>
<a:theme xmlns:a="http://schemas.openxmlformats.org/drawingml/2006/main" name="Lila">
  <a:themeElements>
    <a:clrScheme name="Gbg stad mörka kompfärger">
      <a:dk1>
        <a:srgbClr val="1F1F1F"/>
      </a:dk1>
      <a:lt1>
        <a:sysClr val="window" lastClr="FFFFFF"/>
      </a:lt1>
      <a:dk2>
        <a:srgbClr val="3F5564"/>
      </a:dk2>
      <a:lt2>
        <a:srgbClr val="FFCD37"/>
      </a:lt2>
      <a:accent1>
        <a:srgbClr val="0077BC"/>
      </a:accent1>
      <a:accent2>
        <a:srgbClr val="D24723"/>
      </a:accent2>
      <a:accent3>
        <a:srgbClr val="008391"/>
      </a:accent3>
      <a:accent4>
        <a:srgbClr val="D53878"/>
      </a:accent4>
      <a:accent5>
        <a:srgbClr val="008767"/>
      </a:accent5>
      <a:accent6>
        <a:srgbClr val="674B99"/>
      </a:accent6>
      <a:hlink>
        <a:srgbClr val="0563C1"/>
      </a:hlink>
      <a:folHlink>
        <a:srgbClr val="954F72"/>
      </a:folHlink>
    </a:clrScheme>
    <a:fontScheme name="Göteborgs Stad - Opensans">
      <a:majorFont>
        <a:latin typeface="Open Sans Extrabold"/>
        <a:ea typeface=""/>
        <a:cs typeface=""/>
      </a:majorFont>
      <a:minorFont>
        <a:latin typeface="Ope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gitala_skyltar_gbgs_stad_1080x1920 - uppdatering.potx" id="{DAAEB282-FDE0-4B61-BB38-8D65A2AF4CF0}" vid="{AE3414A1-A60B-46D7-9298-2F71E3A6F0BF}"/>
    </a:ext>
  </a:extLst>
</a:theme>
</file>

<file path=ppt/theme/theme9.xml><?xml version="1.0" encoding="utf-8"?>
<a:theme xmlns:a="http://schemas.openxmlformats.org/drawingml/2006/main" name="Ljusgrå">
  <a:themeElements>
    <a:clrScheme name="Gbg stad ljusa kompfärger">
      <a:dk1>
        <a:srgbClr val="1F1F1F"/>
      </a:dk1>
      <a:lt1>
        <a:sysClr val="window" lastClr="FFFFFF"/>
      </a:lt1>
      <a:dk2>
        <a:srgbClr val="555555"/>
      </a:dk2>
      <a:lt2>
        <a:srgbClr val="FFF3B0"/>
      </a:lt2>
      <a:accent1>
        <a:srgbClr val="D1D9DC"/>
      </a:accent1>
      <a:accent2>
        <a:srgbClr val="C0E4F2"/>
      </a:accent2>
      <a:accent3>
        <a:srgbClr val="B8E1C8"/>
      </a:accent3>
      <a:accent4>
        <a:srgbClr val="FBCFB9"/>
      </a:accent4>
      <a:accent5>
        <a:srgbClr val="F8CCDC"/>
      </a:accent5>
      <a:accent6>
        <a:srgbClr val="E1D1E8"/>
      </a:accent6>
      <a:hlink>
        <a:srgbClr val="0563C1"/>
      </a:hlink>
      <a:folHlink>
        <a:srgbClr val="954F72"/>
      </a:folHlink>
    </a:clrScheme>
    <a:fontScheme name="Göteborgs Stad - Opensans">
      <a:majorFont>
        <a:latin typeface="Open Sans Extrabold"/>
        <a:ea typeface=""/>
        <a:cs typeface=""/>
      </a:majorFont>
      <a:minorFont>
        <a:latin typeface="Ope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gitala_skyltar_gbgs_stad_1080x1920 - uppdatering.potx" id="{DAAEB282-FDE0-4B61-BB38-8D65A2AF4CF0}" vid="{DEE84643-7CDC-411B-BFBD-1F0FC78FE5F4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545" row="1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7B3DCB43-190A-4A22-8E18-E71619251BBA}">
  <we:reference id="2168fe81-07f3-4041-831f-380a3af458b5" version="1.0.0.0" store="EXCatalog" storeType="EXCatalog"/>
  <we:alternateReferences/>
  <we:properties/>
  <we:bindings/>
  <we:snapshot xmlns:r="http://schemas.openxmlformats.org/officeDocument/2006/relationships"/>
</we:webextension>
</file>

<file path=docProps/app.xml><?xml version="1.0" encoding="utf-8"?>
<ap:Properties xmlns:vt="http://schemas.openxmlformats.org/officeDocument/2006/docPropsVTypes" xmlns:ap="http://schemas.openxmlformats.org/officeDocument/2006/extended-properties">
  <ap:Template/>
  <ap:TotalTime>0</ap:TotalTime>
  <ap:Words>157</ap:Words>
  <ap:Application>Microsoft Office PowerPoint</ap:Application>
  <ap:PresentationFormat>Anpassad</ap:PresentationFormat>
  <ap:Paragraphs>10</ap:Paragraphs>
  <ap:Slides>15</ap:Slides>
  <ap:Notes>0</ap:Notes>
  <ap:HiddenSlides>1</ap:HiddenSlides>
  <ap:MMClips>0</ap:MMClips>
  <ap:ScaleCrop>false</ap:ScaleCrop>
  <ap:HeadingPairs>
    <vt:vector baseType="variant" size="6">
      <vt:variant>
        <vt:lpstr>Använt teckensnitt</vt:lpstr>
      </vt:variant>
      <vt:variant>
        <vt:i4>4</vt:i4>
      </vt:variant>
      <vt:variant>
        <vt:lpstr>Tema</vt:lpstr>
      </vt:variant>
      <vt:variant>
        <vt:i4>16</vt:i4>
      </vt:variant>
      <vt:variant>
        <vt:lpstr>Bildrubriker</vt:lpstr>
      </vt:variant>
      <vt:variant>
        <vt:i4>15</vt:i4>
      </vt:variant>
    </vt:vector>
  </ap:HeadingPairs>
  <ap:TitlesOfParts>
    <vt:vector baseType="lpstr" size="35">
      <vt:lpstr>Arial</vt:lpstr>
      <vt:lpstr>Calibri</vt:lpstr>
      <vt:lpstr>Open Sans</vt:lpstr>
      <vt:lpstr>Open Sans Extrabold</vt:lpstr>
      <vt:lpstr>Mörkblå</vt:lpstr>
      <vt:lpstr>Blå</vt:lpstr>
      <vt:lpstr>Turkos</vt:lpstr>
      <vt:lpstr>Grön</vt:lpstr>
      <vt:lpstr>Gul</vt:lpstr>
      <vt:lpstr>Röd</vt:lpstr>
      <vt:lpstr>Rosa</vt:lpstr>
      <vt:lpstr>Lila</vt:lpstr>
      <vt:lpstr>Ljusgrå</vt:lpstr>
      <vt:lpstr>Ljusblå</vt:lpstr>
      <vt:lpstr>Ljusgrön</vt:lpstr>
      <vt:lpstr>Ljusgul</vt:lpstr>
      <vt:lpstr>Aprikos</vt:lpstr>
      <vt:lpstr>Ljusrosa</vt:lpstr>
      <vt:lpstr>1_Ljusrosa</vt:lpstr>
      <vt:lpstr>1_Ljuslila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</vt:vector>
  </ap:TitlesOfParts>
  <ap:LinksUpToDate>false</ap:LinksUpToDate>
  <ap:SharedDoc>false</ap:SharedDoc>
  <ap:HyperlinksChanged>false</ap:HyperlinksChanged>
  <ap:AppVersion>16.0000</ap:AppVersion>
</ap:Properties>
</file>

<file path=docProps/core.xml><?xml version="1.0" encoding="utf-8"?>
<coreProperties xmlns:dc="http://purl.org/dc/elements/1.1/" xmlns:dcterms="http://purl.org/dc/terms/" xmlns:xsi="http://www.w3.org/2001/XMLSchema-instance" xmlns="http://schemas.openxmlformats.org/package/2006/metadata/core-properties">
  <dc:title>Digital skärm stående 1080x1920</dc:title>
  <dc:creator>Förvaltning</dc:creator>
  <lastModifiedBy>Cazuma Mori</lastModifiedBy>
  <revision>60</revision>
  <dcterms:created xsi:type="dcterms:W3CDTF">2019-04-08T08:21:48.0000000Z</dcterms:created>
  <dcterms:modified xsi:type="dcterms:W3CDTF">2024-12-04T09:30:06.0000000Z</dcterms:modified>
</coreProperties>
</file>