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3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4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5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6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7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2B0"/>
    <a:srgbClr val="3F5564"/>
    <a:srgbClr val="0077BC"/>
    <a:srgbClr val="D53878"/>
    <a:srgbClr val="008391"/>
    <a:srgbClr val="FBF2B4"/>
    <a:srgbClr val="F0CD50"/>
    <a:srgbClr val="4675B7"/>
    <a:srgbClr val="DBD1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  <p:sldMasterId id="2147484410" r:id="rId2"/>
    <p:sldMasterId id="2147484427" r:id="rId3"/>
    <p:sldMasterId id="2147484444" r:id="rId4"/>
    <p:sldMasterId id="2147484461" r:id="rId5"/>
    <p:sldMasterId id="2147484478" r:id="rId6"/>
    <p:sldMasterId id="2147484495" r:id="rId7"/>
    <p:sldMasterId id="2147484512" r:id="rId8"/>
  </p:sldMasterIdLst>
  <p:notesMasterIdLst>
    <p:notesMasterId r:id="rId13"/>
  </p:notesMasterIdLst>
  <p:handoutMasterIdLst>
    <p:handoutMasterId r:id="rId14"/>
  </p:handoutMasterIdLst>
  <p:sldIdLst>
    <p:sldId id="264" r:id="rId9"/>
    <p:sldId id="263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6723" autoAdjust="0"/>
  </p:normalViewPr>
  <p:slideViewPr>
    <p:cSldViewPr snapToGrid="0">
      <p:cViewPr>
        <p:scale>
          <a:sx n="125" d="100"/>
          <a:sy n="125" d="100"/>
        </p:scale>
        <p:origin x="786" y="6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Master" Target="/ppt/slideMasters/slideMaster8.xml" Id="rId8" /><Relationship Type="http://schemas.openxmlformats.org/officeDocument/2006/relationships/notesMaster" Target="/ppt/notesMasters/notesMaster1.xml" Id="rId13" /><Relationship Type="http://schemas.openxmlformats.org/officeDocument/2006/relationships/tableStyles" Target="/ppt/tableStyles.xml" Id="rId18" /><Relationship Type="http://schemas.openxmlformats.org/officeDocument/2006/relationships/slideMaster" Target="/ppt/slideMasters/slideMaster3.xml" Id="rId3" /><Relationship Type="http://schemas.openxmlformats.org/officeDocument/2006/relationships/slideMaster" Target="/ppt/slideMasters/slideMaster7.xml" Id="rId7" /><Relationship Type="http://schemas.openxmlformats.org/officeDocument/2006/relationships/slide" Target="/ppt/slides/slide4.xml" Id="rId12" /><Relationship Type="http://schemas.openxmlformats.org/officeDocument/2006/relationships/theme" Target="/ppt/theme/theme1.xml" Id="rId17" /><Relationship Type="http://schemas.openxmlformats.org/officeDocument/2006/relationships/slideMaster" Target="/ppt/slideMasters/slideMaster2.xml" Id="rId2" /><Relationship Type="http://schemas.openxmlformats.org/officeDocument/2006/relationships/viewProps" Target="/ppt/viewProps.xml" Id="rId16" /><Relationship Type="http://schemas.openxmlformats.org/officeDocument/2006/relationships/slideMaster" Target="/ppt/slideMasters/slideMaster1.xml" Id="rId1" /><Relationship Type="http://schemas.openxmlformats.org/officeDocument/2006/relationships/slideMaster" Target="/ppt/slideMasters/slideMaster6.xml" Id="rId6" /><Relationship Type="http://schemas.openxmlformats.org/officeDocument/2006/relationships/slide" Target="/ppt/slides/slide3.xml" Id="rId11" /><Relationship Type="http://schemas.openxmlformats.org/officeDocument/2006/relationships/slideMaster" Target="/ppt/slideMasters/slideMaster5.xml" Id="rId5" /><Relationship Type="http://schemas.openxmlformats.org/officeDocument/2006/relationships/presProps" Target="/ppt/presProps.xml" Id="rId15" /><Relationship Type="http://schemas.openxmlformats.org/officeDocument/2006/relationships/slide" Target="/ppt/slides/slide2.xml" Id="rId10" /><Relationship Type="http://schemas.openxmlformats.org/officeDocument/2006/relationships/slideMaster" Target="/ppt/slideMasters/slideMaster4.xml" Id="rId4" /><Relationship Type="http://schemas.openxmlformats.org/officeDocument/2006/relationships/slide" Target="/ppt/slides/slide1.xml" Id="rId9" /><Relationship Type="http://schemas.openxmlformats.org/officeDocument/2006/relationships/handoutMaster" Target="/ppt/handoutMasters/handoutMaster1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2778B-4BF6-4BE7-880C-CEF61191979D}" type="datetime1">
              <a:rPr lang="sv-SE" smtClean="0"/>
              <a:t>2025-09-17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43131-8DD0-4073-A153-4D295CEA3134}" type="datetime1">
              <a:rPr lang="sv-SE" smtClean="0"/>
              <a:t>2025-09-17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056E70-3A76-4E5C-9B5E-222E2861E899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050450"/>
      </p:ext>
    </p:extLst>
  </p:cSld>
  <p:clrMapOvr>
    <a:masterClrMapping/>
  </p:clrMapOvr>
</p:sldLayout>
</file>

<file path=ppt/slideLayouts/slideLayout10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4926220"/>
      </p:ext>
    </p:extLst>
  </p:cSld>
  <p:clrMapOvr>
    <a:masterClrMapping/>
  </p:clrMapOvr>
</p:sldLayout>
</file>

<file path=ppt/slideLayouts/slideLayout10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6812775"/>
      </p:ext>
    </p:extLst>
  </p:cSld>
  <p:clrMapOvr>
    <a:masterClrMapping/>
  </p:clrMapOvr>
</p:sldLayout>
</file>

<file path=ppt/slideLayouts/slideLayout10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0930058"/>
      </p:ext>
    </p:extLst>
  </p:cSld>
  <p:clrMapOvr>
    <a:masterClrMapping/>
  </p:clrMapOvr>
</p:sldLayout>
</file>

<file path=ppt/slideLayouts/slideLayout10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5860889"/>
      </p:ext>
    </p:extLst>
  </p:cSld>
  <p:clrMapOvr>
    <a:masterClrMapping/>
  </p:clrMapOvr>
</p:sldLayout>
</file>

<file path=ppt/slideLayouts/slideLayout10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8918887"/>
      </p:ext>
    </p:extLst>
  </p:cSld>
  <p:clrMapOvr>
    <a:masterClrMapping/>
  </p:clrMapOvr>
</p:sldLayout>
</file>

<file path=ppt/slideLayouts/slideLayout10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6201508"/>
      </p:ext>
    </p:extLst>
  </p:cSld>
  <p:clrMapOvr>
    <a:masterClrMapping/>
  </p:clrMapOvr>
</p:sldLayout>
</file>

<file path=ppt/slideLayouts/slideLayout106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117213"/>
      </p:ext>
    </p:extLst>
  </p:cSld>
  <p:clrMapOvr>
    <a:masterClrMapping/>
  </p:clrMapOvr>
</p:sldLayout>
</file>

<file path=ppt/slideLayouts/slideLayout10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5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2153"/>
      </p:ext>
    </p:extLst>
  </p:cSld>
  <p:clrMapOvr>
    <a:masterClrMapping/>
  </p:clrMapOvr>
</p:sldLayout>
</file>

<file path=ppt/slideLayouts/slideLayout10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0448640"/>
      </p:ext>
    </p:extLst>
  </p:cSld>
  <p:clrMapOvr>
    <a:masterClrMapping/>
  </p:clrMapOvr>
</p:sldLayout>
</file>

<file path=ppt/slideLayouts/slideLayout10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4404716"/>
      </p:ext>
    </p:extLst>
  </p:cSld>
  <p:clrMapOvr>
    <a:masterClrMapping/>
  </p:clrMapOvr>
</p:sldLayout>
</file>

<file path=ppt/slideLayouts/slideLayout1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73710"/>
      </p:ext>
    </p:extLst>
  </p:cSld>
  <p:clrMapOvr>
    <a:masterClrMapping/>
  </p:clrMapOvr>
</p:sldLayout>
</file>

<file path=ppt/slideLayouts/slideLayout1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96981"/>
      </p:ext>
    </p:extLst>
  </p:cSld>
  <p:clrMapOvr>
    <a:masterClrMapping/>
  </p:clrMapOvr>
</p:sldLayout>
</file>

<file path=ppt/slideLayouts/slideLayout1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58342"/>
      </p:ext>
    </p:extLst>
  </p:cSld>
  <p:clrMapOvr>
    <a:masterClrMapping/>
  </p:clrMapOvr>
</p:sldLayout>
</file>

<file path=ppt/slideLayouts/slideLayout1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1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F75068A3-1A23-D7A8-E32B-9930CB95DD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F4BA929-D9F6-C01C-9B22-1950DFE02771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1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1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A58AC4A-BBB9-21D9-F962-2FE94A2DCDEA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1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3295551"/>
      </p:ext>
    </p:extLst>
  </p:cSld>
  <p:clrMapOvr>
    <a:masterClrMapping/>
  </p:clrMapOvr>
</p:sldLayout>
</file>

<file path=ppt/slideLayouts/slideLayout1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935139"/>
      </p:ext>
    </p:extLst>
  </p:cSld>
  <p:clrMapOvr>
    <a:masterClrMapping/>
  </p:clrMapOvr>
</p:sldLayout>
</file>

<file path=ppt/slideLayouts/slideLayout1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4006132"/>
      </p:ext>
    </p:extLst>
  </p:cSld>
  <p:clrMapOvr>
    <a:masterClrMapping/>
  </p:clrMapOvr>
</p:sldLayout>
</file>

<file path=ppt/slideLayouts/slideLayout1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6500169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1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16019"/>
      </p:ext>
    </p:extLst>
  </p:cSld>
  <p:clrMapOvr>
    <a:masterClrMapping/>
  </p:clrMapOvr>
</p:sldLayout>
</file>

<file path=ppt/slideLayouts/slideLayout1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0531554"/>
      </p:ext>
    </p:extLst>
  </p:cSld>
  <p:clrMapOvr>
    <a:masterClrMapping/>
  </p:clrMapOvr>
</p:sldLayout>
</file>

<file path=ppt/slideLayouts/slideLayout1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2697666"/>
      </p:ext>
    </p:extLst>
  </p:cSld>
  <p:clrMapOvr>
    <a:masterClrMapping/>
  </p:clrMapOvr>
</p:sldLayout>
</file>

<file path=ppt/slideLayouts/slideLayout1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617631"/>
      </p:ext>
    </p:extLst>
  </p:cSld>
  <p:clrMapOvr>
    <a:masterClrMapping/>
  </p:clrMapOvr>
</p:sldLayout>
</file>

<file path=ppt/slideLayouts/slideLayout1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1293294"/>
      </p:ext>
    </p:extLst>
  </p:cSld>
  <p:clrMapOvr>
    <a:masterClrMapping/>
  </p:clrMapOvr>
</p:sldLayout>
</file>

<file path=ppt/slideLayouts/slideLayout1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869578"/>
      </p:ext>
    </p:extLst>
  </p:cSld>
  <p:clrMapOvr>
    <a:masterClrMapping/>
  </p:clrMapOvr>
</p:sldLayout>
</file>

<file path=ppt/slideLayouts/slideLayout125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540905"/>
      </p:ext>
    </p:extLst>
  </p:cSld>
  <p:clrMapOvr>
    <a:masterClrMapping/>
  </p:clrMapOvr>
</p:sldLayout>
</file>

<file path=ppt/slideLayouts/slideLayout1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6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52286"/>
      </p:ext>
    </p:extLst>
  </p:cSld>
  <p:clrMapOvr>
    <a:masterClrMapping/>
  </p:clrMapOvr>
</p:sldLayout>
</file>

<file path=ppt/slideLayouts/slideLayout1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2097764"/>
      </p:ext>
    </p:extLst>
  </p:cSld>
  <p:clrMapOvr>
    <a:masterClrMapping/>
  </p:clrMapOvr>
</p:sldLayout>
</file>

<file path=ppt/slideLayouts/slideLayout128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574668"/>
      </p:ext>
    </p:extLst>
  </p:cSld>
  <p:clrMapOvr>
    <a:masterClrMapping/>
  </p:clrMapOvr>
</p:sldLayout>
</file>

<file path=ppt/slideLayouts/slideLayout1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032186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2362601"/>
      </p:ext>
    </p:extLst>
  </p:cSld>
  <p:clrMapOvr>
    <a:masterClrMapping/>
  </p:clrMapOvr>
</p:sldLayout>
</file>

<file path=ppt/slideLayouts/slideLayout13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95364"/>
      </p:ext>
    </p:extLst>
  </p:cSld>
  <p:clrMapOvr>
    <a:masterClrMapping/>
  </p:clrMapOvr>
</p:sldLayout>
</file>

<file path=ppt/slideLayouts/slideLayout1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0EC1FC0-8DDF-31BC-6880-F607E54C8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C1729DA-1CCE-43EB-D4D7-07CC6474D40D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BACA773-C77F-DFCA-504B-416D3DD25276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7147211"/>
      </p:ext>
    </p:extLst>
  </p:cSld>
  <p:clrMapOvr>
    <a:masterClrMapping/>
  </p:clrMapOvr>
</p:sldLayout>
</file>

<file path=ppt/slideLayouts/slideLayout1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6423401"/>
      </p:ext>
    </p:extLst>
  </p:cSld>
  <p:clrMapOvr>
    <a:masterClrMapping/>
  </p:clrMapOvr>
</p:sldLayout>
</file>

<file path=ppt/slideLayouts/slideLayout1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2166565"/>
      </p:ext>
    </p:extLst>
  </p:cSld>
  <p:clrMapOvr>
    <a:masterClrMapping/>
  </p:clrMapOvr>
</p:sldLayout>
</file>

<file path=ppt/slideLayouts/slideLayout1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8379229"/>
      </p:ext>
    </p:extLst>
  </p:cSld>
  <p:clrMapOvr>
    <a:masterClrMapping/>
  </p:clrMapOvr>
</p:sldLayout>
</file>

<file path=ppt/slideLayouts/slideLayout1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9858160"/>
      </p:ext>
    </p:extLst>
  </p:cSld>
  <p:clrMapOvr>
    <a:masterClrMapping/>
  </p:clrMapOvr>
</p:sldLayout>
</file>

<file path=ppt/slideLayouts/slideLayout14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196560"/>
      </p:ext>
    </p:extLst>
  </p:cSld>
  <p:clrMapOvr>
    <a:masterClrMapping/>
  </p:clrMapOvr>
</p:sldLayout>
</file>

<file path=ppt/slideLayouts/slideLayout1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861360"/>
      </p:ext>
    </p:extLst>
  </p:cSld>
  <p:clrMapOvr>
    <a:masterClrMapping/>
  </p:clrMapOvr>
</p:sldLayout>
</file>

<file path=ppt/slideLayouts/slideLayout1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0499438"/>
      </p:ext>
    </p:extLst>
  </p:cSld>
  <p:clrMapOvr>
    <a:masterClrMapping/>
  </p:clrMapOvr>
</p:sldLayout>
</file>

<file path=ppt/slideLayouts/slideLayout1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4738925"/>
      </p:ext>
    </p:extLst>
  </p:cSld>
  <p:clrMapOvr>
    <a:masterClrMapping/>
  </p:clrMapOvr>
</p:sldLayout>
</file>

<file path=ppt/slideLayouts/slideLayout1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1115719"/>
      </p:ext>
    </p:extLst>
  </p:cSld>
  <p:clrMapOvr>
    <a:masterClrMapping/>
  </p:clrMapOvr>
</p:sldLayout>
</file>

<file path=ppt/slideLayouts/slideLayout144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563471"/>
      </p:ext>
    </p:extLst>
  </p:cSld>
  <p:clrMapOvr>
    <a:masterClrMapping/>
  </p:clrMapOvr>
</p:sldLayout>
</file>

<file path=ppt/slideLayouts/slideLayout1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bg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8585"/>
      </p:ext>
    </p:extLst>
  </p:cSld>
  <p:clrMapOvr>
    <a:masterClrMapping/>
  </p:clrMapOvr>
</p:sldLayout>
</file>

<file path=ppt/slideLayouts/slideLayout1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8502090"/>
      </p:ext>
    </p:extLst>
  </p:cSld>
  <p:clrMapOvr>
    <a:masterClrMapping/>
  </p:clrMapOvr>
</p:sldLayout>
</file>

<file path=ppt/slideLayouts/slideLayout14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07937"/>
      </p:ext>
    </p:extLst>
  </p:cSld>
  <p:clrMapOvr>
    <a:masterClrMapping/>
  </p:clrMapOvr>
</p:sldLayout>
</file>

<file path=ppt/slideLayouts/slideLayout1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465317"/>
      </p:ext>
    </p:extLst>
  </p:cSld>
  <p:clrMapOvr>
    <a:masterClrMapping/>
  </p:clrMapOvr>
</p:sldLayout>
</file>

<file path=ppt/slideLayouts/slideLayout14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18883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827113"/>
      </p:ext>
    </p:extLst>
  </p:cSld>
  <p:clrMapOvr>
    <a:masterClrMapping/>
  </p:clrMapOvr>
</p:sldLayout>
</file>

<file path=ppt/slideLayouts/slideLayout1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ED81FAF0-8AD9-3813-56FC-A3C2C8ED4245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5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03302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58B4EA3-79FF-2937-B039-EAF415710D09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8842974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7542255-7EC8-FB8A-EB2C-3318A89D7E85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5873695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361551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7787116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6595455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7923992"/>
      </p:ext>
    </p:extLst>
  </p:cSld>
  <p:clrMapOvr>
    <a:masterClrMapping/>
  </p:clrMapOvr>
</p:sldLayout>
</file>

<file path=ppt/slideLayouts/slideLayout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676936"/>
      </p:ext>
    </p:extLst>
  </p:cSld>
  <p:clrMapOvr>
    <a:masterClrMapping/>
  </p:clrMapOvr>
</p:sldLayout>
</file>

<file path=ppt/slideLayouts/slideLayout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7850341"/>
      </p:ext>
    </p:extLst>
  </p:cSld>
  <p:clrMapOvr>
    <a:masterClrMapping/>
  </p:clrMapOvr>
</p:sldLayout>
</file>

<file path=ppt/slideLayouts/slideLayout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5003714"/>
      </p:ext>
    </p:extLst>
  </p:cSld>
  <p:clrMapOvr>
    <a:masterClrMapping/>
  </p:clrMapOvr>
</p:sldLayout>
</file>

<file path=ppt/slideLayouts/slideLayout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5885195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9347832"/>
      </p:ext>
    </p:extLst>
  </p:cSld>
  <p:clrMapOvr>
    <a:masterClrMapping/>
  </p:clrMapOvr>
</p:sldLayout>
</file>

<file path=ppt/slideLayouts/slideLayout30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896814"/>
      </p:ext>
    </p:extLst>
  </p:cSld>
  <p:clrMapOvr>
    <a:masterClrMapping/>
  </p:clrMapOvr>
</p:sldLayout>
</file>

<file path=ppt/slideLayouts/slideLayout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tx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53098"/>
      </p:ext>
    </p:extLst>
  </p:cSld>
  <p:clrMapOvr>
    <a:masterClrMapping/>
  </p:clrMapOvr>
</p:sldLayout>
</file>

<file path=ppt/slideLayouts/slideLayout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6732365"/>
      </p:ext>
    </p:extLst>
  </p:cSld>
  <p:clrMapOvr>
    <a:masterClrMapping/>
  </p:clrMapOvr>
</p:sldLayout>
</file>

<file path=ppt/slideLayouts/slideLayout33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9266591"/>
      </p:ext>
    </p:extLst>
  </p:cSld>
  <p:clrMapOvr>
    <a:masterClrMapping/>
  </p:clrMapOvr>
</p:sldLayout>
</file>

<file path=ppt/slideLayouts/slideLayout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42585"/>
      </p:ext>
    </p:extLst>
  </p:cSld>
  <p:clrMapOvr>
    <a:masterClrMapping/>
  </p:clrMapOvr>
</p:sldLayout>
</file>

<file path=ppt/slideLayouts/slideLayout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14393"/>
      </p:ext>
    </p:extLst>
  </p:cSld>
  <p:clrMapOvr>
    <a:masterClrMapping/>
  </p:clrMapOvr>
</p:sldLayout>
</file>

<file path=ppt/slideLayouts/slideLayout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9D6F5AB1-2AEA-F21F-66E0-3054F0956C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213B3C8A-3CC6-3903-3407-BD50C726E618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BFAB28A-7723-3C6A-CAC8-030E4C16C05D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0645795"/>
      </p:ext>
    </p:extLst>
  </p:cSld>
  <p:clrMapOvr>
    <a:masterClrMapping/>
  </p:clrMapOvr>
</p:sldLayout>
</file>

<file path=ppt/slideLayouts/slideLayout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0489182"/>
      </p:ext>
    </p:extLst>
  </p:cSld>
  <p:clrMapOvr>
    <a:masterClrMapping/>
  </p:clrMapOvr>
</p:sldLayout>
</file>

<file path=ppt/slideLayouts/slideLayout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5246297"/>
      </p:ext>
    </p:extLst>
  </p:cSld>
  <p:clrMapOvr>
    <a:masterClrMapping/>
  </p:clrMapOvr>
</p:sldLayout>
</file>

<file path=ppt/slideLayouts/slideLayout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049221"/>
      </p:ext>
    </p:extLst>
  </p:cSld>
  <p:clrMapOvr>
    <a:masterClrMapping/>
  </p:clrMapOvr>
</p:sldLayout>
</file>

<file path=ppt/slideLayouts/slideLayout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9119998"/>
      </p:ext>
    </p:extLst>
  </p:cSld>
  <p:clrMapOvr>
    <a:masterClrMapping/>
  </p:clrMapOvr>
</p:sldLayout>
</file>

<file path=ppt/slideLayouts/slideLayout4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5419740"/>
      </p:ext>
    </p:extLst>
  </p:cSld>
  <p:clrMapOvr>
    <a:masterClrMapping/>
  </p:clrMapOvr>
</p:sldLayout>
</file>

<file path=ppt/slideLayouts/slideLayout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6384457"/>
      </p:ext>
    </p:extLst>
  </p:cSld>
  <p:clrMapOvr>
    <a:masterClrMapping/>
  </p:clrMapOvr>
</p:sldLayout>
</file>

<file path=ppt/slideLayouts/slideLayout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1178990"/>
      </p:ext>
    </p:extLst>
  </p:cSld>
  <p:clrMapOvr>
    <a:masterClrMapping/>
  </p:clrMapOvr>
</p:sldLayout>
</file>

<file path=ppt/slideLayouts/slideLayout4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007905"/>
      </p:ext>
    </p:extLst>
  </p:cSld>
  <p:clrMapOvr>
    <a:masterClrMapping/>
  </p:clrMapOvr>
</p:sldLayout>
</file>

<file path=ppt/slideLayouts/slideLayout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1014288"/>
      </p:ext>
    </p:extLst>
  </p:cSld>
  <p:clrMapOvr>
    <a:masterClrMapping/>
  </p:clrMapOvr>
</p:sldLayout>
</file>

<file path=ppt/slideLayouts/slideLayout4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117083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7002390"/>
      </p:ext>
    </p:extLst>
  </p:cSld>
  <p:clrMapOvr>
    <a:masterClrMapping/>
  </p:clrMapOvr>
</p:sldLayout>
</file>

<file path=ppt/slideLayouts/slideLayout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40167"/>
      </p:ext>
    </p:extLst>
  </p:cSld>
  <p:clrMapOvr>
    <a:masterClrMapping/>
  </p:clrMapOvr>
</p:sldLayout>
</file>

<file path=ppt/slideLayouts/slideLayout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4122547"/>
      </p:ext>
    </p:extLst>
  </p:cSld>
  <p:clrMapOvr>
    <a:masterClrMapping/>
  </p:clrMapOvr>
</p:sldLayout>
</file>

<file path=ppt/slideLayouts/slideLayout52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228015"/>
      </p:ext>
    </p:extLst>
  </p:cSld>
  <p:clrMapOvr>
    <a:masterClrMapping/>
  </p:clrMapOvr>
</p:sldLayout>
</file>

<file path=ppt/slideLayouts/slideLayout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654538"/>
      </p:ext>
    </p:extLst>
  </p:cSld>
  <p:clrMapOvr>
    <a:masterClrMapping/>
  </p:clrMapOvr>
</p:sldLayout>
</file>

<file path=ppt/slideLayouts/slideLayout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034517"/>
      </p:ext>
    </p:extLst>
  </p:cSld>
  <p:clrMapOvr>
    <a:masterClrMapping/>
  </p:clrMapOvr>
</p:sldLayout>
</file>

<file path=ppt/slideLayouts/slideLayout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1A0E380-5DF5-5913-9E3F-A6C5E17494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28F27872-D285-4254-7E79-BFC8F6E1BAC2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4627281-61A4-8421-6DFA-5E9934B18288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3511794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5085696"/>
      </p:ext>
    </p:extLst>
  </p:cSld>
  <p:clrMapOvr>
    <a:masterClrMapping/>
  </p:clrMapOvr>
</p:sldLayout>
</file>

<file path=ppt/slideLayouts/slideLayout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3317923"/>
      </p:ext>
    </p:extLst>
  </p:cSld>
  <p:clrMapOvr>
    <a:masterClrMapping/>
  </p:clrMapOvr>
</p:sldLayout>
</file>

<file path=ppt/slideLayouts/slideLayout6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9283884"/>
      </p:ext>
    </p:extLst>
  </p:cSld>
  <p:clrMapOvr>
    <a:masterClrMapping/>
  </p:clrMapOvr>
</p:sldLayout>
</file>

<file path=ppt/slideLayouts/slideLayout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5882506"/>
      </p:ext>
    </p:extLst>
  </p:cSld>
  <p:clrMapOvr>
    <a:masterClrMapping/>
  </p:clrMapOvr>
</p:sldLayout>
</file>

<file path=ppt/slideLayouts/slideLayout6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3496610"/>
      </p:ext>
    </p:extLst>
  </p:cSld>
  <p:clrMapOvr>
    <a:masterClrMapping/>
  </p:clrMapOvr>
</p:sldLayout>
</file>

<file path=ppt/slideLayouts/slideLayout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3270294"/>
      </p:ext>
    </p:extLst>
  </p:cSld>
  <p:clrMapOvr>
    <a:masterClrMapping/>
  </p:clrMapOvr>
</p:sldLayout>
</file>

<file path=ppt/slideLayouts/slideLayout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4537343"/>
      </p:ext>
    </p:extLst>
  </p:cSld>
  <p:clrMapOvr>
    <a:masterClrMapping/>
  </p:clrMapOvr>
</p:sldLayout>
</file>

<file path=ppt/slideLayouts/slideLayout6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435926"/>
      </p:ext>
    </p:extLst>
  </p:cSld>
  <p:clrMapOvr>
    <a:masterClrMapping/>
  </p:clrMapOvr>
</p:sldLayout>
</file>

<file path=ppt/slideLayouts/slideLayout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069128"/>
      </p:ext>
    </p:extLst>
  </p:cSld>
  <p:clrMapOvr>
    <a:masterClrMapping/>
  </p:clrMapOvr>
</p:sldLayout>
</file>

<file path=ppt/slideLayouts/slideLayout68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590612"/>
      </p:ext>
    </p:extLst>
  </p:cSld>
  <p:clrMapOvr>
    <a:masterClrMapping/>
  </p:clrMapOvr>
</p:sldLayout>
</file>

<file path=ppt/slideLayouts/slideLayout6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3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71013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5097188"/>
      </p:ext>
    </p:extLst>
  </p:cSld>
  <p:clrMapOvr>
    <a:masterClrMapping/>
  </p:clrMapOvr>
</p:sldLayout>
</file>

<file path=ppt/slideLayouts/slideLayout7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344214"/>
      </p:ext>
    </p:extLst>
  </p:cSld>
  <p:clrMapOvr>
    <a:masterClrMapping/>
  </p:clrMapOvr>
</p:sldLayout>
</file>

<file path=ppt/slideLayouts/slideLayout7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75086"/>
      </p:ext>
    </p:extLst>
  </p:cSld>
  <p:clrMapOvr>
    <a:masterClrMapping/>
  </p:clrMapOvr>
</p:sldLayout>
</file>

<file path=ppt/slideLayouts/slideLayout7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985"/>
      </p:ext>
    </p:extLst>
  </p:cSld>
  <p:clrMapOvr>
    <a:masterClrMapping/>
  </p:clrMapOvr>
</p:sldLayout>
</file>

<file path=ppt/slideLayouts/slideLayout7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123049"/>
      </p:ext>
    </p:extLst>
  </p:cSld>
  <p:clrMapOvr>
    <a:masterClrMapping/>
  </p:clrMapOvr>
</p:sldLayout>
</file>

<file path=ppt/slideLayouts/slideLayout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7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02B4037-311E-98D0-D073-392D44DB98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E6014A7-5A3C-2279-282F-5E768C870A43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7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7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38384DA-EBE9-6991-DCFE-118BB16D206B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7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9998879"/>
      </p:ext>
    </p:extLst>
  </p:cSld>
  <p:clrMapOvr>
    <a:masterClrMapping/>
  </p:clrMapOvr>
</p:sldLayout>
</file>

<file path=ppt/slideLayouts/slideLayout7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456028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3382466"/>
      </p:ext>
    </p:extLst>
  </p:cSld>
  <p:clrMapOvr>
    <a:masterClrMapping/>
  </p:clrMapOvr>
</p:sldLayout>
</file>

<file path=ppt/slideLayouts/slideLayout8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2790207"/>
      </p:ext>
    </p:extLst>
  </p:cSld>
  <p:clrMapOvr>
    <a:masterClrMapping/>
  </p:clrMapOvr>
</p:sldLayout>
</file>

<file path=ppt/slideLayouts/slideLayout8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2363654"/>
      </p:ext>
    </p:extLst>
  </p:cSld>
  <p:clrMapOvr>
    <a:masterClrMapping/>
  </p:clrMapOvr>
</p:sldLayout>
</file>

<file path=ppt/slideLayouts/slideLayout8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7122006"/>
      </p:ext>
    </p:extLst>
  </p:cSld>
  <p:clrMapOvr>
    <a:masterClrMapping/>
  </p:clrMapOvr>
</p:sldLayout>
</file>

<file path=ppt/slideLayouts/slideLayout8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1431168"/>
      </p:ext>
    </p:extLst>
  </p:cSld>
  <p:clrMapOvr>
    <a:masterClrMapping/>
  </p:clrMapOvr>
</p:sldLayout>
</file>

<file path=ppt/slideLayouts/slideLayout8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0592061"/>
      </p:ext>
    </p:extLst>
  </p:cSld>
  <p:clrMapOvr>
    <a:masterClrMapping/>
  </p:clrMapOvr>
</p:sldLayout>
</file>

<file path=ppt/slideLayouts/slideLayout8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6970953"/>
      </p:ext>
    </p:extLst>
  </p:cSld>
  <p:clrMapOvr>
    <a:masterClrMapping/>
  </p:clrMapOvr>
</p:sldLayout>
</file>

<file path=ppt/slideLayouts/slideLayout8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0806642"/>
      </p:ext>
    </p:extLst>
  </p:cSld>
  <p:clrMapOvr>
    <a:masterClrMapping/>
  </p:clrMapOvr>
</p:sldLayout>
</file>

<file path=ppt/slideLayouts/slideLayout8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43092"/>
      </p:ext>
    </p:extLst>
  </p:cSld>
  <p:clrMapOvr>
    <a:masterClrMapping/>
  </p:clrMapOvr>
</p:sldLayout>
</file>

<file path=ppt/slideLayouts/slideLayout8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4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055377"/>
      </p:ext>
    </p:extLst>
  </p:cSld>
  <p:clrMapOvr>
    <a:masterClrMapping/>
  </p:clrMapOvr>
</p:sldLayout>
</file>

<file path=ppt/slideLayouts/slideLayout8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9168814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9842658"/>
      </p:ext>
    </p:extLst>
  </p:cSld>
  <p:clrMapOvr>
    <a:masterClrMapping/>
  </p:clrMapOvr>
</p:sldLayout>
</file>

<file path=ppt/slideLayouts/slideLayout90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867648"/>
      </p:ext>
    </p:extLst>
  </p:cSld>
  <p:clrMapOvr>
    <a:masterClrMapping/>
  </p:clrMapOvr>
</p:sldLayout>
</file>

<file path=ppt/slideLayouts/slideLayout9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728921"/>
      </p:ext>
    </p:extLst>
  </p:cSld>
  <p:clrMapOvr>
    <a:masterClrMapping/>
  </p:clrMapOvr>
</p:sldLayout>
</file>

<file path=ppt/slideLayouts/slideLayout9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95072"/>
      </p:ext>
    </p:extLst>
  </p:cSld>
  <p:clrMapOvr>
    <a:masterClrMapping/>
  </p:clrMapOvr>
</p:sldLayout>
</file>

<file path=ppt/slideLayouts/slideLayout9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9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F514343-718C-65D7-600B-35F34BA2C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8F001E58-BF17-E43F-C7C1-E783EDEEF5A7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9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9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CD70F1D-0DB1-C023-D2D4-4B8D513CD437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9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1101773"/>
      </p:ext>
    </p:extLst>
  </p:cSld>
  <p:clrMapOvr>
    <a:masterClrMapping/>
  </p:clrMapOvr>
</p:sldLayout>
</file>

<file path=ppt/slideLayouts/slideLayout9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8368101"/>
      </p:ext>
    </p:extLst>
  </p:cSld>
  <p:clrMapOvr>
    <a:masterClrMapping/>
  </p:clrMapOvr>
</p:sldLayout>
</file>

<file path=ppt/slideLayouts/slideLayout9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979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0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79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86.xml"/><Relationship Id="rId19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slideLayout" Target="../slideLayouts/slideLayout108.xml"/><Relationship Id="rId18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98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1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97.xml"/><Relationship Id="rId16" Type="http://schemas.openxmlformats.org/officeDocument/2006/relationships/slideLayout" Target="../slideLayouts/slideLayout111.xml"/><Relationship Id="rId20" Type="http://schemas.openxmlformats.org/officeDocument/2006/relationships/theme" Target="../theme/theme6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5.xml"/><Relationship Id="rId19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Relationship Id="rId14" Type="http://schemas.openxmlformats.org/officeDocument/2006/relationships/slideLayout" Target="../slideLayouts/slideLayout10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slideLayout" Target="../slideLayouts/slideLayout132.xml"/><Relationship Id="rId3" Type="http://schemas.openxmlformats.org/officeDocument/2006/relationships/slideLayout" Target="../slideLayouts/slideLayout117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20" Type="http://schemas.openxmlformats.org/officeDocument/2006/relationships/theme" Target="../theme/theme7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24.xml"/><Relationship Id="rId19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13" Type="http://schemas.openxmlformats.org/officeDocument/2006/relationships/slideLayout" Target="../slideLayouts/slideLayout146.xml"/><Relationship Id="rId1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36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40.xml"/><Relationship Id="rId12" Type="http://schemas.openxmlformats.org/officeDocument/2006/relationships/slideLayout" Target="../slideLayouts/slideLayout145.xml"/><Relationship Id="rId17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35.xml"/><Relationship Id="rId16" Type="http://schemas.openxmlformats.org/officeDocument/2006/relationships/slideLayout" Target="../slideLayouts/slideLayout149.xml"/><Relationship Id="rId20" Type="http://schemas.openxmlformats.org/officeDocument/2006/relationships/theme" Target="../theme/theme8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43.xml"/><Relationship Id="rId19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Relationship Id="rId14" Type="http://schemas.openxmlformats.org/officeDocument/2006/relationships/slideLayout" Target="../slideLayouts/slideLayout147.xml"/></Relationships>
</file>

<file path=ppt/slideMasters/slideMaster1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529" r:id="rId2"/>
    <p:sldLayoutId id="2147484530" r:id="rId3"/>
    <p:sldLayoutId id="2147484531" r:id="rId4"/>
    <p:sldLayoutId id="2147484532" r:id="rId5"/>
    <p:sldLayoutId id="2147484533" r:id="rId6"/>
    <p:sldLayoutId id="2147484534" r:id="rId7"/>
    <p:sldLayoutId id="2147484535" r:id="rId8"/>
    <p:sldLayoutId id="2147484627" r:id="rId9"/>
    <p:sldLayoutId id="2147484625" r:id="rId10"/>
    <p:sldLayoutId id="2147484536" r:id="rId11"/>
    <p:sldLayoutId id="2147484537" r:id="rId12"/>
    <p:sldLayoutId id="2147484538" r:id="rId13"/>
    <p:sldLayoutId id="2147484539" r:id="rId14"/>
    <p:sldLayoutId id="2147484626" r:id="rId15"/>
    <p:sldLayoutId id="2147484540" r:id="rId16"/>
    <p:sldLayoutId id="2147484408" r:id="rId17"/>
    <p:sldLayoutId id="2147484409" r:id="rId18"/>
    <p:sldLayoutId id="21474840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541" r:id="rId2"/>
    <p:sldLayoutId id="2147484542" r:id="rId3"/>
    <p:sldLayoutId id="2147484543" r:id="rId4"/>
    <p:sldLayoutId id="214748454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548" r:id="rId11"/>
    <p:sldLayoutId id="2147484549" r:id="rId12"/>
    <p:sldLayoutId id="2147484550" r:id="rId13"/>
    <p:sldLayoutId id="2147484551" r:id="rId14"/>
    <p:sldLayoutId id="2147484628" r:id="rId15"/>
    <p:sldLayoutId id="2147484552" r:id="rId16"/>
    <p:sldLayoutId id="2147484424" r:id="rId17"/>
    <p:sldLayoutId id="2147484425" r:id="rId18"/>
    <p:sldLayoutId id="2147484426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553" r:id="rId2"/>
    <p:sldLayoutId id="2147484554" r:id="rId3"/>
    <p:sldLayoutId id="2147484555" r:id="rId4"/>
    <p:sldLayoutId id="2147484556" r:id="rId5"/>
    <p:sldLayoutId id="2147484640" r:id="rId6"/>
    <p:sldLayoutId id="2147484641" r:id="rId7"/>
    <p:sldLayoutId id="2147484642" r:id="rId8"/>
    <p:sldLayoutId id="2147484643" r:id="rId9"/>
    <p:sldLayoutId id="2147484644" r:id="rId10"/>
    <p:sldLayoutId id="2147484560" r:id="rId11"/>
    <p:sldLayoutId id="2147484561" r:id="rId12"/>
    <p:sldLayoutId id="2147484562" r:id="rId13"/>
    <p:sldLayoutId id="2147484563" r:id="rId14"/>
    <p:sldLayoutId id="2147484629" r:id="rId15"/>
    <p:sldLayoutId id="2147484564" r:id="rId16"/>
    <p:sldLayoutId id="2147484441" r:id="rId17"/>
    <p:sldLayoutId id="2147484442" r:id="rId18"/>
    <p:sldLayoutId id="21474844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565" r:id="rId2"/>
    <p:sldLayoutId id="2147484566" r:id="rId3"/>
    <p:sldLayoutId id="2147484567" r:id="rId4"/>
    <p:sldLayoutId id="2147484568" r:id="rId5"/>
    <p:sldLayoutId id="2147484645" r:id="rId6"/>
    <p:sldLayoutId id="2147484646" r:id="rId7"/>
    <p:sldLayoutId id="2147484647" r:id="rId8"/>
    <p:sldLayoutId id="2147484648" r:id="rId9"/>
    <p:sldLayoutId id="2147484649" r:id="rId10"/>
    <p:sldLayoutId id="2147484572" r:id="rId11"/>
    <p:sldLayoutId id="2147484573" r:id="rId12"/>
    <p:sldLayoutId id="2147484574" r:id="rId13"/>
    <p:sldLayoutId id="2147484575" r:id="rId14"/>
    <p:sldLayoutId id="2147484630" r:id="rId15"/>
    <p:sldLayoutId id="2147484576" r:id="rId16"/>
    <p:sldLayoutId id="2147484458" r:id="rId17"/>
    <p:sldLayoutId id="2147484459" r:id="rId18"/>
    <p:sldLayoutId id="2147484460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577" r:id="rId2"/>
    <p:sldLayoutId id="2147484578" r:id="rId3"/>
    <p:sldLayoutId id="2147484579" r:id="rId4"/>
    <p:sldLayoutId id="2147484580" r:id="rId5"/>
    <p:sldLayoutId id="2147484650" r:id="rId6"/>
    <p:sldLayoutId id="2147484651" r:id="rId7"/>
    <p:sldLayoutId id="2147484652" r:id="rId8"/>
    <p:sldLayoutId id="2147484653" r:id="rId9"/>
    <p:sldLayoutId id="2147484654" r:id="rId10"/>
    <p:sldLayoutId id="2147484584" r:id="rId11"/>
    <p:sldLayoutId id="2147484585" r:id="rId12"/>
    <p:sldLayoutId id="2147484586" r:id="rId13"/>
    <p:sldLayoutId id="2147484587" r:id="rId14"/>
    <p:sldLayoutId id="2147484631" r:id="rId15"/>
    <p:sldLayoutId id="2147484588" r:id="rId16"/>
    <p:sldLayoutId id="2147484475" r:id="rId17"/>
    <p:sldLayoutId id="2147484476" r:id="rId18"/>
    <p:sldLayoutId id="2147484477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589" r:id="rId2"/>
    <p:sldLayoutId id="2147484590" r:id="rId3"/>
    <p:sldLayoutId id="2147484591" r:id="rId4"/>
    <p:sldLayoutId id="2147484592" r:id="rId5"/>
    <p:sldLayoutId id="2147484655" r:id="rId6"/>
    <p:sldLayoutId id="2147484656" r:id="rId7"/>
    <p:sldLayoutId id="2147484657" r:id="rId8"/>
    <p:sldLayoutId id="2147484658" r:id="rId9"/>
    <p:sldLayoutId id="2147484659" r:id="rId10"/>
    <p:sldLayoutId id="2147484596" r:id="rId11"/>
    <p:sldLayoutId id="2147484597" r:id="rId12"/>
    <p:sldLayoutId id="2147484598" r:id="rId13"/>
    <p:sldLayoutId id="2147484599" r:id="rId14"/>
    <p:sldLayoutId id="2147484632" r:id="rId15"/>
    <p:sldLayoutId id="2147484600" r:id="rId16"/>
    <p:sldLayoutId id="2147484492" r:id="rId17"/>
    <p:sldLayoutId id="2147484493" r:id="rId18"/>
    <p:sldLayoutId id="2147484494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601" r:id="rId2"/>
    <p:sldLayoutId id="2147484602" r:id="rId3"/>
    <p:sldLayoutId id="2147484603" r:id="rId4"/>
    <p:sldLayoutId id="2147484604" r:id="rId5"/>
    <p:sldLayoutId id="2147484660" r:id="rId6"/>
    <p:sldLayoutId id="2147484661" r:id="rId7"/>
    <p:sldLayoutId id="2147484662" r:id="rId8"/>
    <p:sldLayoutId id="2147484663" r:id="rId9"/>
    <p:sldLayoutId id="2147484664" r:id="rId10"/>
    <p:sldLayoutId id="2147484608" r:id="rId11"/>
    <p:sldLayoutId id="2147484609" r:id="rId12"/>
    <p:sldLayoutId id="2147484610" r:id="rId13"/>
    <p:sldLayoutId id="2147484611" r:id="rId14"/>
    <p:sldLayoutId id="2147484633" r:id="rId15"/>
    <p:sldLayoutId id="2147484612" r:id="rId16"/>
    <p:sldLayoutId id="2147484509" r:id="rId17"/>
    <p:sldLayoutId id="2147484510" r:id="rId18"/>
    <p:sldLayoutId id="2147484511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613" r:id="rId2"/>
    <p:sldLayoutId id="2147484614" r:id="rId3"/>
    <p:sldLayoutId id="2147484615" r:id="rId4"/>
    <p:sldLayoutId id="2147484616" r:id="rId5"/>
    <p:sldLayoutId id="2147484665" r:id="rId6"/>
    <p:sldLayoutId id="2147484666" r:id="rId7"/>
    <p:sldLayoutId id="2147484667" r:id="rId8"/>
    <p:sldLayoutId id="2147484668" r:id="rId9"/>
    <p:sldLayoutId id="2147484669" r:id="rId10"/>
    <p:sldLayoutId id="2147484620" r:id="rId11"/>
    <p:sldLayoutId id="2147484621" r:id="rId12"/>
    <p:sldLayoutId id="2147484622" r:id="rId13"/>
    <p:sldLayoutId id="2147484623" r:id="rId14"/>
    <p:sldLayoutId id="2147484634" r:id="rId15"/>
    <p:sldLayoutId id="2147484624" r:id="rId16"/>
    <p:sldLayoutId id="2147484526" r:id="rId17"/>
    <p:sldLayoutId id="2147484527" r:id="rId18"/>
    <p:sldLayoutId id="2147484528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2" Type="http://schemas.openxmlformats.org/officeDocument/2006/relationships/hyperlink" Target="https://media.goteborg.se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goteborg.se/wps/myportal/enhetssida/grafisk-profil/tillampningar/presentationer-och-informationsskarmar" TargetMode="External"/><Relationship Id="rId5" Type="http://schemas.openxmlformats.org/officeDocument/2006/relationships/hyperlink" Target="http://www.goteborg.se/grafiskprofil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16="http://schemas.microsoft.com/office/drawing/2014/main" xmlns:a14="http://schemas.microsoft.com/office/drawing/2010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219964-6B11-4078-B804-F2FAC8B403A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7987" y="404813"/>
            <a:ext cx="9170988" cy="468312"/>
          </a:xfrm>
        </p:spPr>
        <p:txBody>
          <a:bodyPr>
            <a:noAutofit/>
          </a:bodyPr>
          <a:lstStyle/>
          <a:p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s</a:t>
            </a:r>
            <a:r>
              <a:rPr lang="sv-SE" dirty="0"/>
              <a:t>t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k</a:t>
            </a:r>
            <a:r>
              <a:rPr lang="sv-SE" dirty="0"/>
              <a:t>t</a:t>
            </a:r>
            <a:r>
              <a:rPr lang="sv-SE" dirty="0"/>
              <a:t>i</a:t>
            </a:r>
            <a:r>
              <a:rPr lang="sv-SE" dirty="0"/>
              <a:t>o</a:t>
            </a:r>
            <a:r>
              <a:rPr lang="sv-SE" dirty="0"/>
              <a:t>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928497-ABF0-4828-AE72-9B42FB39EF9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07987" y="1128713"/>
            <a:ext cx="4681538" cy="282575"/>
          </a:xfrm>
        </p:spPr>
        <p:txBody>
          <a:bodyPr>
            <a:spAutoFit/>
          </a:bodyPr>
          <a:lstStyle/>
          <a:p>
            <a:r>
              <a:rPr lang="sv-SE" sz="1800" dirty="0"/>
              <a:t>H</a:t>
            </a:r>
            <a:r>
              <a:rPr lang="sv-SE" sz="1800" dirty="0"/>
              <a:t>ö</a:t>
            </a:r>
            <a:r>
              <a:rPr lang="sv-SE" sz="1800" dirty="0"/>
              <a:t>g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k</a:t>
            </a:r>
            <a:r>
              <a:rPr lang="sv-SE" sz="1800" dirty="0"/>
              <a:t>l</a:t>
            </a:r>
            <a:r>
              <a:rPr lang="sv-SE" sz="1800" dirty="0"/>
              <a:t>i</a:t>
            </a:r>
            <a:r>
              <a:rPr lang="sv-SE" sz="1800" dirty="0"/>
              <a:t>c</a:t>
            </a:r>
            <a:r>
              <a:rPr lang="sv-SE" sz="1800" dirty="0"/>
              <a:t>k</a:t>
            </a:r>
            <a:r>
              <a:rPr lang="sv-SE" sz="1800" dirty="0"/>
              <a:t>a</a:t>
            </a:r>
            <a:r>
              <a:rPr lang="sv-SE" sz="1800" dirty="0"/>
              <a:t> </a:t>
            </a:r>
            <a:r>
              <a:rPr lang="sv-SE" sz="1800" dirty="0"/>
              <a:t>p</a:t>
            </a:r>
            <a:r>
              <a:rPr lang="sv-SE" sz="1800" dirty="0"/>
              <a:t>å</a:t>
            </a:r>
            <a:r>
              <a:rPr lang="sv-SE" sz="1800" dirty="0"/>
              <a:t> </a:t>
            </a:r>
            <a:r>
              <a:rPr lang="sv-SE" sz="1800" dirty="0"/>
              <a:t>s</a:t>
            </a:r>
            <a:r>
              <a:rPr lang="sv-SE" sz="1800" dirty="0"/>
              <a:t>i</a:t>
            </a:r>
            <a:r>
              <a:rPr lang="sv-SE" sz="1800" dirty="0"/>
              <a:t>d</a:t>
            </a:r>
            <a:r>
              <a:rPr lang="sv-SE" sz="1800" dirty="0"/>
              <a:t>a</a:t>
            </a:r>
            <a:r>
              <a:rPr lang="sv-SE" sz="1800" dirty="0"/>
              <a:t>n</a:t>
            </a:r>
            <a:r>
              <a:rPr lang="sv-SE" sz="1800" dirty="0"/>
              <a:t> </a:t>
            </a:r>
            <a:r>
              <a:rPr lang="sv-SE" sz="1800" dirty="0"/>
              <a:t>f</a:t>
            </a:r>
            <a:r>
              <a:rPr lang="sv-SE" sz="1800" dirty="0"/>
              <a:t>ö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a</a:t>
            </a:r>
            <a:r>
              <a:rPr lang="sv-SE" sz="1800" dirty="0"/>
              <a:t>t</a:t>
            </a:r>
            <a:r>
              <a:rPr lang="sv-SE" sz="1800" dirty="0"/>
              <a:t>t</a:t>
            </a:r>
            <a:r>
              <a:rPr lang="sv-SE" sz="1800" dirty="0"/>
              <a:t> </a:t>
            </a:r>
            <a:r>
              <a:rPr lang="sv-SE" sz="1800" dirty="0"/>
              <a:t>b</a:t>
            </a:r>
            <a:r>
              <a:rPr lang="sv-SE" sz="1800" dirty="0"/>
              <a:t>y</a:t>
            </a:r>
            <a:r>
              <a:rPr lang="sv-SE" sz="1800" dirty="0"/>
              <a:t>t</a:t>
            </a:r>
            <a:r>
              <a:rPr lang="sv-SE" sz="1800" dirty="0"/>
              <a:t>a</a:t>
            </a:r>
            <a:r>
              <a:rPr lang="sv-SE" sz="1800" dirty="0"/>
              <a:t> </a:t>
            </a:r>
            <a:r>
              <a:rPr lang="sv-SE" sz="1800" dirty="0"/>
              <a:t>l</a:t>
            </a:r>
            <a:r>
              <a:rPr lang="sv-SE" sz="1800" dirty="0"/>
              <a:t>a</a:t>
            </a:r>
            <a:r>
              <a:rPr lang="sv-SE" sz="1800" dirty="0"/>
              <a:t>y</a:t>
            </a:r>
            <a:r>
              <a:rPr lang="sv-SE" sz="1800" dirty="0"/>
              <a:t>o</a:t>
            </a:r>
            <a:r>
              <a:rPr lang="sv-SE" sz="1800" dirty="0"/>
              <a:t>u</a:t>
            </a:r>
            <a:r>
              <a:rPr lang="sv-SE" sz="1800" dirty="0"/>
              <a:t>t</a:t>
            </a:r>
            <a:r>
              <a:rPr lang="sv-SE" sz="1800" dirty="0"/>
              <a:t>.</a:t>
            </a:r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F37DCE3C-F018-44B8-B64F-D7068B530BDE}"/>
              </a:ext>
            </a:extLst>
          </p:cNvPr>
          <p:cNvSpPr txBox="1">
            <a:spLocks/>
          </p:cNvSpPr>
          <p:nvPr/>
        </p:nvSpPr>
        <p:spPr>
          <a:xfrm>
            <a:off x="407987" y="1657722"/>
            <a:ext cx="4945062" cy="59513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/>
              <a:t>F</a:t>
            </a:r>
            <a:r>
              <a:rPr lang="sv-SE" sz="1800" dirty="0"/>
              <a:t>o</a:t>
            </a:r>
            <a:r>
              <a:rPr lang="sv-SE" sz="1800" dirty="0"/>
              <a:t>t</a:t>
            </a:r>
            <a:r>
              <a:rPr lang="sv-SE" sz="1800" dirty="0"/>
              <a:t>o</a:t>
            </a:r>
            <a:r>
              <a:rPr lang="sv-SE" sz="1800" dirty="0"/>
              <a:t>n</a:t>
            </a:r>
            <a:r>
              <a:rPr lang="sv-SE" sz="1800" dirty="0"/>
              <a:t>,</a:t>
            </a:r>
            <a:r>
              <a:rPr lang="sv-SE" sz="1800" dirty="0"/>
              <a:t> </a:t>
            </a:r>
            <a:r>
              <a:rPr lang="sv-SE" sz="1800" dirty="0"/>
              <a:t>i</a:t>
            </a:r>
            <a:r>
              <a:rPr lang="sv-SE" sz="1800" dirty="0"/>
              <a:t>l</a:t>
            </a:r>
            <a:r>
              <a:rPr lang="sv-SE" sz="1800" dirty="0"/>
              <a:t>l</a:t>
            </a:r>
            <a:r>
              <a:rPr lang="sv-SE" sz="1800" dirty="0"/>
              <a:t>u</a:t>
            </a:r>
            <a:r>
              <a:rPr lang="sv-SE" sz="1800" dirty="0"/>
              <a:t>s</a:t>
            </a:r>
            <a:r>
              <a:rPr lang="sv-SE" sz="1800" dirty="0"/>
              <a:t>t</a:t>
            </a:r>
            <a:r>
              <a:rPr lang="sv-SE" sz="1800" dirty="0"/>
              <a:t>r</a:t>
            </a:r>
            <a:r>
              <a:rPr lang="sv-SE" sz="1800" dirty="0"/>
              <a:t>a</a:t>
            </a:r>
            <a:r>
              <a:rPr lang="sv-SE" sz="1800" dirty="0"/>
              <a:t>t</a:t>
            </a:r>
            <a:r>
              <a:rPr lang="sv-SE" sz="1800" dirty="0"/>
              <a:t>i</a:t>
            </a:r>
            <a:r>
              <a:rPr lang="sv-SE" sz="1800" dirty="0"/>
              <a:t>o</a:t>
            </a:r>
            <a:r>
              <a:rPr lang="sv-SE" sz="1800" dirty="0"/>
              <a:t>n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o</a:t>
            </a:r>
            <a:r>
              <a:rPr lang="sv-SE" sz="1800" dirty="0"/>
              <a:t>c</a:t>
            </a:r>
            <a:r>
              <a:rPr lang="sv-SE" sz="1800" dirty="0"/>
              <a:t>h</a:t>
            </a:r>
            <a:r>
              <a:rPr lang="sv-SE" sz="1800" dirty="0"/>
              <a:t> </a:t>
            </a:r>
            <a:r>
              <a:rPr lang="sv-SE" sz="1800" dirty="0"/>
              <a:t>i</a:t>
            </a:r>
            <a:r>
              <a:rPr lang="sv-SE" sz="1800" dirty="0"/>
              <a:t>n</a:t>
            </a:r>
            <a:r>
              <a:rPr lang="sv-SE" sz="1800" dirty="0"/>
              <a:t>f</a:t>
            </a:r>
            <a:r>
              <a:rPr lang="sv-SE" sz="1800" dirty="0"/>
              <a:t>o</a:t>
            </a:r>
            <a:r>
              <a:rPr lang="sv-SE" sz="1800" dirty="0"/>
              <a:t>r</a:t>
            </a:r>
            <a:r>
              <a:rPr lang="sv-SE" sz="1800" dirty="0"/>
              <a:t>m</a:t>
            </a:r>
            <a:r>
              <a:rPr lang="sv-SE" sz="1800" dirty="0"/>
              <a:t>a</a:t>
            </a:r>
            <a:r>
              <a:rPr lang="sv-SE" sz="1800" dirty="0"/>
              <a:t>t</a:t>
            </a:r>
            <a:r>
              <a:rPr lang="sv-SE" sz="1800" dirty="0"/>
              <a:t>i</a:t>
            </a:r>
            <a:r>
              <a:rPr lang="sv-SE" sz="1800" dirty="0"/>
              <a:t>o</a:t>
            </a:r>
            <a:r>
              <a:rPr lang="sv-SE" sz="1800" dirty="0"/>
              <a:t>n</a:t>
            </a:r>
            <a:r>
              <a:rPr lang="sv-SE" sz="1800" dirty="0"/>
              <a:t>s</a:t>
            </a:r>
            <a:r>
              <a:rPr lang="sv-SE" sz="1800" dirty="0"/>
              <a:t>g</a:t>
            </a:r>
            <a:r>
              <a:rPr lang="sv-SE" sz="1800" dirty="0"/>
              <a:t>r</a:t>
            </a:r>
            <a:r>
              <a:rPr lang="sv-SE" sz="1800" dirty="0"/>
              <a:t>a</a:t>
            </a:r>
            <a:r>
              <a:rPr lang="sv-SE" sz="1800" dirty="0"/>
              <a:t>f</a:t>
            </a:r>
            <a:r>
              <a:rPr lang="sv-SE" sz="1800" dirty="0"/>
              <a:t>i</a:t>
            </a:r>
            <a:r>
              <a:rPr lang="sv-SE" sz="1800" dirty="0"/>
              <a:t>k</a:t>
            </a:r>
            <a:r>
              <a:rPr lang="sv-SE" sz="1800" dirty="0"/>
              <a:t> </a:t>
            </a:r>
            <a:r>
              <a:rPr lang="sv-SE" sz="1800" dirty="0"/>
              <a:t>h</a:t>
            </a:r>
            <a:r>
              <a:rPr lang="sv-SE" sz="1800" dirty="0"/>
              <a:t>ä</a:t>
            </a:r>
            <a:r>
              <a:rPr lang="sv-SE" sz="1800" dirty="0"/>
              <a:t>m</a:t>
            </a:r>
            <a:r>
              <a:rPr lang="sv-SE" sz="1800" dirty="0"/>
              <a:t>t</a:t>
            </a:r>
            <a:r>
              <a:rPr lang="sv-SE" sz="1800" dirty="0"/>
              <a:t>a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d</a:t>
            </a:r>
            <a:r>
              <a:rPr lang="sv-SE" sz="1800" dirty="0"/>
              <a:t>u</a:t>
            </a:r>
            <a:r>
              <a:rPr lang="sv-SE" sz="1800" dirty="0"/>
              <a:t> </a:t>
            </a:r>
            <a:r>
              <a:rPr lang="sv-SE" sz="1800" dirty="0"/>
              <a:t>i</a:t>
            </a:r>
            <a:r>
              <a:rPr lang="sv-SE" sz="1800" dirty="0"/>
              <a:t> </a:t>
            </a:r>
            <a:r>
              <a:rPr lang="sv-SE" sz="1800" dirty="0"/>
              <a:t>G</a:t>
            </a:r>
            <a:r>
              <a:rPr lang="sv-SE" sz="1800" dirty="0"/>
              <a:t>ö</a:t>
            </a:r>
            <a:r>
              <a:rPr lang="sv-SE" sz="1800" dirty="0"/>
              <a:t>t</a:t>
            </a:r>
            <a:r>
              <a:rPr lang="sv-SE" sz="1800" dirty="0"/>
              <a:t>e</a:t>
            </a:r>
            <a:r>
              <a:rPr lang="sv-SE" sz="1800" dirty="0"/>
              <a:t>b</a:t>
            </a:r>
            <a:r>
              <a:rPr lang="sv-SE" sz="1800" dirty="0"/>
              <a:t>o</a:t>
            </a:r>
            <a:r>
              <a:rPr lang="sv-SE" sz="1800" dirty="0"/>
              <a:t>r</a:t>
            </a:r>
            <a:r>
              <a:rPr lang="sv-SE" sz="1800" dirty="0"/>
              <a:t>g</a:t>
            </a:r>
            <a:r>
              <a:rPr lang="sv-SE" sz="1800" dirty="0"/>
              <a:t>s</a:t>
            </a:r>
            <a:r>
              <a:rPr lang="sv-SE" sz="1800" dirty="0"/>
              <a:t> </a:t>
            </a:r>
            <a:r>
              <a:rPr lang="sv-SE" sz="1800" dirty="0"/>
              <a:t>S</a:t>
            </a:r>
            <a:r>
              <a:rPr lang="sv-SE" sz="1800" dirty="0"/>
              <a:t>t</a:t>
            </a:r>
            <a:r>
              <a:rPr lang="sv-SE" sz="1800" dirty="0"/>
              <a:t>a</a:t>
            </a:r>
            <a:r>
              <a:rPr lang="sv-SE" sz="1800" dirty="0"/>
              <a:t>d</a:t>
            </a:r>
            <a:r>
              <a:rPr lang="sv-SE" sz="1800" dirty="0"/>
              <a:t>s</a:t>
            </a:r>
            <a:r>
              <a:rPr lang="sv-SE" sz="1800" dirty="0"/>
              <a:t> </a:t>
            </a:r>
            <a:r>
              <a:rPr lang="sv-SE" sz="1800" dirty="0">
                <a:hlinkClick r:id="rId2"/>
              </a:rPr>
              <a:t>M</a:t>
            </a:r>
            <a:r>
              <a:rPr lang="sv-SE" sz="1800" dirty="0">
                <a:hlinkClick r:id="rId2"/>
              </a:rPr>
              <a:t>e</a:t>
            </a:r>
            <a:r>
              <a:rPr lang="sv-SE" sz="1800" dirty="0">
                <a:hlinkClick r:id="rId2"/>
              </a:rPr>
              <a:t>d</a:t>
            </a:r>
            <a:r>
              <a:rPr lang="sv-SE" sz="1800" dirty="0">
                <a:hlinkClick r:id="rId2"/>
              </a:rPr>
              <a:t>i</a:t>
            </a:r>
            <a:r>
              <a:rPr lang="sv-SE" sz="1800" dirty="0">
                <a:hlinkClick r:id="rId2"/>
              </a:rPr>
              <a:t>a</a:t>
            </a:r>
            <a:r>
              <a:rPr lang="sv-SE" sz="1800" dirty="0">
                <a:hlinkClick r:id="rId2"/>
              </a:rPr>
              <a:t>b</a:t>
            </a:r>
            <a:r>
              <a:rPr lang="sv-SE" sz="1800" dirty="0">
                <a:hlinkClick r:id="rId2"/>
              </a:rPr>
              <a:t>a</a:t>
            </a:r>
            <a:r>
              <a:rPr lang="sv-SE" sz="1800" dirty="0">
                <a:hlinkClick r:id="rId2"/>
              </a:rPr>
              <a:t>n</a:t>
            </a:r>
            <a:r>
              <a:rPr lang="sv-SE" sz="1800" dirty="0">
                <a:hlinkClick r:id="rId2"/>
              </a:rPr>
              <a:t>k</a:t>
            </a:r>
            <a:r>
              <a:rPr lang="sv-SE" sz="1800" dirty="0"/>
              <a:t>.</a:t>
            </a:r>
          </a:p>
        </p:txBody>
      </p:sp>
      <p:sp>
        <p:nvSpPr>
          <p:cNvPr id="24" name="Platshållare för innehåll 2">
            <a:extLst>
              <a:ext uri="{FF2B5EF4-FFF2-40B4-BE49-F238E27FC236}">
                <a16:creationId xmlns:a16="http://schemas.microsoft.com/office/drawing/2014/main" id="{F27B7438-1D5D-4CAB-8938-64282C379542}"/>
              </a:ext>
            </a:extLst>
          </p:cNvPr>
          <p:cNvSpPr txBox="1">
            <a:spLocks/>
          </p:cNvSpPr>
          <p:nvPr/>
        </p:nvSpPr>
        <p:spPr>
          <a:xfrm>
            <a:off x="407987" y="2500005"/>
            <a:ext cx="5294313" cy="595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/>
              <a:t>N</a:t>
            </a:r>
            <a:r>
              <a:rPr lang="sv-SE" sz="1800" dirty="0"/>
              <a:t>ä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d</a:t>
            </a:r>
            <a:r>
              <a:rPr lang="sv-SE" sz="1800" dirty="0"/>
              <a:t>u</a:t>
            </a:r>
            <a:r>
              <a:rPr lang="sv-SE" sz="1800" dirty="0"/>
              <a:t> </a:t>
            </a:r>
            <a:r>
              <a:rPr lang="sv-SE" sz="1800" dirty="0"/>
              <a:t>b</a:t>
            </a:r>
            <a:r>
              <a:rPr lang="sv-SE" sz="1800" dirty="0"/>
              <a:t>y</a:t>
            </a:r>
            <a:r>
              <a:rPr lang="sv-SE" sz="1800" dirty="0"/>
              <a:t>t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f</a:t>
            </a:r>
            <a:r>
              <a:rPr lang="sv-SE" sz="1800" dirty="0"/>
              <a:t>ä</a:t>
            </a:r>
            <a:r>
              <a:rPr lang="sv-SE" sz="1800" dirty="0"/>
              <a:t>r</a:t>
            </a:r>
            <a:r>
              <a:rPr lang="sv-SE" sz="1800" dirty="0"/>
              <a:t>g</a:t>
            </a:r>
            <a:r>
              <a:rPr lang="sv-SE" sz="1800" dirty="0"/>
              <a:t> </a:t>
            </a:r>
            <a:r>
              <a:rPr lang="sv-SE" sz="1800" dirty="0"/>
              <a:t>p</a:t>
            </a:r>
            <a:r>
              <a:rPr lang="sv-SE" sz="1800" dirty="0"/>
              <a:t>å</a:t>
            </a:r>
            <a:r>
              <a:rPr lang="sv-SE" sz="1800" dirty="0"/>
              <a:t> </a:t>
            </a:r>
            <a:r>
              <a:rPr lang="sv-SE" sz="1800" dirty="0"/>
              <a:t>g</a:t>
            </a:r>
            <a:r>
              <a:rPr lang="sv-SE" sz="1800" dirty="0"/>
              <a:t>r</a:t>
            </a:r>
            <a:r>
              <a:rPr lang="sv-SE" sz="1800" dirty="0"/>
              <a:t>a</a:t>
            </a:r>
            <a:r>
              <a:rPr lang="sv-SE" sz="1800" dirty="0"/>
              <a:t>f</a:t>
            </a:r>
            <a:r>
              <a:rPr lang="sv-SE" sz="1800" dirty="0"/>
              <a:t>i</a:t>
            </a:r>
            <a:r>
              <a:rPr lang="sv-SE" sz="1800" dirty="0"/>
              <a:t>k</a:t>
            </a:r>
            <a:r>
              <a:rPr lang="sv-SE" sz="1800" dirty="0"/>
              <a:t>,</a:t>
            </a:r>
            <a:r>
              <a:rPr lang="sv-SE" sz="1800" dirty="0"/>
              <a:t> </a:t>
            </a:r>
            <a:r>
              <a:rPr lang="sv-SE" sz="1800" dirty="0"/>
              <a:t>v</a:t>
            </a:r>
            <a:r>
              <a:rPr lang="sv-SE" sz="1800" dirty="0"/>
              <a:t>ä</a:t>
            </a:r>
            <a:r>
              <a:rPr lang="sv-SE" sz="1800" dirty="0"/>
              <a:t>l</a:t>
            </a:r>
            <a:r>
              <a:rPr lang="sv-SE" sz="1800" dirty="0"/>
              <a:t>j</a:t>
            </a:r>
            <a:r>
              <a:rPr lang="sv-SE" sz="1800" dirty="0"/>
              <a:t> </a:t>
            </a:r>
            <a:r>
              <a:rPr lang="sv-SE" sz="1800" dirty="0"/>
              <a:t>b</a:t>
            </a:r>
            <a:r>
              <a:rPr lang="sv-SE" sz="1800" dirty="0"/>
              <a:t>l</a:t>
            </a:r>
            <a:r>
              <a:rPr lang="sv-SE" sz="1800" dirty="0"/>
              <a:t>a</a:t>
            </a:r>
            <a:r>
              <a:rPr lang="sv-SE" sz="1800" dirty="0"/>
              <a:t>n</a:t>
            </a:r>
            <a:r>
              <a:rPr lang="sv-SE" sz="1800" dirty="0"/>
              <a:t>d</a:t>
            </a:r>
            <a:r>
              <a:rPr lang="sv-SE" sz="1800" dirty="0"/>
              <a:t> </a:t>
            </a:r>
            <a:r>
              <a:rPr lang="sv-SE" sz="1800" dirty="0"/>
              <a:t>d</a:t>
            </a:r>
            <a:r>
              <a:rPr lang="sv-SE" sz="1800" dirty="0"/>
              <a:t>e</a:t>
            </a:r>
            <a:r>
              <a:rPr lang="sv-SE" sz="1800" dirty="0"/>
              <a:t> </a:t>
            </a:r>
            <a:r>
              <a:rPr lang="sv-SE" sz="1800" dirty="0"/>
              <a:t>m</a:t>
            </a:r>
            <a:r>
              <a:rPr lang="sv-SE" sz="1800" dirty="0"/>
              <a:t>a</a:t>
            </a:r>
            <a:r>
              <a:rPr lang="sv-SE" sz="1800" dirty="0"/>
              <a:t>r</a:t>
            </a:r>
            <a:r>
              <a:rPr lang="sv-SE" sz="1800" dirty="0"/>
              <a:t>k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a</a:t>
            </a:r>
            <a:r>
              <a:rPr lang="sv-SE" sz="1800" dirty="0"/>
              <a:t>d</a:t>
            </a:r>
            <a:r>
              <a:rPr lang="sv-SE" sz="1800" dirty="0"/>
              <a:t>e</a:t>
            </a:r>
            <a:r>
              <a:rPr lang="sv-SE" sz="1800" dirty="0"/>
              <a:t> </a:t>
            </a:r>
            <a:r>
              <a:rPr lang="sv-SE" sz="1800" dirty="0"/>
              <a:t>f</a:t>
            </a:r>
            <a:r>
              <a:rPr lang="sv-SE" sz="1800" dirty="0"/>
              <a:t>ä</a:t>
            </a:r>
            <a:r>
              <a:rPr lang="sv-SE" sz="1800" dirty="0"/>
              <a:t>r</a:t>
            </a:r>
            <a:r>
              <a:rPr lang="sv-SE" sz="1800" dirty="0"/>
              <a:t>g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n</a:t>
            </a:r>
            <a:r>
              <a:rPr lang="sv-SE" sz="1800" dirty="0"/>
              <a:t>a</a:t>
            </a:r>
            <a:r>
              <a:rPr lang="sv-SE" sz="1800" dirty="0"/>
              <a:t>.</a:t>
            </a:r>
          </a:p>
        </p:txBody>
      </p:sp>
      <p:grpSp>
        <p:nvGrpSpPr>
          <p:cNvPr id="8" name="Grupp 7" descr="Exempelbild på redigering av färg på grafik.">
            <a:extLst>
              <a:ext uri="{FF2B5EF4-FFF2-40B4-BE49-F238E27FC236}">
                <a16:creationId xmlns:a16="http://schemas.microsoft.com/office/drawing/2014/main" id="{FCEFBE1A-C0F6-437F-B4FA-1CFD0A623C1C}"/>
              </a:ext>
            </a:extLst>
          </p:cNvPr>
          <p:cNvGrpSpPr/>
          <p:nvPr/>
        </p:nvGrpSpPr>
        <p:grpSpPr>
          <a:xfrm>
            <a:off x="1480362" y="2938601"/>
            <a:ext cx="3896289" cy="2822300"/>
            <a:chOff x="1480362" y="2938601"/>
            <a:chExt cx="3896289" cy="2822300"/>
          </a:xfrm>
        </p:grpSpPr>
        <p:grpSp>
          <p:nvGrpSpPr>
            <p:cNvPr id="13" name="Grupp 12" descr="Exempelbild på redigering av färg på grafik.">
              <a:extLst>
                <a:ext uri="{FF2B5EF4-FFF2-40B4-BE49-F238E27FC236}">
                  <a16:creationId xmlns:a16="http://schemas.microsoft.com/office/drawing/2014/main" id="{60415696-11F6-4C17-BDC9-5F8755E14CA7}"/>
                </a:ext>
              </a:extLst>
            </p:cNvPr>
            <p:cNvGrpSpPr/>
            <p:nvPr/>
          </p:nvGrpSpPr>
          <p:grpSpPr>
            <a:xfrm>
              <a:off x="1480362" y="3757751"/>
              <a:ext cx="3896289" cy="2003150"/>
              <a:chOff x="1681551" y="4495800"/>
              <a:chExt cx="3896289" cy="2003150"/>
            </a:xfrm>
          </p:grpSpPr>
          <p:pic>
            <p:nvPicPr>
              <p:cNvPr id="7" name="Bildobjekt 6">
                <a:extLst>
                  <a:ext uri="{FF2B5EF4-FFF2-40B4-BE49-F238E27FC236}">
                    <a16:creationId xmlns:a16="http://schemas.microsoft.com/office/drawing/2014/main" id="{B1B125D4-3E71-477A-8E80-7DE0C3BAC91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681551" y="4495800"/>
                <a:ext cx="3896289" cy="2003150"/>
              </a:xfrm>
              <a:prstGeom prst="rect">
                <a:avLst/>
              </a:prstGeom>
            </p:spPr>
          </p:pic>
          <p:sp>
            <p:nvSpPr>
              <p:cNvPr id="14" name="Rektangel 13" descr="Rektangel som markerar Layout-val.">
                <a:extLst>
                  <a:ext uri="{FF2B5EF4-FFF2-40B4-BE49-F238E27FC236}">
                    <a16:creationId xmlns:a16="http://schemas.microsoft.com/office/drawing/2014/main" id="{9798475D-1B3E-45C7-BD12-14A623EC6AE5}"/>
                  </a:ext>
                </a:extLst>
              </p:cNvPr>
              <p:cNvSpPr/>
              <p:nvPr/>
            </p:nvSpPr>
            <p:spPr>
              <a:xfrm>
                <a:off x="3799115" y="4627097"/>
                <a:ext cx="1161399" cy="182542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cxnSp>
          <p:nvCxnSpPr>
            <p:cNvPr id="28" name="Rak pilkoppling 27" descr="Pil som visar var Layout-valet finns i Powerpoints gränssnitt.">
              <a:extLst>
                <a:ext uri="{FF2B5EF4-FFF2-40B4-BE49-F238E27FC236}">
                  <a16:creationId xmlns:a16="http://schemas.microsoft.com/office/drawing/2014/main" id="{F1CFAC09-4CDC-4E1E-A37C-75B1FB8117D3}"/>
                </a:ext>
              </a:extLst>
            </p:cNvPr>
            <p:cNvCxnSpPr>
              <a:cxnSpLocks/>
            </p:cNvCxnSpPr>
            <p:nvPr/>
          </p:nvCxnSpPr>
          <p:spPr>
            <a:xfrm>
              <a:off x="4203251" y="2938601"/>
              <a:ext cx="0" cy="86995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headEnd type="none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upp 4" descr="Exempelbild på pil på högerklick på sida för att ändra layoutbakgrund.">
            <a:extLst>
              <a:ext uri="{FF2B5EF4-FFF2-40B4-BE49-F238E27FC236}">
                <a16:creationId xmlns:a16="http://schemas.microsoft.com/office/drawing/2014/main" id="{0C784A59-05F3-45E1-AC91-3F3A20F4796A}"/>
              </a:ext>
            </a:extLst>
          </p:cNvPr>
          <p:cNvGrpSpPr/>
          <p:nvPr/>
        </p:nvGrpSpPr>
        <p:grpSpPr>
          <a:xfrm>
            <a:off x="4810125" y="802929"/>
            <a:ext cx="6378573" cy="2943571"/>
            <a:chOff x="4810125" y="802929"/>
            <a:chExt cx="6378573" cy="2943571"/>
          </a:xfrm>
        </p:grpSpPr>
        <p:pic>
          <p:nvPicPr>
            <p:cNvPr id="6" name="Bildobjekt 5" descr="Exempelbild på högerklick på sida och val av layoutbakgrund.">
              <a:extLst>
                <a:ext uri="{FF2B5EF4-FFF2-40B4-BE49-F238E27FC236}">
                  <a16:creationId xmlns:a16="http://schemas.microsoft.com/office/drawing/2014/main" id="{C24CF98D-4CC9-426C-A35F-0145039B37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568" b="29323"/>
            <a:stretch/>
          </p:blipFill>
          <p:spPr>
            <a:xfrm>
              <a:off x="6096000" y="802929"/>
              <a:ext cx="5092698" cy="2943571"/>
            </a:xfrm>
            <a:prstGeom prst="rect">
              <a:avLst/>
            </a:prstGeom>
          </p:spPr>
        </p:pic>
        <p:sp>
          <p:nvSpPr>
            <p:cNvPr id="12" name="Rektangel 11" descr="Rektangel som markerar Layout-val.">
              <a:extLst>
                <a:ext uri="{FF2B5EF4-FFF2-40B4-BE49-F238E27FC236}">
                  <a16:creationId xmlns:a16="http://schemas.microsoft.com/office/drawing/2014/main" id="{E5F35B85-025C-44DE-84CC-BBBC7A3E0993}"/>
                </a:ext>
              </a:extLst>
            </p:cNvPr>
            <p:cNvSpPr/>
            <p:nvPr/>
          </p:nvSpPr>
          <p:spPr>
            <a:xfrm>
              <a:off x="6844681" y="2481263"/>
              <a:ext cx="956294" cy="18335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11" name="Rak pilkoppling 10" descr="Pil som visar var Layout-valet finns i Powerpoints gränssnitt.">
              <a:extLst>
                <a:ext uri="{FF2B5EF4-FFF2-40B4-BE49-F238E27FC236}">
                  <a16:creationId xmlns:a16="http://schemas.microsoft.com/office/drawing/2014/main" id="{2A0E2326-EDE0-4CBE-8F57-F5B63ED9C48F}"/>
                </a:ext>
              </a:extLst>
            </p:cNvPr>
            <p:cNvCxnSpPr>
              <a:cxnSpLocks/>
            </p:cNvCxnSpPr>
            <p:nvPr/>
          </p:nvCxnSpPr>
          <p:spPr>
            <a:xfrm>
              <a:off x="4810125" y="1272347"/>
              <a:ext cx="1714500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headEnd type="none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Rektangel 8">
            <a:extLst>
              <a:ext uri="{FF2B5EF4-FFF2-40B4-BE49-F238E27FC236}">
                <a16:creationId xmlns:a16="http://schemas.microsoft.com/office/drawing/2014/main" id="{562EC349-B584-4436-A59B-D63F35BBD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3889375"/>
            <a:ext cx="5688012" cy="2749019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F8F26A7-88E3-48C9-ADA5-976EACA0D620}"/>
              </a:ext>
            </a:extLst>
          </p:cNvPr>
          <p:cNvSpPr txBox="1"/>
          <p:nvPr/>
        </p:nvSpPr>
        <p:spPr>
          <a:xfrm>
            <a:off x="6416341" y="4081115"/>
            <a:ext cx="4152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300" b="1" dirty="0"/>
              <a:t>T</a:t>
            </a:r>
            <a:r>
              <a:rPr lang="sv-SE" sz="1300" b="1" dirty="0"/>
              <a:t>ä</a:t>
            </a:r>
            <a:r>
              <a:rPr lang="sv-SE" sz="1300" b="1" dirty="0"/>
              <a:t>n</a:t>
            </a:r>
            <a:r>
              <a:rPr lang="sv-SE" sz="1300" b="1" dirty="0"/>
              <a:t>k</a:t>
            </a:r>
            <a:r>
              <a:rPr lang="sv-SE" sz="1300" b="1" dirty="0"/>
              <a:t> </a:t>
            </a:r>
            <a:r>
              <a:rPr lang="sv-SE" sz="1300" b="1" dirty="0"/>
              <a:t>p</a:t>
            </a:r>
            <a:r>
              <a:rPr lang="sv-SE" sz="1300" b="1" dirty="0"/>
              <a:t>å</a:t>
            </a:r>
            <a:r>
              <a:rPr lang="sv-SE" sz="1300" b="1" dirty="0"/>
              <a:t>!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A76D5DA3-EDA7-4F35-9423-44FF7ED7AEF1}"/>
              </a:ext>
            </a:extLst>
          </p:cNvPr>
          <p:cNvSpPr txBox="1">
            <a:spLocks/>
          </p:cNvSpPr>
          <p:nvPr/>
        </p:nvSpPr>
        <p:spPr>
          <a:xfrm>
            <a:off x="6416341" y="4360927"/>
            <a:ext cx="4933248" cy="204334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f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m</a:t>
            </a:r>
            <a:r>
              <a:rPr lang="sv-SE" sz="1300" dirty="0"/>
              <a:t> </a:t>
            </a:r>
            <a:r>
              <a:rPr lang="sv-SE" sz="1300" dirty="0"/>
              <a:t>l</a:t>
            </a:r>
            <a:r>
              <a:rPr lang="sv-SE" sz="1300" dirty="0"/>
              <a:t>o</a:t>
            </a:r>
            <a:r>
              <a:rPr lang="sv-SE" sz="1300" dirty="0"/>
              <a:t>g</a:t>
            </a:r>
            <a:r>
              <a:rPr lang="sv-SE" sz="1300" dirty="0"/>
              <a:t>o</a:t>
            </a:r>
            <a:r>
              <a:rPr lang="sv-SE" sz="1300" dirty="0"/>
              <a:t>t</a:t>
            </a:r>
            <a:r>
              <a:rPr lang="sv-SE" sz="1300" dirty="0"/>
              <a:t>y</a:t>
            </a:r>
            <a:r>
              <a:rPr lang="sv-SE" sz="1300" dirty="0"/>
              <a:t>p</a:t>
            </a:r>
            <a:r>
              <a:rPr lang="sv-SE" sz="1300" dirty="0"/>
              <a:t>,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ä</a:t>
            </a:r>
            <a:r>
              <a:rPr lang="sv-SE" sz="1300" dirty="0"/>
              <a:t>r</a:t>
            </a:r>
            <a:r>
              <a:rPr lang="sv-SE" sz="1300" dirty="0"/>
              <a:t>g</a:t>
            </a:r>
            <a:r>
              <a:rPr lang="sv-SE" sz="1300" dirty="0"/>
              <a:t>,</a:t>
            </a:r>
            <a:r>
              <a:rPr lang="sv-SE" sz="1300" dirty="0"/>
              <a:t> </a:t>
            </a:r>
            <a:r>
              <a:rPr lang="sv-SE" sz="1300" dirty="0"/>
              <a:t>t</a:t>
            </a:r>
            <a:r>
              <a:rPr lang="sv-SE" sz="1300" dirty="0"/>
              <a:t>y</a:t>
            </a:r>
            <a:r>
              <a:rPr lang="sv-SE" sz="1300" dirty="0"/>
              <a:t>p</a:t>
            </a:r>
            <a:r>
              <a:rPr lang="sv-SE" sz="1300" dirty="0"/>
              <a:t>s</a:t>
            </a:r>
            <a:r>
              <a:rPr lang="sv-SE" sz="1300" dirty="0"/>
              <a:t>n</a:t>
            </a:r>
            <a:r>
              <a:rPr lang="sv-SE" sz="1300" dirty="0"/>
              <a:t>i</a:t>
            </a:r>
            <a:r>
              <a:rPr lang="sv-SE" sz="1300" dirty="0"/>
              <a:t>t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c</a:t>
            </a:r>
            <a:r>
              <a:rPr lang="sv-SE" sz="1300" dirty="0"/>
              <a:t>h</a:t>
            </a:r>
            <a:r>
              <a:rPr lang="sv-SE" sz="1300" dirty="0"/>
              <a:t> </a:t>
            </a:r>
            <a:r>
              <a:rPr lang="sv-SE" sz="1300" dirty="0"/>
              <a:t>b</a:t>
            </a:r>
            <a:r>
              <a:rPr lang="sv-SE" sz="1300" dirty="0"/>
              <a:t>i</a:t>
            </a:r>
            <a:r>
              <a:rPr lang="sv-SE" sz="1300" dirty="0"/>
              <a:t>l</a:t>
            </a:r>
            <a:r>
              <a:rPr lang="sv-SE" sz="1300" dirty="0"/>
              <a:t>d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p</a:t>
            </a:r>
            <a:r>
              <a:rPr lang="sv-SE" sz="1300" dirty="0"/>
              <a:t>å</a:t>
            </a:r>
            <a:r>
              <a:rPr lang="sv-SE" sz="1300" dirty="0"/>
              <a:t> </a:t>
            </a:r>
            <a:r>
              <a:rPr lang="sv-SE" sz="1300" dirty="0">
                <a:hlinkClick r:id="rId5"/>
              </a:rPr>
              <a:t>G</a:t>
            </a:r>
            <a:r>
              <a:rPr lang="sv-SE" sz="1300" dirty="0">
                <a:hlinkClick r:id="rId5"/>
              </a:rPr>
              <a:t>ö</a:t>
            </a:r>
            <a:r>
              <a:rPr lang="sv-SE" sz="1300" dirty="0">
                <a:hlinkClick r:id="rId5"/>
              </a:rPr>
              <a:t>t</a:t>
            </a:r>
            <a:r>
              <a:rPr lang="sv-SE" sz="1300" dirty="0">
                <a:hlinkClick r:id="rId5"/>
              </a:rPr>
              <a:t>e</a:t>
            </a:r>
            <a:r>
              <a:rPr lang="sv-SE" sz="1300" dirty="0">
                <a:hlinkClick r:id="rId5"/>
              </a:rPr>
              <a:t>b</a:t>
            </a:r>
            <a:r>
              <a:rPr lang="sv-SE" sz="1300" dirty="0">
                <a:hlinkClick r:id="rId5"/>
              </a:rPr>
              <a:t>o</a:t>
            </a:r>
            <a:r>
              <a:rPr lang="sv-SE" sz="1300" dirty="0">
                <a:hlinkClick r:id="rId5"/>
              </a:rPr>
              <a:t>r</a:t>
            </a:r>
            <a:r>
              <a:rPr lang="sv-SE" sz="1300" dirty="0">
                <a:hlinkClick r:id="rId5"/>
              </a:rPr>
              <a:t>g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 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t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d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 </a:t>
            </a:r>
            <a:r>
              <a:rPr lang="sv-SE" sz="1300" dirty="0">
                <a:hlinkClick r:id="rId5"/>
              </a:rPr>
              <a:t>g</a:t>
            </a:r>
            <a:r>
              <a:rPr lang="sv-SE" sz="1300" dirty="0">
                <a:hlinkClick r:id="rId5"/>
              </a:rPr>
              <a:t>r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f</a:t>
            </a:r>
            <a:r>
              <a:rPr lang="sv-SE" sz="1300" dirty="0">
                <a:hlinkClick r:id="rId5"/>
              </a:rPr>
              <a:t>i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k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 </a:t>
            </a:r>
            <a:r>
              <a:rPr lang="sv-SE" sz="1300" dirty="0">
                <a:hlinkClick r:id="rId5"/>
              </a:rPr>
              <a:t>m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n</a:t>
            </a:r>
            <a:r>
              <a:rPr lang="sv-SE" sz="1300" dirty="0">
                <a:hlinkClick r:id="rId5"/>
              </a:rPr>
              <a:t>u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l</a:t>
            </a:r>
            <a:r>
              <a:rPr lang="sv-SE" sz="1300" dirty="0"/>
              <a:t>.</a:t>
            </a:r>
            <a:r>
              <a:rPr lang="sv-SE" sz="13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p</a:t>
            </a:r>
            <a:r>
              <a:rPr lang="sv-SE" sz="1300" dirty="0"/>
              <a:t>i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c</a:t>
            </a:r>
            <a:r>
              <a:rPr lang="sv-SE" sz="1300" dirty="0"/>
              <a:t>h</a:t>
            </a:r>
            <a:r>
              <a:rPr lang="sv-SE" sz="1300" dirty="0"/>
              <a:t> </a:t>
            </a:r>
            <a:r>
              <a:rPr lang="sv-SE" sz="1300" dirty="0"/>
              <a:t>e</a:t>
            </a:r>
            <a:r>
              <a:rPr lang="sv-SE" sz="1300" dirty="0"/>
              <a:t>x</a:t>
            </a:r>
            <a:r>
              <a:rPr lang="sv-SE" sz="1300" dirty="0"/>
              <a:t>e</a:t>
            </a:r>
            <a:r>
              <a:rPr lang="sv-SE" sz="1300" dirty="0"/>
              <a:t>m</a:t>
            </a:r>
            <a:r>
              <a:rPr lang="sv-SE" sz="1300" dirty="0"/>
              <a:t>p</a:t>
            </a:r>
            <a:r>
              <a:rPr lang="sv-SE" sz="1300" dirty="0"/>
              <a:t>e</a:t>
            </a:r>
            <a:r>
              <a:rPr lang="sv-SE" sz="1300" dirty="0"/>
              <a:t>l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i</a:t>
            </a:r>
            <a:r>
              <a:rPr lang="sv-SE" sz="1300" dirty="0"/>
              <a:t> </a:t>
            </a:r>
            <a:r>
              <a:rPr lang="sv-SE" sz="1300" dirty="0"/>
              <a:t>G</a:t>
            </a:r>
            <a:r>
              <a:rPr lang="sv-SE" sz="1300" dirty="0"/>
              <a:t>ö</a:t>
            </a:r>
            <a:r>
              <a:rPr lang="sv-SE" sz="1300" dirty="0"/>
              <a:t>t</a:t>
            </a:r>
            <a:r>
              <a:rPr lang="sv-SE" sz="1300" dirty="0"/>
              <a:t>e</a:t>
            </a:r>
            <a:r>
              <a:rPr lang="sv-SE" sz="1300" dirty="0"/>
              <a:t>b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g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t</a:t>
            </a:r>
            <a:r>
              <a:rPr lang="sv-SE" sz="1300" dirty="0"/>
              <a:t>a</a:t>
            </a:r>
            <a:r>
              <a:rPr lang="sv-SE" sz="1300" dirty="0"/>
              <a:t>d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g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s</a:t>
            </a:r>
            <a:r>
              <a:rPr lang="sv-SE" sz="1300" dirty="0"/>
              <a:t>k</a:t>
            </a:r>
            <a:r>
              <a:rPr lang="sv-SE" sz="1300" dirty="0"/>
              <a:t>a</a:t>
            </a:r>
            <a:r>
              <a:rPr lang="sv-SE" sz="1300" dirty="0"/>
              <a:t> 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n</a:t>
            </a:r>
            <a:r>
              <a:rPr lang="sv-SE" sz="1300" dirty="0"/>
              <a:t>u</a:t>
            </a:r>
            <a:r>
              <a:rPr lang="sv-SE" sz="1300" dirty="0"/>
              <a:t>a</a:t>
            </a:r>
            <a:r>
              <a:rPr lang="sv-SE" sz="1300" dirty="0"/>
              <a:t>l</a:t>
            </a:r>
            <a:r>
              <a:rPr lang="sv-SE" sz="1300" dirty="0"/>
              <a:t> </a:t>
            </a:r>
            <a:r>
              <a:rPr lang="sv-SE" sz="1300" dirty="0"/>
              <a:t>u</a:t>
            </a:r>
            <a:r>
              <a:rPr lang="sv-SE" sz="1300" dirty="0"/>
              <a:t>n</a:t>
            </a:r>
            <a:r>
              <a:rPr lang="sv-SE" sz="1300" dirty="0"/>
              <a:t>d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 </a:t>
            </a:r>
            <a:r>
              <a:rPr lang="sv-SE" sz="1300" dirty="0"/>
              <a:t>a</a:t>
            </a:r>
            <a:r>
              <a:rPr lang="sv-SE" sz="1300" dirty="0"/>
              <a:t>v</a:t>
            </a:r>
            <a:r>
              <a:rPr lang="sv-SE" sz="1300" dirty="0"/>
              <a:t>s</a:t>
            </a:r>
            <a:r>
              <a:rPr lang="sv-SE" sz="1300" dirty="0"/>
              <a:t>n</a:t>
            </a:r>
            <a:r>
              <a:rPr lang="sv-SE" sz="1300" dirty="0"/>
              <a:t>i</a:t>
            </a:r>
            <a:r>
              <a:rPr lang="sv-SE" sz="1300" dirty="0"/>
              <a:t>t</a:t>
            </a:r>
            <a:r>
              <a:rPr lang="sv-SE" sz="1300" dirty="0"/>
              <a:t>t</a:t>
            </a:r>
            <a:r>
              <a:rPr lang="sv-SE" sz="1300" dirty="0"/>
              <a:t>e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>
                <a:hlinkClick r:id="rId6"/>
              </a:rPr>
              <a:t>T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l</a:t>
            </a:r>
            <a:r>
              <a:rPr lang="sv-SE" sz="1300" dirty="0">
                <a:hlinkClick r:id="rId6"/>
              </a:rPr>
              <a:t>l</a:t>
            </a:r>
            <a:r>
              <a:rPr lang="sv-SE" sz="1300" dirty="0">
                <a:hlinkClick r:id="rId6"/>
              </a:rPr>
              <a:t>ä</a:t>
            </a:r>
            <a:r>
              <a:rPr lang="sv-SE" sz="1300" dirty="0">
                <a:hlinkClick r:id="rId6"/>
              </a:rPr>
              <a:t>m</a:t>
            </a:r>
            <a:r>
              <a:rPr lang="sv-SE" sz="1300" dirty="0">
                <a:hlinkClick r:id="rId6"/>
              </a:rPr>
              <a:t>p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g</a:t>
            </a:r>
            <a:r>
              <a:rPr lang="sv-SE" sz="1300" dirty="0">
                <a:hlinkClick r:id="rId6"/>
              </a:rPr>
              <a:t> 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 </a:t>
            </a:r>
            <a:r>
              <a:rPr lang="sv-SE" sz="1300" dirty="0">
                <a:hlinkClick r:id="rId6"/>
              </a:rPr>
              <a:t>p</a:t>
            </a:r>
            <a:r>
              <a:rPr lang="sv-SE" sz="1300" dirty="0">
                <a:hlinkClick r:id="rId6"/>
              </a:rPr>
              <a:t>r</a:t>
            </a:r>
            <a:r>
              <a:rPr lang="sv-SE" sz="1300" dirty="0">
                <a:hlinkClick r:id="rId6"/>
              </a:rPr>
              <a:t>e</a:t>
            </a:r>
            <a:r>
              <a:rPr lang="sv-SE" sz="1300" dirty="0">
                <a:hlinkClick r:id="rId6"/>
              </a:rPr>
              <a:t>s</a:t>
            </a:r>
            <a:r>
              <a:rPr lang="sv-SE" sz="1300" dirty="0">
                <a:hlinkClick r:id="rId6"/>
              </a:rPr>
              <a:t>e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t</a:t>
            </a:r>
            <a:r>
              <a:rPr lang="sv-SE" sz="1300" dirty="0">
                <a:hlinkClick r:id="rId6"/>
              </a:rPr>
              <a:t>a</a:t>
            </a:r>
            <a:r>
              <a:rPr lang="sv-SE" sz="1300" dirty="0">
                <a:hlinkClick r:id="rId6"/>
              </a:rPr>
              <a:t>t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o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e</a:t>
            </a:r>
            <a:r>
              <a:rPr lang="sv-SE" sz="1300" dirty="0">
                <a:hlinkClick r:id="rId6"/>
              </a:rPr>
              <a:t>r</a:t>
            </a:r>
            <a:r>
              <a:rPr lang="sv-SE" sz="13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D</a:t>
            </a:r>
            <a:r>
              <a:rPr lang="sv-SE" sz="1300" dirty="0"/>
              <a:t>o</a:t>
            </a:r>
            <a:r>
              <a:rPr lang="sv-SE" sz="1300" dirty="0"/>
              <a:t>k</a:t>
            </a:r>
            <a:r>
              <a:rPr lang="sv-SE" sz="1300" dirty="0"/>
              <a:t>u</a:t>
            </a:r>
            <a:r>
              <a:rPr lang="sv-SE" sz="1300" dirty="0"/>
              <a:t>m</a:t>
            </a:r>
            <a:r>
              <a:rPr lang="sv-SE" sz="1300" dirty="0"/>
              <a:t>e</a:t>
            </a:r>
            <a:r>
              <a:rPr lang="sv-SE" sz="1300" dirty="0"/>
              <a:t>n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o</a:t>
            </a:r>
            <a:r>
              <a:rPr lang="sv-SE" sz="1300" dirty="0"/>
              <a:t>m</a:t>
            </a:r>
            <a:r>
              <a:rPr lang="sv-SE" sz="1300" dirty="0"/>
              <a:t> </a:t>
            </a:r>
            <a:r>
              <a:rPr lang="sv-SE" sz="1300" dirty="0"/>
              <a:t>p</a:t>
            </a:r>
            <a:r>
              <a:rPr lang="sv-SE" sz="1300" dirty="0"/>
              <a:t>u</a:t>
            </a:r>
            <a:r>
              <a:rPr lang="sv-SE" sz="1300" dirty="0"/>
              <a:t>b</a:t>
            </a:r>
            <a:r>
              <a:rPr lang="sv-SE" sz="1300" dirty="0"/>
              <a:t>l</a:t>
            </a:r>
            <a:r>
              <a:rPr lang="sv-SE" sz="1300" dirty="0"/>
              <a:t>i</a:t>
            </a:r>
            <a:r>
              <a:rPr lang="sv-SE" sz="1300" dirty="0"/>
              <a:t>c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i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t</a:t>
            </a:r>
            <a:r>
              <a:rPr lang="sv-SE" sz="1300" dirty="0"/>
              <a:t>a</a:t>
            </a:r>
            <a:r>
              <a:rPr lang="sv-SE" sz="1300" dirty="0"/>
              <a:t>d</a:t>
            </a:r>
            <a:r>
              <a:rPr lang="sv-SE" sz="1300" dirty="0"/>
              <a:t>e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k</a:t>
            </a:r>
            <a:r>
              <a:rPr lang="sv-SE" sz="1300" dirty="0"/>
              <a:t>a</a:t>
            </a:r>
            <a:r>
              <a:rPr lang="sv-SE" sz="1300" dirty="0"/>
              <a:t>n</a:t>
            </a:r>
            <a:r>
              <a:rPr lang="sv-SE" sz="1300" dirty="0"/>
              <a:t>a</a:t>
            </a:r>
            <a:r>
              <a:rPr lang="sv-SE" sz="1300" dirty="0"/>
              <a:t>l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k</a:t>
            </a:r>
            <a:r>
              <a:rPr lang="sv-SE" sz="1300" dirty="0"/>
              <a:t>a</a:t>
            </a:r>
            <a:r>
              <a:rPr lang="sv-SE" sz="1300" dirty="0"/>
              <a:t> </a:t>
            </a:r>
            <a:r>
              <a:rPr lang="sv-SE" sz="1300" dirty="0"/>
              <a:t>v</a:t>
            </a:r>
            <a:r>
              <a:rPr lang="sv-SE" sz="1300" dirty="0"/>
              <a:t>a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 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l</a:t>
            </a:r>
            <a:r>
              <a:rPr lang="sv-SE" sz="1300" dirty="0"/>
              <a:t>l</a:t>
            </a:r>
            <a:r>
              <a:rPr lang="sv-SE" sz="1300" dirty="0"/>
              <a:t>g</a:t>
            </a:r>
            <a:r>
              <a:rPr lang="sv-SE" sz="1300" dirty="0"/>
              <a:t>ä</a:t>
            </a:r>
            <a:r>
              <a:rPr lang="sv-SE" sz="1300" dirty="0"/>
              <a:t>n</a:t>
            </a:r>
            <a:r>
              <a:rPr lang="sv-SE" sz="1300" dirty="0"/>
              <a:t>g</a:t>
            </a:r>
            <a:r>
              <a:rPr lang="sv-SE" sz="1300" dirty="0"/>
              <a:t>l</a:t>
            </a:r>
            <a:r>
              <a:rPr lang="sv-SE" sz="1300" dirty="0"/>
              <a:t>i</a:t>
            </a:r>
            <a:r>
              <a:rPr lang="sv-SE" sz="1300" dirty="0"/>
              <a:t>g</a:t>
            </a:r>
            <a:r>
              <a:rPr lang="sv-SE" sz="1300" dirty="0"/>
              <a:t>h</a:t>
            </a:r>
            <a:r>
              <a:rPr lang="sv-SE" sz="1300" dirty="0"/>
              <a:t>e</a:t>
            </a:r>
            <a:r>
              <a:rPr lang="sv-SE" sz="1300" dirty="0"/>
              <a:t>t</a:t>
            </a:r>
            <a:r>
              <a:rPr lang="sv-SE" sz="1300" dirty="0"/>
              <a:t>s</a:t>
            </a:r>
            <a:r>
              <a:rPr lang="sv-SE" sz="1300" dirty="0"/>
              <a:t>a</a:t>
            </a:r>
            <a:r>
              <a:rPr lang="sv-SE" sz="1300" dirty="0"/>
              <a:t>n</a:t>
            </a:r>
            <a:r>
              <a:rPr lang="sv-SE" sz="1300" dirty="0"/>
              <a:t>p</a:t>
            </a:r>
            <a:r>
              <a:rPr lang="sv-SE" sz="1300" dirty="0"/>
              <a:t>a</a:t>
            </a:r>
            <a:r>
              <a:rPr lang="sv-SE" sz="1300" dirty="0"/>
              <a:t>s</a:t>
            </a:r>
            <a:r>
              <a:rPr lang="sv-SE" sz="1300" dirty="0"/>
              <a:t>s</a:t>
            </a:r>
            <a:r>
              <a:rPr lang="sv-SE" sz="1300" dirty="0"/>
              <a:t>a</a:t>
            </a:r>
            <a:r>
              <a:rPr lang="sv-SE" sz="1300" dirty="0"/>
              <a:t>d</a:t>
            </a:r>
            <a:r>
              <a:rPr lang="sv-SE" sz="1300" dirty="0"/>
              <a:t>e</a:t>
            </a:r>
            <a:r>
              <a:rPr lang="sv-SE" sz="1300" dirty="0"/>
              <a:t>.</a:t>
            </a:r>
            <a:r>
              <a:rPr lang="sv-SE" sz="1300" dirty="0"/>
              <a:t> </a:t>
            </a:r>
            <a:r>
              <a:rPr lang="sv-SE" sz="1300" dirty="0"/>
              <a:t>M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 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f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</a:t>
            </a:r>
            <a: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ä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</a:t>
            </a:r>
            <a:r>
              <a:rPr lang="sv-SE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3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f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m</a:t>
            </a:r>
            <a:r>
              <a:rPr lang="sv-SE" sz="1300" dirty="0"/>
              <a:t> </a:t>
            </a:r>
            <a:r>
              <a:rPr lang="sv-SE" sz="1300" dirty="0"/>
              <a:t>k</a:t>
            </a:r>
            <a:r>
              <a:rPr lang="sv-SE" sz="1300" dirty="0"/>
              <a:t>l</a:t>
            </a:r>
            <a:r>
              <a:rPr lang="sv-SE" sz="1300" dirty="0"/>
              <a:t>a</a:t>
            </a:r>
            <a:r>
              <a:rPr lang="sv-SE" sz="1300" dirty="0"/>
              <a:t>r</a:t>
            </a:r>
            <a:r>
              <a:rPr lang="sv-SE" sz="1300" dirty="0"/>
              <a:t>s</a:t>
            </a:r>
            <a:r>
              <a:rPr lang="sv-SE" sz="1300" dirty="0"/>
              <a:t>p</a:t>
            </a:r>
            <a:r>
              <a:rPr lang="sv-SE" sz="1300" dirty="0"/>
              <a:t>r</a:t>
            </a:r>
            <a:r>
              <a:rPr lang="sv-SE" sz="1300" dirty="0"/>
              <a:t>å</a:t>
            </a:r>
            <a:r>
              <a:rPr lang="sv-SE" sz="1300" dirty="0"/>
              <a:t>k</a:t>
            </a:r>
            <a:r>
              <a:rPr lang="sv-SE" sz="1300" dirty="0"/>
              <a:t>,</a:t>
            </a:r>
            <a:r>
              <a:rPr lang="sv-SE" sz="1300" dirty="0"/>
              <a:t> </a:t>
            </a:r>
            <a:r>
              <a:rPr lang="sv-SE" sz="1300" dirty="0"/>
              <a:t>n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k</a:t>
            </a:r>
            <a:r>
              <a:rPr lang="sv-SE" sz="1300" dirty="0"/>
              <a:t>r</a:t>
            </a:r>
            <a:r>
              <a:rPr lang="sv-SE" sz="1300" dirty="0"/>
              <a:t>i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k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c</a:t>
            </a:r>
            <a:r>
              <a:rPr lang="sv-SE" sz="1300" dirty="0"/>
              <a:t>h</a:t>
            </a:r>
            <a:r>
              <a:rPr lang="sv-SE" sz="1300" dirty="0"/>
              <a:t> 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l</a:t>
            </a:r>
            <a:r>
              <a:rPr lang="sv-SE" sz="1300" dirty="0"/>
              <a:t>l</a:t>
            </a:r>
            <a:r>
              <a:rPr lang="sv-SE" sz="1300" dirty="0"/>
              <a:t>g</a:t>
            </a:r>
            <a:r>
              <a:rPr lang="sv-SE" sz="1300" dirty="0"/>
              <a:t>ä</a:t>
            </a:r>
            <a:r>
              <a:rPr lang="sv-SE" sz="1300" dirty="0"/>
              <a:t>n</a:t>
            </a:r>
            <a:r>
              <a:rPr lang="sv-SE" sz="1300" dirty="0"/>
              <a:t>g</a:t>
            </a:r>
            <a:r>
              <a:rPr lang="sv-SE" sz="1300" dirty="0"/>
              <a:t>l</a:t>
            </a:r>
            <a:r>
              <a:rPr lang="sv-SE" sz="1300" dirty="0"/>
              <a:t>i</a:t>
            </a:r>
            <a:r>
              <a:rPr lang="sv-SE" sz="1300" dirty="0"/>
              <a:t>g</a:t>
            </a:r>
            <a:r>
              <a:rPr lang="sv-SE" sz="1300" dirty="0"/>
              <a:t>h</a:t>
            </a:r>
            <a:r>
              <a:rPr lang="sv-SE" sz="1300" dirty="0"/>
              <a:t>e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p</a:t>
            </a:r>
            <a:r>
              <a:rPr lang="sv-SE" sz="1300" dirty="0"/>
              <a:t>å</a:t>
            </a:r>
            <a:r>
              <a:rPr lang="sv-SE" sz="1300" dirty="0"/>
              <a:t> </a:t>
            </a:r>
            <a:r>
              <a:rPr lang="sv-SE" sz="1300" dirty="0">
                <a:hlinkClick r:id="rId8"/>
              </a:rPr>
              <a:t>K</a:t>
            </a:r>
            <a:r>
              <a:rPr lang="sv-SE" sz="1300" dirty="0">
                <a:hlinkClick r:id="rId8"/>
              </a:rPr>
              <a:t>o</a:t>
            </a:r>
            <a:r>
              <a:rPr lang="sv-SE" sz="1300" dirty="0">
                <a:hlinkClick r:id="rId8"/>
              </a:rPr>
              <a:t>m</a:t>
            </a:r>
            <a:r>
              <a:rPr lang="sv-SE" sz="1300" dirty="0">
                <a:hlinkClick r:id="rId8"/>
              </a:rPr>
              <a:t>m</a:t>
            </a:r>
            <a:r>
              <a:rPr lang="sv-SE" sz="1300" dirty="0">
                <a:hlinkClick r:id="rId8"/>
              </a:rPr>
              <a:t>u</a:t>
            </a:r>
            <a:r>
              <a:rPr lang="sv-SE" sz="1300" dirty="0">
                <a:hlinkClick r:id="rId8"/>
              </a:rPr>
              <a:t>n</a:t>
            </a:r>
            <a:r>
              <a:rPr lang="sv-SE" sz="1300" dirty="0">
                <a:hlinkClick r:id="rId8"/>
              </a:rPr>
              <a:t>i</a:t>
            </a:r>
            <a:r>
              <a:rPr lang="sv-SE" sz="1300" dirty="0">
                <a:hlinkClick r:id="rId8"/>
              </a:rPr>
              <a:t>k</a:t>
            </a:r>
            <a:r>
              <a:rPr lang="sv-SE" sz="1300" dirty="0">
                <a:hlinkClick r:id="rId8"/>
              </a:rPr>
              <a:t>a</a:t>
            </a:r>
            <a:r>
              <a:rPr lang="sv-SE" sz="1300" dirty="0">
                <a:hlinkClick r:id="rId8"/>
              </a:rPr>
              <a:t>t</a:t>
            </a:r>
            <a:r>
              <a:rPr lang="sv-SE" sz="1300" dirty="0">
                <a:hlinkClick r:id="rId8"/>
              </a:rPr>
              <a:t>i</a:t>
            </a:r>
            <a:r>
              <a:rPr lang="sv-SE" sz="1300" dirty="0">
                <a:hlinkClick r:id="rId8"/>
              </a:rPr>
              <a:t>o</a:t>
            </a:r>
            <a:r>
              <a:rPr lang="sv-SE" sz="1300" dirty="0">
                <a:hlinkClick r:id="rId8"/>
              </a:rPr>
              <a:t>n</a:t>
            </a:r>
            <a:r>
              <a:rPr lang="sv-SE" sz="1300" dirty="0">
                <a:hlinkClick r:id="rId8"/>
              </a:rPr>
              <a:t>s</a:t>
            </a:r>
            <a:r>
              <a:rPr lang="sv-SE" sz="1300" dirty="0">
                <a:hlinkClick r:id="rId8"/>
              </a:rPr>
              <a:t>v</a:t>
            </a:r>
            <a:r>
              <a:rPr lang="sv-SE" sz="1300" dirty="0">
                <a:hlinkClick r:id="rId8"/>
              </a:rPr>
              <a:t>e</a:t>
            </a:r>
            <a:r>
              <a:rPr lang="sv-SE" sz="1300" dirty="0">
                <a:hlinkClick r:id="rId8"/>
              </a:rPr>
              <a:t>r</a:t>
            </a:r>
            <a:r>
              <a:rPr lang="sv-SE" sz="1300" dirty="0">
                <a:hlinkClick r:id="rId8"/>
              </a:rPr>
              <a:t>k</a:t>
            </a:r>
            <a:r>
              <a:rPr lang="sv-SE" sz="1300" dirty="0">
                <a:hlinkClick r:id="rId8"/>
              </a:rPr>
              <a:t>t</a:t>
            </a:r>
            <a:r>
              <a:rPr lang="sv-SE" sz="1300" dirty="0">
                <a:hlinkClick r:id="rId8"/>
              </a:rPr>
              <a:t>y</a:t>
            </a:r>
            <a:r>
              <a:rPr lang="sv-SE" sz="1300" dirty="0">
                <a:hlinkClick r:id="rId8"/>
              </a:rPr>
              <a:t>g</a:t>
            </a:r>
            <a:r>
              <a:rPr lang="sv-SE" sz="1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6024194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20628-F32D-4B59-82A3-068B459839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097D5D-E399-4255-9468-0116A1B0B0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432880-EABA-4426-91B8-2D839C20B2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f</a:t>
            </a:r>
            <a:r>
              <a:rPr lang="sv-SE" dirty="0" err="1"/>
              <a:t>i</a:t>
            </a:r>
            <a:r>
              <a:rPr lang="sv-SE" dirty="0" err="1"/>
              <a:t>r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  <a:r>
              <a:rPr lang="sv-SE" dirty="0"/>
              <a:t> </a:t>
            </a: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l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1074CF-86CC-00FA-90B6-10F9A12E8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026B6A0-0477-9DEC-82B6-BD03592C3207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B34D312-2CA0-1688-4739-6C806BE54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5483279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F8A528-8A70-9273-5BD5-41BE0F97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K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6FBD31-1566-438B-934E-356228C0F8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f</a:t>
            </a:r>
            <a:r>
              <a:rPr lang="sv-SE" dirty="0" err="1"/>
              <a:t>i</a:t>
            </a:r>
            <a:r>
              <a:rPr lang="sv-SE" dirty="0" err="1"/>
              <a:t>r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  <a:r>
              <a:rPr lang="sv-SE" dirty="0"/>
              <a:t> </a:t>
            </a: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l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r>
              <a:rPr lang="sv-SE" dirty="0"/>
              <a:t>Förvaltning, Göteborgs Stad</a:t>
            </a:r>
          </a:p>
        </p:txBody>
      </p:sp>
    </p:spTree>
    <p:extLst>
      <p:ext uri="{BB962C8B-B14F-4D97-AF65-F5344CB8AC3E}">
        <p14:creationId xmlns:p14="http://schemas.microsoft.com/office/powerpoint/2010/main" val="1576468557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50EDD1CC-D401-42C1-AD29-57DF5F64A419}" vid="{D54A064D-D9D4-49E6-BA4B-03FC4F3F78FD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50EDD1CC-D401-42C1-AD29-57DF5F64A419}" vid="{FCAD8AC0-7CF8-4C6B-85D5-8F904C31C31E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50EDD1CC-D401-42C1-AD29-57DF5F64A419}" vid="{BE02C3A9-678A-4470-A71E-2D43279021BA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50EDD1CC-D401-42C1-AD29-57DF5F64A419}" vid="{76CDCBF1-B68C-47EB-B313-00BF80B11FC1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50EDD1CC-D401-42C1-AD29-57DF5F64A419}" vid="{EC071804-536F-4654-889F-94F439CB8231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50EDD1CC-D401-42C1-AD29-57DF5F64A419}" vid="{03DCB175-BEA4-4830-8119-AF3A24803F4B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50EDD1CC-D401-42C1-AD29-57DF5F64A419}" vid="{C0F6AD15-C134-44B6-9E1E-AEC49CD03195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50EDD1CC-D401-42C1-AD29-57DF5F64A419}" vid="{8314BD00-F53E-435E-AD64-541BE6792E5D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132</ap:Words>
  <ap:Application>Microsoft Office PowerPoint</ap:Application>
  <ap:PresentationFormat>Bredbild</ap:PresentationFormat>
  <ap:Paragraphs>15</ap:Paragraphs>
  <ap:Slides>4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4</vt:i4>
      </vt:variant>
    </vt:vector>
  </ap:HeadingPairs>
  <ap:TitlesOfParts>
    <vt:vector baseType="lpstr" size="16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Instruktion</vt:lpstr>
      <vt:lpstr>PowerPoint-presentation</vt:lpstr>
      <vt:lpstr>PowerPoint-presentation</vt:lpstr>
      <vt:lpstr>Kontakt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Presentationsmall</dc:title>
  <dc:creator>Förvaltning</dc:creator>
  <lastModifiedBy>Cazuma Mori</lastModifiedBy>
  <revision>5</revision>
  <dcterms:created xsi:type="dcterms:W3CDTF">2025-04-14T09:13:54.0000000Z</dcterms:created>
  <dcterms:modified xsi:type="dcterms:W3CDTF">2025-09-17T12:47:04.0000000Z</dcterms:modified>
</coreProperties>
</file>