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2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openxmlformats.org/officeDocument/2006/relationships/extended-properties" Target="docProps/app.xml" Id="rId4" /><Relationship Type="http://schemas.openxmlformats.org/officeDocument/2006/relationships/officeDocument" Target="/ppt/presentation2.xml" Id="rId1" /></Relationship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D0E7"/>
    <a:srgbClr val="FFF3B0"/>
    <a:srgbClr val="F8CCDC"/>
    <a:srgbClr val="FACEB9"/>
    <a:srgbClr val="B7E1C8"/>
    <a:srgbClr val="BFE4F2"/>
    <a:srgbClr val="D1D9DC"/>
    <a:srgbClr val="FBCFB9"/>
    <a:srgbClr val="E1D1E8"/>
    <a:srgbClr val="B8E1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presentation2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0691813" cy="7559675"/>
  <p:notesSz cx="9872663" cy="6797675"/>
  <p:defaultTextStyle>
    <a:defPPr>
      <a:defRPr lang="sv-SE"/>
    </a:defPPr>
    <a:lvl1pPr marL="0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1pPr>
    <a:lvl2pPr marL="380096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2pPr>
    <a:lvl3pPr marL="760192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3pPr>
    <a:lvl4pPr marL="1140289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4pPr>
    <a:lvl5pPr marL="1520387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5pPr>
    <a:lvl6pPr marL="1900483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6pPr>
    <a:lvl7pPr marL="2280579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7pPr>
    <a:lvl8pPr marL="2660675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8pPr>
    <a:lvl9pPr marL="3040772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05" autoAdjust="0"/>
    <p:restoredTop sz="94712" autoAdjust="0"/>
  </p:normalViewPr>
  <p:slideViewPr>
    <p:cSldViewPr snapToGrid="0">
      <p:cViewPr>
        <p:scale>
          <a:sx n="125" d="100"/>
          <a:sy n="125" d="100"/>
        </p:scale>
        <p:origin x="1968" y="3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2.xml.rels>&#65279;<?xml version="1.0" encoding="utf-8"?><Relationships xmlns="http://schemas.openxmlformats.org/package/2006/relationships"><Relationship Type="http://schemas.openxmlformats.org/officeDocument/2006/relationships/slide" Target="/ppt/slides/slide7.xml" Id="rId8" /><Relationship Type="http://schemas.openxmlformats.org/officeDocument/2006/relationships/slide" Target="/ppt/slides/slide12.xml" Id="rId13" /><Relationship Type="http://schemas.openxmlformats.org/officeDocument/2006/relationships/handoutMaster" Target="/ppt/handoutMasters/handoutMaster1.xml" Id="rId18" /><Relationship Type="http://schemas.openxmlformats.org/officeDocument/2006/relationships/slide" Target="/ppt/slides/slide2.xml" Id="rId3" /><Relationship Type="http://schemas.openxmlformats.org/officeDocument/2006/relationships/theme" Target="/ppt/theme/theme1.xml" Id="rId21" /><Relationship Type="http://schemas.openxmlformats.org/officeDocument/2006/relationships/slide" Target="/ppt/slides/slide6.xml" Id="rId7" /><Relationship Type="http://schemas.openxmlformats.org/officeDocument/2006/relationships/slide" Target="/ppt/slides/slide11.xml" Id="rId12" /><Relationship Type="http://schemas.openxmlformats.org/officeDocument/2006/relationships/notesMaster" Target="/ppt/notesMasters/notesMaster1.xml" Id="rId17" /><Relationship Type="http://schemas.openxmlformats.org/officeDocument/2006/relationships/slide" Target="/ppt/slides/slide1.xml" Id="rId2" /><Relationship Type="http://schemas.openxmlformats.org/officeDocument/2006/relationships/slide" Target="/ppt/slides/slide15.xml" Id="rId16" /><Relationship Type="http://schemas.openxmlformats.org/officeDocument/2006/relationships/viewProps" Target="/ppt/viewProps.xml" Id="rId20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5.xml" Id="rId6" /><Relationship Type="http://schemas.openxmlformats.org/officeDocument/2006/relationships/slide" Target="/ppt/slides/slide10.xml" Id="rId11" /><Relationship Type="http://schemas.openxmlformats.org/officeDocument/2006/relationships/slide" Target="/ppt/slides/slide4.xml" Id="rId5" /><Relationship Type="http://schemas.openxmlformats.org/officeDocument/2006/relationships/slide" Target="/ppt/slides/slide14.xml" Id="rId15" /><Relationship Type="http://schemas.openxmlformats.org/officeDocument/2006/relationships/slide" Target="/ppt/slides/slide9.xml" Id="rId10" /><Relationship Type="http://schemas.openxmlformats.org/officeDocument/2006/relationships/presProps" Target="/ppt/presProps.xml" Id="rId19" /><Relationship Type="http://schemas.openxmlformats.org/officeDocument/2006/relationships/slide" Target="/ppt/slides/slide3.xml" Id="rId4" /><Relationship Type="http://schemas.openxmlformats.org/officeDocument/2006/relationships/slide" Target="/ppt/slides/slide8.xml" Id="rId9" /><Relationship Type="http://schemas.openxmlformats.org/officeDocument/2006/relationships/slide" Target="/ppt/slides/slide13.xml" Id="rId14" /><Relationship Type="http://schemas.openxmlformats.org/officeDocument/2006/relationships/tableStyles" Target="/ppt/tableStyles.xml" Id="rId22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DABE2864-95CD-434E-8A89-112A69FB80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" y="0"/>
            <a:ext cx="4278313" cy="340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2F16133-ADB0-4477-A5E5-0406B128B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92763" y="0"/>
            <a:ext cx="4278312" cy="340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4FEEE-A740-4A24-A66E-6B855F63E607}" type="datetimeFigureOut">
              <a:rPr lang="sv-SE" smtClean="0"/>
              <a:t>2022-03-30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6062E93-F164-4A71-8CAF-F0EF18EB1D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" y="6456750"/>
            <a:ext cx="4278313" cy="340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2A70566-6EB8-4E46-AE14-B687DA858F3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92763" y="6456750"/>
            <a:ext cx="4278312" cy="340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426A5-FDCE-4063-8B69-78A71163F7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7933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4278153" cy="341065"/>
          </a:xfrm>
          <a:prstGeom prst="rect">
            <a:avLst/>
          </a:prstGeom>
        </p:spPr>
        <p:txBody>
          <a:bodyPr vert="horz" lIns="91809" tIns="45905" rIns="91809" bIns="45905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592229" y="2"/>
            <a:ext cx="4278153" cy="341065"/>
          </a:xfrm>
          <a:prstGeom prst="rect">
            <a:avLst/>
          </a:prstGeom>
        </p:spPr>
        <p:txBody>
          <a:bodyPr vert="horz" lIns="91809" tIns="45905" rIns="91809" bIns="45905" rtlCol="0"/>
          <a:lstStyle>
            <a:lvl1pPr algn="r">
              <a:defRPr sz="1200"/>
            </a:lvl1pPr>
          </a:lstStyle>
          <a:p>
            <a:fld id="{3FC81A0D-2168-4BC1-8A98-17407C5F50A1}" type="datetimeFigureOut">
              <a:rPr lang="sv-SE" smtClean="0"/>
              <a:t>2022-03-30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314700" y="849313"/>
            <a:ext cx="3243263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09" tIns="45905" rIns="91809" bIns="45905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87267" y="3271385"/>
            <a:ext cx="7898130" cy="2676585"/>
          </a:xfrm>
          <a:prstGeom prst="rect">
            <a:avLst/>
          </a:prstGeom>
        </p:spPr>
        <p:txBody>
          <a:bodyPr vert="horz" lIns="91809" tIns="45905" rIns="91809" bIns="45905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4" y="6456613"/>
            <a:ext cx="4278153" cy="341064"/>
          </a:xfrm>
          <a:prstGeom prst="rect">
            <a:avLst/>
          </a:prstGeom>
        </p:spPr>
        <p:txBody>
          <a:bodyPr vert="horz" lIns="91809" tIns="45905" rIns="91809" bIns="45905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592229" y="6456613"/>
            <a:ext cx="4278153" cy="341064"/>
          </a:xfrm>
          <a:prstGeom prst="rect">
            <a:avLst/>
          </a:prstGeom>
        </p:spPr>
        <p:txBody>
          <a:bodyPr vert="horz" lIns="91809" tIns="45905" rIns="91809" bIns="45905" rtlCol="0" anchor="b"/>
          <a:lstStyle>
            <a:lvl1pPr algn="r">
              <a:defRPr sz="1200"/>
            </a:lvl1pPr>
          </a:lstStyle>
          <a:p>
            <a:fld id="{40AE155D-B7FB-4660-85B4-7DC9C9EEA0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18406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1pPr>
    <a:lvl2pPr marL="323211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2pPr>
    <a:lvl3pPr marL="646423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3pPr>
    <a:lvl4pPr marL="969634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4pPr>
    <a:lvl5pPr marL="1292846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5pPr>
    <a:lvl6pPr marL="1616056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6pPr>
    <a:lvl7pPr marL="1939268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7pPr>
    <a:lvl8pPr marL="2262480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8pPr>
    <a:lvl9pPr marL="2585691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9D0C535-80EF-4503-806F-670E0E87CAD4}"/>
              </a:ext>
            </a:extLst>
          </p:cNvPr>
          <p:cNvSpPr/>
          <p:nvPr userDrawn="1"/>
        </p:nvSpPr>
        <p:spPr>
          <a:xfrm>
            <a:off x="485775" y="539750"/>
            <a:ext cx="9720263" cy="16311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9C5D7CF-2EF3-44B0-82DF-A114AC399B5D}"/>
              </a:ext>
            </a:extLst>
          </p:cNvPr>
          <p:cNvSpPr/>
          <p:nvPr userDrawn="1"/>
        </p:nvSpPr>
        <p:spPr>
          <a:xfrm>
            <a:off x="485775" y="2700338"/>
            <a:ext cx="9720263" cy="16311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F02FBDA-B3DD-469B-832E-53075AC9CC33}"/>
              </a:ext>
            </a:extLst>
          </p:cNvPr>
          <p:cNvSpPr/>
          <p:nvPr userDrawn="1"/>
        </p:nvSpPr>
        <p:spPr>
          <a:xfrm>
            <a:off x="485775" y="4860926"/>
            <a:ext cx="9720263" cy="16311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BC01ABD-0784-4AF4-832B-29C5EBDDC8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4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86B9C8CE-6421-43A4-A1D1-845D2294E72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49713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7F2F871C-5587-4653-BE1D-3B5F1E1876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289798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025159FF-457C-46D7-B07C-5C307E7C5939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9624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18450752-33BB-4A5E-BBA0-FF47797101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49713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63E43807-36C9-4A22-A747-2ABB89CFFE4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89798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CB94868-7090-41AB-9642-1B38652589F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624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A65BDEAD-2988-4C58-A30A-8243F94A689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49713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A03DF665-80DF-4B6D-A863-FC6521AC4C1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89798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209499507"/>
      </p:ext>
    </p:extLst>
  </p:cSld>
  <p:clrMapOvr>
    <a:masterClrMapping/>
  </p:clrMapOvr>
</p:sldLayout>
</file>

<file path=ppt/slideLayouts/slideLayout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0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9D0C535-80EF-4503-806F-670E0E87CAD4}"/>
              </a:ext>
            </a:extLst>
          </p:cNvPr>
          <p:cNvSpPr/>
          <p:nvPr userDrawn="1"/>
        </p:nvSpPr>
        <p:spPr>
          <a:xfrm>
            <a:off x="485775" y="539750"/>
            <a:ext cx="9720263" cy="1631128"/>
          </a:xfrm>
          <a:prstGeom prst="rect">
            <a:avLst/>
          </a:prstGeom>
          <a:solidFill>
            <a:srgbClr val="BF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9C5D7CF-2EF3-44B0-82DF-A114AC399B5D}"/>
              </a:ext>
            </a:extLst>
          </p:cNvPr>
          <p:cNvSpPr/>
          <p:nvPr userDrawn="1"/>
        </p:nvSpPr>
        <p:spPr>
          <a:xfrm>
            <a:off x="485775" y="2700338"/>
            <a:ext cx="9720263" cy="1631128"/>
          </a:xfrm>
          <a:prstGeom prst="rect">
            <a:avLst/>
          </a:prstGeom>
          <a:solidFill>
            <a:srgbClr val="BF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F02FBDA-B3DD-469B-832E-53075AC9CC33}"/>
              </a:ext>
            </a:extLst>
          </p:cNvPr>
          <p:cNvSpPr/>
          <p:nvPr userDrawn="1"/>
        </p:nvSpPr>
        <p:spPr>
          <a:xfrm>
            <a:off x="485775" y="4860926"/>
            <a:ext cx="9720263" cy="1631128"/>
          </a:xfrm>
          <a:prstGeom prst="rect">
            <a:avLst/>
          </a:prstGeom>
          <a:solidFill>
            <a:srgbClr val="BF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BC01ABD-0784-4AF4-832B-29C5EBDDC8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4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86B9C8CE-6421-43A4-A1D1-845D2294E72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49713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7F2F871C-5587-4653-BE1D-3B5F1E1876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289798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025159FF-457C-46D7-B07C-5C307E7C5939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9624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18450752-33BB-4A5E-BBA0-FF47797101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49713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63E43807-36C9-4A22-A747-2ABB89CFFE4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89798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CB94868-7090-41AB-9642-1B38652589F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624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A65BDEAD-2988-4C58-A30A-8243F94A689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49713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A03DF665-80DF-4B6D-A863-FC6521AC4C1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89798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073108872"/>
      </p:ext>
    </p:extLst>
  </p:cSld>
  <p:clrMapOvr>
    <a:masterClrMapping/>
  </p:clrMapOvr>
</p:sldLayout>
</file>

<file path=ppt/slideLayouts/slideLayout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9D0C535-80EF-4503-806F-670E0E87CAD4}"/>
              </a:ext>
            </a:extLst>
          </p:cNvPr>
          <p:cNvSpPr/>
          <p:nvPr userDrawn="1"/>
        </p:nvSpPr>
        <p:spPr>
          <a:xfrm>
            <a:off x="485775" y="539750"/>
            <a:ext cx="9720263" cy="1631128"/>
          </a:xfrm>
          <a:prstGeom prst="rect">
            <a:avLst/>
          </a:prstGeom>
          <a:solidFill>
            <a:srgbClr val="B7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9C5D7CF-2EF3-44B0-82DF-A114AC399B5D}"/>
              </a:ext>
            </a:extLst>
          </p:cNvPr>
          <p:cNvSpPr/>
          <p:nvPr userDrawn="1"/>
        </p:nvSpPr>
        <p:spPr>
          <a:xfrm>
            <a:off x="485775" y="2700338"/>
            <a:ext cx="9720263" cy="1631128"/>
          </a:xfrm>
          <a:prstGeom prst="rect">
            <a:avLst/>
          </a:prstGeom>
          <a:solidFill>
            <a:srgbClr val="B7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F02FBDA-B3DD-469B-832E-53075AC9CC33}"/>
              </a:ext>
            </a:extLst>
          </p:cNvPr>
          <p:cNvSpPr/>
          <p:nvPr userDrawn="1"/>
        </p:nvSpPr>
        <p:spPr>
          <a:xfrm>
            <a:off x="485775" y="4860926"/>
            <a:ext cx="9720263" cy="1631128"/>
          </a:xfrm>
          <a:prstGeom prst="rect">
            <a:avLst/>
          </a:prstGeom>
          <a:solidFill>
            <a:srgbClr val="B7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BC01ABD-0784-4AF4-832B-29C5EBDDC8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4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86B9C8CE-6421-43A4-A1D1-845D2294E72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49713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7F2F871C-5587-4653-BE1D-3B5F1E1876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289798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025159FF-457C-46D7-B07C-5C307E7C5939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9624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18450752-33BB-4A5E-BBA0-FF47797101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49713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63E43807-36C9-4A22-A747-2ABB89CFFE4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89798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CB94868-7090-41AB-9642-1B38652589F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624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A65BDEAD-2988-4C58-A30A-8243F94A689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49713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A03DF665-80DF-4B6D-A863-FC6521AC4C1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89798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447424786"/>
      </p:ext>
    </p:extLst>
  </p:cSld>
  <p:clrMapOvr>
    <a:masterClrMapping/>
  </p:clrMapOvr>
</p:sldLayout>
</file>

<file path=ppt/slideLayouts/slideLayout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9D0C535-80EF-4503-806F-670E0E87CAD4}"/>
              </a:ext>
            </a:extLst>
          </p:cNvPr>
          <p:cNvSpPr/>
          <p:nvPr userDrawn="1"/>
        </p:nvSpPr>
        <p:spPr>
          <a:xfrm>
            <a:off x="485775" y="539750"/>
            <a:ext cx="9720263" cy="1631128"/>
          </a:xfrm>
          <a:prstGeom prst="rect">
            <a:avLst/>
          </a:prstGeom>
          <a:solidFill>
            <a:srgbClr val="FAC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9C5D7CF-2EF3-44B0-82DF-A114AC399B5D}"/>
              </a:ext>
            </a:extLst>
          </p:cNvPr>
          <p:cNvSpPr/>
          <p:nvPr userDrawn="1"/>
        </p:nvSpPr>
        <p:spPr>
          <a:xfrm>
            <a:off x="485775" y="2700338"/>
            <a:ext cx="9720263" cy="1631128"/>
          </a:xfrm>
          <a:prstGeom prst="rect">
            <a:avLst/>
          </a:prstGeom>
          <a:solidFill>
            <a:srgbClr val="FAC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F02FBDA-B3DD-469B-832E-53075AC9CC33}"/>
              </a:ext>
            </a:extLst>
          </p:cNvPr>
          <p:cNvSpPr/>
          <p:nvPr userDrawn="1"/>
        </p:nvSpPr>
        <p:spPr>
          <a:xfrm>
            <a:off x="485775" y="4860926"/>
            <a:ext cx="9720263" cy="1631128"/>
          </a:xfrm>
          <a:prstGeom prst="rect">
            <a:avLst/>
          </a:prstGeom>
          <a:solidFill>
            <a:srgbClr val="FAC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BC01ABD-0784-4AF4-832B-29C5EBDDC8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4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86B9C8CE-6421-43A4-A1D1-845D2294E72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49713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7F2F871C-5587-4653-BE1D-3B5F1E1876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289798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025159FF-457C-46D7-B07C-5C307E7C5939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9624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18450752-33BB-4A5E-BBA0-FF47797101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49713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63E43807-36C9-4A22-A747-2ABB89CFFE4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89798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CB94868-7090-41AB-9642-1B38652589F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624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A65BDEAD-2988-4C58-A30A-8243F94A689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49713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A03DF665-80DF-4B6D-A863-FC6521AC4C1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89798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282333365"/>
      </p:ext>
    </p:extLst>
  </p:cSld>
  <p:clrMapOvr>
    <a:masterClrMapping/>
  </p:clrMapOvr>
</p:sldLayout>
</file>

<file path=ppt/slideLayouts/slideLayout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3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9D0C535-80EF-4503-806F-670E0E87CAD4}"/>
              </a:ext>
            </a:extLst>
          </p:cNvPr>
          <p:cNvSpPr/>
          <p:nvPr userDrawn="1"/>
        </p:nvSpPr>
        <p:spPr>
          <a:xfrm>
            <a:off x="485775" y="539750"/>
            <a:ext cx="9720263" cy="1631128"/>
          </a:xfrm>
          <a:prstGeom prst="rect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9C5D7CF-2EF3-44B0-82DF-A114AC399B5D}"/>
              </a:ext>
            </a:extLst>
          </p:cNvPr>
          <p:cNvSpPr/>
          <p:nvPr userDrawn="1"/>
        </p:nvSpPr>
        <p:spPr>
          <a:xfrm>
            <a:off x="485775" y="2700338"/>
            <a:ext cx="9720263" cy="1631128"/>
          </a:xfrm>
          <a:prstGeom prst="rect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F02FBDA-B3DD-469B-832E-53075AC9CC33}"/>
              </a:ext>
            </a:extLst>
          </p:cNvPr>
          <p:cNvSpPr/>
          <p:nvPr userDrawn="1"/>
        </p:nvSpPr>
        <p:spPr>
          <a:xfrm>
            <a:off x="485775" y="4860926"/>
            <a:ext cx="9720263" cy="1631128"/>
          </a:xfrm>
          <a:prstGeom prst="rect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BC01ABD-0784-4AF4-832B-29C5EBDDC8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4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86B9C8CE-6421-43A4-A1D1-845D2294E72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49713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7F2F871C-5587-4653-BE1D-3B5F1E1876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289798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025159FF-457C-46D7-B07C-5C307E7C5939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9624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18450752-33BB-4A5E-BBA0-FF47797101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49713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63E43807-36C9-4A22-A747-2ABB89CFFE4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89798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CB94868-7090-41AB-9642-1B38652589F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624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A65BDEAD-2988-4C58-A30A-8243F94A689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49713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A03DF665-80DF-4B6D-A863-FC6521AC4C1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89798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426324013"/>
      </p:ext>
    </p:extLst>
  </p:cSld>
  <p:clrMapOvr>
    <a:masterClrMapping/>
  </p:clrMapOvr>
</p:sldLayout>
</file>

<file path=ppt/slideLayouts/slideLayout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4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9D0C535-80EF-4503-806F-670E0E87CAD4}"/>
              </a:ext>
            </a:extLst>
          </p:cNvPr>
          <p:cNvSpPr/>
          <p:nvPr userDrawn="1"/>
        </p:nvSpPr>
        <p:spPr>
          <a:xfrm>
            <a:off x="485775" y="539750"/>
            <a:ext cx="9720263" cy="1631128"/>
          </a:xfrm>
          <a:prstGeom prst="rect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9C5D7CF-2EF3-44B0-82DF-A114AC399B5D}"/>
              </a:ext>
            </a:extLst>
          </p:cNvPr>
          <p:cNvSpPr/>
          <p:nvPr userDrawn="1"/>
        </p:nvSpPr>
        <p:spPr>
          <a:xfrm>
            <a:off x="485775" y="2700338"/>
            <a:ext cx="9720263" cy="1631128"/>
          </a:xfrm>
          <a:prstGeom prst="rect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F02FBDA-B3DD-469B-832E-53075AC9CC33}"/>
              </a:ext>
            </a:extLst>
          </p:cNvPr>
          <p:cNvSpPr/>
          <p:nvPr userDrawn="1"/>
        </p:nvSpPr>
        <p:spPr>
          <a:xfrm>
            <a:off x="485775" y="4860926"/>
            <a:ext cx="9720263" cy="1631128"/>
          </a:xfrm>
          <a:prstGeom prst="rect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BC01ABD-0784-4AF4-832B-29C5EBDDC8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4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86B9C8CE-6421-43A4-A1D1-845D2294E72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49713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7F2F871C-5587-4653-BE1D-3B5F1E1876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289798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025159FF-457C-46D7-B07C-5C307E7C5939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9624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18450752-33BB-4A5E-BBA0-FF47797101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49713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63E43807-36C9-4A22-A747-2ABB89CFFE4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89798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CB94868-7090-41AB-9642-1B38652589F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624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A65BDEAD-2988-4C58-A30A-8243F94A689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49713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A03DF665-80DF-4B6D-A863-FC6521AC4C1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89798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493929945"/>
      </p:ext>
    </p:extLst>
  </p:cSld>
  <p:clrMapOvr>
    <a:masterClrMapping/>
  </p:clrMapOvr>
</p:sldLayout>
</file>

<file path=ppt/slideLayouts/slideLayout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5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9D0C535-80EF-4503-806F-670E0E87CAD4}"/>
              </a:ext>
            </a:extLst>
          </p:cNvPr>
          <p:cNvSpPr/>
          <p:nvPr userDrawn="1"/>
        </p:nvSpPr>
        <p:spPr>
          <a:xfrm>
            <a:off x="485775" y="539750"/>
            <a:ext cx="9720263" cy="1631128"/>
          </a:xfrm>
          <a:prstGeom prst="rect">
            <a:avLst/>
          </a:prstGeom>
          <a:solidFill>
            <a:srgbClr val="E0D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9C5D7CF-2EF3-44B0-82DF-A114AC399B5D}"/>
              </a:ext>
            </a:extLst>
          </p:cNvPr>
          <p:cNvSpPr/>
          <p:nvPr userDrawn="1"/>
        </p:nvSpPr>
        <p:spPr>
          <a:xfrm>
            <a:off x="485775" y="2700338"/>
            <a:ext cx="9720263" cy="1631128"/>
          </a:xfrm>
          <a:prstGeom prst="rect">
            <a:avLst/>
          </a:prstGeom>
          <a:solidFill>
            <a:srgbClr val="E0D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F02FBDA-B3DD-469B-832E-53075AC9CC33}"/>
              </a:ext>
            </a:extLst>
          </p:cNvPr>
          <p:cNvSpPr/>
          <p:nvPr userDrawn="1"/>
        </p:nvSpPr>
        <p:spPr>
          <a:xfrm>
            <a:off x="485775" y="4860926"/>
            <a:ext cx="9720263" cy="1631128"/>
          </a:xfrm>
          <a:prstGeom prst="rect">
            <a:avLst/>
          </a:prstGeom>
          <a:solidFill>
            <a:srgbClr val="E0D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BC01ABD-0784-4AF4-832B-29C5EBDDC8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4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86B9C8CE-6421-43A4-A1D1-845D2294E72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49713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7F2F871C-5587-4653-BE1D-3B5F1E1876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289798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025159FF-457C-46D7-B07C-5C307E7C5939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9624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18450752-33BB-4A5E-BBA0-FF47797101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49713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63E43807-36C9-4A22-A747-2ABB89CFFE4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89798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CB94868-7090-41AB-9642-1B38652589F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624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A65BDEAD-2988-4C58-A30A-8243F94A689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49713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A03DF665-80DF-4B6D-A863-FC6521AC4C1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89798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102006795"/>
      </p:ext>
    </p:extLst>
  </p:cSld>
  <p:clrMapOvr>
    <a:masterClrMapping/>
  </p:clrMapOvr>
</p:sldLayout>
</file>

<file path=ppt/slideLayouts/slideLayout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9D0C535-80EF-4503-806F-670E0E87CAD4}"/>
              </a:ext>
            </a:extLst>
          </p:cNvPr>
          <p:cNvSpPr/>
          <p:nvPr userDrawn="1"/>
        </p:nvSpPr>
        <p:spPr>
          <a:xfrm>
            <a:off x="485775" y="539750"/>
            <a:ext cx="9720263" cy="16311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9C5D7CF-2EF3-44B0-82DF-A114AC399B5D}"/>
              </a:ext>
            </a:extLst>
          </p:cNvPr>
          <p:cNvSpPr/>
          <p:nvPr userDrawn="1"/>
        </p:nvSpPr>
        <p:spPr>
          <a:xfrm>
            <a:off x="485775" y="2700338"/>
            <a:ext cx="9720263" cy="16311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F02FBDA-B3DD-469B-832E-53075AC9CC33}"/>
              </a:ext>
            </a:extLst>
          </p:cNvPr>
          <p:cNvSpPr/>
          <p:nvPr userDrawn="1"/>
        </p:nvSpPr>
        <p:spPr>
          <a:xfrm>
            <a:off x="485775" y="4860926"/>
            <a:ext cx="9720263" cy="16311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BC01ABD-0784-4AF4-832B-29C5EBDDC8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4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86B9C8CE-6421-43A4-A1D1-845D2294E72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49713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7F2F871C-5587-4653-BE1D-3B5F1E1876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289798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025159FF-457C-46D7-B07C-5C307E7C5939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9624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18450752-33BB-4A5E-BBA0-FF47797101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49713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63E43807-36C9-4A22-A747-2ABB89CFFE4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89798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CB94868-7090-41AB-9642-1B38652589F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624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A65BDEAD-2988-4C58-A30A-8243F94A689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49713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A03DF665-80DF-4B6D-A863-FC6521AC4C1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89798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56396684"/>
      </p:ext>
    </p:extLst>
  </p:cSld>
  <p:clrMapOvr>
    <a:masterClrMapping/>
  </p:clrMapOvr>
</p:sldLayout>
</file>

<file path=ppt/slideLayouts/slideLayout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3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9D0C535-80EF-4503-806F-670E0E87CAD4}"/>
              </a:ext>
            </a:extLst>
          </p:cNvPr>
          <p:cNvSpPr/>
          <p:nvPr userDrawn="1"/>
        </p:nvSpPr>
        <p:spPr>
          <a:xfrm>
            <a:off x="485775" y="539750"/>
            <a:ext cx="9720263" cy="1631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9C5D7CF-2EF3-44B0-82DF-A114AC399B5D}"/>
              </a:ext>
            </a:extLst>
          </p:cNvPr>
          <p:cNvSpPr/>
          <p:nvPr userDrawn="1"/>
        </p:nvSpPr>
        <p:spPr>
          <a:xfrm>
            <a:off x="485775" y="2700338"/>
            <a:ext cx="9720263" cy="1631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F02FBDA-B3DD-469B-832E-53075AC9CC33}"/>
              </a:ext>
            </a:extLst>
          </p:cNvPr>
          <p:cNvSpPr/>
          <p:nvPr userDrawn="1"/>
        </p:nvSpPr>
        <p:spPr>
          <a:xfrm>
            <a:off x="485775" y="4860926"/>
            <a:ext cx="9720263" cy="1631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BC01ABD-0784-4AF4-832B-29C5EBDDC8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4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86B9C8CE-6421-43A4-A1D1-845D2294E72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49713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7F2F871C-5587-4653-BE1D-3B5F1E1876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289798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025159FF-457C-46D7-B07C-5C307E7C5939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9624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18450752-33BB-4A5E-BBA0-FF47797101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49713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63E43807-36C9-4A22-A747-2ABB89CFFE4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89798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CB94868-7090-41AB-9642-1B38652589F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624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A65BDEAD-2988-4C58-A30A-8243F94A689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49713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A03DF665-80DF-4B6D-A863-FC6521AC4C1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89798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734228299"/>
      </p:ext>
    </p:extLst>
  </p:cSld>
  <p:clrMapOvr>
    <a:masterClrMapping/>
  </p:clrMapOvr>
</p:sldLayout>
</file>

<file path=ppt/slideLayouts/slideLayout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4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9D0C535-80EF-4503-806F-670E0E87CAD4}"/>
              </a:ext>
            </a:extLst>
          </p:cNvPr>
          <p:cNvSpPr/>
          <p:nvPr userDrawn="1"/>
        </p:nvSpPr>
        <p:spPr>
          <a:xfrm>
            <a:off x="485775" y="539750"/>
            <a:ext cx="9720263" cy="16311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9C5D7CF-2EF3-44B0-82DF-A114AC399B5D}"/>
              </a:ext>
            </a:extLst>
          </p:cNvPr>
          <p:cNvSpPr/>
          <p:nvPr userDrawn="1"/>
        </p:nvSpPr>
        <p:spPr>
          <a:xfrm>
            <a:off x="485775" y="2700338"/>
            <a:ext cx="9720263" cy="16311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F02FBDA-B3DD-469B-832E-53075AC9CC33}"/>
              </a:ext>
            </a:extLst>
          </p:cNvPr>
          <p:cNvSpPr/>
          <p:nvPr userDrawn="1"/>
        </p:nvSpPr>
        <p:spPr>
          <a:xfrm>
            <a:off x="485775" y="4860926"/>
            <a:ext cx="9720263" cy="16311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BC01ABD-0784-4AF4-832B-29C5EBDDC8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4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86B9C8CE-6421-43A4-A1D1-845D2294E72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49713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7F2F871C-5587-4653-BE1D-3B5F1E1876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289798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025159FF-457C-46D7-B07C-5C307E7C5939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9624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18450752-33BB-4A5E-BBA0-FF47797101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49713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63E43807-36C9-4A22-A747-2ABB89CFFE4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89798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CB94868-7090-41AB-9642-1B38652589F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624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A65BDEAD-2988-4C58-A30A-8243F94A689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49713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A03DF665-80DF-4B6D-A863-FC6521AC4C1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89798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452565645"/>
      </p:ext>
    </p:extLst>
  </p:cSld>
  <p:clrMapOvr>
    <a:masterClrMapping/>
  </p:clrMapOvr>
</p:sldLayout>
</file>

<file path=ppt/slideLayouts/slideLayout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5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9D0C535-80EF-4503-806F-670E0E87CAD4}"/>
              </a:ext>
            </a:extLst>
          </p:cNvPr>
          <p:cNvSpPr/>
          <p:nvPr userDrawn="1"/>
        </p:nvSpPr>
        <p:spPr>
          <a:xfrm>
            <a:off x="485775" y="539750"/>
            <a:ext cx="9720263" cy="163112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9C5D7CF-2EF3-44B0-82DF-A114AC399B5D}"/>
              </a:ext>
            </a:extLst>
          </p:cNvPr>
          <p:cNvSpPr/>
          <p:nvPr userDrawn="1"/>
        </p:nvSpPr>
        <p:spPr>
          <a:xfrm>
            <a:off x="485775" y="2700338"/>
            <a:ext cx="9720263" cy="163112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F02FBDA-B3DD-469B-832E-53075AC9CC33}"/>
              </a:ext>
            </a:extLst>
          </p:cNvPr>
          <p:cNvSpPr/>
          <p:nvPr userDrawn="1"/>
        </p:nvSpPr>
        <p:spPr>
          <a:xfrm>
            <a:off x="485775" y="4860926"/>
            <a:ext cx="9720263" cy="163112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BC01ABD-0784-4AF4-832B-29C5EBDDC8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4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86B9C8CE-6421-43A4-A1D1-845D2294E72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49713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7F2F871C-5587-4653-BE1D-3B5F1E1876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289798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025159FF-457C-46D7-B07C-5C307E7C5939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9624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18450752-33BB-4A5E-BBA0-FF47797101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49713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63E43807-36C9-4A22-A747-2ABB89CFFE4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89798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CB94868-7090-41AB-9642-1B38652589F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624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A65BDEAD-2988-4C58-A30A-8243F94A689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49713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A03DF665-80DF-4B6D-A863-FC6521AC4C1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89798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119049462"/>
      </p:ext>
    </p:extLst>
  </p:cSld>
  <p:clrMapOvr>
    <a:masterClrMapping/>
  </p:clrMapOvr>
</p:sldLayout>
</file>

<file path=ppt/slideLayouts/slideLayout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6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9D0C535-80EF-4503-806F-670E0E87CAD4}"/>
              </a:ext>
            </a:extLst>
          </p:cNvPr>
          <p:cNvSpPr/>
          <p:nvPr userDrawn="1"/>
        </p:nvSpPr>
        <p:spPr>
          <a:xfrm>
            <a:off x="485775" y="539750"/>
            <a:ext cx="9720263" cy="163112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9C5D7CF-2EF3-44B0-82DF-A114AC399B5D}"/>
              </a:ext>
            </a:extLst>
          </p:cNvPr>
          <p:cNvSpPr/>
          <p:nvPr userDrawn="1"/>
        </p:nvSpPr>
        <p:spPr>
          <a:xfrm>
            <a:off x="485775" y="2700338"/>
            <a:ext cx="9720263" cy="163112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F02FBDA-B3DD-469B-832E-53075AC9CC33}"/>
              </a:ext>
            </a:extLst>
          </p:cNvPr>
          <p:cNvSpPr/>
          <p:nvPr userDrawn="1"/>
        </p:nvSpPr>
        <p:spPr>
          <a:xfrm>
            <a:off x="485775" y="4860926"/>
            <a:ext cx="9720263" cy="163112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BC01ABD-0784-4AF4-832B-29C5EBDDC8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4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86B9C8CE-6421-43A4-A1D1-845D2294E72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49713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7F2F871C-5587-4653-BE1D-3B5F1E1876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289798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025159FF-457C-46D7-B07C-5C307E7C5939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9624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18450752-33BB-4A5E-BBA0-FF47797101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49713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63E43807-36C9-4A22-A747-2ABB89CFFE4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89798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CB94868-7090-41AB-9642-1B38652589F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624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A65BDEAD-2988-4C58-A30A-8243F94A689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49713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A03DF665-80DF-4B6D-A863-FC6521AC4C1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89798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4288885114"/>
      </p:ext>
    </p:extLst>
  </p:cSld>
  <p:clrMapOvr>
    <a:masterClrMapping/>
  </p:clrMapOvr>
</p:sldLayout>
</file>

<file path=ppt/slideLayouts/slideLayout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7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9D0C535-80EF-4503-806F-670E0E87CAD4}"/>
              </a:ext>
            </a:extLst>
          </p:cNvPr>
          <p:cNvSpPr/>
          <p:nvPr userDrawn="1"/>
        </p:nvSpPr>
        <p:spPr>
          <a:xfrm>
            <a:off x="485775" y="539750"/>
            <a:ext cx="9720263" cy="163112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9C5D7CF-2EF3-44B0-82DF-A114AC399B5D}"/>
              </a:ext>
            </a:extLst>
          </p:cNvPr>
          <p:cNvSpPr/>
          <p:nvPr userDrawn="1"/>
        </p:nvSpPr>
        <p:spPr>
          <a:xfrm>
            <a:off x="485775" y="2700338"/>
            <a:ext cx="9720263" cy="163112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F02FBDA-B3DD-469B-832E-53075AC9CC33}"/>
              </a:ext>
            </a:extLst>
          </p:cNvPr>
          <p:cNvSpPr/>
          <p:nvPr userDrawn="1"/>
        </p:nvSpPr>
        <p:spPr>
          <a:xfrm>
            <a:off x="485775" y="4860926"/>
            <a:ext cx="9720263" cy="163112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BC01ABD-0784-4AF4-832B-29C5EBDDC8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4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86B9C8CE-6421-43A4-A1D1-845D2294E72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49713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7F2F871C-5587-4653-BE1D-3B5F1E1876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289798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025159FF-457C-46D7-B07C-5C307E7C5939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9624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18450752-33BB-4A5E-BBA0-FF47797101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49713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63E43807-36C9-4A22-A747-2ABB89CFFE4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89798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CB94868-7090-41AB-9642-1B38652589F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624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A65BDEAD-2988-4C58-A30A-8243F94A689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49713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A03DF665-80DF-4B6D-A863-FC6521AC4C1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89798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232504636"/>
      </p:ext>
    </p:extLst>
  </p:cSld>
  <p:clrMapOvr>
    <a:masterClrMapping/>
  </p:clrMapOvr>
</p:sldLayout>
</file>

<file path=ppt/slideLayouts/slideLayout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8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9D0C535-80EF-4503-806F-670E0E87CAD4}"/>
              </a:ext>
            </a:extLst>
          </p:cNvPr>
          <p:cNvSpPr/>
          <p:nvPr userDrawn="1"/>
        </p:nvSpPr>
        <p:spPr>
          <a:xfrm>
            <a:off x="485775" y="539750"/>
            <a:ext cx="9720263" cy="16311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9C5D7CF-2EF3-44B0-82DF-A114AC399B5D}"/>
              </a:ext>
            </a:extLst>
          </p:cNvPr>
          <p:cNvSpPr/>
          <p:nvPr userDrawn="1"/>
        </p:nvSpPr>
        <p:spPr>
          <a:xfrm>
            <a:off x="485775" y="2700338"/>
            <a:ext cx="9720263" cy="16311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F02FBDA-B3DD-469B-832E-53075AC9CC33}"/>
              </a:ext>
            </a:extLst>
          </p:cNvPr>
          <p:cNvSpPr/>
          <p:nvPr userDrawn="1"/>
        </p:nvSpPr>
        <p:spPr>
          <a:xfrm>
            <a:off x="485775" y="4860926"/>
            <a:ext cx="9720263" cy="16311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BC01ABD-0784-4AF4-832B-29C5EBDDC8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4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86B9C8CE-6421-43A4-A1D1-845D2294E72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49713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7F2F871C-5587-4653-BE1D-3B5F1E1876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289798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025159FF-457C-46D7-B07C-5C307E7C5939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9624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18450752-33BB-4A5E-BBA0-FF47797101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49713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63E43807-36C9-4A22-A747-2ABB89CFFE4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89798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CB94868-7090-41AB-9642-1B38652589F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624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A65BDEAD-2988-4C58-A30A-8243F94A689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49713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A03DF665-80DF-4B6D-A863-FC6521AC4C1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89798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829661894"/>
      </p:ext>
    </p:extLst>
  </p:cSld>
  <p:clrMapOvr>
    <a:masterClrMapping/>
  </p:clrMapOvr>
</p:sldLayout>
</file>

<file path=ppt/slideLayouts/slideLayout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9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9D0C535-80EF-4503-806F-670E0E87CAD4}"/>
              </a:ext>
            </a:extLst>
          </p:cNvPr>
          <p:cNvSpPr/>
          <p:nvPr userDrawn="1"/>
        </p:nvSpPr>
        <p:spPr>
          <a:xfrm>
            <a:off x="485775" y="539750"/>
            <a:ext cx="9720263" cy="1631128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9C5D7CF-2EF3-44B0-82DF-A114AC399B5D}"/>
              </a:ext>
            </a:extLst>
          </p:cNvPr>
          <p:cNvSpPr/>
          <p:nvPr userDrawn="1"/>
        </p:nvSpPr>
        <p:spPr>
          <a:xfrm>
            <a:off x="485775" y="2700338"/>
            <a:ext cx="9720263" cy="1631128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F02FBDA-B3DD-469B-832E-53075AC9CC33}"/>
              </a:ext>
            </a:extLst>
          </p:cNvPr>
          <p:cNvSpPr/>
          <p:nvPr userDrawn="1"/>
        </p:nvSpPr>
        <p:spPr>
          <a:xfrm>
            <a:off x="485775" y="4860926"/>
            <a:ext cx="9720263" cy="1631128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BC01ABD-0784-4AF4-832B-29C5EBDDC8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4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86B9C8CE-6421-43A4-A1D1-845D2294E72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49713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7F2F871C-5587-4653-BE1D-3B5F1E1876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289798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025159FF-457C-46D7-B07C-5C307E7C5939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9624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18450752-33BB-4A5E-BBA0-FF47797101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49713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63E43807-36C9-4A22-A747-2ABB89CFFE4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89798" y="3325926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CB94868-7090-41AB-9642-1B38652589F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624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A65BDEAD-2988-4C58-A30A-8243F94A689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49713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A03DF665-80DF-4B6D-A863-FC6521AC4C1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89798" y="5500629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816194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809624" y="1151223"/>
            <a:ext cx="2592390" cy="45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pic>
        <p:nvPicPr>
          <p:cNvPr id="7" name="Bild 10" descr="Göteborgs Stads logotyp">
            <a:extLst>
              <a:ext uri="{FF2B5EF4-FFF2-40B4-BE49-F238E27FC236}">
                <a16:creationId xmlns:a16="http://schemas.microsoft.com/office/drawing/2014/main" id="{DC4FC627-971F-442B-9D21-15E3FF4AB8D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192" y="2289735"/>
            <a:ext cx="900000" cy="299785"/>
          </a:xfrm>
          <a:prstGeom prst="rect">
            <a:avLst/>
          </a:prstGeom>
        </p:spPr>
      </p:pic>
      <p:pic>
        <p:nvPicPr>
          <p:cNvPr id="16" name="Bild 10" descr="Göteborgs Stads logotyp">
            <a:extLst>
              <a:ext uri="{FF2B5EF4-FFF2-40B4-BE49-F238E27FC236}">
                <a16:creationId xmlns:a16="http://schemas.microsoft.com/office/drawing/2014/main" id="{C20A46E4-99BE-42B0-951A-116A289A2B2E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31692" y="2289735"/>
            <a:ext cx="900000" cy="299785"/>
          </a:xfrm>
          <a:prstGeom prst="rect">
            <a:avLst/>
          </a:prstGeom>
        </p:spPr>
      </p:pic>
      <p:pic>
        <p:nvPicPr>
          <p:cNvPr id="17" name="Bild 10" descr="Göteborgs Stads logotyp">
            <a:extLst>
              <a:ext uri="{FF2B5EF4-FFF2-40B4-BE49-F238E27FC236}">
                <a16:creationId xmlns:a16="http://schemas.microsoft.com/office/drawing/2014/main" id="{CB3DABA7-4920-4F09-965D-75210D97B93E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70192" y="2289735"/>
            <a:ext cx="900000" cy="299785"/>
          </a:xfrm>
          <a:prstGeom prst="rect">
            <a:avLst/>
          </a:prstGeom>
        </p:spPr>
      </p:pic>
      <p:pic>
        <p:nvPicPr>
          <p:cNvPr id="18" name="Bild 10" descr="Göteborgs Stads logotyp">
            <a:extLst>
              <a:ext uri="{FF2B5EF4-FFF2-40B4-BE49-F238E27FC236}">
                <a16:creationId xmlns:a16="http://schemas.microsoft.com/office/drawing/2014/main" id="{03745EEA-4F4B-42DB-BD44-629793171275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192" y="4440962"/>
            <a:ext cx="900000" cy="299785"/>
          </a:xfrm>
          <a:prstGeom prst="rect">
            <a:avLst/>
          </a:prstGeom>
        </p:spPr>
      </p:pic>
      <p:pic>
        <p:nvPicPr>
          <p:cNvPr id="19" name="Bild 10" descr="Göteborgs Stads logotyp">
            <a:extLst>
              <a:ext uri="{FF2B5EF4-FFF2-40B4-BE49-F238E27FC236}">
                <a16:creationId xmlns:a16="http://schemas.microsoft.com/office/drawing/2014/main" id="{3B78F9A8-9064-440A-B593-FCA5296CDB1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31692" y="4440962"/>
            <a:ext cx="900000" cy="299785"/>
          </a:xfrm>
          <a:prstGeom prst="rect">
            <a:avLst/>
          </a:prstGeom>
        </p:spPr>
      </p:pic>
      <p:pic>
        <p:nvPicPr>
          <p:cNvPr id="20" name="Bild 10" descr="Göteborgs Stads logotyp">
            <a:extLst>
              <a:ext uri="{FF2B5EF4-FFF2-40B4-BE49-F238E27FC236}">
                <a16:creationId xmlns:a16="http://schemas.microsoft.com/office/drawing/2014/main" id="{38115807-7F99-476B-BE01-6E40FEE976B5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70192" y="4440962"/>
            <a:ext cx="900000" cy="299785"/>
          </a:xfrm>
          <a:prstGeom prst="rect">
            <a:avLst/>
          </a:prstGeom>
        </p:spPr>
      </p:pic>
      <p:pic>
        <p:nvPicPr>
          <p:cNvPr id="21" name="Bild 10" descr="Göteborgs Stads logotyp">
            <a:extLst>
              <a:ext uri="{FF2B5EF4-FFF2-40B4-BE49-F238E27FC236}">
                <a16:creationId xmlns:a16="http://schemas.microsoft.com/office/drawing/2014/main" id="{8F4A9F21-2396-43A4-9991-72504BB1AD60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192" y="6606475"/>
            <a:ext cx="900000" cy="299785"/>
          </a:xfrm>
          <a:prstGeom prst="rect">
            <a:avLst/>
          </a:prstGeom>
        </p:spPr>
      </p:pic>
      <p:pic>
        <p:nvPicPr>
          <p:cNvPr id="22" name="Bild 10" descr="Göteborgs Stads logotyp">
            <a:extLst>
              <a:ext uri="{FF2B5EF4-FFF2-40B4-BE49-F238E27FC236}">
                <a16:creationId xmlns:a16="http://schemas.microsoft.com/office/drawing/2014/main" id="{CCF6050C-296C-425B-AE06-8EB6A014C123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31692" y="6606475"/>
            <a:ext cx="900000" cy="299785"/>
          </a:xfrm>
          <a:prstGeom prst="rect">
            <a:avLst/>
          </a:prstGeom>
        </p:spPr>
      </p:pic>
      <p:pic>
        <p:nvPicPr>
          <p:cNvPr id="23" name="Bild 10" descr="Göteborgs Stads logotyp">
            <a:extLst>
              <a:ext uri="{FF2B5EF4-FFF2-40B4-BE49-F238E27FC236}">
                <a16:creationId xmlns:a16="http://schemas.microsoft.com/office/drawing/2014/main" id="{A6F02572-D55A-41C1-A38B-9C90C40DD4DD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70192" y="6606475"/>
            <a:ext cx="900000" cy="299785"/>
          </a:xfrm>
          <a:prstGeom prst="rect">
            <a:avLst/>
          </a:prstGeom>
        </p:spPr>
      </p:pic>
      <p:cxnSp>
        <p:nvCxnSpPr>
          <p:cNvPr id="4" name="Rak koppling 3">
            <a:extLst>
              <a:ext uri="{FF2B5EF4-FFF2-40B4-BE49-F238E27FC236}">
                <a16:creationId xmlns:a16="http://schemas.microsoft.com/office/drawing/2014/main" id="{2AC39CD3-2094-4F97-9203-0D1C32CA3988}"/>
              </a:ext>
            </a:extLst>
          </p:cNvPr>
          <p:cNvCxnSpPr>
            <a:cxnSpLocks/>
          </p:cNvCxnSpPr>
          <p:nvPr userDrawn="1"/>
        </p:nvCxnSpPr>
        <p:spPr>
          <a:xfrm>
            <a:off x="3725863" y="215900"/>
            <a:ext cx="0" cy="330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2F6419E9-C49A-4B6E-A421-1562D245A8CC}"/>
              </a:ext>
            </a:extLst>
          </p:cNvPr>
          <p:cNvCxnSpPr>
            <a:cxnSpLocks/>
          </p:cNvCxnSpPr>
          <p:nvPr userDrawn="1"/>
        </p:nvCxnSpPr>
        <p:spPr>
          <a:xfrm>
            <a:off x="485775" y="215900"/>
            <a:ext cx="0" cy="330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F50D21F9-249A-4EC5-8DC2-B380F9405DAB}"/>
              </a:ext>
            </a:extLst>
          </p:cNvPr>
          <p:cNvCxnSpPr>
            <a:cxnSpLocks/>
          </p:cNvCxnSpPr>
          <p:nvPr userDrawn="1"/>
        </p:nvCxnSpPr>
        <p:spPr>
          <a:xfrm>
            <a:off x="6965950" y="215900"/>
            <a:ext cx="0" cy="330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186FBC87-B417-4E41-BFAA-544C5315B898}"/>
              </a:ext>
            </a:extLst>
          </p:cNvPr>
          <p:cNvCxnSpPr>
            <a:cxnSpLocks/>
          </p:cNvCxnSpPr>
          <p:nvPr userDrawn="1"/>
        </p:nvCxnSpPr>
        <p:spPr>
          <a:xfrm>
            <a:off x="10205444" y="215900"/>
            <a:ext cx="0" cy="330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2DED0DB1-48A2-4D35-9801-7A5867B3ECEB}"/>
              </a:ext>
            </a:extLst>
          </p:cNvPr>
          <p:cNvCxnSpPr>
            <a:cxnSpLocks/>
          </p:cNvCxnSpPr>
          <p:nvPr userDrawn="1"/>
        </p:nvCxnSpPr>
        <p:spPr>
          <a:xfrm>
            <a:off x="10205444" y="7019925"/>
            <a:ext cx="0" cy="32385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C4BCB683-331C-48BE-BDC1-B1871D9F1337}"/>
              </a:ext>
            </a:extLst>
          </p:cNvPr>
          <p:cNvCxnSpPr>
            <a:cxnSpLocks/>
          </p:cNvCxnSpPr>
          <p:nvPr userDrawn="1"/>
        </p:nvCxnSpPr>
        <p:spPr>
          <a:xfrm>
            <a:off x="6961690" y="7013575"/>
            <a:ext cx="0" cy="330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8715836F-B998-4BC8-B9E9-B1D80902CB92}"/>
              </a:ext>
            </a:extLst>
          </p:cNvPr>
          <p:cNvCxnSpPr>
            <a:cxnSpLocks/>
          </p:cNvCxnSpPr>
          <p:nvPr userDrawn="1"/>
        </p:nvCxnSpPr>
        <p:spPr>
          <a:xfrm>
            <a:off x="3725863" y="7013575"/>
            <a:ext cx="0" cy="330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70E1AE97-387C-4CCA-9530-1800874EC981}"/>
              </a:ext>
            </a:extLst>
          </p:cNvPr>
          <p:cNvCxnSpPr>
            <a:cxnSpLocks/>
          </p:cNvCxnSpPr>
          <p:nvPr userDrawn="1"/>
        </p:nvCxnSpPr>
        <p:spPr>
          <a:xfrm>
            <a:off x="485775" y="7019925"/>
            <a:ext cx="0" cy="32385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k koppling 33">
            <a:extLst>
              <a:ext uri="{FF2B5EF4-FFF2-40B4-BE49-F238E27FC236}">
                <a16:creationId xmlns:a16="http://schemas.microsoft.com/office/drawing/2014/main" id="{6DE4E859-B8D8-4CD8-BEC8-70F36A6A65CE}"/>
              </a:ext>
            </a:extLst>
          </p:cNvPr>
          <p:cNvCxnSpPr>
            <a:cxnSpLocks/>
          </p:cNvCxnSpPr>
          <p:nvPr userDrawn="1"/>
        </p:nvCxnSpPr>
        <p:spPr>
          <a:xfrm>
            <a:off x="197352" y="542925"/>
            <a:ext cx="28842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k koppling 35">
            <a:extLst>
              <a:ext uri="{FF2B5EF4-FFF2-40B4-BE49-F238E27FC236}">
                <a16:creationId xmlns:a16="http://schemas.microsoft.com/office/drawing/2014/main" id="{09AF945F-E6B8-4FA6-A443-72CC0256F497}"/>
              </a:ext>
            </a:extLst>
          </p:cNvPr>
          <p:cNvCxnSpPr>
            <a:cxnSpLocks/>
          </p:cNvCxnSpPr>
          <p:nvPr userDrawn="1"/>
        </p:nvCxnSpPr>
        <p:spPr>
          <a:xfrm>
            <a:off x="197352" y="7019925"/>
            <a:ext cx="28842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k koppling 36">
            <a:extLst>
              <a:ext uri="{FF2B5EF4-FFF2-40B4-BE49-F238E27FC236}">
                <a16:creationId xmlns:a16="http://schemas.microsoft.com/office/drawing/2014/main" id="{3D4CA7CF-6EA7-449C-BD49-D82176F4FC85}"/>
              </a:ext>
            </a:extLst>
          </p:cNvPr>
          <p:cNvCxnSpPr>
            <a:cxnSpLocks/>
          </p:cNvCxnSpPr>
          <p:nvPr userDrawn="1"/>
        </p:nvCxnSpPr>
        <p:spPr>
          <a:xfrm>
            <a:off x="197352" y="4859338"/>
            <a:ext cx="28842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k koppling 37">
            <a:extLst>
              <a:ext uri="{FF2B5EF4-FFF2-40B4-BE49-F238E27FC236}">
                <a16:creationId xmlns:a16="http://schemas.microsoft.com/office/drawing/2014/main" id="{A9B21EA6-8BCF-45E7-A8F2-7BA72E91D853}"/>
              </a:ext>
            </a:extLst>
          </p:cNvPr>
          <p:cNvCxnSpPr>
            <a:cxnSpLocks/>
          </p:cNvCxnSpPr>
          <p:nvPr userDrawn="1"/>
        </p:nvCxnSpPr>
        <p:spPr>
          <a:xfrm>
            <a:off x="197352" y="2700338"/>
            <a:ext cx="28842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k koppling 38">
            <a:extLst>
              <a:ext uri="{FF2B5EF4-FFF2-40B4-BE49-F238E27FC236}">
                <a16:creationId xmlns:a16="http://schemas.microsoft.com/office/drawing/2014/main" id="{863BD045-1416-4E26-89AD-F8B3D37C12D3}"/>
              </a:ext>
            </a:extLst>
          </p:cNvPr>
          <p:cNvCxnSpPr>
            <a:cxnSpLocks/>
          </p:cNvCxnSpPr>
          <p:nvPr userDrawn="1"/>
        </p:nvCxnSpPr>
        <p:spPr>
          <a:xfrm>
            <a:off x="10206038" y="2700338"/>
            <a:ext cx="28842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k koppling 39">
            <a:extLst>
              <a:ext uri="{FF2B5EF4-FFF2-40B4-BE49-F238E27FC236}">
                <a16:creationId xmlns:a16="http://schemas.microsoft.com/office/drawing/2014/main" id="{90E82D0F-5805-47EC-818A-48ACFF5E8A38}"/>
              </a:ext>
            </a:extLst>
          </p:cNvPr>
          <p:cNvCxnSpPr>
            <a:cxnSpLocks/>
          </p:cNvCxnSpPr>
          <p:nvPr userDrawn="1"/>
        </p:nvCxnSpPr>
        <p:spPr>
          <a:xfrm>
            <a:off x="10206038" y="542925"/>
            <a:ext cx="28842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ak koppling 40">
            <a:extLst>
              <a:ext uri="{FF2B5EF4-FFF2-40B4-BE49-F238E27FC236}">
                <a16:creationId xmlns:a16="http://schemas.microsoft.com/office/drawing/2014/main" id="{DB78E35D-5F6C-4C3E-A22C-1783E6BB7F85}"/>
              </a:ext>
            </a:extLst>
          </p:cNvPr>
          <p:cNvCxnSpPr>
            <a:cxnSpLocks/>
          </p:cNvCxnSpPr>
          <p:nvPr userDrawn="1"/>
        </p:nvCxnSpPr>
        <p:spPr>
          <a:xfrm>
            <a:off x="10206038" y="7020016"/>
            <a:ext cx="28842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ruta 41">
            <a:extLst>
              <a:ext uri="{FF2B5EF4-FFF2-40B4-BE49-F238E27FC236}">
                <a16:creationId xmlns:a16="http://schemas.microsoft.com/office/drawing/2014/main" id="{AC74E7B7-FBDC-45BA-A91A-BCD6E6E7A2BA}"/>
              </a:ext>
            </a:extLst>
          </p:cNvPr>
          <p:cNvSpPr txBox="1"/>
          <p:nvPr userDrawn="1"/>
        </p:nvSpPr>
        <p:spPr>
          <a:xfrm>
            <a:off x="485775" y="2346734"/>
            <a:ext cx="1652588" cy="358368"/>
          </a:xfrm>
          <a:prstGeom prst="rect">
            <a:avLst/>
          </a:prstGeom>
          <a:noFill/>
        </p:spPr>
        <p:txBody>
          <a:bodyPr wrap="square" lIns="144000" rIns="144000" rtlCol="0" anchor="ctr" anchorCtr="0">
            <a:noAutofit/>
          </a:bodyPr>
          <a:lstStyle/>
          <a:p>
            <a:r>
              <a:rPr lang="sv-SE" sz="800" dirty="0"/>
              <a:t>goteborg.se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1E7BCEF4-D743-48DA-ADB4-093F3465E14F}"/>
              </a:ext>
            </a:extLst>
          </p:cNvPr>
          <p:cNvSpPr txBox="1"/>
          <p:nvPr userDrawn="1"/>
        </p:nvSpPr>
        <p:spPr>
          <a:xfrm>
            <a:off x="3725863" y="2346734"/>
            <a:ext cx="1652588" cy="358368"/>
          </a:xfrm>
          <a:prstGeom prst="rect">
            <a:avLst/>
          </a:prstGeom>
          <a:noFill/>
        </p:spPr>
        <p:txBody>
          <a:bodyPr wrap="square" lIns="144000" rIns="144000" rtlCol="0" anchor="ctr" anchorCtr="0">
            <a:noAutofit/>
          </a:bodyPr>
          <a:lstStyle/>
          <a:p>
            <a:r>
              <a:rPr lang="sv-SE" sz="800" dirty="0"/>
              <a:t>goteborg.se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47197DBE-EF97-4760-ACC4-3F556D342BBF}"/>
              </a:ext>
            </a:extLst>
          </p:cNvPr>
          <p:cNvSpPr txBox="1"/>
          <p:nvPr userDrawn="1"/>
        </p:nvSpPr>
        <p:spPr>
          <a:xfrm>
            <a:off x="6965950" y="2346734"/>
            <a:ext cx="1652588" cy="358368"/>
          </a:xfrm>
          <a:prstGeom prst="rect">
            <a:avLst/>
          </a:prstGeom>
          <a:noFill/>
        </p:spPr>
        <p:txBody>
          <a:bodyPr wrap="square" lIns="144000" rIns="144000" rtlCol="0" anchor="ctr" anchorCtr="0">
            <a:noAutofit/>
          </a:bodyPr>
          <a:lstStyle/>
          <a:p>
            <a:r>
              <a:rPr lang="sv-SE" sz="800" dirty="0"/>
              <a:t>goteborg.se</a:t>
            </a:r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0B830E01-9559-41AC-B4D2-F7C326DF27C2}"/>
              </a:ext>
            </a:extLst>
          </p:cNvPr>
          <p:cNvSpPr txBox="1"/>
          <p:nvPr userDrawn="1"/>
        </p:nvSpPr>
        <p:spPr>
          <a:xfrm>
            <a:off x="485775" y="4509476"/>
            <a:ext cx="1652588" cy="358368"/>
          </a:xfrm>
          <a:prstGeom prst="rect">
            <a:avLst/>
          </a:prstGeom>
          <a:noFill/>
        </p:spPr>
        <p:txBody>
          <a:bodyPr wrap="square" lIns="144000" rIns="144000" rtlCol="0" anchor="ctr" anchorCtr="0">
            <a:noAutofit/>
          </a:bodyPr>
          <a:lstStyle/>
          <a:p>
            <a:r>
              <a:rPr lang="sv-SE" sz="800" dirty="0"/>
              <a:t>goteborg.se</a:t>
            </a:r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C4A17BDE-7F54-489B-A102-75F44DF3B65C}"/>
              </a:ext>
            </a:extLst>
          </p:cNvPr>
          <p:cNvSpPr txBox="1"/>
          <p:nvPr userDrawn="1"/>
        </p:nvSpPr>
        <p:spPr>
          <a:xfrm>
            <a:off x="3725863" y="4509476"/>
            <a:ext cx="1652588" cy="358368"/>
          </a:xfrm>
          <a:prstGeom prst="rect">
            <a:avLst/>
          </a:prstGeom>
          <a:noFill/>
        </p:spPr>
        <p:txBody>
          <a:bodyPr wrap="square" lIns="144000" rIns="144000" rtlCol="0" anchor="ctr" anchorCtr="0">
            <a:noAutofit/>
          </a:bodyPr>
          <a:lstStyle/>
          <a:p>
            <a:r>
              <a:rPr lang="sv-SE" sz="800" dirty="0"/>
              <a:t>goteborg.se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3FF3CC94-F7FF-4640-8DD9-71DAF255A0A7}"/>
              </a:ext>
            </a:extLst>
          </p:cNvPr>
          <p:cNvSpPr txBox="1"/>
          <p:nvPr userDrawn="1"/>
        </p:nvSpPr>
        <p:spPr>
          <a:xfrm>
            <a:off x="6965950" y="4509476"/>
            <a:ext cx="1652588" cy="358368"/>
          </a:xfrm>
          <a:prstGeom prst="rect">
            <a:avLst/>
          </a:prstGeom>
          <a:noFill/>
        </p:spPr>
        <p:txBody>
          <a:bodyPr wrap="square" lIns="144000" rIns="144000" rtlCol="0" anchor="ctr" anchorCtr="0">
            <a:noAutofit/>
          </a:bodyPr>
          <a:lstStyle/>
          <a:p>
            <a:r>
              <a:rPr lang="sv-SE" sz="800" dirty="0"/>
              <a:t>goteborg.se</a:t>
            </a:r>
          </a:p>
        </p:txBody>
      </p:sp>
      <p:sp>
        <p:nvSpPr>
          <p:cNvPr id="48" name="textruta 47">
            <a:extLst>
              <a:ext uri="{FF2B5EF4-FFF2-40B4-BE49-F238E27FC236}">
                <a16:creationId xmlns:a16="http://schemas.microsoft.com/office/drawing/2014/main" id="{81EE14D7-C2FB-4CA0-9CEF-79A21A097E60}"/>
              </a:ext>
            </a:extLst>
          </p:cNvPr>
          <p:cNvSpPr txBox="1"/>
          <p:nvPr userDrawn="1"/>
        </p:nvSpPr>
        <p:spPr>
          <a:xfrm>
            <a:off x="485775" y="6659970"/>
            <a:ext cx="1652588" cy="358368"/>
          </a:xfrm>
          <a:prstGeom prst="rect">
            <a:avLst/>
          </a:prstGeom>
          <a:noFill/>
        </p:spPr>
        <p:txBody>
          <a:bodyPr wrap="square" lIns="144000" rIns="144000" rtlCol="0" anchor="ctr" anchorCtr="0">
            <a:noAutofit/>
          </a:bodyPr>
          <a:lstStyle/>
          <a:p>
            <a:r>
              <a:rPr lang="sv-SE" sz="800" dirty="0"/>
              <a:t>goteborg.se</a:t>
            </a:r>
          </a:p>
        </p:txBody>
      </p:sp>
      <p:sp>
        <p:nvSpPr>
          <p:cNvPr id="49" name="textruta 48">
            <a:extLst>
              <a:ext uri="{FF2B5EF4-FFF2-40B4-BE49-F238E27FC236}">
                <a16:creationId xmlns:a16="http://schemas.microsoft.com/office/drawing/2014/main" id="{F03B0CE3-0AF2-41B2-9D10-56F4A0505AE5}"/>
              </a:ext>
            </a:extLst>
          </p:cNvPr>
          <p:cNvSpPr txBox="1"/>
          <p:nvPr userDrawn="1"/>
        </p:nvSpPr>
        <p:spPr>
          <a:xfrm>
            <a:off x="3725863" y="6659970"/>
            <a:ext cx="1652588" cy="358368"/>
          </a:xfrm>
          <a:prstGeom prst="rect">
            <a:avLst/>
          </a:prstGeom>
          <a:noFill/>
        </p:spPr>
        <p:txBody>
          <a:bodyPr wrap="square" lIns="144000" rIns="144000" rtlCol="0" anchor="ctr" anchorCtr="0">
            <a:noAutofit/>
          </a:bodyPr>
          <a:lstStyle/>
          <a:p>
            <a:r>
              <a:rPr lang="sv-SE" sz="800" dirty="0"/>
              <a:t>goteborg.se</a:t>
            </a:r>
          </a:p>
        </p:txBody>
      </p:sp>
      <p:sp>
        <p:nvSpPr>
          <p:cNvPr id="50" name="textruta 49">
            <a:extLst>
              <a:ext uri="{FF2B5EF4-FFF2-40B4-BE49-F238E27FC236}">
                <a16:creationId xmlns:a16="http://schemas.microsoft.com/office/drawing/2014/main" id="{5C540C92-F518-4424-B4AB-BD816C07CE85}"/>
              </a:ext>
            </a:extLst>
          </p:cNvPr>
          <p:cNvSpPr txBox="1"/>
          <p:nvPr userDrawn="1"/>
        </p:nvSpPr>
        <p:spPr>
          <a:xfrm>
            <a:off x="6965950" y="6659970"/>
            <a:ext cx="1652588" cy="358368"/>
          </a:xfrm>
          <a:prstGeom prst="rect">
            <a:avLst/>
          </a:prstGeom>
          <a:noFill/>
        </p:spPr>
        <p:txBody>
          <a:bodyPr wrap="square" lIns="144000" rIns="144000" rtlCol="0" anchor="ctr" anchorCtr="0">
            <a:noAutofit/>
          </a:bodyPr>
          <a:lstStyle/>
          <a:p>
            <a:r>
              <a:rPr lang="sv-SE" sz="800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8776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</p:sldLayoutIdLst>
  <p:hf sldNum="0" hdr="0" ftr="0" dt="0"/>
  <p:txStyles>
    <p:titleStyle>
      <a:lvl1pPr algn="l" defTabSz="685821" rtl="0" eaLnBrk="1" latinLnBrk="0" hangingPunct="1">
        <a:lnSpc>
          <a:spcPct val="90000"/>
        </a:lnSpc>
        <a:spcBef>
          <a:spcPct val="0"/>
        </a:spcBef>
        <a:buNone/>
        <a:defRPr sz="2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21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1650" b="0" kern="1200" baseline="0">
          <a:solidFill>
            <a:schemeClr val="bg1"/>
          </a:solidFill>
          <a:latin typeface="+mj-lt"/>
          <a:ea typeface="+mn-ea"/>
          <a:cs typeface="+mn-cs"/>
        </a:defRPr>
      </a:lvl1pPr>
      <a:lvl2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685821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200" kern="1200" baseline="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134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907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00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1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2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3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1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2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3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4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5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6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7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84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67" userDrawn="1">
          <p15:clr>
            <a:srgbClr val="F26B43"/>
          </p15:clr>
        </p15:guide>
        <p15:guide id="3" orient="horz" pos="4422" userDrawn="1">
          <p15:clr>
            <a:srgbClr val="F26B43"/>
          </p15:clr>
        </p15:guide>
        <p15:guide id="4" pos="306" userDrawn="1">
          <p15:clr>
            <a:srgbClr val="F26B43"/>
          </p15:clr>
        </p15:guide>
        <p15:guide id="5" pos="6588" userDrawn="1">
          <p15:clr>
            <a:srgbClr val="F26B43"/>
          </p15:clr>
        </p15:guide>
        <p15:guide id="6" orient="horz" pos="4626" userDrawn="1">
          <p15:clr>
            <a:srgbClr val="F26B43"/>
          </p15:clr>
        </p15:guide>
        <p15:guide id="7" orient="horz" pos="136" userDrawn="1">
          <p15:clr>
            <a:srgbClr val="F26B43"/>
          </p15:clr>
        </p15:guide>
        <p15:guide id="8" pos="6225" userDrawn="1">
          <p15:clr>
            <a:srgbClr val="F26B43"/>
          </p15:clr>
        </p15:guide>
        <p15:guide id="9" pos="4388" userDrawn="1">
          <p15:clr>
            <a:srgbClr val="F26B43"/>
          </p15:clr>
        </p15:guide>
        <p15:guide id="10" pos="4592" userDrawn="1">
          <p15:clr>
            <a:srgbClr val="F26B43"/>
          </p15:clr>
        </p15:guide>
        <p15:guide id="11" pos="487" userDrawn="1">
          <p15:clr>
            <a:srgbClr val="F26B43"/>
          </p15:clr>
        </p15:guide>
        <p15:guide id="12" pos="2347" userDrawn="1">
          <p15:clr>
            <a:srgbClr val="F26B43"/>
          </p15:clr>
        </p15:guide>
        <p15:guide id="13" pos="2551" userDrawn="1">
          <p15:clr>
            <a:srgbClr val="F26B43"/>
          </p15:clr>
        </p15:guide>
        <p15:guide id="14" pos="4184" userDrawn="1">
          <p15:clr>
            <a:srgbClr val="F26B43"/>
          </p15:clr>
        </p15:guide>
        <p15:guide id="15" pos="2143" userDrawn="1">
          <p15:clr>
            <a:srgbClr val="F26B43"/>
          </p15:clr>
        </p15:guide>
        <p15:guide id="16" pos="6429" userDrawn="1">
          <p15:clr>
            <a:srgbClr val="F26B43"/>
          </p15:clr>
        </p15:guide>
        <p15:guide id="17" orient="horz" pos="3061" userDrawn="1">
          <p15:clr>
            <a:srgbClr val="F26B43"/>
          </p15:clr>
        </p15:guide>
        <p15:guide id="18" orient="horz" pos="1701" userDrawn="1">
          <p15:clr>
            <a:srgbClr val="F26B43"/>
          </p15:clr>
        </p15:guide>
        <p15:guide id="19" orient="horz" pos="3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innehåll 20">
            <a:extLst>
              <a:ext uri="{FF2B5EF4-FFF2-40B4-BE49-F238E27FC236}">
                <a16:creationId xmlns:a16="http://schemas.microsoft.com/office/drawing/2014/main" id="{B86AC8A0-247A-47AC-8442-8D6AE920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CB597B68-F48B-4878-861A-15B1ECBE0A2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3" name="Platshållare för innehåll 22">
            <a:extLst>
              <a:ext uri="{FF2B5EF4-FFF2-40B4-BE49-F238E27FC236}">
                <a16:creationId xmlns:a16="http://schemas.microsoft.com/office/drawing/2014/main" id="{A9D7F90B-CA67-4ED9-8C2F-D54E50A2BF5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4" name="Platshållare för innehåll 23">
            <a:extLst>
              <a:ext uri="{FF2B5EF4-FFF2-40B4-BE49-F238E27FC236}">
                <a16:creationId xmlns:a16="http://schemas.microsoft.com/office/drawing/2014/main" id="{C55770ED-67D4-4313-BB6E-E06745703A6A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5" name="Platshållare för innehåll 24">
            <a:extLst>
              <a:ext uri="{FF2B5EF4-FFF2-40B4-BE49-F238E27FC236}">
                <a16:creationId xmlns:a16="http://schemas.microsoft.com/office/drawing/2014/main" id="{E2D3AF29-603E-472C-AED7-C37F851CA8E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0155EA5E-54C2-47F9-B4EC-2E9BFF387719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B5BB3D13-2202-4E47-98DA-AE362730BBC7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8" name="Platshållare för innehåll 27">
            <a:extLst>
              <a:ext uri="{FF2B5EF4-FFF2-40B4-BE49-F238E27FC236}">
                <a16:creationId xmlns:a16="http://schemas.microsoft.com/office/drawing/2014/main" id="{83DFF4BF-AA41-4B7E-B3C2-C1EEE287FEAB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9" name="Platshållare för innehåll 28">
            <a:extLst>
              <a:ext uri="{FF2B5EF4-FFF2-40B4-BE49-F238E27FC236}">
                <a16:creationId xmlns:a16="http://schemas.microsoft.com/office/drawing/2014/main" id="{6748BBA2-3FD3-47A7-8303-3C68019CB803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048309114"/>
      </p:ext>
    </p:extLst>
  </p:cSld>
  <p:clrMapOvr>
    <a:masterClrMapping/>
  </p:clrMapOvr>
</p:sld>
</file>

<file path=ppt/slides/slide1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innehåll 20">
            <a:extLst>
              <a:ext uri="{FF2B5EF4-FFF2-40B4-BE49-F238E27FC236}">
                <a16:creationId xmlns:a16="http://schemas.microsoft.com/office/drawing/2014/main" id="{B86AC8A0-247A-47AC-8442-8D6AE920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CB597B68-F48B-4878-861A-15B1ECBE0A2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3" name="Platshållare för innehåll 22">
            <a:extLst>
              <a:ext uri="{FF2B5EF4-FFF2-40B4-BE49-F238E27FC236}">
                <a16:creationId xmlns:a16="http://schemas.microsoft.com/office/drawing/2014/main" id="{A9D7F90B-CA67-4ED9-8C2F-D54E50A2BF5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4" name="Platshållare för innehåll 23">
            <a:extLst>
              <a:ext uri="{FF2B5EF4-FFF2-40B4-BE49-F238E27FC236}">
                <a16:creationId xmlns:a16="http://schemas.microsoft.com/office/drawing/2014/main" id="{C55770ED-67D4-4313-BB6E-E06745703A6A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5" name="Platshållare för innehåll 24">
            <a:extLst>
              <a:ext uri="{FF2B5EF4-FFF2-40B4-BE49-F238E27FC236}">
                <a16:creationId xmlns:a16="http://schemas.microsoft.com/office/drawing/2014/main" id="{E2D3AF29-603E-472C-AED7-C37F851CA8E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0155EA5E-54C2-47F9-B4EC-2E9BFF387719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B5BB3D13-2202-4E47-98DA-AE362730BBC7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8" name="Platshållare för innehåll 27">
            <a:extLst>
              <a:ext uri="{FF2B5EF4-FFF2-40B4-BE49-F238E27FC236}">
                <a16:creationId xmlns:a16="http://schemas.microsoft.com/office/drawing/2014/main" id="{83DFF4BF-AA41-4B7E-B3C2-C1EEE287FEAB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9" name="Platshållare för innehåll 28">
            <a:extLst>
              <a:ext uri="{FF2B5EF4-FFF2-40B4-BE49-F238E27FC236}">
                <a16:creationId xmlns:a16="http://schemas.microsoft.com/office/drawing/2014/main" id="{6748BBA2-3FD3-47A7-8303-3C68019CB803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147136922"/>
      </p:ext>
    </p:extLst>
  </p:cSld>
  <p:clrMapOvr>
    <a:masterClrMapping/>
  </p:clrMapOvr>
</p:sld>
</file>

<file path=ppt/slides/slide1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innehåll 20">
            <a:extLst>
              <a:ext uri="{FF2B5EF4-FFF2-40B4-BE49-F238E27FC236}">
                <a16:creationId xmlns:a16="http://schemas.microsoft.com/office/drawing/2014/main" id="{B86AC8A0-247A-47AC-8442-8D6AE920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CB597B68-F48B-4878-861A-15B1ECBE0A2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3" name="Platshållare för innehåll 22">
            <a:extLst>
              <a:ext uri="{FF2B5EF4-FFF2-40B4-BE49-F238E27FC236}">
                <a16:creationId xmlns:a16="http://schemas.microsoft.com/office/drawing/2014/main" id="{A9D7F90B-CA67-4ED9-8C2F-D54E50A2BF5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4" name="Platshållare för innehåll 23">
            <a:extLst>
              <a:ext uri="{FF2B5EF4-FFF2-40B4-BE49-F238E27FC236}">
                <a16:creationId xmlns:a16="http://schemas.microsoft.com/office/drawing/2014/main" id="{C55770ED-67D4-4313-BB6E-E06745703A6A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5" name="Platshållare för innehåll 24">
            <a:extLst>
              <a:ext uri="{FF2B5EF4-FFF2-40B4-BE49-F238E27FC236}">
                <a16:creationId xmlns:a16="http://schemas.microsoft.com/office/drawing/2014/main" id="{E2D3AF29-603E-472C-AED7-C37F851CA8E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0155EA5E-54C2-47F9-B4EC-2E9BFF387719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B5BB3D13-2202-4E47-98DA-AE362730BBC7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8" name="Platshållare för innehåll 27">
            <a:extLst>
              <a:ext uri="{FF2B5EF4-FFF2-40B4-BE49-F238E27FC236}">
                <a16:creationId xmlns:a16="http://schemas.microsoft.com/office/drawing/2014/main" id="{83DFF4BF-AA41-4B7E-B3C2-C1EEE287FEAB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9" name="Platshållare för innehåll 28">
            <a:extLst>
              <a:ext uri="{FF2B5EF4-FFF2-40B4-BE49-F238E27FC236}">
                <a16:creationId xmlns:a16="http://schemas.microsoft.com/office/drawing/2014/main" id="{6748BBA2-3FD3-47A7-8303-3C68019CB803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134352708"/>
      </p:ext>
    </p:extLst>
  </p:cSld>
  <p:clrMapOvr>
    <a:masterClrMapping/>
  </p:clrMapOvr>
</p:sld>
</file>

<file path=ppt/slides/slide1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innehåll 20">
            <a:extLst>
              <a:ext uri="{FF2B5EF4-FFF2-40B4-BE49-F238E27FC236}">
                <a16:creationId xmlns:a16="http://schemas.microsoft.com/office/drawing/2014/main" id="{B86AC8A0-247A-47AC-8442-8D6AE920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CB597B68-F48B-4878-861A-15B1ECBE0A2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3" name="Platshållare för innehåll 22">
            <a:extLst>
              <a:ext uri="{FF2B5EF4-FFF2-40B4-BE49-F238E27FC236}">
                <a16:creationId xmlns:a16="http://schemas.microsoft.com/office/drawing/2014/main" id="{A9D7F90B-CA67-4ED9-8C2F-D54E50A2BF5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4" name="Platshållare för innehåll 23">
            <a:extLst>
              <a:ext uri="{FF2B5EF4-FFF2-40B4-BE49-F238E27FC236}">
                <a16:creationId xmlns:a16="http://schemas.microsoft.com/office/drawing/2014/main" id="{C55770ED-67D4-4313-BB6E-E06745703A6A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5" name="Platshållare för innehåll 24">
            <a:extLst>
              <a:ext uri="{FF2B5EF4-FFF2-40B4-BE49-F238E27FC236}">
                <a16:creationId xmlns:a16="http://schemas.microsoft.com/office/drawing/2014/main" id="{E2D3AF29-603E-472C-AED7-C37F851CA8E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0155EA5E-54C2-47F9-B4EC-2E9BFF387719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B5BB3D13-2202-4E47-98DA-AE362730BBC7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8" name="Platshållare för innehåll 27">
            <a:extLst>
              <a:ext uri="{FF2B5EF4-FFF2-40B4-BE49-F238E27FC236}">
                <a16:creationId xmlns:a16="http://schemas.microsoft.com/office/drawing/2014/main" id="{83DFF4BF-AA41-4B7E-B3C2-C1EEE287FEAB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9" name="Platshållare för innehåll 28">
            <a:extLst>
              <a:ext uri="{FF2B5EF4-FFF2-40B4-BE49-F238E27FC236}">
                <a16:creationId xmlns:a16="http://schemas.microsoft.com/office/drawing/2014/main" id="{6748BBA2-3FD3-47A7-8303-3C68019CB803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4056933396"/>
      </p:ext>
    </p:extLst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innehåll 20">
            <a:extLst>
              <a:ext uri="{FF2B5EF4-FFF2-40B4-BE49-F238E27FC236}">
                <a16:creationId xmlns:a16="http://schemas.microsoft.com/office/drawing/2014/main" id="{B86AC8A0-247A-47AC-8442-8D6AE920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CB597B68-F48B-4878-861A-15B1ECBE0A2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3" name="Platshållare för innehåll 22">
            <a:extLst>
              <a:ext uri="{FF2B5EF4-FFF2-40B4-BE49-F238E27FC236}">
                <a16:creationId xmlns:a16="http://schemas.microsoft.com/office/drawing/2014/main" id="{A9D7F90B-CA67-4ED9-8C2F-D54E50A2BF5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4" name="Platshållare för innehåll 23">
            <a:extLst>
              <a:ext uri="{FF2B5EF4-FFF2-40B4-BE49-F238E27FC236}">
                <a16:creationId xmlns:a16="http://schemas.microsoft.com/office/drawing/2014/main" id="{C55770ED-67D4-4313-BB6E-E06745703A6A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5" name="Platshållare för innehåll 24">
            <a:extLst>
              <a:ext uri="{FF2B5EF4-FFF2-40B4-BE49-F238E27FC236}">
                <a16:creationId xmlns:a16="http://schemas.microsoft.com/office/drawing/2014/main" id="{E2D3AF29-603E-472C-AED7-C37F851CA8E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0155EA5E-54C2-47F9-B4EC-2E9BFF387719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B5BB3D13-2202-4E47-98DA-AE362730BBC7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8" name="Platshållare för innehåll 27">
            <a:extLst>
              <a:ext uri="{FF2B5EF4-FFF2-40B4-BE49-F238E27FC236}">
                <a16:creationId xmlns:a16="http://schemas.microsoft.com/office/drawing/2014/main" id="{83DFF4BF-AA41-4B7E-B3C2-C1EEE287FEAB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9" name="Platshållare för innehåll 28">
            <a:extLst>
              <a:ext uri="{FF2B5EF4-FFF2-40B4-BE49-F238E27FC236}">
                <a16:creationId xmlns:a16="http://schemas.microsoft.com/office/drawing/2014/main" id="{6748BBA2-3FD3-47A7-8303-3C68019CB803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628158840"/>
      </p:ext>
    </p:extLst>
  </p:cSld>
  <p:clrMapOvr>
    <a:masterClrMapping/>
  </p:clrMapOvr>
</p:sld>
</file>

<file path=ppt/slides/slide1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innehåll 20">
            <a:extLst>
              <a:ext uri="{FF2B5EF4-FFF2-40B4-BE49-F238E27FC236}">
                <a16:creationId xmlns:a16="http://schemas.microsoft.com/office/drawing/2014/main" id="{B86AC8A0-247A-47AC-8442-8D6AE920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CB597B68-F48B-4878-861A-15B1ECBE0A2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3" name="Platshållare för innehåll 22">
            <a:extLst>
              <a:ext uri="{FF2B5EF4-FFF2-40B4-BE49-F238E27FC236}">
                <a16:creationId xmlns:a16="http://schemas.microsoft.com/office/drawing/2014/main" id="{A9D7F90B-CA67-4ED9-8C2F-D54E50A2BF5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4" name="Platshållare för innehåll 23">
            <a:extLst>
              <a:ext uri="{FF2B5EF4-FFF2-40B4-BE49-F238E27FC236}">
                <a16:creationId xmlns:a16="http://schemas.microsoft.com/office/drawing/2014/main" id="{C55770ED-67D4-4313-BB6E-E06745703A6A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5" name="Platshållare för innehåll 24">
            <a:extLst>
              <a:ext uri="{FF2B5EF4-FFF2-40B4-BE49-F238E27FC236}">
                <a16:creationId xmlns:a16="http://schemas.microsoft.com/office/drawing/2014/main" id="{E2D3AF29-603E-472C-AED7-C37F851CA8E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0155EA5E-54C2-47F9-B4EC-2E9BFF387719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B5BB3D13-2202-4E47-98DA-AE362730BBC7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8" name="Platshållare för innehåll 27">
            <a:extLst>
              <a:ext uri="{FF2B5EF4-FFF2-40B4-BE49-F238E27FC236}">
                <a16:creationId xmlns:a16="http://schemas.microsoft.com/office/drawing/2014/main" id="{83DFF4BF-AA41-4B7E-B3C2-C1EEE287FEAB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9" name="Platshållare för innehåll 28">
            <a:extLst>
              <a:ext uri="{FF2B5EF4-FFF2-40B4-BE49-F238E27FC236}">
                <a16:creationId xmlns:a16="http://schemas.microsoft.com/office/drawing/2014/main" id="{6748BBA2-3FD3-47A7-8303-3C68019CB803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872702084"/>
      </p:ext>
    </p:extLst>
  </p:cSld>
  <p:clrMapOvr>
    <a:masterClrMapping/>
  </p:clrMapOvr>
</p:sld>
</file>

<file path=ppt/slides/slide1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innehåll 20">
            <a:extLst>
              <a:ext uri="{FF2B5EF4-FFF2-40B4-BE49-F238E27FC236}">
                <a16:creationId xmlns:a16="http://schemas.microsoft.com/office/drawing/2014/main" id="{B86AC8A0-247A-47AC-8442-8D6AE920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CB597B68-F48B-4878-861A-15B1ECBE0A2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3" name="Platshållare för innehåll 22">
            <a:extLst>
              <a:ext uri="{FF2B5EF4-FFF2-40B4-BE49-F238E27FC236}">
                <a16:creationId xmlns:a16="http://schemas.microsoft.com/office/drawing/2014/main" id="{A9D7F90B-CA67-4ED9-8C2F-D54E50A2BF5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4" name="Platshållare för innehåll 23">
            <a:extLst>
              <a:ext uri="{FF2B5EF4-FFF2-40B4-BE49-F238E27FC236}">
                <a16:creationId xmlns:a16="http://schemas.microsoft.com/office/drawing/2014/main" id="{C55770ED-67D4-4313-BB6E-E06745703A6A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5" name="Platshållare för innehåll 24">
            <a:extLst>
              <a:ext uri="{FF2B5EF4-FFF2-40B4-BE49-F238E27FC236}">
                <a16:creationId xmlns:a16="http://schemas.microsoft.com/office/drawing/2014/main" id="{E2D3AF29-603E-472C-AED7-C37F851CA8E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0155EA5E-54C2-47F9-B4EC-2E9BFF387719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B5BB3D13-2202-4E47-98DA-AE362730BBC7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8" name="Platshållare för innehåll 27">
            <a:extLst>
              <a:ext uri="{FF2B5EF4-FFF2-40B4-BE49-F238E27FC236}">
                <a16:creationId xmlns:a16="http://schemas.microsoft.com/office/drawing/2014/main" id="{83DFF4BF-AA41-4B7E-B3C2-C1EEE287FEAB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9" name="Platshållare för innehåll 28">
            <a:extLst>
              <a:ext uri="{FF2B5EF4-FFF2-40B4-BE49-F238E27FC236}">
                <a16:creationId xmlns:a16="http://schemas.microsoft.com/office/drawing/2014/main" id="{6748BBA2-3FD3-47A7-8303-3C68019CB803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986255411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innehåll 20">
            <a:extLst>
              <a:ext uri="{FF2B5EF4-FFF2-40B4-BE49-F238E27FC236}">
                <a16:creationId xmlns:a16="http://schemas.microsoft.com/office/drawing/2014/main" id="{B86AC8A0-247A-47AC-8442-8D6AE920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CB597B68-F48B-4878-861A-15B1ECBE0A2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3" name="Platshållare för innehåll 22">
            <a:extLst>
              <a:ext uri="{FF2B5EF4-FFF2-40B4-BE49-F238E27FC236}">
                <a16:creationId xmlns:a16="http://schemas.microsoft.com/office/drawing/2014/main" id="{A9D7F90B-CA67-4ED9-8C2F-D54E50A2BF5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4" name="Platshållare för innehåll 23">
            <a:extLst>
              <a:ext uri="{FF2B5EF4-FFF2-40B4-BE49-F238E27FC236}">
                <a16:creationId xmlns:a16="http://schemas.microsoft.com/office/drawing/2014/main" id="{C55770ED-67D4-4313-BB6E-E06745703A6A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5" name="Platshållare för innehåll 24">
            <a:extLst>
              <a:ext uri="{FF2B5EF4-FFF2-40B4-BE49-F238E27FC236}">
                <a16:creationId xmlns:a16="http://schemas.microsoft.com/office/drawing/2014/main" id="{E2D3AF29-603E-472C-AED7-C37F851CA8E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0155EA5E-54C2-47F9-B4EC-2E9BFF387719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B5BB3D13-2202-4E47-98DA-AE362730BBC7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8" name="Platshållare för innehåll 27">
            <a:extLst>
              <a:ext uri="{FF2B5EF4-FFF2-40B4-BE49-F238E27FC236}">
                <a16:creationId xmlns:a16="http://schemas.microsoft.com/office/drawing/2014/main" id="{83DFF4BF-AA41-4B7E-B3C2-C1EEE287FEAB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9" name="Platshållare för innehåll 28">
            <a:extLst>
              <a:ext uri="{FF2B5EF4-FFF2-40B4-BE49-F238E27FC236}">
                <a16:creationId xmlns:a16="http://schemas.microsoft.com/office/drawing/2014/main" id="{6748BBA2-3FD3-47A7-8303-3C68019CB803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110003863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innehåll 20">
            <a:extLst>
              <a:ext uri="{FF2B5EF4-FFF2-40B4-BE49-F238E27FC236}">
                <a16:creationId xmlns:a16="http://schemas.microsoft.com/office/drawing/2014/main" id="{B86AC8A0-247A-47AC-8442-8D6AE920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CB597B68-F48B-4878-861A-15B1ECBE0A2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3" name="Platshållare för innehåll 22">
            <a:extLst>
              <a:ext uri="{FF2B5EF4-FFF2-40B4-BE49-F238E27FC236}">
                <a16:creationId xmlns:a16="http://schemas.microsoft.com/office/drawing/2014/main" id="{A9D7F90B-CA67-4ED9-8C2F-D54E50A2BF5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4" name="Platshållare för innehåll 23">
            <a:extLst>
              <a:ext uri="{FF2B5EF4-FFF2-40B4-BE49-F238E27FC236}">
                <a16:creationId xmlns:a16="http://schemas.microsoft.com/office/drawing/2014/main" id="{C55770ED-67D4-4313-BB6E-E06745703A6A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5" name="Platshållare för innehåll 24">
            <a:extLst>
              <a:ext uri="{FF2B5EF4-FFF2-40B4-BE49-F238E27FC236}">
                <a16:creationId xmlns:a16="http://schemas.microsoft.com/office/drawing/2014/main" id="{E2D3AF29-603E-472C-AED7-C37F851CA8E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0155EA5E-54C2-47F9-B4EC-2E9BFF387719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B5BB3D13-2202-4E47-98DA-AE362730BBC7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8" name="Platshållare för innehåll 27">
            <a:extLst>
              <a:ext uri="{FF2B5EF4-FFF2-40B4-BE49-F238E27FC236}">
                <a16:creationId xmlns:a16="http://schemas.microsoft.com/office/drawing/2014/main" id="{83DFF4BF-AA41-4B7E-B3C2-C1EEE287FEAB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9" name="Platshållare för innehåll 28">
            <a:extLst>
              <a:ext uri="{FF2B5EF4-FFF2-40B4-BE49-F238E27FC236}">
                <a16:creationId xmlns:a16="http://schemas.microsoft.com/office/drawing/2014/main" id="{6748BBA2-3FD3-47A7-8303-3C68019CB803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131786279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innehåll 20">
            <a:extLst>
              <a:ext uri="{FF2B5EF4-FFF2-40B4-BE49-F238E27FC236}">
                <a16:creationId xmlns:a16="http://schemas.microsoft.com/office/drawing/2014/main" id="{B86AC8A0-247A-47AC-8442-8D6AE920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CB597B68-F48B-4878-861A-15B1ECBE0A2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3" name="Platshållare för innehåll 22">
            <a:extLst>
              <a:ext uri="{FF2B5EF4-FFF2-40B4-BE49-F238E27FC236}">
                <a16:creationId xmlns:a16="http://schemas.microsoft.com/office/drawing/2014/main" id="{A9D7F90B-CA67-4ED9-8C2F-D54E50A2BF5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4" name="Platshållare för innehåll 23">
            <a:extLst>
              <a:ext uri="{FF2B5EF4-FFF2-40B4-BE49-F238E27FC236}">
                <a16:creationId xmlns:a16="http://schemas.microsoft.com/office/drawing/2014/main" id="{C55770ED-67D4-4313-BB6E-E06745703A6A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5" name="Platshållare för innehåll 24">
            <a:extLst>
              <a:ext uri="{FF2B5EF4-FFF2-40B4-BE49-F238E27FC236}">
                <a16:creationId xmlns:a16="http://schemas.microsoft.com/office/drawing/2014/main" id="{E2D3AF29-603E-472C-AED7-C37F851CA8E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0155EA5E-54C2-47F9-B4EC-2E9BFF387719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B5BB3D13-2202-4E47-98DA-AE362730BBC7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8" name="Platshållare för innehåll 27">
            <a:extLst>
              <a:ext uri="{FF2B5EF4-FFF2-40B4-BE49-F238E27FC236}">
                <a16:creationId xmlns:a16="http://schemas.microsoft.com/office/drawing/2014/main" id="{83DFF4BF-AA41-4B7E-B3C2-C1EEE287FEAB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9" name="Platshållare för innehåll 28">
            <a:extLst>
              <a:ext uri="{FF2B5EF4-FFF2-40B4-BE49-F238E27FC236}">
                <a16:creationId xmlns:a16="http://schemas.microsoft.com/office/drawing/2014/main" id="{6748BBA2-3FD3-47A7-8303-3C68019CB803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161443865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innehåll 20">
            <a:extLst>
              <a:ext uri="{FF2B5EF4-FFF2-40B4-BE49-F238E27FC236}">
                <a16:creationId xmlns:a16="http://schemas.microsoft.com/office/drawing/2014/main" id="{B86AC8A0-247A-47AC-8442-8D6AE920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CB597B68-F48B-4878-861A-15B1ECBE0A2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3" name="Platshållare för innehåll 22">
            <a:extLst>
              <a:ext uri="{FF2B5EF4-FFF2-40B4-BE49-F238E27FC236}">
                <a16:creationId xmlns:a16="http://schemas.microsoft.com/office/drawing/2014/main" id="{A9D7F90B-CA67-4ED9-8C2F-D54E50A2BF5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4" name="Platshållare för innehåll 23">
            <a:extLst>
              <a:ext uri="{FF2B5EF4-FFF2-40B4-BE49-F238E27FC236}">
                <a16:creationId xmlns:a16="http://schemas.microsoft.com/office/drawing/2014/main" id="{C55770ED-67D4-4313-BB6E-E06745703A6A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5" name="Platshållare för innehåll 24">
            <a:extLst>
              <a:ext uri="{FF2B5EF4-FFF2-40B4-BE49-F238E27FC236}">
                <a16:creationId xmlns:a16="http://schemas.microsoft.com/office/drawing/2014/main" id="{E2D3AF29-603E-472C-AED7-C37F851CA8E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0155EA5E-54C2-47F9-B4EC-2E9BFF387719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B5BB3D13-2202-4E47-98DA-AE362730BBC7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8" name="Platshållare för innehåll 27">
            <a:extLst>
              <a:ext uri="{FF2B5EF4-FFF2-40B4-BE49-F238E27FC236}">
                <a16:creationId xmlns:a16="http://schemas.microsoft.com/office/drawing/2014/main" id="{83DFF4BF-AA41-4B7E-B3C2-C1EEE287FEAB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9" name="Platshållare för innehåll 28">
            <a:extLst>
              <a:ext uri="{FF2B5EF4-FFF2-40B4-BE49-F238E27FC236}">
                <a16:creationId xmlns:a16="http://schemas.microsoft.com/office/drawing/2014/main" id="{6748BBA2-3FD3-47A7-8303-3C68019CB803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360997987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innehåll 20">
            <a:extLst>
              <a:ext uri="{FF2B5EF4-FFF2-40B4-BE49-F238E27FC236}">
                <a16:creationId xmlns:a16="http://schemas.microsoft.com/office/drawing/2014/main" id="{B86AC8A0-247A-47AC-8442-8D6AE920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CB597B68-F48B-4878-861A-15B1ECBE0A2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3" name="Platshållare för innehåll 22">
            <a:extLst>
              <a:ext uri="{FF2B5EF4-FFF2-40B4-BE49-F238E27FC236}">
                <a16:creationId xmlns:a16="http://schemas.microsoft.com/office/drawing/2014/main" id="{A9D7F90B-CA67-4ED9-8C2F-D54E50A2BF5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4" name="Platshållare för innehåll 23">
            <a:extLst>
              <a:ext uri="{FF2B5EF4-FFF2-40B4-BE49-F238E27FC236}">
                <a16:creationId xmlns:a16="http://schemas.microsoft.com/office/drawing/2014/main" id="{C55770ED-67D4-4313-BB6E-E06745703A6A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5" name="Platshållare för innehåll 24">
            <a:extLst>
              <a:ext uri="{FF2B5EF4-FFF2-40B4-BE49-F238E27FC236}">
                <a16:creationId xmlns:a16="http://schemas.microsoft.com/office/drawing/2014/main" id="{E2D3AF29-603E-472C-AED7-C37F851CA8E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0155EA5E-54C2-47F9-B4EC-2E9BFF387719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B5BB3D13-2202-4E47-98DA-AE362730BBC7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8" name="Platshållare för innehåll 27">
            <a:extLst>
              <a:ext uri="{FF2B5EF4-FFF2-40B4-BE49-F238E27FC236}">
                <a16:creationId xmlns:a16="http://schemas.microsoft.com/office/drawing/2014/main" id="{83DFF4BF-AA41-4B7E-B3C2-C1EEE287FEAB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9" name="Platshållare för innehåll 28">
            <a:extLst>
              <a:ext uri="{FF2B5EF4-FFF2-40B4-BE49-F238E27FC236}">
                <a16:creationId xmlns:a16="http://schemas.microsoft.com/office/drawing/2014/main" id="{6748BBA2-3FD3-47A7-8303-3C68019CB803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642141185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innehåll 20">
            <a:extLst>
              <a:ext uri="{FF2B5EF4-FFF2-40B4-BE49-F238E27FC236}">
                <a16:creationId xmlns:a16="http://schemas.microsoft.com/office/drawing/2014/main" id="{B86AC8A0-247A-47AC-8442-8D6AE920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CB597B68-F48B-4878-861A-15B1ECBE0A2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3" name="Platshållare för innehåll 22">
            <a:extLst>
              <a:ext uri="{FF2B5EF4-FFF2-40B4-BE49-F238E27FC236}">
                <a16:creationId xmlns:a16="http://schemas.microsoft.com/office/drawing/2014/main" id="{A9D7F90B-CA67-4ED9-8C2F-D54E50A2BF5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4" name="Platshållare för innehåll 23">
            <a:extLst>
              <a:ext uri="{FF2B5EF4-FFF2-40B4-BE49-F238E27FC236}">
                <a16:creationId xmlns:a16="http://schemas.microsoft.com/office/drawing/2014/main" id="{C55770ED-67D4-4313-BB6E-E06745703A6A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5" name="Platshållare för innehåll 24">
            <a:extLst>
              <a:ext uri="{FF2B5EF4-FFF2-40B4-BE49-F238E27FC236}">
                <a16:creationId xmlns:a16="http://schemas.microsoft.com/office/drawing/2014/main" id="{E2D3AF29-603E-472C-AED7-C37F851CA8E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0155EA5E-54C2-47F9-B4EC-2E9BFF387719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B5BB3D13-2202-4E47-98DA-AE362730BBC7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8" name="Platshållare för innehåll 27">
            <a:extLst>
              <a:ext uri="{FF2B5EF4-FFF2-40B4-BE49-F238E27FC236}">
                <a16:creationId xmlns:a16="http://schemas.microsoft.com/office/drawing/2014/main" id="{83DFF4BF-AA41-4B7E-B3C2-C1EEE287FEAB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9" name="Platshållare för innehåll 28">
            <a:extLst>
              <a:ext uri="{FF2B5EF4-FFF2-40B4-BE49-F238E27FC236}">
                <a16:creationId xmlns:a16="http://schemas.microsoft.com/office/drawing/2014/main" id="{6748BBA2-3FD3-47A7-8303-3C68019CB803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722375660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innehåll 20">
            <a:extLst>
              <a:ext uri="{FF2B5EF4-FFF2-40B4-BE49-F238E27FC236}">
                <a16:creationId xmlns:a16="http://schemas.microsoft.com/office/drawing/2014/main" id="{B86AC8A0-247A-47AC-8442-8D6AE920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CB597B68-F48B-4878-861A-15B1ECBE0A2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3" name="Platshållare för innehåll 22">
            <a:extLst>
              <a:ext uri="{FF2B5EF4-FFF2-40B4-BE49-F238E27FC236}">
                <a16:creationId xmlns:a16="http://schemas.microsoft.com/office/drawing/2014/main" id="{A9D7F90B-CA67-4ED9-8C2F-D54E50A2BF5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4" name="Platshållare för innehåll 23">
            <a:extLst>
              <a:ext uri="{FF2B5EF4-FFF2-40B4-BE49-F238E27FC236}">
                <a16:creationId xmlns:a16="http://schemas.microsoft.com/office/drawing/2014/main" id="{C55770ED-67D4-4313-BB6E-E06745703A6A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5" name="Platshållare för innehåll 24">
            <a:extLst>
              <a:ext uri="{FF2B5EF4-FFF2-40B4-BE49-F238E27FC236}">
                <a16:creationId xmlns:a16="http://schemas.microsoft.com/office/drawing/2014/main" id="{E2D3AF29-603E-472C-AED7-C37F851CA8E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0155EA5E-54C2-47F9-B4EC-2E9BFF387719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B5BB3D13-2202-4E47-98DA-AE362730BBC7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8" name="Platshållare för innehåll 27">
            <a:extLst>
              <a:ext uri="{FF2B5EF4-FFF2-40B4-BE49-F238E27FC236}">
                <a16:creationId xmlns:a16="http://schemas.microsoft.com/office/drawing/2014/main" id="{83DFF4BF-AA41-4B7E-B3C2-C1EEE287FEAB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9" name="Platshållare för innehåll 28">
            <a:extLst>
              <a:ext uri="{FF2B5EF4-FFF2-40B4-BE49-F238E27FC236}">
                <a16:creationId xmlns:a16="http://schemas.microsoft.com/office/drawing/2014/main" id="{6748BBA2-3FD3-47A7-8303-3C68019CB803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044135429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innehåll 20">
            <a:extLst>
              <a:ext uri="{FF2B5EF4-FFF2-40B4-BE49-F238E27FC236}">
                <a16:creationId xmlns:a16="http://schemas.microsoft.com/office/drawing/2014/main" id="{B86AC8A0-247A-47AC-8442-8D6AE920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CB597B68-F48B-4878-861A-15B1ECBE0A2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3" name="Platshållare för innehåll 22">
            <a:extLst>
              <a:ext uri="{FF2B5EF4-FFF2-40B4-BE49-F238E27FC236}">
                <a16:creationId xmlns:a16="http://schemas.microsoft.com/office/drawing/2014/main" id="{A9D7F90B-CA67-4ED9-8C2F-D54E50A2BF5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4" name="Platshållare för innehåll 23">
            <a:extLst>
              <a:ext uri="{FF2B5EF4-FFF2-40B4-BE49-F238E27FC236}">
                <a16:creationId xmlns:a16="http://schemas.microsoft.com/office/drawing/2014/main" id="{C55770ED-67D4-4313-BB6E-E06745703A6A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5" name="Platshållare för innehåll 24">
            <a:extLst>
              <a:ext uri="{FF2B5EF4-FFF2-40B4-BE49-F238E27FC236}">
                <a16:creationId xmlns:a16="http://schemas.microsoft.com/office/drawing/2014/main" id="{E2D3AF29-603E-472C-AED7-C37F851CA8E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0155EA5E-54C2-47F9-B4EC-2E9BFF387719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B5BB3D13-2202-4E47-98DA-AE362730BBC7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8" name="Platshållare för innehåll 27">
            <a:extLst>
              <a:ext uri="{FF2B5EF4-FFF2-40B4-BE49-F238E27FC236}">
                <a16:creationId xmlns:a16="http://schemas.microsoft.com/office/drawing/2014/main" id="{83DFF4BF-AA41-4B7E-B3C2-C1EEE287FEAB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  <p:sp>
        <p:nvSpPr>
          <p:cNvPr id="29" name="Platshållare för innehåll 28">
            <a:extLst>
              <a:ext uri="{FF2B5EF4-FFF2-40B4-BE49-F238E27FC236}">
                <a16:creationId xmlns:a16="http://schemas.microsoft.com/office/drawing/2014/main" id="{6748BBA2-3FD3-47A7-8303-3C68019CB803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sv-SE" dirty="0"/>
              <a:t>Förnamn Efternamn</a:t>
            </a:r>
          </a:p>
          <a:p>
            <a:pPr lvl="2"/>
            <a:r>
              <a:rPr lang="sv-S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770990419"/>
      </p:ext>
    </p:extLst>
  </p:cSld>
  <p:clrMapOvr>
    <a:masterClrMapping/>
  </p:clrMapOvr>
</p:sld>
</file>

<file path=ppt/theme/theme1.xml><?xml version="1.0" encoding="utf-8"?>
<a:theme xmlns:a="http://schemas.openxmlformats.org/drawingml/2006/main" name="Namnbricka 90x50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mnbricka 90x60.potx" id="{424709B2-421C-4E5E-99C5-E8D90667D7B9}" vid="{55F1745C-75C8-41FC-A84D-B157DC3BE6E5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405</ap:Words>
  <ap:Application>Microsoft Office PowerPoint</ap:Application>
  <ap:PresentationFormat>Anpassad</ap:PresentationFormat>
  <ap:Paragraphs>270</ap:Paragraphs>
  <ap:Slides>15</ap:Slides>
  <ap:Notes>0</ap:Notes>
  <ap:HiddenSlides>0</ap:HiddenSlides>
  <ap:MMClips>0</ap:MMClips>
  <ap:ScaleCrop>false</ap:ScaleCrop>
  <ap:HeadingPairs>
    <vt:vector baseType="variant" size="6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ap:HeadingPairs>
  <ap:TitlesOfParts>
    <vt:vector baseType="lpstr" size="19">
      <vt:lpstr>Arial</vt:lpstr>
      <vt:lpstr>Arial Black</vt:lpstr>
      <vt:lpstr>Calibri</vt:lpstr>
      <vt:lpstr>Namnbricka 90x50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Namnbricka 90x50</dc:title>
  <dc:creator>Förvaltning</dc:creator>
  <lastModifiedBy>Cazuma Mori</lastModifiedBy>
  <revision>55</revision>
  <lastPrinted>2022-01-25T14:57:54.0000000Z</lastPrinted>
  <dcterms:created xsi:type="dcterms:W3CDTF">2022-01-25T08:14:35.0000000Z</dcterms:created>
  <dcterms:modified xsi:type="dcterms:W3CDTF">2022-03-30T10:57:05.0000000Z</dcterms:modified>
</coreProperties>
</file>