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thumbnail" Target="docProps/thumbnail.jpeg" Id="rId3" /><Relationship Type="http://schemas.microsoft.com/office/2011/relationships/webextensiontaskpanes" Target="ppt/webextensions/taskpanes.xml" Id="rId1" /><Relationship Type="http://schemas.openxmlformats.org/officeDocument/2006/relationships/extended-properties" Target="docProps/app.xml" Id="rId5" /><Relationship Type="http://schemas.openxmlformats.org/package/2006/relationships/metadata/core-properties" Target="docProps/core.xml" Id="rId4" /><Relationship Type="http://schemas.openxmlformats.org/officeDocument/2006/relationships/officeDocument" Target="/ppt/presentation2.xml" Id="rId2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9DC"/>
    <a:srgbClr val="F8CCDC"/>
    <a:srgbClr val="FBCFB9"/>
    <a:srgbClr val="E1D1E8"/>
    <a:srgbClr val="FFF3B0"/>
    <a:srgbClr val="B8E1C8"/>
    <a:srgbClr val="C0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  <p:sldMasterId id="2147483689" r:id="rId3"/>
  </p:sldMasterIdLst>
  <p:notesMasterIdLst>
    <p:notesMasterId r:id="rId23"/>
  </p:notesMasterIdLst>
  <p:sldIdLst>
    <p:sldId id="265" r:id="rId4"/>
    <p:sldId id="263" r:id="rId5"/>
    <p:sldId id="257" r:id="rId6"/>
    <p:sldId id="259" r:id="rId7"/>
    <p:sldId id="261" r:id="rId8"/>
    <p:sldId id="278" r:id="rId9"/>
    <p:sldId id="272" r:id="rId10"/>
    <p:sldId id="273" r:id="rId11"/>
    <p:sldId id="274" r:id="rId12"/>
    <p:sldId id="268" r:id="rId13"/>
    <p:sldId id="275" r:id="rId14"/>
    <p:sldId id="281" r:id="rId15"/>
    <p:sldId id="282" r:id="rId16"/>
    <p:sldId id="276" r:id="rId17"/>
    <p:sldId id="260" r:id="rId18"/>
    <p:sldId id="262" r:id="rId19"/>
    <p:sldId id="283" r:id="rId20"/>
    <p:sldId id="284" r:id="rId21"/>
    <p:sldId id="285" r:id="rId22"/>
  </p:sldIdLst>
  <p:sldSz cx="7559675" cy="10691813"/>
  <p:notesSz cx="6669088" cy="9872663"/>
  <p:defaultTextStyle>
    <a:defPPr>
      <a:defRPr lang="sv-SE"/>
    </a:defPPr>
    <a:lvl1pPr marL="0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1pPr>
    <a:lvl2pPr marL="380132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2pPr>
    <a:lvl3pPr marL="760263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3pPr>
    <a:lvl4pPr marL="1140395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4pPr>
    <a:lvl5pPr marL="1520526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5pPr>
    <a:lvl6pPr marL="1900658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6pPr>
    <a:lvl7pPr marL="2280789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7pPr>
    <a:lvl8pPr marL="2660921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8pPr>
    <a:lvl9pPr marL="3041054" algn="l" defTabSz="760263" rtl="0" eaLnBrk="1" latinLnBrk="0" hangingPunct="1">
      <a:defRPr sz="14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704" autoAdjust="0"/>
  </p:normalViewPr>
  <p:slideViewPr>
    <p:cSldViewPr snapToGrid="0">
      <p:cViewPr varScale="1">
        <p:scale>
          <a:sx n="67" d="100"/>
          <a:sy n="67" d="100"/>
        </p:scale>
        <p:origin x="310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5.xml" Id="rId8" /><Relationship Type="http://schemas.openxmlformats.org/officeDocument/2006/relationships/slide" Target="/ppt/slides/slide10.xml" Id="rId13" /><Relationship Type="http://schemas.openxmlformats.org/officeDocument/2006/relationships/slide" Target="/ppt/slides/slide15.xml" Id="rId18" /><Relationship Type="http://schemas.openxmlformats.org/officeDocument/2006/relationships/theme" Target="/ppt/theme/theme1.xml" Id="rId26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18.xml" Id="rId21" /><Relationship Type="http://schemas.openxmlformats.org/officeDocument/2006/relationships/slide" Target="/ppt/slides/slide4.xml" Id="rId7" /><Relationship Type="http://schemas.openxmlformats.org/officeDocument/2006/relationships/slide" Target="/ppt/slides/slide9.xml" Id="rId12" /><Relationship Type="http://schemas.openxmlformats.org/officeDocument/2006/relationships/slide" Target="/ppt/slides/slide14.xml" Id="rId17" /><Relationship Type="http://schemas.openxmlformats.org/officeDocument/2006/relationships/viewProps" Target="/ppt/viewProps.xml" Id="rId25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3.xml" Id="rId16" /><Relationship Type="http://schemas.openxmlformats.org/officeDocument/2006/relationships/slide" Target="/ppt/slides/slide17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slide" Target="/ppt/slides/slide8.xml" Id="rId11" /><Relationship Type="http://schemas.openxmlformats.org/officeDocument/2006/relationships/presProps" Target="/ppt/presProps.xml" Id="rId24" /><Relationship Type="http://schemas.openxmlformats.org/officeDocument/2006/relationships/slide" Target="/ppt/slides/slide2.xml" Id="rId5" /><Relationship Type="http://schemas.openxmlformats.org/officeDocument/2006/relationships/slide" Target="/ppt/slides/slide12.xml" Id="rId15" /><Relationship Type="http://schemas.openxmlformats.org/officeDocument/2006/relationships/notesMaster" Target="/ppt/notesMasters/notesMaster1.xml" Id="rId23" /><Relationship Type="http://schemas.openxmlformats.org/officeDocument/2006/relationships/slide" Target="/ppt/slides/slide7.xml" Id="rId10" /><Relationship Type="http://schemas.openxmlformats.org/officeDocument/2006/relationships/slide" Target="/ppt/slides/slide16.xml" Id="rId19" /><Relationship Type="http://schemas.openxmlformats.org/officeDocument/2006/relationships/slide" Target="/ppt/slides/slide1.xml" Id="rId4" /><Relationship Type="http://schemas.openxmlformats.org/officeDocument/2006/relationships/slide" Target="/ppt/slides/slide6.xml" Id="rId9" /><Relationship Type="http://schemas.openxmlformats.org/officeDocument/2006/relationships/slide" Target="/ppt/slides/slide11.xml" Id="rId14" /><Relationship Type="http://schemas.openxmlformats.org/officeDocument/2006/relationships/slide" Target="/ppt/slides/slide19.xml" Id="rId22" /><Relationship Type="http://schemas.openxmlformats.org/officeDocument/2006/relationships/tableStyles" Target="/ppt/tableStyles.xml" Id="rId27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2024-11-20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157413" y="1233488"/>
            <a:ext cx="23542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909" y="4751220"/>
            <a:ext cx="5335270" cy="3887361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42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82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724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965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206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447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689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929" algn="l" defTabSz="646482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text med plats för bakgrunds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74" y="5687386"/>
            <a:ext cx="578233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Mörk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0785045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r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33021460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16959356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78069348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rön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00484298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grön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37729101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ul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20126441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gul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93133596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öd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90115577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pri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6236241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9184" y="4862659"/>
            <a:ext cx="4556247" cy="5167932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492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9183" y="1990626"/>
            <a:ext cx="6897023" cy="232836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26004" y="4862661"/>
            <a:ext cx="2190204" cy="1581239"/>
          </a:xfrm>
          <a:prstGeom prst="rect">
            <a:avLst/>
          </a:prstGeom>
        </p:spPr>
        <p:txBody>
          <a:bodyPr lIns="144000" tIns="144000" rIns="144000" bIns="14400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9B6E7BCD-EFBC-4288-826A-A8F1676C80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26004" y="6624339"/>
            <a:ext cx="2190204" cy="3406252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385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1898255955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os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36017585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ros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59263778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ila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16895549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Violet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17653" y="1323568"/>
            <a:ext cx="6898553" cy="8707024"/>
          </a:xfrm>
          <a:prstGeom prst="rect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952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2427907"/>
            <a:ext cx="578233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7" y="5734248"/>
            <a:ext cx="5781721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30541913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03A41B-9892-4F5F-8A36-0437883A5F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bild 6">
            <a:extLst>
              <a:ext uri="{FF2B5EF4-FFF2-40B4-BE49-F238E27FC236}">
                <a16:creationId xmlns:a16="http://schemas.microsoft.com/office/drawing/2014/main" id="{59C030BF-49C6-45B7-8932-EE34E8F76C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3850" y="9998636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1832F215-E5AF-46C8-8FF3-E809DAEE3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246" y="4851645"/>
            <a:ext cx="5891182" cy="40268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8E2A14D7-B78D-4735-94A5-2FF4DD4CA24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474470" y="9998636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9C940498-5B9B-4DF9-B115-ED183F49A40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25090" y="9998636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</p:spTree>
    <p:extLst>
      <p:ext uri="{BB962C8B-B14F-4D97-AF65-F5344CB8AC3E}">
        <p14:creationId xmlns:p14="http://schemas.microsoft.com/office/powerpoint/2010/main" val="1668914539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03A41B-9892-4F5F-8A36-0437883A5F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bild 6">
            <a:extLst>
              <a:ext uri="{FF2B5EF4-FFF2-40B4-BE49-F238E27FC236}">
                <a16:creationId xmlns:a16="http://schemas.microsoft.com/office/drawing/2014/main" id="{59C030BF-49C6-45B7-8932-EE34E8F76C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79560" y="9854625"/>
            <a:ext cx="1358542" cy="459363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1832F215-E5AF-46C8-8FF3-E809DAEE3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246" y="4834982"/>
            <a:ext cx="5891183" cy="386656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70824073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9185" y="4862659"/>
            <a:ext cx="6898554" cy="5167932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492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1022" y="1990106"/>
            <a:ext cx="6072902" cy="8878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1325" y="3281420"/>
            <a:ext cx="6072262" cy="15812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95031610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9185" y="1322388"/>
            <a:ext cx="6898554" cy="5167932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492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1636" y="6884112"/>
            <a:ext cx="6042619" cy="8878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1940" y="8175426"/>
            <a:ext cx="6041983" cy="15812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1280572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Öppettider eller kort matsedel/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77D4E1-EB6E-9CE3-1E7C-66BCCF4A2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9000" y="2998788"/>
            <a:ext cx="5781675" cy="12779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200"/>
              </a:spcBef>
              <a:defRPr sz="1800">
                <a:latin typeface="+mn-lt"/>
              </a:defRPr>
            </a:lvl1pPr>
            <a:lvl3pPr>
              <a:lnSpc>
                <a:spcPct val="100000"/>
              </a:lnSpc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2C82316-4775-F0AB-1CC1-0C1A914BFF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000" y="4483100"/>
            <a:ext cx="5781675" cy="299924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200"/>
              </a:spcBef>
              <a:defRPr sz="2000"/>
            </a:lvl1pPr>
            <a:lvl2pPr>
              <a:lnSpc>
                <a:spcPct val="100000"/>
              </a:lnSpc>
              <a:spcBef>
                <a:spcPts val="300"/>
              </a:spcBef>
              <a:defRPr sz="1800">
                <a:latin typeface="+mn-lt"/>
              </a:defRPr>
            </a:lvl2pPr>
            <a:lvl3pPr>
              <a:defRPr sz="1800"/>
            </a:lvl3pPr>
          </a:lstStyle>
          <a:p>
            <a:pPr lvl="0"/>
            <a:r>
              <a:rPr lang="sv-SE" dirty="0"/>
              <a:t>Måndag XX–XX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B610D9D3-28E5-7D24-1A63-3D45544D0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1789295"/>
            <a:ext cx="5782330" cy="1209494"/>
          </a:xfrm>
        </p:spPr>
        <p:txBody>
          <a:bodyPr lIns="0" tIns="0" rIns="0" bIns="0"/>
          <a:lstStyle>
            <a:lvl1pPr>
              <a:defRPr sz="6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2" name="Platshållare för text 6">
            <a:extLst>
              <a:ext uri="{FF2B5EF4-FFF2-40B4-BE49-F238E27FC236}">
                <a16:creationId xmlns:a16="http://schemas.microsoft.com/office/drawing/2014/main" id="{C04EFF04-CB0F-830F-0EA6-F5F2F20516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9000" y="7688723"/>
            <a:ext cx="5781675" cy="186823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/>
            </a:lvl3pPr>
          </a:lstStyle>
          <a:p>
            <a:pPr lvl="0"/>
            <a:r>
              <a:rPr lang="sv-SE" dirty="0"/>
              <a:t>Informationstext</a:t>
            </a:r>
          </a:p>
        </p:txBody>
      </p:sp>
    </p:spTree>
    <p:extLst>
      <p:ext uri="{BB962C8B-B14F-4D97-AF65-F5344CB8AC3E}">
        <p14:creationId xmlns:p14="http://schemas.microsoft.com/office/powerpoint/2010/main" val="3679104152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ång matsedel/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623551-3D61-68C7-4A57-D5E84E731F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8674" y="1789295"/>
            <a:ext cx="5782330" cy="1209494"/>
          </a:xfrm>
        </p:spPr>
        <p:txBody>
          <a:bodyPr lIns="0" tIns="0" rIns="0" bIns="0"/>
          <a:lstStyle>
            <a:lvl1pPr>
              <a:defRPr sz="6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540DE49-7893-C2F9-4BFC-E7C7484F8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9000" y="2998788"/>
            <a:ext cx="5781675" cy="12779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1200"/>
              </a:spcBef>
              <a:defRPr sz="1800">
                <a:latin typeface="+mn-lt"/>
              </a:defRPr>
            </a:lvl1pPr>
            <a:lvl3pPr>
              <a:lnSpc>
                <a:spcPct val="100000"/>
              </a:lnSpc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1A5A3B72-55EF-CA0A-DE8E-6F9A30B0FA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9001" y="4483100"/>
            <a:ext cx="2747604" cy="50942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68000">
              <a:lnSpc>
                <a:spcPct val="100000"/>
              </a:lnSpc>
              <a:spcBef>
                <a:spcPts val="600"/>
              </a:spcBef>
              <a:defRPr sz="1200"/>
            </a:lvl1pPr>
            <a:lvl2pPr defTabSz="468000">
              <a:lnSpc>
                <a:spcPct val="100000"/>
              </a:lnSpc>
              <a:spcBef>
                <a:spcPts val="600"/>
              </a:spcBef>
              <a:defRPr sz="1200" b="0">
                <a:latin typeface="+mn-lt"/>
              </a:defRPr>
            </a:lvl2pPr>
            <a:lvl3pPr>
              <a:defRPr sz="2000"/>
            </a:lvl3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  <a:p>
            <a:pPr lvl="1"/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0ACE4B8-46AC-48D2-9B8E-E5C7070E7F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3071" y="4483100"/>
            <a:ext cx="2747604" cy="50942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68000">
              <a:lnSpc>
                <a:spcPct val="100000"/>
              </a:lnSpc>
              <a:spcBef>
                <a:spcPts val="600"/>
              </a:spcBef>
              <a:defRPr sz="1200"/>
            </a:lvl1pPr>
            <a:lvl2pPr defTabSz="468000">
              <a:lnSpc>
                <a:spcPct val="100000"/>
              </a:lnSpc>
              <a:spcBef>
                <a:spcPts val="600"/>
              </a:spcBef>
              <a:defRPr sz="1200">
                <a:latin typeface="+mn-lt"/>
              </a:defRPr>
            </a:lvl2pPr>
            <a:lvl3pPr>
              <a:defRPr sz="2000"/>
            </a:lvl3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</p:spTree>
    <p:extLst>
      <p:ext uri="{BB962C8B-B14F-4D97-AF65-F5344CB8AC3E}">
        <p14:creationId xmlns:p14="http://schemas.microsoft.com/office/powerpoint/2010/main" val="3309894378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information med vinj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5E2AD1C9-F38E-27FB-29F9-C06722D60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765" y="2457887"/>
            <a:ext cx="5782330" cy="31547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4B30807-A5ED-BDDD-EC24-29C1CA7ED6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6300" y="1847748"/>
            <a:ext cx="2620879" cy="341999"/>
          </a:xfrm>
          <a:prstGeom prst="rect">
            <a:avLst/>
          </a:prstGeom>
          <a:solidFill>
            <a:schemeClr val="accent2"/>
          </a:solidFill>
        </p:spPr>
        <p:txBody>
          <a:bodyPr lIns="72000" tIns="90000" rIns="72000" bIns="72000" anchor="ctr" anchorCtr="0">
            <a:no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sv-SE" dirty="0"/>
              <a:t>Nivå två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CEDC15B6-899F-B576-001F-B40ED6A139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5772150"/>
            <a:ext cx="5781675" cy="1838018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 sz="1800"/>
            </a:lvl3pPr>
            <a:lvl4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4pPr>
          </a:lstStyle>
          <a:p>
            <a:pPr lvl="0"/>
            <a:r>
              <a:rPr lang="sv-SE" dirty="0"/>
              <a:t>Mellanrubrik</a:t>
            </a:r>
          </a:p>
          <a:p>
            <a:pPr lvl="2"/>
            <a:r>
              <a:rPr lang="sv-SE" dirty="0"/>
              <a:t>Bröd</a:t>
            </a:r>
          </a:p>
          <a:p>
            <a:pPr lvl="3"/>
            <a:r>
              <a:rPr lang="sv-SE" dirty="0"/>
              <a:t>Lista</a:t>
            </a: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7E7396DC-D993-C499-BFA3-CB184F924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5765" y="7769716"/>
            <a:ext cx="5781675" cy="183801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1pPr>
            <a:lvl2pPr>
              <a:defRPr sz="2000"/>
            </a:lvl2pPr>
            <a:lvl3pPr>
              <a:defRPr sz="1800"/>
            </a:lvl3pPr>
            <a:lvl4pPr marL="180000" indent="-180000"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4pPr>
          </a:lstStyle>
          <a:p>
            <a:pPr lvl="0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3837062053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Dialog/synpunktsinsam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5E2AD1C9-F38E-27FB-29F9-C06722D60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765" y="5089896"/>
            <a:ext cx="5782330" cy="146923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46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CEDC15B6-899F-B576-001F-B40ED6A139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6783061"/>
            <a:ext cx="5781675" cy="1693167"/>
          </a:xfrm>
          <a:prstGeom prst="rect">
            <a:avLst/>
          </a:prstGeom>
        </p:spPr>
        <p:txBody>
          <a:bodyPr lIns="0" tIns="0" rIns="0" bIns="0" numCol="1" spcCol="21600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600" b="0">
                <a:latin typeface="+mn-lt"/>
              </a:defRPr>
            </a:lvl1pPr>
            <a:lvl2pPr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 sz="1600" b="1"/>
            </a:lvl3pPr>
            <a:lvl4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»"/>
              <a:defRPr sz="1600">
                <a:latin typeface="+mn-lt"/>
              </a:defRPr>
            </a:lvl4pPr>
          </a:lstStyle>
          <a:p>
            <a:pPr lvl="0"/>
            <a:r>
              <a:rPr lang="sv-SE" dirty="0"/>
              <a:t>Nivå 1</a:t>
            </a:r>
          </a:p>
          <a:p>
            <a:pPr lvl="2"/>
            <a:r>
              <a:rPr lang="sv-SE" dirty="0"/>
              <a:t>Nivå 2</a:t>
            </a:r>
          </a:p>
          <a:p>
            <a:pPr lvl="3"/>
            <a:r>
              <a:rPr lang="sv-SE" dirty="0"/>
              <a:t>Nivå 3</a:t>
            </a: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7E7396DC-D993-C499-BFA3-CB184F924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5766" y="8733452"/>
            <a:ext cx="4442684" cy="874281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1pPr>
            <a:lvl2pPr>
              <a:defRPr sz="2000"/>
            </a:lvl2pPr>
            <a:lvl3pPr>
              <a:defRPr sz="1800"/>
            </a:lvl3pPr>
            <a:lvl4pPr marL="180000" indent="-180000"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4pPr>
          </a:lstStyle>
          <a:p>
            <a:pPr lvl="0"/>
            <a:r>
              <a:rPr lang="sv-SE" dirty="0"/>
              <a:t>Skanna QR-kod</a:t>
            </a:r>
          </a:p>
        </p:txBody>
      </p:sp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97FEC7E0-4FBC-BA9E-F0F5-950CEA8C90F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83158" y="8733452"/>
            <a:ext cx="874281" cy="874281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1200" b="1">
                <a:latin typeface="+mn-lt"/>
              </a:defRPr>
            </a:lvl1pPr>
          </a:lstStyle>
          <a:p>
            <a:r>
              <a:rPr lang="sv-SE" dirty="0"/>
              <a:t>Infoga QR-kod</a:t>
            </a:r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D7A942A4-3599-1656-8BC0-D5B05391F2F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9185" y="1322387"/>
            <a:ext cx="6898554" cy="3389571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492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3891814315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Nyhetsbr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9CACE4-0C05-D320-EE22-DB4A0B6B5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9087" y="1322389"/>
            <a:ext cx="6897687" cy="1204502"/>
          </a:xfrm>
        </p:spPr>
        <p:txBody>
          <a:bodyPr lIns="108000" tIns="108000" rIns="108000" bIns="108000"/>
          <a:lstStyle>
            <a:lvl1pPr>
              <a:defRPr sz="6000"/>
            </a:lvl1pPr>
          </a:lstStyle>
          <a:p>
            <a:r>
              <a:rPr lang="sv-SE" dirty="0"/>
              <a:t>Nyhetsbrev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1103F5-62AE-C610-D5B2-19A3DD8343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9088" y="2527300"/>
            <a:ext cx="6897687" cy="1131835"/>
          </a:xfrm>
          <a:prstGeom prst="rect">
            <a:avLst/>
          </a:prstGeom>
        </p:spPr>
        <p:txBody>
          <a:bodyPr lIns="108000" tIns="108000" rIns="108000" bIns="108000">
            <a:normAutofit/>
          </a:bodyPr>
          <a:lstStyle>
            <a:lvl1pPr>
              <a:defRPr sz="1800">
                <a:latin typeface="+mn-lt"/>
              </a:defRPr>
            </a:lvl1pPr>
            <a:lvl3pPr>
              <a:lnSpc>
                <a:spcPct val="100000"/>
              </a:lnSpc>
              <a:defRPr sz="1800"/>
            </a:lvl3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C37FD03-DFF2-FFD3-98ED-946049D392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9088" y="3855474"/>
            <a:ext cx="3460750" cy="1927225"/>
          </a:xfrm>
          <a:prstGeom prst="rect">
            <a:avLst/>
          </a:prstGeom>
        </p:spPr>
        <p:txBody>
          <a:bodyPr lIns="180000" tIns="180000" rIns="180000" bIns="180000"/>
          <a:lstStyle>
            <a:lvl1pPr>
              <a:lnSpc>
                <a:spcPct val="100000"/>
              </a:lnSpc>
              <a:spcBef>
                <a:spcPts val="600"/>
              </a:spcBef>
              <a:defRPr sz="2400">
                <a:latin typeface="+mj-lt"/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400">
                <a:latin typeface="+mn-lt"/>
              </a:defRPr>
            </a:lvl2pPr>
            <a:lvl3pPr>
              <a:defRPr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C4379EDC-C043-1A55-D0C0-089EAE3754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79838" y="3855474"/>
            <a:ext cx="3460750" cy="19272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algn="ctr">
              <a:defRPr sz="20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0" name="Platshållare för text 6">
            <a:extLst>
              <a:ext uri="{FF2B5EF4-FFF2-40B4-BE49-F238E27FC236}">
                <a16:creationId xmlns:a16="http://schemas.microsoft.com/office/drawing/2014/main" id="{E2E82362-D59A-01EF-048E-180DE5AA29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180" y="5979037"/>
            <a:ext cx="2082059" cy="1927225"/>
          </a:xfrm>
          <a:prstGeom prst="rect">
            <a:avLst/>
          </a:prstGeom>
        </p:spPr>
        <p:txBody>
          <a:bodyPr lIns="180000" tIns="180000" rIns="180000" bIns="180000"/>
          <a:lstStyle>
            <a:lvl1pPr>
              <a:defRPr sz="1800"/>
            </a:lvl1pPr>
            <a:lvl5pPr>
              <a:defRPr sz="1400"/>
            </a:lvl5pPr>
          </a:lstStyle>
          <a:p>
            <a:pPr lvl="0"/>
            <a:r>
              <a:rPr lang="sv-SE" dirty="0"/>
              <a:t>Rubrik</a:t>
            </a:r>
          </a:p>
          <a:p>
            <a:pPr lvl="4"/>
            <a:r>
              <a:rPr lang="sv-SE" dirty="0"/>
              <a:t>Brödtext</a:t>
            </a:r>
          </a:p>
        </p:txBody>
      </p:sp>
      <p:sp>
        <p:nvSpPr>
          <p:cNvPr id="14" name="Platshållare för bild 8">
            <a:extLst>
              <a:ext uri="{FF2B5EF4-FFF2-40B4-BE49-F238E27FC236}">
                <a16:creationId xmlns:a16="http://schemas.microsoft.com/office/drawing/2014/main" id="{8FA940F2-DFBB-6DAA-D9F6-8B67749E9DE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19087" y="8102600"/>
            <a:ext cx="3460750" cy="19272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algn="ctr">
              <a:defRPr sz="2000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3" name="Platshållare för text 6">
            <a:extLst>
              <a:ext uri="{FF2B5EF4-FFF2-40B4-BE49-F238E27FC236}">
                <a16:creationId xmlns:a16="http://schemas.microsoft.com/office/drawing/2014/main" id="{D5810A85-DEC4-FC9A-C029-5B239A56316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89243" y="5128789"/>
            <a:ext cx="1720440" cy="43423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lIns="144000" tIns="144000" rIns="144000" bIns="144000">
            <a:noAutofit/>
          </a:bodyPr>
          <a:lstStyle>
            <a:lvl1pPr algn="ctr">
              <a:defRPr sz="1400" b="1">
                <a:latin typeface="+mn-lt"/>
              </a:defRPr>
            </a:lvl1pPr>
            <a:lvl5pPr algn="ctr">
              <a:defRPr b="1"/>
            </a:lvl5pPr>
          </a:lstStyle>
          <a:p>
            <a:pPr lvl="0"/>
            <a:r>
              <a:rPr lang="sv-SE" dirty="0"/>
              <a:t>Knapp (länk)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6E2D7D74-8845-88D9-1B4C-B67BA34261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0437" y="5979037"/>
            <a:ext cx="2082059" cy="1927225"/>
          </a:xfrm>
          <a:prstGeom prst="rect">
            <a:avLst/>
          </a:prstGeom>
        </p:spPr>
        <p:txBody>
          <a:bodyPr lIns="180000" tIns="180000" rIns="180000" bIns="180000"/>
          <a:lstStyle>
            <a:lvl1pPr>
              <a:defRPr sz="1800"/>
            </a:lvl1pPr>
            <a:lvl5pPr>
              <a:defRPr sz="1400"/>
            </a:lvl5pPr>
          </a:lstStyle>
          <a:p>
            <a:pPr lvl="0"/>
            <a:r>
              <a:rPr lang="sv-SE" dirty="0"/>
              <a:t>Rubrik</a:t>
            </a:r>
          </a:p>
          <a:p>
            <a:pPr lvl="4"/>
            <a:r>
              <a:rPr lang="sv-SE" dirty="0"/>
              <a:t>Brödtext</a:t>
            </a:r>
          </a:p>
        </p:txBody>
      </p:sp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56CE6961-3112-E989-ED92-746CA89737E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38808" y="5979037"/>
            <a:ext cx="2082059" cy="1927225"/>
          </a:xfrm>
          <a:prstGeom prst="rect">
            <a:avLst/>
          </a:prstGeom>
        </p:spPr>
        <p:txBody>
          <a:bodyPr lIns="180000" tIns="180000" rIns="180000" bIns="180000"/>
          <a:lstStyle>
            <a:lvl1pPr>
              <a:defRPr sz="1800"/>
            </a:lvl1pPr>
            <a:lvl5pPr>
              <a:defRPr sz="1400"/>
            </a:lvl5pPr>
          </a:lstStyle>
          <a:p>
            <a:pPr lvl="0"/>
            <a:r>
              <a:rPr lang="sv-SE" dirty="0"/>
              <a:t>Rubrik</a:t>
            </a:r>
          </a:p>
          <a:p>
            <a:pPr lvl="4"/>
            <a:r>
              <a:rPr lang="sv-SE" dirty="0"/>
              <a:t>Brödtext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A36A2470-B395-4EBD-DCD5-1D6F5730A73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79838" y="8102600"/>
            <a:ext cx="3460750" cy="1927225"/>
          </a:xfrm>
          <a:prstGeom prst="rect">
            <a:avLst/>
          </a:prstGeom>
        </p:spPr>
        <p:txBody>
          <a:bodyPr lIns="180000" tIns="180000" rIns="180000" bIns="180000"/>
          <a:lstStyle>
            <a:lvl1pPr>
              <a:lnSpc>
                <a:spcPct val="100000"/>
              </a:lnSpc>
              <a:spcBef>
                <a:spcPts val="600"/>
              </a:spcBef>
              <a:defRPr sz="2400">
                <a:latin typeface="+mj-lt"/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400">
                <a:latin typeface="+mn-lt"/>
              </a:defRPr>
            </a:lvl2pPr>
            <a:lvl3pPr>
              <a:defRPr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F17640AB-C4F4-6C1B-8845-E5B409C6F43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49993" y="9375915"/>
            <a:ext cx="1720440" cy="43423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lIns="144000" tIns="144000" rIns="144000" bIns="144000">
            <a:noAutofit/>
          </a:bodyPr>
          <a:lstStyle>
            <a:lvl1pPr algn="ctr">
              <a:defRPr sz="1400" b="1">
                <a:latin typeface="+mn-lt"/>
              </a:defRPr>
            </a:lvl1pPr>
            <a:lvl5pPr algn="ctr">
              <a:defRPr b="1"/>
            </a:lvl5pPr>
          </a:lstStyle>
          <a:p>
            <a:pPr lvl="0"/>
            <a:r>
              <a:rPr lang="sv-SE" dirty="0"/>
              <a:t>Knapp (länk)</a:t>
            </a:r>
          </a:p>
        </p:txBody>
      </p:sp>
    </p:spTree>
    <p:extLst>
      <p:ext uri="{BB962C8B-B14F-4D97-AF65-F5344CB8AC3E}">
        <p14:creationId xmlns:p14="http://schemas.microsoft.com/office/powerpoint/2010/main" val="314779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.png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74" y="1789294"/>
            <a:ext cx="5782330" cy="3154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80452" y="470969"/>
            <a:ext cx="1432645" cy="477207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8674" y="5687386"/>
            <a:ext cx="578233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33AF7DF9-8983-E120-49A8-B95B70C7F573}"/>
              </a:ext>
            </a:extLst>
          </p:cNvPr>
          <p:cNvGrpSpPr/>
          <p:nvPr userDrawn="1"/>
        </p:nvGrpSpPr>
        <p:grpSpPr>
          <a:xfrm>
            <a:off x="7985644" y="7338653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4390E5D7-7578-85EF-B50C-C515DE604273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BB9CB6CC-9275-38F3-E8B1-D2918C730AE3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D32BADA4-1569-0208-7060-6EA460830992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12E26E12-9043-F9AE-8584-ED23F6ADF4CC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6117FE12-835F-F225-53FB-C6B18DB8064A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CDDC7624-A6FB-9B1F-C264-2FDA6984DAE8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E17C9D25-FE58-8C6F-B291-33BD3E377317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F9B19669-6481-21B3-26FB-52DFC73FE30A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31F8F841-D8D9-B04C-578F-3AD2B478FA5C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EFE3C5BF-78B2-521D-0DD9-A192AA87F46F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7155E7FB-86E7-D57F-BC58-88C00EE579C9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A5035B6C-53D3-D19F-5328-F817AF753F39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9F31A814-9B15-2FC4-4014-B27B0654E489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0F3689C0-5580-AFD1-1348-C71F2D50860F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1183BB25-D985-ECFE-3A73-2E2DE849CAE7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40B955FA-D616-769F-E304-B4EF3E514E6F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8" r:id="rId2"/>
    <p:sldLayoutId id="2147483655" r:id="rId3"/>
    <p:sldLayoutId id="2147483693" r:id="rId4"/>
    <p:sldLayoutId id="2147483694" r:id="rId5"/>
    <p:sldLayoutId id="2147483695" r:id="rId6"/>
    <p:sldLayoutId id="2147483696" r:id="rId7"/>
    <p:sldLayoutId id="2147483699" r:id="rId8"/>
    <p:sldLayoutId id="2147483697" r:id="rId9"/>
  </p:sldLayoutIdLst>
  <p:txStyles>
    <p:titleStyle>
      <a:lvl1pPr algn="l" defTabSz="1046633" rtl="0" eaLnBrk="1" latinLnBrk="0" hangingPunct="1">
        <a:lnSpc>
          <a:spcPct val="90000"/>
        </a:lnSpc>
        <a:spcBef>
          <a:spcPct val="0"/>
        </a:spcBef>
        <a:buNone/>
        <a:defRPr sz="567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46633" rtl="0" eaLnBrk="1" latinLnBrk="0" hangingPunct="1">
        <a:lnSpc>
          <a:spcPct val="90000"/>
        </a:lnSpc>
        <a:spcBef>
          <a:spcPts val="1144"/>
        </a:spcBef>
        <a:buFont typeface="Arial" panose="020B0604020202020204" pitchFamily="34" charset="0"/>
        <a:buNone/>
        <a:defRPr sz="2908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731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385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878242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401557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924874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448190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1pPr>
      <a:lvl2pPr marL="523316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2pPr>
      <a:lvl3pPr marL="104663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3pPr>
      <a:lvl4pPr marL="156995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4pPr>
      <a:lvl5pPr marL="2093267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5pPr>
      <a:lvl6pPr marL="261658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13990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663215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186532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33" userDrawn="1">
          <p15:clr>
            <a:srgbClr val="F26B43"/>
          </p15:clr>
        </p15:guide>
        <p15:guide id="3" orient="horz" pos="6318" userDrawn="1">
          <p15:clr>
            <a:srgbClr val="F26B43"/>
          </p15:clr>
        </p15:guide>
        <p15:guide id="4" pos="201" userDrawn="1">
          <p15:clr>
            <a:srgbClr val="F26B43"/>
          </p15:clr>
        </p15:guide>
        <p15:guide id="5" pos="454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74" y="1789294"/>
            <a:ext cx="5782330" cy="3154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8674" y="5687386"/>
            <a:ext cx="578233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 10" descr="Göteborgs Stads logotyp">
            <a:extLst>
              <a:ext uri="{FF2B5EF4-FFF2-40B4-BE49-F238E27FC236}">
                <a16:creationId xmlns:a16="http://schemas.microsoft.com/office/drawing/2014/main" id="{55673C99-312B-4808-93BD-842BDE5A348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80452" y="470969"/>
            <a:ext cx="1432645" cy="477207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7BF43E93-756B-44AB-B5DC-196CA90F72D1}"/>
              </a:ext>
            </a:extLst>
          </p:cNvPr>
          <p:cNvGrpSpPr/>
          <p:nvPr userDrawn="1"/>
        </p:nvGrpSpPr>
        <p:grpSpPr>
          <a:xfrm>
            <a:off x="7985644" y="7338653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9F4DBF6A-CF23-F718-D301-C607E03C637A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B5603310-C217-57EC-67E9-54206340370D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88809686-3100-7267-CC24-CB3F3057A501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F10F5DD8-97C8-4AEF-5E63-6F6CC2B69278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18534826-B108-CBBC-AD68-A77684AD51A4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9EF834F8-2499-3DDB-403A-95B5CD374C54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3DB7257D-C611-89F3-2B36-F52A0AAE1A2C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E16580C5-4918-E5EB-30F6-BC3B1FAFF25B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F546061E-1CD5-48AC-60DF-E630CBFEE059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A5085E46-93EA-17B1-4DD9-3B671E387E01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CB0B98A4-5488-0ADA-7C08-7D6B4B7870CD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0AA7194A-4F74-63DF-4114-AFAEA2F8BFDD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24486F9C-ED93-C287-277E-321041C7C1A6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F89BC34E-F380-D996-388E-7DD71F500517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240E72AA-1237-8915-A3D5-17B132C1913C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1A78BC85-ECC1-361B-1E39-042AAB841652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5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7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1046633" rtl="0" eaLnBrk="1" latinLnBrk="0" hangingPunct="1">
        <a:lnSpc>
          <a:spcPct val="90000"/>
        </a:lnSpc>
        <a:spcBef>
          <a:spcPct val="0"/>
        </a:spcBef>
        <a:buNone/>
        <a:defRPr sz="567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46633" rtl="0" eaLnBrk="1" latinLnBrk="0" hangingPunct="1">
        <a:lnSpc>
          <a:spcPct val="90000"/>
        </a:lnSpc>
        <a:spcBef>
          <a:spcPts val="1144"/>
        </a:spcBef>
        <a:buFont typeface="Arial" panose="020B0604020202020204" pitchFamily="34" charset="0"/>
        <a:buNone/>
        <a:defRPr sz="2908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731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385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878242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401557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924874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448190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1pPr>
      <a:lvl2pPr marL="523316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2pPr>
      <a:lvl3pPr marL="104663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3pPr>
      <a:lvl4pPr marL="156995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4pPr>
      <a:lvl5pPr marL="2093267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5pPr>
      <a:lvl6pPr marL="261658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13990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663215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186532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33" userDrawn="1">
          <p15:clr>
            <a:srgbClr val="F26B43"/>
          </p15:clr>
        </p15:guide>
        <p15:guide id="3" orient="horz" pos="6318" userDrawn="1">
          <p15:clr>
            <a:srgbClr val="F26B43"/>
          </p15:clr>
        </p15:guide>
        <p15:guide id="4" pos="201" userDrawn="1">
          <p15:clr>
            <a:srgbClr val="F26B43"/>
          </p15:clr>
        </p15:guide>
        <p15:guide id="5" pos="45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246" y="1376339"/>
            <a:ext cx="5891182" cy="315471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4246" y="4798181"/>
            <a:ext cx="5891184" cy="39424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 6" descr="Göteborgs Stads logotyp">
            <a:extLst>
              <a:ext uri="{FF2B5EF4-FFF2-40B4-BE49-F238E27FC236}">
                <a16:creationId xmlns:a16="http://schemas.microsoft.com/office/drawing/2014/main" id="{838FC7F2-0834-4B06-9A77-EBB308CE42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4577" y="9855829"/>
            <a:ext cx="1432645" cy="477207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D58F7EF4-FDF4-7DA6-396D-DD4DBFDD50EA}"/>
              </a:ext>
            </a:extLst>
          </p:cNvPr>
          <p:cNvGrpSpPr/>
          <p:nvPr userDrawn="1"/>
        </p:nvGrpSpPr>
        <p:grpSpPr>
          <a:xfrm>
            <a:off x="7985644" y="7338653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38A4801D-08B8-43C3-18E0-BE8C201C8D6F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62009A86-421D-A21C-525B-05645700D4EF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C1835B3B-F95D-AE60-C840-9995DC80297F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E0547B73-406F-758A-5637-496BBE88791E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97327993-5AA9-D564-3CF4-FDFAD6468FEF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63DB6AD7-F48C-29C9-E1F6-C011B92DBC3B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15A3E351-D125-5B39-2178-0F74CFDFBE4E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A7AE77E2-02E7-1F95-3BBC-0EB3AF37657E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97B13FB7-DF59-ADCD-0A59-15BDCFD9691D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615BC5E5-E745-19A9-C9C0-345C8A3E44E3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47C580BB-09AB-A384-A96C-7EBFC5FA6701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131EA9F4-5A3A-9089-3E53-044CA4765B61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E4AFFE97-982D-0914-26A9-88CDD0BBC04B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8968DDA9-706F-9C5D-45A0-0AA47C4A5B88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ABD692DD-5BA7-5EFF-5583-55917C872BE0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9CF6828A-A14C-AAD9-91E5-5775CDC86FFC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55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xStyles>
    <p:titleStyle>
      <a:lvl1pPr algn="l" defTabSz="1046633" rtl="0" eaLnBrk="1" latinLnBrk="0" hangingPunct="1">
        <a:lnSpc>
          <a:spcPct val="90000"/>
        </a:lnSpc>
        <a:spcBef>
          <a:spcPct val="0"/>
        </a:spcBef>
        <a:buNone/>
        <a:defRPr sz="567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46633" rtl="0" eaLnBrk="1" latinLnBrk="0" hangingPunct="1">
        <a:lnSpc>
          <a:spcPct val="90000"/>
        </a:lnSpc>
        <a:spcBef>
          <a:spcPts val="1144"/>
        </a:spcBef>
        <a:buFont typeface="Arial" panose="020B0604020202020204" pitchFamily="34" charset="0"/>
        <a:buNone/>
        <a:defRPr sz="2908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2077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731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None/>
        <a:defRPr sz="1385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878242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401557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924874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448190" indent="-261658" algn="l" defTabSz="1046633" rtl="0" eaLnBrk="1" latinLnBrk="0" hangingPunct="1">
        <a:lnSpc>
          <a:spcPct val="90000"/>
        </a:lnSpc>
        <a:spcBef>
          <a:spcPts val="572"/>
        </a:spcBef>
        <a:buFont typeface="Arial" panose="020B0604020202020204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1pPr>
      <a:lvl2pPr marL="523316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2pPr>
      <a:lvl3pPr marL="104663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3pPr>
      <a:lvl4pPr marL="156995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4pPr>
      <a:lvl5pPr marL="2093267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5pPr>
      <a:lvl6pPr marL="2616583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6pPr>
      <a:lvl7pPr marL="3139900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7pPr>
      <a:lvl8pPr marL="3663215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8pPr>
      <a:lvl9pPr marL="4186532" algn="l" defTabSz="1046633" rtl="0" eaLnBrk="1" latinLnBrk="0" hangingPunct="1">
        <a:defRPr sz="20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5" userDrawn="1">
          <p15:clr>
            <a:srgbClr val="F26B43"/>
          </p15:clr>
        </p15:guide>
        <p15:guide id="3" orient="horz" pos="6044" userDrawn="1">
          <p15:clr>
            <a:srgbClr val="F26B43"/>
          </p15:clr>
        </p15:guide>
        <p15:guide id="4" pos="204" userDrawn="1">
          <p15:clr>
            <a:srgbClr val="F26B43"/>
          </p15:clr>
        </p15:guide>
        <p15:guide id="5" pos="4536" userDrawn="1">
          <p15:clr>
            <a:srgbClr val="F26B43"/>
          </p15:clr>
        </p15:guide>
        <p15:guide id="6" orient="horz" pos="64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5" Type="http://schemas.openxmlformats.org/officeDocument/2006/relationships/hyperlink" Target="https://goteborg.se/wps/myportal/enhetssida/grafisk-profil/tillampningar/trycksaker" TargetMode="External"/><Relationship Id="rId4" Type="http://schemas.openxmlformats.org/officeDocument/2006/relationships/hyperlink" Target="http://www.goteborg.se/grafiskprofi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14C885-BF39-41A7-AB0F-72A0720165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7958" y="729368"/>
            <a:ext cx="3808073" cy="3035047"/>
          </a:xfrm>
        </p:spPr>
        <p:txBody>
          <a:bodyPr/>
          <a:lstStyle/>
          <a:p>
            <a:pPr lvl="3">
              <a:spcAft>
                <a:spcPts val="849"/>
              </a:spcAft>
            </a:pPr>
            <a:r>
              <a:rPr lang="sv-SE" sz="2828" dirty="0"/>
              <a:t>Instruktion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dirty="0"/>
              <a:t>Högerklicka på sidan för att byta layout.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Text och bild ska inte placeras utanför marginalen. Bocka i rutan </a:t>
            </a:r>
            <a:r>
              <a:rPr lang="sv-SE" sz="1414" i="1" dirty="0"/>
              <a:t>Stödlinjer</a:t>
            </a:r>
            <a:r>
              <a:rPr lang="sv-SE" sz="1414" dirty="0"/>
              <a:t> under fliken </a:t>
            </a:r>
            <a:r>
              <a:rPr lang="sv-SE" sz="1414" i="1" dirty="0"/>
              <a:t>Visa</a:t>
            </a:r>
            <a:r>
              <a:rPr lang="sv-SE" sz="1414" dirty="0"/>
              <a:t> för att se marginalerna (Alt+F9).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Foton, illustrationer och informationsgrafik hämtar du i Göteborgs Stads </a:t>
            </a:r>
            <a:r>
              <a:rPr lang="sv-SE" sz="1414" dirty="0">
                <a:hlinkClick r:id="rId2"/>
              </a:rPr>
              <a:t>Mediabank</a:t>
            </a:r>
            <a:r>
              <a:rPr lang="sv-SE" sz="1414" dirty="0"/>
              <a:t>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När du byter färg på grafik, välj bland de </a:t>
            </a:r>
            <a:br>
              <a:rPr lang="sv-SE" sz="1414" dirty="0"/>
            </a:br>
            <a:r>
              <a:rPr lang="sv-SE" sz="1414" dirty="0"/>
              <a:t>markerade färgerna.</a:t>
            </a:r>
          </a:p>
        </p:txBody>
      </p:sp>
      <p:grpSp>
        <p:nvGrpSpPr>
          <p:cNvPr id="5" name="Grupp 4" descr="Exempel bild högerklicka och byta layout.">
            <a:extLst>
              <a:ext uri="{FF2B5EF4-FFF2-40B4-BE49-F238E27FC236}">
                <a16:creationId xmlns:a16="http://schemas.microsoft.com/office/drawing/2014/main" id="{0DF8A63E-F452-488F-86B1-4066FC535A6C}"/>
              </a:ext>
            </a:extLst>
          </p:cNvPr>
          <p:cNvGrpSpPr/>
          <p:nvPr/>
        </p:nvGrpSpPr>
        <p:grpSpPr>
          <a:xfrm>
            <a:off x="3896356" y="968144"/>
            <a:ext cx="3319850" cy="3254323"/>
            <a:chOff x="5510702" y="1368111"/>
            <a:chExt cx="4695336" cy="4602659"/>
          </a:xfrm>
        </p:grpSpPr>
        <p:grpSp>
          <p:nvGrpSpPr>
            <p:cNvPr id="24" name="Grupp 23">
              <a:extLst>
                <a:ext uri="{FF2B5EF4-FFF2-40B4-BE49-F238E27FC236}">
                  <a16:creationId xmlns:a16="http://schemas.microsoft.com/office/drawing/2014/main" id="{8F7F16A6-3C51-490C-BE09-A7EBFCC40B20}"/>
                </a:ext>
              </a:extLst>
            </p:cNvPr>
            <p:cNvGrpSpPr/>
            <p:nvPr/>
          </p:nvGrpSpPr>
          <p:grpSpPr>
            <a:xfrm>
              <a:off x="6251662" y="1368111"/>
              <a:ext cx="3954376" cy="4602659"/>
              <a:chOff x="6251662" y="1196661"/>
              <a:chExt cx="3954376" cy="4602659"/>
            </a:xfrm>
          </p:grpSpPr>
          <p:pic>
            <p:nvPicPr>
              <p:cNvPr id="14" name="Bildobjekt 13">
                <a:extLst>
                  <a:ext uri="{FF2B5EF4-FFF2-40B4-BE49-F238E27FC236}">
                    <a16:creationId xmlns:a16="http://schemas.microsoft.com/office/drawing/2014/main" id="{0E558095-F473-4FEF-864C-3CD71C1D617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251662" y="1196661"/>
                <a:ext cx="3954376" cy="4602659"/>
              </a:xfrm>
              <a:prstGeom prst="rect">
                <a:avLst/>
              </a:prstGeom>
            </p:spPr>
          </p:pic>
          <p:sp>
            <p:nvSpPr>
              <p:cNvPr id="10" name="Rektangel 9" descr="Rektangel som markerar Layout-val.">
                <a:extLst>
                  <a:ext uri="{FF2B5EF4-FFF2-40B4-BE49-F238E27FC236}">
                    <a16:creationId xmlns:a16="http://schemas.microsoft.com/office/drawing/2014/main" id="{9750E1D4-3F32-430A-8676-AF6D822481C1}"/>
                  </a:ext>
                </a:extLst>
              </p:cNvPr>
              <p:cNvSpPr/>
              <p:nvPr/>
            </p:nvSpPr>
            <p:spPr>
              <a:xfrm>
                <a:off x="7081088" y="3950766"/>
                <a:ext cx="1147762" cy="193669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059" dirty="0"/>
              </a:p>
            </p:txBody>
          </p:sp>
        </p:grpSp>
        <p:cxnSp>
          <p:nvCxnSpPr>
            <p:cNvPr id="8" name="Rak pilkoppling 7" descr="Pil som visar var Layout-valet finns i Powerpoints gränssnitt.">
              <a:extLst>
                <a:ext uri="{FF2B5EF4-FFF2-40B4-BE49-F238E27FC236}">
                  <a16:creationId xmlns:a16="http://schemas.microsoft.com/office/drawing/2014/main" id="{02D7E643-2E6E-4A2B-A826-7FEA280CC36D}"/>
                </a:ext>
              </a:extLst>
            </p:cNvPr>
            <p:cNvCxnSpPr>
              <a:cxnSpLocks/>
            </p:cNvCxnSpPr>
            <p:nvPr/>
          </p:nvCxnSpPr>
          <p:spPr>
            <a:xfrm>
              <a:off x="5510702" y="2118184"/>
              <a:ext cx="1184982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62E37C34-CF6C-4962-9C6F-7787E0E54CDF}"/>
              </a:ext>
            </a:extLst>
          </p:cNvPr>
          <p:cNvSpPr/>
          <p:nvPr/>
        </p:nvSpPr>
        <p:spPr>
          <a:xfrm>
            <a:off x="317653" y="6994829"/>
            <a:ext cx="5204782" cy="3035045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4A6F3AFA-185A-475D-B093-8FC69B1A9CE7}"/>
              </a:ext>
            </a:extLst>
          </p:cNvPr>
          <p:cNvSpPr txBox="1">
            <a:spLocks/>
          </p:cNvSpPr>
          <p:nvPr/>
        </p:nvSpPr>
        <p:spPr>
          <a:xfrm>
            <a:off x="609590" y="7543990"/>
            <a:ext cx="4586150" cy="2106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273" dirty="0"/>
              <a:t>Information om logotyp, färg, typsnitt och bild finns på </a:t>
            </a:r>
            <a:r>
              <a:rPr lang="sv-SE" sz="1273" dirty="0">
                <a:hlinkClick r:id="rId4"/>
              </a:rPr>
              <a:t>Göteborgs Stads grafiska manual</a:t>
            </a:r>
            <a:r>
              <a:rPr lang="sv-SE" sz="1273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273" dirty="0"/>
              <a:t>Inspiration och exempel finns i Göteborgs Stads grafiska manual under avsnittet </a:t>
            </a:r>
            <a:r>
              <a:rPr lang="sv-SE" sz="1273" dirty="0">
                <a:hlinkClick r:id="rId5"/>
              </a:rPr>
              <a:t>Tillämpning i trycksaker</a:t>
            </a:r>
            <a:r>
              <a:rPr lang="sv-SE" sz="1273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273" dirty="0"/>
              <a:t>Dokument som publiceras i stadens kanaler ska vara tillgänglighetsanpassade. </a:t>
            </a:r>
            <a:br>
              <a:rPr lang="sv-SE" sz="1273" dirty="0"/>
            </a:br>
            <a:r>
              <a:rPr lang="sv-SE" sz="1273" dirty="0"/>
              <a:t>Mer information finns </a:t>
            </a:r>
            <a:r>
              <a:rPr lang="sv-SE" sz="1273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sv-SE" sz="1273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Tillgänglighet i mallar</a:t>
            </a:r>
            <a:r>
              <a:rPr lang="sv-SE" sz="1273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273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273" dirty="0"/>
              <a:t>Information om klarspråk, normkritik och tillgänglighet finns på </a:t>
            </a:r>
            <a:r>
              <a:rPr lang="sv-SE" sz="1273" dirty="0">
                <a:hlinkClick r:id="rId7"/>
              </a:rPr>
              <a:t>Kommunikation i staden</a:t>
            </a:r>
            <a:r>
              <a:rPr lang="sv-SE" sz="1273" dirty="0"/>
              <a:t>.</a:t>
            </a:r>
          </a:p>
        </p:txBody>
      </p:sp>
      <p:grpSp>
        <p:nvGrpSpPr>
          <p:cNvPr id="6" name="Grupp 5" descr="Exempelbild ändra färg på grafik.">
            <a:extLst>
              <a:ext uri="{FF2B5EF4-FFF2-40B4-BE49-F238E27FC236}">
                <a16:creationId xmlns:a16="http://schemas.microsoft.com/office/drawing/2014/main" id="{2DD0D0CA-8151-4F88-BC0C-3D8B1DECCC3A}"/>
              </a:ext>
            </a:extLst>
          </p:cNvPr>
          <p:cNvGrpSpPr/>
          <p:nvPr/>
        </p:nvGrpSpPr>
        <p:grpSpPr>
          <a:xfrm>
            <a:off x="317653" y="3836217"/>
            <a:ext cx="3088855" cy="2364348"/>
            <a:chOff x="449264" y="5424488"/>
            <a:chExt cx="4368634" cy="3343949"/>
          </a:xfrm>
        </p:grpSpPr>
        <p:grpSp>
          <p:nvGrpSpPr>
            <p:cNvPr id="23" name="Grupp 22">
              <a:extLst>
                <a:ext uri="{FF2B5EF4-FFF2-40B4-BE49-F238E27FC236}">
                  <a16:creationId xmlns:a16="http://schemas.microsoft.com/office/drawing/2014/main" id="{3F0451E3-1DB1-4B3F-86AF-CAED6DCE9CD9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21" name="Bildobjekt 20">
                <a:extLst>
                  <a:ext uri="{FF2B5EF4-FFF2-40B4-BE49-F238E27FC236}">
                    <a16:creationId xmlns:a16="http://schemas.microsoft.com/office/drawing/2014/main" id="{D53BE719-3741-41E6-B9DD-D173D3B71BE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22" name="Rektangel 21" descr="Rektangel som markerar Layout-val.">
                <a:extLst>
                  <a:ext uri="{FF2B5EF4-FFF2-40B4-BE49-F238E27FC236}">
                    <a16:creationId xmlns:a16="http://schemas.microsoft.com/office/drawing/2014/main" id="{ECBE8B00-135E-4673-B67A-74204F1A7515}"/>
                  </a:ext>
                </a:extLst>
              </p:cNvPr>
              <p:cNvSpPr/>
              <p:nvPr/>
            </p:nvSpPr>
            <p:spPr>
              <a:xfrm>
                <a:off x="1460506" y="7038975"/>
                <a:ext cx="3022594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059" dirty="0"/>
              </a:p>
            </p:txBody>
          </p:sp>
        </p:grpSp>
        <p:cxnSp>
          <p:nvCxnSpPr>
            <p:cNvPr id="15" name="Rak pilkoppling 14" descr="Pil som visar var Layout-valet finns i Powerpoints gränssnitt.">
              <a:extLst>
                <a:ext uri="{FF2B5EF4-FFF2-40B4-BE49-F238E27FC236}">
                  <a16:creationId xmlns:a16="http://schemas.microsoft.com/office/drawing/2014/main" id="{BFD56A33-EE72-48E9-A91B-88D717F6BD07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8" y="5424488"/>
              <a:ext cx="0" cy="2133571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ruta 15">
            <a:extLst>
              <a:ext uri="{FF2B5EF4-FFF2-40B4-BE49-F238E27FC236}">
                <a16:creationId xmlns:a16="http://schemas.microsoft.com/office/drawing/2014/main" id="{5E89B994-ED49-44CA-B5FD-FA0711AB8B66}"/>
              </a:ext>
            </a:extLst>
          </p:cNvPr>
          <p:cNvSpPr txBox="1"/>
          <p:nvPr/>
        </p:nvSpPr>
        <p:spPr>
          <a:xfrm>
            <a:off x="609590" y="7277645"/>
            <a:ext cx="2936319" cy="195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273" b="1" dirty="0"/>
              <a:t>Tänk på!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712D288E-4DBF-4DCA-BB4F-32484DCB213A}"/>
              </a:ext>
            </a:extLst>
          </p:cNvPr>
          <p:cNvSpPr/>
          <p:nvPr/>
        </p:nvSpPr>
        <p:spPr>
          <a:xfrm>
            <a:off x="3704257" y="6142342"/>
            <a:ext cx="442829" cy="442829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83AD8BA6-605D-40AF-A68C-B5ACBEC4188F}"/>
              </a:ext>
            </a:extLst>
          </p:cNvPr>
          <p:cNvSpPr/>
          <p:nvPr/>
        </p:nvSpPr>
        <p:spPr>
          <a:xfrm>
            <a:off x="4213958" y="6142342"/>
            <a:ext cx="442829" cy="442829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DDF9F429-B0D7-470F-89E1-BF786C1966F9}"/>
              </a:ext>
            </a:extLst>
          </p:cNvPr>
          <p:cNvSpPr/>
          <p:nvPr/>
        </p:nvSpPr>
        <p:spPr>
          <a:xfrm>
            <a:off x="4723659" y="6142342"/>
            <a:ext cx="442829" cy="442829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3D7CAB8A-ADB6-4469-A808-DC270F7DAEE1}"/>
              </a:ext>
            </a:extLst>
          </p:cNvPr>
          <p:cNvSpPr/>
          <p:nvPr/>
        </p:nvSpPr>
        <p:spPr>
          <a:xfrm>
            <a:off x="5233360" y="6142342"/>
            <a:ext cx="442829" cy="442829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29B2156D-D2F7-4986-BA4E-84C16789FCE2}"/>
              </a:ext>
            </a:extLst>
          </p:cNvPr>
          <p:cNvSpPr/>
          <p:nvPr/>
        </p:nvSpPr>
        <p:spPr>
          <a:xfrm>
            <a:off x="5743061" y="6142342"/>
            <a:ext cx="442829" cy="442829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2DC8CBD9-B1A6-40E7-9187-45CD10CD23EC}"/>
              </a:ext>
            </a:extLst>
          </p:cNvPr>
          <p:cNvSpPr/>
          <p:nvPr/>
        </p:nvSpPr>
        <p:spPr>
          <a:xfrm>
            <a:off x="6252760" y="6142342"/>
            <a:ext cx="442829" cy="442829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EB7F3AD5-744B-49A5-8D2F-AFF1E9F60482}"/>
              </a:ext>
            </a:extLst>
          </p:cNvPr>
          <p:cNvSpPr txBox="1"/>
          <p:nvPr/>
        </p:nvSpPr>
        <p:spPr>
          <a:xfrm>
            <a:off x="3704258" y="4638087"/>
            <a:ext cx="2991331" cy="12763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4">
              <a:lnSpc>
                <a:spcPct val="110000"/>
              </a:lnSpc>
              <a:spcBef>
                <a:spcPts val="1273"/>
              </a:spcBef>
            </a:pPr>
            <a:r>
              <a:rPr lang="sv-SE" sz="1273" dirty="0"/>
              <a:t>För att använda Göteborgs Stads ljusa färger på grafik. Markera objekt och ändra fyllningsfärg med pipetten på någon av färgerna nedan. Alla färger ligger även i bakgrundslagret nere till höger på alla sidor.</a:t>
            </a:r>
          </a:p>
        </p:txBody>
      </p:sp>
      <p:sp>
        <p:nvSpPr>
          <p:cNvPr id="3" name="Ellips 2">
            <a:extLst>
              <a:ext uri="{FF2B5EF4-FFF2-40B4-BE49-F238E27FC236}">
                <a16:creationId xmlns:a16="http://schemas.microsoft.com/office/drawing/2014/main" id="{1DD34A46-3C5C-C9E6-E795-4F4C4FCDE29A}"/>
              </a:ext>
            </a:extLst>
          </p:cNvPr>
          <p:cNvSpPr/>
          <p:nvPr/>
        </p:nvSpPr>
        <p:spPr>
          <a:xfrm>
            <a:off x="6762459" y="6142342"/>
            <a:ext cx="442829" cy="442829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9"/>
          </a:p>
        </p:txBody>
      </p:sp>
    </p:spTree>
    <p:extLst>
      <p:ext uri="{BB962C8B-B14F-4D97-AF65-F5344CB8AC3E}">
        <p14:creationId xmlns:p14="http://schemas.microsoft.com/office/powerpoint/2010/main" val="2261160717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1BFBD8A0-CB47-6DB9-B3C9-87F9DB1334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B7443B10-74E3-F90F-A1FC-F625C93A4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73" y="7192953"/>
            <a:ext cx="5782330" cy="887888"/>
          </a:xfrm>
        </p:spPr>
        <p:txBody>
          <a:bodyPr lIns="0" tIns="0" rIns="0" bIns="0"/>
          <a:lstStyle/>
          <a:p>
            <a:r>
              <a:rPr lang="sv-SE" dirty="0"/>
              <a:t>Förbud mot </a:t>
            </a:r>
            <a:r>
              <a:rPr lang="sv-SE" dirty="0" err="1"/>
              <a:t>xxxxxxxxxxx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425C6D7-C6B3-1ACB-3816-18C448075D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8976" y="8484267"/>
            <a:ext cx="5781721" cy="1581239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</a:pPr>
            <a:r>
              <a:rPr lang="sv-SE" sz="2000" dirty="0">
                <a:latin typeface="+mn-lt"/>
              </a:rPr>
              <a:t>Sam </a:t>
            </a:r>
            <a:r>
              <a:rPr lang="sv-SE" sz="2000" dirty="0" err="1">
                <a:latin typeface="+mn-lt"/>
              </a:rPr>
              <a:t>verspero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occatem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poriore</a:t>
            </a:r>
            <a:r>
              <a:rPr lang="sv-SE" sz="2000" dirty="0">
                <a:latin typeface="+mn-lt"/>
              </a:rPr>
              <a:t>, </a:t>
            </a:r>
            <a:r>
              <a:rPr lang="sv-SE" sz="2000" dirty="0" err="1">
                <a:latin typeface="+mn-lt"/>
              </a:rPr>
              <a:t>quatest</a:t>
            </a:r>
            <a:r>
              <a:rPr lang="sv-SE" sz="2000" dirty="0">
                <a:latin typeface="+mn-lt"/>
              </a:rPr>
              <a:t>, </a:t>
            </a:r>
            <a:r>
              <a:rPr lang="sv-SE" sz="2000" dirty="0" err="1">
                <a:latin typeface="+mn-lt"/>
              </a:rPr>
              <a:t>qui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invelen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imodigent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qui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quae</a:t>
            </a:r>
            <a:r>
              <a:rPr lang="sv-SE" sz="2000" dirty="0">
                <a:latin typeface="+mn-lt"/>
              </a:rPr>
              <a:t> non </a:t>
            </a:r>
            <a:r>
              <a:rPr lang="sv-SE" sz="2000" dirty="0" err="1">
                <a:latin typeface="+mn-lt"/>
              </a:rPr>
              <a:t>nectem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que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am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qui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omni</a:t>
            </a:r>
            <a:r>
              <a:rPr lang="sv-SE" sz="2000" dirty="0">
                <a:latin typeface="+mn-lt"/>
              </a:rPr>
              <a:t>. Sam </a:t>
            </a:r>
            <a:r>
              <a:rPr lang="sv-SE" sz="2000" dirty="0" err="1">
                <a:latin typeface="+mn-lt"/>
              </a:rPr>
              <a:t>verspero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occatem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poriore</a:t>
            </a:r>
            <a:r>
              <a:rPr lang="sv-SE" sz="2000" dirty="0">
                <a:latin typeface="+mn-lt"/>
              </a:rPr>
              <a:t>, </a:t>
            </a:r>
            <a:r>
              <a:rPr lang="sv-SE" sz="2000" dirty="0" err="1">
                <a:latin typeface="+mn-lt"/>
              </a:rPr>
              <a:t>quatest</a:t>
            </a:r>
            <a:r>
              <a:rPr lang="sv-SE" sz="2000" dirty="0">
                <a:latin typeface="+mn-lt"/>
              </a:rPr>
              <a:t>, </a:t>
            </a:r>
            <a:r>
              <a:rPr lang="sv-SE" sz="2000" dirty="0" err="1">
                <a:latin typeface="+mn-lt"/>
              </a:rPr>
              <a:t>qui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err="1">
                <a:latin typeface="+mn-lt"/>
              </a:rPr>
              <a:t>invelen</a:t>
            </a:r>
            <a:r>
              <a:rPr lang="sv-SE" sz="2000" dirty="0">
                <a:latin typeface="+mn-lt"/>
              </a:rPr>
              <a:t>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7AE5471-E37F-A07C-16C1-DD7F8293771E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444C81A-139F-B5C7-8A5B-F739FDF37E21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037066363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A80C629-655C-ECD8-60A2-E82AF28E18E0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1C32EB6-61CE-FE40-678F-FE56484B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600" dirty="0"/>
              <a:t>Rubrik </a:t>
            </a:r>
            <a:br>
              <a:rPr lang="sv-SE" sz="6600" dirty="0"/>
            </a:br>
            <a:r>
              <a:rPr lang="sv-SE" sz="6600" dirty="0"/>
              <a:t>kort aktuell information</a:t>
            </a:r>
            <a:endParaRPr lang="sv-SE" sz="6000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903C45-3C6D-EDAE-00F2-5705DA681B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tIns="108000" anchor="ctr" anchorCtr="0"/>
          <a:lstStyle/>
          <a:p>
            <a:pPr lvl="2"/>
            <a:r>
              <a:rPr lang="sv-SE" sz="1800" dirty="0">
                <a:solidFill>
                  <a:schemeClr val="bg1"/>
                </a:solidFill>
                <a:latin typeface="+mj-lt"/>
              </a:rPr>
              <a:t>Aktuell information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10DCFBA-59DE-06B7-4BB9-4006FEA0EE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6300" y="5772150"/>
            <a:ext cx="5781675" cy="1346405"/>
          </a:xfrm>
        </p:spPr>
        <p:txBody>
          <a:bodyPr>
            <a:normAutofit/>
          </a:bodyPr>
          <a:lstStyle/>
          <a:p>
            <a:pPr marL="0" marR="0" lvl="0" indent="0" algn="l" defTabSz="1046633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 err="1">
                <a:solidFill>
                  <a:prstClr val="black"/>
                </a:solidFill>
                <a:latin typeface="Arial Black"/>
              </a:rPr>
              <a:t>Underr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ubrik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  <a:p>
            <a:pPr marR="0" lvl="0" algn="l" defTabSz="1046633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Sam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verspero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occatem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poriore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quatest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qui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invelen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imodigent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qui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quae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non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nectem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am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qui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omni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Sam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verspero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occatem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poriore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quatest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7771375-3BC9-DB3E-AF8B-DE9591E89D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5765" y="7325856"/>
            <a:ext cx="5781675" cy="2281878"/>
          </a:xfrm>
        </p:spPr>
        <p:txBody>
          <a:bodyPr/>
          <a:lstStyle/>
          <a:p>
            <a:pPr marL="0" marR="0" lvl="0" indent="0" algn="l" defTabSz="1046633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2000" dirty="0" err="1">
                <a:solidFill>
                  <a:prstClr val="black"/>
                </a:solidFill>
                <a:latin typeface="Arial Black"/>
              </a:rPr>
              <a:t>Underr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ubrik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FDC501E-6E5D-03A1-6967-64B0840CA625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401CA7EE-C6A0-C64C-3C45-F0421BA2F194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423698417"/>
      </p:ext>
    </p:extLst>
  </p:cSld>
  <p:clrMapOvr>
    <a:masterClrMapping/>
  </p:clrMapOvr>
</p:sld>
</file>

<file path=ppt/slides/slide12.xml><?xml version="1.0" encoding="utf-8"?>
<p:sld xmlns:a16="http://schemas.microsoft.com/office/drawing/2014/main" xmlns:asvg="http://schemas.microsoft.com/office/drawing/2016/SVG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A80C629-655C-ECD8-60A2-E82AF28E18E0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C9E2808-0C17-6B14-09B0-8224A7004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Tyck till om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 err="1">
                <a:solidFill>
                  <a:schemeClr val="bg1"/>
                </a:solidFill>
              </a:rPr>
              <a:t>Xxxxxxxxxxxxxx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E4DA93-491A-5355-45CC-A644DA3FA0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Ingress/Sam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invelen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imodigent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quae</a:t>
            </a:r>
            <a:r>
              <a:rPr lang="sv-SE" b="1" dirty="0">
                <a:solidFill>
                  <a:schemeClr val="bg1"/>
                </a:solidFill>
              </a:rPr>
              <a:t> non </a:t>
            </a:r>
            <a:r>
              <a:rPr lang="sv-SE" b="1" dirty="0" err="1">
                <a:solidFill>
                  <a:schemeClr val="bg1"/>
                </a:solidFill>
              </a:rPr>
              <a:t>nectem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que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am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omni</a:t>
            </a:r>
            <a:r>
              <a:rPr lang="sv-SE" b="1" dirty="0">
                <a:solidFill>
                  <a:schemeClr val="bg1"/>
                </a:solidFill>
              </a:rPr>
              <a:t>. 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.</a:t>
            </a:r>
          </a:p>
          <a:p>
            <a:r>
              <a:rPr lang="sv-SE" dirty="0">
                <a:solidFill>
                  <a:schemeClr val="bg1"/>
                </a:solidFill>
              </a:rPr>
              <a:t>Brödtext/Sam </a:t>
            </a:r>
            <a:r>
              <a:rPr lang="sv-SE" dirty="0" err="1">
                <a:solidFill>
                  <a:schemeClr val="bg1"/>
                </a:solidFill>
              </a:rPr>
              <a:t>este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pellacepudis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officia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tiorit</a:t>
            </a:r>
            <a:r>
              <a:rPr lang="sv-SE" dirty="0">
                <a:solidFill>
                  <a:schemeClr val="bg1"/>
                </a:solidFill>
              </a:rPr>
              <a:t> est lam, </a:t>
            </a:r>
            <a:r>
              <a:rPr lang="sv-SE" dirty="0" err="1">
                <a:solidFill>
                  <a:schemeClr val="bg1"/>
                </a:solidFill>
              </a:rPr>
              <a:t>consequi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dollectat</a:t>
            </a:r>
            <a:r>
              <a:rPr lang="sv-SE" dirty="0">
                <a:solidFill>
                  <a:schemeClr val="bg1"/>
                </a:solidFill>
              </a:rPr>
              <a:t> pro </a:t>
            </a:r>
            <a:r>
              <a:rPr lang="sv-SE" dirty="0" err="1">
                <a:solidFill>
                  <a:schemeClr val="bg1"/>
                </a:solidFill>
              </a:rPr>
              <a:t>everem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reperio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officto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minulpa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sum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inctiorit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exerit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occusae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doluptatus</a:t>
            </a:r>
            <a:r>
              <a:rPr lang="sv-SE" dirty="0">
                <a:solidFill>
                  <a:schemeClr val="bg1"/>
                </a:solidFill>
              </a:rPr>
              <a:t> di </a:t>
            </a:r>
            <a:r>
              <a:rPr lang="sv-SE" dirty="0" err="1">
                <a:solidFill>
                  <a:schemeClr val="bg1"/>
                </a:solidFill>
              </a:rPr>
              <a:t>aligent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omnimus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volorrum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9E0B7B39-B3EB-2B76-95C0-2F21B1E9EE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Skanna QR-koden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invelen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imodigent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quae</a:t>
            </a:r>
            <a:r>
              <a:rPr lang="sv-SE" dirty="0">
                <a:solidFill>
                  <a:schemeClr val="bg1"/>
                </a:solidFill>
              </a:rPr>
              <a:t> non </a:t>
            </a:r>
            <a:r>
              <a:rPr lang="sv-SE" dirty="0" err="1">
                <a:solidFill>
                  <a:schemeClr val="bg1"/>
                </a:solidFill>
              </a:rPr>
              <a:t>nectem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am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</a:t>
            </a:r>
            <a:r>
              <a:rPr lang="sv-SE" dirty="0">
                <a:solidFill>
                  <a:schemeClr val="bg1"/>
                </a:solidFill>
              </a:rPr>
              <a:t>. Sam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38EF14D1-A578-5629-C1F9-41FAFD8ADF8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FDC501E-6E5D-03A1-6967-64B0840CA625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401CA7EE-C6A0-C64C-3C45-F0421BA2F194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6856FAFB-5B4E-4C30-9DCC-6E7DD4175E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7348" y="1869980"/>
            <a:ext cx="4204978" cy="2672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8977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81BFF50-84BF-CFC6-8312-F679BDB5DF24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E87E60A-5E2A-3D38-4A03-82D00DA0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Tyck till om</a:t>
            </a:r>
            <a:br>
              <a:rPr lang="sv-SE" dirty="0"/>
            </a:br>
            <a:r>
              <a:rPr lang="sv-SE" dirty="0" err="1"/>
              <a:t>Xxxxxxxxxxxxxx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7CF3C6-34FA-CE71-1729-5059384808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b="1" dirty="0"/>
              <a:t>Ingress/Sam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,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invelen</a:t>
            </a:r>
            <a:r>
              <a:rPr lang="sv-SE" b="1" dirty="0"/>
              <a:t> </a:t>
            </a:r>
            <a:r>
              <a:rPr lang="sv-SE" b="1" dirty="0" err="1"/>
              <a:t>imodigent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quae</a:t>
            </a:r>
            <a:r>
              <a:rPr lang="sv-SE" b="1" dirty="0"/>
              <a:t> non </a:t>
            </a:r>
            <a:r>
              <a:rPr lang="sv-SE" b="1" dirty="0" err="1"/>
              <a:t>nectem</a:t>
            </a:r>
            <a:r>
              <a:rPr lang="sv-SE" b="1" dirty="0"/>
              <a:t> </a:t>
            </a:r>
            <a:r>
              <a:rPr lang="sv-SE" b="1" dirty="0" err="1"/>
              <a:t>que</a:t>
            </a:r>
            <a:r>
              <a:rPr lang="sv-SE" b="1" dirty="0"/>
              <a:t> </a:t>
            </a:r>
            <a:r>
              <a:rPr lang="sv-SE" b="1" dirty="0" err="1"/>
              <a:t>am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omni</a:t>
            </a:r>
            <a:r>
              <a:rPr lang="sv-SE" b="1" dirty="0"/>
              <a:t>. 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.</a:t>
            </a:r>
          </a:p>
          <a:p>
            <a:r>
              <a:rPr lang="sv-SE" dirty="0"/>
              <a:t>Brödtext/Sam </a:t>
            </a:r>
            <a:r>
              <a:rPr lang="sv-SE" dirty="0" err="1"/>
              <a:t>este</a:t>
            </a:r>
            <a:r>
              <a:rPr lang="sv-SE" dirty="0"/>
              <a:t> </a:t>
            </a:r>
            <a:r>
              <a:rPr lang="sv-SE" dirty="0" err="1"/>
              <a:t>pellacepudis</a:t>
            </a:r>
            <a:r>
              <a:rPr lang="sv-SE" dirty="0"/>
              <a:t> </a:t>
            </a:r>
            <a:r>
              <a:rPr lang="sv-SE" dirty="0" err="1"/>
              <a:t>int</a:t>
            </a:r>
            <a:r>
              <a:rPr lang="sv-SE" dirty="0"/>
              <a:t>, </a:t>
            </a:r>
            <a:r>
              <a:rPr lang="sv-SE" dirty="0" err="1"/>
              <a:t>officia</a:t>
            </a:r>
            <a:r>
              <a:rPr lang="sv-SE" dirty="0"/>
              <a:t> </a:t>
            </a:r>
            <a:r>
              <a:rPr lang="sv-SE" dirty="0" err="1"/>
              <a:t>tiorit</a:t>
            </a:r>
            <a:r>
              <a:rPr lang="sv-SE" dirty="0"/>
              <a:t> est lam, </a:t>
            </a:r>
            <a:r>
              <a:rPr lang="sv-SE" dirty="0" err="1"/>
              <a:t>consequi</a:t>
            </a:r>
            <a:r>
              <a:rPr lang="sv-SE" dirty="0"/>
              <a:t> </a:t>
            </a:r>
            <a:r>
              <a:rPr lang="sv-SE" dirty="0" err="1"/>
              <a:t>dollectat</a:t>
            </a:r>
            <a:r>
              <a:rPr lang="sv-SE" dirty="0"/>
              <a:t> pro </a:t>
            </a:r>
            <a:r>
              <a:rPr lang="sv-SE" dirty="0" err="1"/>
              <a:t>everem</a:t>
            </a:r>
            <a:r>
              <a:rPr lang="sv-SE" dirty="0"/>
              <a:t> </a:t>
            </a:r>
            <a:r>
              <a:rPr lang="sv-SE" dirty="0" err="1"/>
              <a:t>reperio</a:t>
            </a:r>
            <a:r>
              <a:rPr lang="sv-SE" dirty="0"/>
              <a:t> </a:t>
            </a:r>
            <a:r>
              <a:rPr lang="sv-SE" dirty="0" err="1"/>
              <a:t>officto</a:t>
            </a:r>
            <a:r>
              <a:rPr lang="sv-SE" dirty="0"/>
              <a:t> </a:t>
            </a:r>
            <a:r>
              <a:rPr lang="sv-SE" dirty="0" err="1"/>
              <a:t>minulpa</a:t>
            </a:r>
            <a:r>
              <a:rPr lang="sv-SE" dirty="0"/>
              <a:t> </a:t>
            </a:r>
            <a:r>
              <a:rPr lang="sv-SE" dirty="0" err="1"/>
              <a:t>sum</a:t>
            </a:r>
            <a:r>
              <a:rPr lang="sv-SE" dirty="0"/>
              <a:t>, </a:t>
            </a:r>
            <a:r>
              <a:rPr lang="sv-SE" dirty="0" err="1"/>
              <a:t>inctiorit</a:t>
            </a:r>
            <a:r>
              <a:rPr lang="sv-SE" dirty="0"/>
              <a:t> </a:t>
            </a:r>
            <a:r>
              <a:rPr lang="sv-SE" dirty="0" err="1"/>
              <a:t>exerit</a:t>
            </a:r>
            <a:r>
              <a:rPr lang="sv-SE" dirty="0"/>
              <a:t> </a:t>
            </a:r>
            <a:r>
              <a:rPr lang="sv-SE" dirty="0" err="1"/>
              <a:t>occusae</a:t>
            </a:r>
            <a:r>
              <a:rPr lang="sv-SE" dirty="0"/>
              <a:t> </a:t>
            </a:r>
            <a:r>
              <a:rPr lang="sv-SE" dirty="0" err="1"/>
              <a:t>doluptatus</a:t>
            </a:r>
            <a:r>
              <a:rPr lang="sv-SE" dirty="0"/>
              <a:t> di </a:t>
            </a:r>
            <a:r>
              <a:rPr lang="sv-SE" dirty="0" err="1"/>
              <a:t>aligent</a:t>
            </a:r>
            <a:r>
              <a:rPr lang="sv-SE" dirty="0"/>
              <a:t> </a:t>
            </a:r>
            <a:r>
              <a:rPr lang="sv-SE" dirty="0" err="1"/>
              <a:t>omnimus</a:t>
            </a:r>
            <a:r>
              <a:rPr lang="sv-SE" dirty="0"/>
              <a:t>, </a:t>
            </a:r>
            <a:r>
              <a:rPr lang="sv-SE" dirty="0" err="1"/>
              <a:t>volorrum</a:t>
            </a:r>
            <a:r>
              <a:rPr lang="sv-SE" dirty="0"/>
              <a:t>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A69B867-4690-3F61-DEB5-BA10F1464A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Skanna QR-koden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A9128977-83CA-1FCE-EA95-96851D05A72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1DB5B15-1C8E-A5CF-D9A3-4EDD751270A5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0C4BA9E9-B137-3907-23BC-F51D5536D3A5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967395804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B3FA46-D15F-DE75-93B8-696DB474C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000" dirty="0"/>
              <a:t>Nyhetsbrev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5DB17D-3FF8-A4A5-9371-89529F9BC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lvl="2">
              <a:lnSpc>
                <a:spcPct val="100000"/>
              </a:lnSpc>
            </a:pPr>
            <a:r>
              <a:rPr lang="sv-SE" sz="1800" b="1" dirty="0"/>
              <a:t>Datum. </a:t>
            </a:r>
            <a:r>
              <a:rPr lang="sv-SE" sz="1800" dirty="0" err="1"/>
              <a:t>Maximod</a:t>
            </a:r>
            <a:r>
              <a:rPr lang="sv-SE" sz="1800" dirty="0"/>
              <a:t> </a:t>
            </a:r>
            <a:r>
              <a:rPr lang="sv-SE" sz="1800" dirty="0" err="1"/>
              <a:t>que</a:t>
            </a:r>
            <a:r>
              <a:rPr lang="sv-SE" sz="1800" dirty="0"/>
              <a:t> </a:t>
            </a:r>
            <a:r>
              <a:rPr lang="sv-SE" sz="1800" dirty="0" err="1"/>
              <a:t>consedi</a:t>
            </a:r>
            <a:r>
              <a:rPr lang="sv-SE" sz="1800" dirty="0"/>
              <a:t> </a:t>
            </a:r>
            <a:r>
              <a:rPr lang="sv-SE" sz="1800" dirty="0" err="1"/>
              <a:t>tationseque</a:t>
            </a:r>
            <a:r>
              <a:rPr lang="sv-SE" sz="1800" dirty="0"/>
              <a:t> </a:t>
            </a:r>
            <a:r>
              <a:rPr lang="sv-SE" sz="1800" dirty="0" err="1"/>
              <a:t>abo</a:t>
            </a:r>
            <a:r>
              <a:rPr lang="sv-SE" sz="1800" dirty="0"/>
              <a:t>. </a:t>
            </a:r>
            <a:r>
              <a:rPr lang="sv-SE" sz="1800" dirty="0" err="1"/>
              <a:t>Pore</a:t>
            </a:r>
            <a:r>
              <a:rPr lang="sv-SE" sz="1800" dirty="0"/>
              <a:t> </a:t>
            </a:r>
            <a:r>
              <a:rPr lang="sv-SE" sz="1800" dirty="0" err="1"/>
              <a:t>suntotatem</a:t>
            </a:r>
            <a:r>
              <a:rPr lang="sv-SE" sz="1800" dirty="0"/>
              <a:t> el in </a:t>
            </a:r>
            <a:r>
              <a:rPr lang="sv-SE" sz="1800" dirty="0" err="1"/>
              <a:t>cum</a:t>
            </a:r>
            <a:r>
              <a:rPr lang="sv-SE" sz="1800" dirty="0"/>
              <a:t> </a:t>
            </a:r>
            <a:r>
              <a:rPr lang="sv-SE" sz="1800" dirty="0" err="1"/>
              <a:t>aut</a:t>
            </a:r>
            <a:r>
              <a:rPr lang="sv-SE" sz="1800" dirty="0"/>
              <a:t> </a:t>
            </a:r>
            <a:r>
              <a:rPr lang="sv-SE" sz="1800" dirty="0" err="1"/>
              <a:t>apis</a:t>
            </a:r>
            <a:r>
              <a:rPr lang="sv-SE" sz="1800" dirty="0"/>
              <a:t> </a:t>
            </a:r>
            <a:r>
              <a:rPr lang="sv-SE" sz="1800" dirty="0" err="1"/>
              <a:t>sandi</a:t>
            </a:r>
            <a:r>
              <a:rPr lang="sv-SE" sz="1800" dirty="0"/>
              <a:t> </a:t>
            </a:r>
            <a:r>
              <a:rPr lang="sv-SE" sz="1800" dirty="0" err="1"/>
              <a:t>aut</a:t>
            </a:r>
            <a:r>
              <a:rPr lang="sv-SE" sz="1800" dirty="0"/>
              <a:t> </a:t>
            </a:r>
            <a:r>
              <a:rPr lang="sv-SE" sz="1800" dirty="0" err="1"/>
              <a:t>licipsa</a:t>
            </a:r>
            <a:r>
              <a:rPr lang="sv-SE" sz="1800" dirty="0"/>
              <a:t> </a:t>
            </a:r>
            <a:r>
              <a:rPr lang="sv-SE" sz="1800" dirty="0" err="1"/>
              <a:t>dolorrum</a:t>
            </a:r>
            <a:r>
              <a:rPr lang="sv-SE" sz="1800" dirty="0"/>
              <a:t> </a:t>
            </a:r>
            <a:r>
              <a:rPr lang="sv-SE" sz="1800" dirty="0" err="1"/>
              <a:t>fugiasin</a:t>
            </a:r>
            <a:r>
              <a:rPr lang="sv-SE" sz="1800" dirty="0"/>
              <a:t> </a:t>
            </a:r>
            <a:r>
              <a:rPr lang="sv-SE" sz="1800" dirty="0" err="1"/>
              <a:t>perem</a:t>
            </a:r>
            <a:r>
              <a:rPr lang="sv-SE" sz="1800" dirty="0"/>
              <a:t> et, </a:t>
            </a:r>
            <a:r>
              <a:rPr lang="sv-SE" sz="1800" dirty="0" err="1"/>
              <a:t>officatio</a:t>
            </a:r>
            <a:r>
              <a:rPr lang="sv-SE" sz="1800" dirty="0"/>
              <a:t> </a:t>
            </a:r>
            <a:r>
              <a:rPr lang="sv-SE" sz="1800" dirty="0" err="1"/>
              <a:t>magnatquam</a:t>
            </a:r>
            <a:r>
              <a:rPr lang="sv-SE" sz="1800" dirty="0"/>
              <a:t> </a:t>
            </a:r>
            <a:r>
              <a:rPr lang="sv-SE" sz="1800" dirty="0" err="1"/>
              <a:t>incium</a:t>
            </a:r>
            <a:r>
              <a:rPr lang="sv-SE" sz="1800" dirty="0"/>
              <a:t> </a:t>
            </a:r>
            <a:r>
              <a:rPr lang="sv-SE" sz="1800" dirty="0" err="1"/>
              <a:t>everspe</a:t>
            </a:r>
            <a:r>
              <a:rPr lang="sv-SE" sz="1800" dirty="0"/>
              <a:t> </a:t>
            </a:r>
            <a:r>
              <a:rPr lang="sv-SE" sz="1800" dirty="0" err="1"/>
              <a:t>perspedignam</a:t>
            </a:r>
            <a:r>
              <a:rPr lang="sv-SE" sz="1800" dirty="0"/>
              <a:t>. </a:t>
            </a:r>
            <a:r>
              <a:rPr lang="sv-SE" sz="1800" dirty="0" err="1"/>
              <a:t>Rorestorio</a:t>
            </a:r>
            <a:r>
              <a:rPr lang="sv-SE" sz="1800" dirty="0"/>
              <a:t>.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110E45-41E9-869E-7289-5607FF9C00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Rubrik </a:t>
            </a:r>
            <a:r>
              <a:rPr lang="sv-SE" sz="2400" dirty="0" err="1">
                <a:solidFill>
                  <a:schemeClr val="bg1"/>
                </a:solidFill>
              </a:rPr>
              <a:t>rubrik</a:t>
            </a:r>
            <a:r>
              <a:rPr lang="sv-SE" sz="2400" dirty="0">
                <a:solidFill>
                  <a:schemeClr val="bg1"/>
                </a:solidFill>
              </a:rPr>
              <a:t>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v-SE" sz="1400" dirty="0" err="1">
                <a:solidFill>
                  <a:schemeClr val="bg1"/>
                </a:solidFill>
              </a:rPr>
              <a:t>Maximod</a:t>
            </a:r>
            <a:r>
              <a:rPr lang="sv-SE" sz="1400" dirty="0">
                <a:solidFill>
                  <a:schemeClr val="bg1"/>
                </a:solidFill>
              </a:rPr>
              <a:t> </a:t>
            </a:r>
            <a:r>
              <a:rPr lang="sv-SE" sz="1400" dirty="0" err="1">
                <a:solidFill>
                  <a:schemeClr val="bg1"/>
                </a:solidFill>
              </a:rPr>
              <a:t>que</a:t>
            </a:r>
            <a:r>
              <a:rPr lang="sv-SE" sz="1400" dirty="0">
                <a:solidFill>
                  <a:schemeClr val="bg1"/>
                </a:solidFill>
              </a:rPr>
              <a:t> </a:t>
            </a:r>
            <a:r>
              <a:rPr lang="sv-SE" sz="1400" dirty="0" err="1">
                <a:solidFill>
                  <a:schemeClr val="bg1"/>
                </a:solidFill>
              </a:rPr>
              <a:t>consedi</a:t>
            </a:r>
            <a:r>
              <a:rPr lang="sv-SE" sz="1400" dirty="0">
                <a:solidFill>
                  <a:schemeClr val="bg1"/>
                </a:solidFill>
              </a:rPr>
              <a:t> </a:t>
            </a:r>
            <a:r>
              <a:rPr lang="sv-SE" sz="1400" dirty="0" err="1">
                <a:solidFill>
                  <a:schemeClr val="bg1"/>
                </a:solidFill>
              </a:rPr>
              <a:t>tationseque</a:t>
            </a:r>
            <a:r>
              <a:rPr lang="sv-SE" sz="1400" dirty="0">
                <a:solidFill>
                  <a:schemeClr val="bg1"/>
                </a:solidFill>
              </a:rPr>
              <a:t> </a:t>
            </a:r>
            <a:r>
              <a:rPr lang="sv-SE" sz="1400" dirty="0" err="1">
                <a:solidFill>
                  <a:schemeClr val="bg1"/>
                </a:solidFill>
              </a:rPr>
              <a:t>abo</a:t>
            </a:r>
            <a:r>
              <a:rPr lang="sv-SE" sz="1400" dirty="0">
                <a:solidFill>
                  <a:schemeClr val="bg1"/>
                </a:solidFill>
              </a:rPr>
              <a:t>. </a:t>
            </a:r>
            <a:r>
              <a:rPr lang="sv-SE" sz="1400" dirty="0" err="1">
                <a:solidFill>
                  <a:schemeClr val="bg1"/>
                </a:solidFill>
              </a:rPr>
              <a:t>Pore</a:t>
            </a:r>
            <a:r>
              <a:rPr lang="sv-SE" sz="1400" dirty="0">
                <a:solidFill>
                  <a:schemeClr val="bg1"/>
                </a:solidFill>
              </a:rPr>
              <a:t> </a:t>
            </a:r>
            <a:r>
              <a:rPr lang="sv-SE" sz="1400" dirty="0" err="1">
                <a:solidFill>
                  <a:schemeClr val="bg1"/>
                </a:solidFill>
              </a:rPr>
              <a:t>suntotatem</a:t>
            </a:r>
            <a:r>
              <a:rPr lang="sv-SE" sz="1400" dirty="0">
                <a:solidFill>
                  <a:schemeClr val="bg1"/>
                </a:solidFill>
              </a:rPr>
              <a:t> el in </a:t>
            </a:r>
            <a:r>
              <a:rPr lang="sv-SE" sz="1400" dirty="0" err="1">
                <a:solidFill>
                  <a:schemeClr val="bg1"/>
                </a:solidFill>
              </a:rPr>
              <a:t>cum</a:t>
            </a:r>
            <a:r>
              <a:rPr lang="sv-SE" sz="14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0CA8B030-648A-C752-418E-12A002EA181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noFill/>
        </p:spPr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71564A2-45FC-CD83-6CCF-2E258E9E2B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v-SE" sz="1400" dirty="0"/>
              <a:t>Rubrik </a:t>
            </a:r>
            <a:r>
              <a:rPr lang="sv-SE" sz="1400" dirty="0" err="1"/>
              <a:t>rubrik</a:t>
            </a:r>
            <a:endParaRPr lang="sv-SE" sz="1400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sv-SE" sz="1400" dirty="0" err="1"/>
              <a:t>Maximod</a:t>
            </a:r>
            <a:r>
              <a:rPr lang="sv-SE" sz="1400" dirty="0"/>
              <a:t> </a:t>
            </a:r>
            <a:r>
              <a:rPr lang="sv-SE" sz="1400" dirty="0" err="1"/>
              <a:t>que</a:t>
            </a:r>
            <a:r>
              <a:rPr lang="sv-SE" sz="1400" dirty="0"/>
              <a:t> </a:t>
            </a:r>
            <a:r>
              <a:rPr lang="sv-SE" sz="1400" dirty="0" err="1"/>
              <a:t>consedi</a:t>
            </a:r>
            <a:r>
              <a:rPr lang="sv-SE" sz="1400" dirty="0"/>
              <a:t> </a:t>
            </a:r>
            <a:r>
              <a:rPr lang="sv-SE" sz="1400" dirty="0" err="1"/>
              <a:t>tationseque</a:t>
            </a:r>
            <a:r>
              <a:rPr lang="sv-SE" sz="1400" dirty="0"/>
              <a:t> </a:t>
            </a:r>
            <a:r>
              <a:rPr lang="sv-SE" sz="1400" dirty="0" err="1"/>
              <a:t>abo</a:t>
            </a:r>
            <a:r>
              <a:rPr lang="sv-SE" sz="1400" dirty="0"/>
              <a:t>. </a:t>
            </a:r>
            <a:r>
              <a:rPr lang="sv-SE" sz="1400" dirty="0" err="1"/>
              <a:t>Pore</a:t>
            </a:r>
            <a:r>
              <a:rPr lang="sv-SE" sz="1400" dirty="0"/>
              <a:t> </a:t>
            </a:r>
            <a:r>
              <a:rPr lang="sv-SE" sz="1400" dirty="0" err="1"/>
              <a:t>suntotatem</a:t>
            </a:r>
            <a:r>
              <a:rPr lang="sv-SE" sz="1400" dirty="0"/>
              <a:t> el in </a:t>
            </a:r>
            <a:r>
              <a:rPr lang="sv-SE" sz="1400" dirty="0" err="1"/>
              <a:t>cum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apis</a:t>
            </a:r>
            <a:r>
              <a:rPr lang="sv-SE" sz="1400" dirty="0"/>
              <a:t> </a:t>
            </a:r>
            <a:r>
              <a:rPr lang="sv-SE" sz="1400" dirty="0" err="1"/>
              <a:t>sandi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licipsa</a:t>
            </a:r>
            <a:r>
              <a:rPr lang="sv-SE" sz="1400" dirty="0"/>
              <a:t> </a:t>
            </a:r>
            <a:r>
              <a:rPr lang="sv-SE" sz="1400" dirty="0" err="1"/>
              <a:t>dolorrum</a:t>
            </a:r>
            <a:r>
              <a:rPr lang="sv-SE" sz="1400" dirty="0"/>
              <a:t> </a:t>
            </a:r>
            <a:r>
              <a:rPr lang="sv-SE" sz="1400" dirty="0" err="1"/>
              <a:t>fugiasin</a:t>
            </a:r>
            <a:r>
              <a:rPr lang="sv-SE" sz="1400" dirty="0"/>
              <a:t>.</a:t>
            </a:r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90361BC7-F0BE-176B-C6BA-057E5BEA50F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noFill/>
        </p:spPr>
        <p:txBody>
          <a:bodyPr/>
          <a:lstStyle/>
          <a:p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0B13F1AD-76F6-E7BC-2862-D5553A1E32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ln>
            <a:solidFill>
              <a:schemeClr val="bg1"/>
            </a:solidFill>
          </a:ln>
        </p:spPr>
        <p:txBody>
          <a:bodyPr anchor="ctr">
            <a:normAutofit fontScale="62500" lnSpcReduction="20000"/>
          </a:bodyPr>
          <a:lstStyle/>
          <a:p>
            <a:pPr lvl="1" algn="ctr"/>
            <a:r>
              <a:rPr lang="sv-SE" b="1" dirty="0">
                <a:solidFill>
                  <a:schemeClr val="bg1"/>
                </a:solidFill>
                <a:latin typeface="+mn-lt"/>
              </a:rPr>
              <a:t>Knapp (länk)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5517550-AFD8-1D3B-4BFE-8B0B71829F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v-SE" sz="1400" dirty="0"/>
              <a:t>Rubrik </a:t>
            </a:r>
            <a:r>
              <a:rPr lang="sv-SE" sz="1400" dirty="0" err="1"/>
              <a:t>rubrik</a:t>
            </a:r>
            <a:endParaRPr lang="sv-SE" sz="1400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sv-SE" sz="1400" dirty="0" err="1"/>
              <a:t>Maximod</a:t>
            </a:r>
            <a:r>
              <a:rPr lang="sv-SE" sz="1400" dirty="0"/>
              <a:t> </a:t>
            </a:r>
            <a:r>
              <a:rPr lang="sv-SE" sz="1400" dirty="0" err="1"/>
              <a:t>que</a:t>
            </a:r>
            <a:r>
              <a:rPr lang="sv-SE" sz="1400" dirty="0"/>
              <a:t> </a:t>
            </a:r>
            <a:r>
              <a:rPr lang="sv-SE" sz="1400" dirty="0" err="1"/>
              <a:t>consedi</a:t>
            </a:r>
            <a:r>
              <a:rPr lang="sv-SE" sz="1400" dirty="0"/>
              <a:t> </a:t>
            </a:r>
            <a:r>
              <a:rPr lang="sv-SE" sz="1400" dirty="0" err="1"/>
              <a:t>tationseque</a:t>
            </a:r>
            <a:r>
              <a:rPr lang="sv-SE" sz="1400" dirty="0"/>
              <a:t> </a:t>
            </a:r>
            <a:r>
              <a:rPr lang="sv-SE" sz="1400" dirty="0" err="1"/>
              <a:t>abo</a:t>
            </a:r>
            <a:r>
              <a:rPr lang="sv-SE" sz="1400" dirty="0"/>
              <a:t>. </a:t>
            </a:r>
            <a:r>
              <a:rPr lang="sv-SE" sz="1400" dirty="0" err="1"/>
              <a:t>Pore</a:t>
            </a:r>
            <a:r>
              <a:rPr lang="sv-SE" sz="1400" dirty="0"/>
              <a:t> </a:t>
            </a:r>
            <a:r>
              <a:rPr lang="sv-SE" sz="1400" dirty="0" err="1"/>
              <a:t>suntotatem</a:t>
            </a:r>
            <a:r>
              <a:rPr lang="sv-SE" sz="1400" dirty="0"/>
              <a:t> el in </a:t>
            </a:r>
            <a:r>
              <a:rPr lang="sv-SE" sz="1400" dirty="0" err="1"/>
              <a:t>cum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apis</a:t>
            </a:r>
            <a:r>
              <a:rPr lang="sv-SE" sz="1400" dirty="0"/>
              <a:t> </a:t>
            </a:r>
            <a:r>
              <a:rPr lang="sv-SE" sz="1400" dirty="0" err="1"/>
              <a:t>sandi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licipsa</a:t>
            </a:r>
            <a:r>
              <a:rPr lang="sv-SE" sz="1400" dirty="0"/>
              <a:t> </a:t>
            </a:r>
            <a:r>
              <a:rPr lang="sv-SE" sz="1400" dirty="0" err="1"/>
              <a:t>dolorrum</a:t>
            </a:r>
            <a:r>
              <a:rPr lang="sv-SE" sz="1400" dirty="0"/>
              <a:t> </a:t>
            </a:r>
            <a:r>
              <a:rPr lang="sv-SE" sz="1400" dirty="0" err="1"/>
              <a:t>fugiasin</a:t>
            </a:r>
            <a:r>
              <a:rPr lang="sv-SE" sz="1400" dirty="0"/>
              <a:t>.</a:t>
            </a:r>
          </a:p>
          <a:p>
            <a:pPr>
              <a:lnSpc>
                <a:spcPct val="100000"/>
              </a:lnSpc>
            </a:pPr>
            <a:endParaRPr lang="sv-SE" sz="1400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49E487F9-70B7-475D-0412-D1CF89541E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v-SE" sz="1400" dirty="0"/>
              <a:t>Rubrik </a:t>
            </a:r>
            <a:r>
              <a:rPr lang="sv-SE" sz="1400" dirty="0" err="1"/>
              <a:t>rubrik</a:t>
            </a:r>
            <a:endParaRPr lang="sv-SE" sz="1400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sv-SE" sz="1400" dirty="0" err="1"/>
              <a:t>Maximod</a:t>
            </a:r>
            <a:r>
              <a:rPr lang="sv-SE" sz="1400" dirty="0"/>
              <a:t> </a:t>
            </a:r>
            <a:r>
              <a:rPr lang="sv-SE" sz="1400" dirty="0" err="1"/>
              <a:t>que</a:t>
            </a:r>
            <a:r>
              <a:rPr lang="sv-SE" sz="1400" dirty="0"/>
              <a:t> </a:t>
            </a:r>
            <a:r>
              <a:rPr lang="sv-SE" sz="1400" dirty="0" err="1"/>
              <a:t>consedi</a:t>
            </a:r>
            <a:r>
              <a:rPr lang="sv-SE" sz="1400" dirty="0"/>
              <a:t> </a:t>
            </a:r>
            <a:r>
              <a:rPr lang="sv-SE" sz="1400" dirty="0" err="1"/>
              <a:t>tationseque</a:t>
            </a:r>
            <a:r>
              <a:rPr lang="sv-SE" sz="1400" dirty="0"/>
              <a:t> </a:t>
            </a:r>
            <a:r>
              <a:rPr lang="sv-SE" sz="1400" dirty="0" err="1"/>
              <a:t>abo</a:t>
            </a:r>
            <a:r>
              <a:rPr lang="sv-SE" sz="1400" dirty="0"/>
              <a:t>. </a:t>
            </a:r>
            <a:r>
              <a:rPr lang="sv-SE" sz="1400" dirty="0" err="1"/>
              <a:t>Pore</a:t>
            </a:r>
            <a:r>
              <a:rPr lang="sv-SE" sz="1400" dirty="0"/>
              <a:t> </a:t>
            </a:r>
            <a:r>
              <a:rPr lang="sv-SE" sz="1400" dirty="0" err="1"/>
              <a:t>suntotatem</a:t>
            </a:r>
            <a:r>
              <a:rPr lang="sv-SE" sz="1400" dirty="0"/>
              <a:t> el in </a:t>
            </a:r>
            <a:r>
              <a:rPr lang="sv-SE" sz="1400" dirty="0" err="1"/>
              <a:t>cum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apis</a:t>
            </a:r>
            <a:r>
              <a:rPr lang="sv-SE" sz="1400" dirty="0"/>
              <a:t> </a:t>
            </a:r>
            <a:r>
              <a:rPr lang="sv-SE" sz="1400" dirty="0" err="1"/>
              <a:t>sandi</a:t>
            </a:r>
            <a:r>
              <a:rPr lang="sv-SE" sz="1400" dirty="0"/>
              <a:t> </a:t>
            </a:r>
            <a:r>
              <a:rPr lang="sv-SE" sz="1400" dirty="0" err="1"/>
              <a:t>aut</a:t>
            </a:r>
            <a:r>
              <a:rPr lang="sv-SE" sz="1400" dirty="0"/>
              <a:t> </a:t>
            </a:r>
            <a:r>
              <a:rPr lang="sv-SE" sz="1400" dirty="0" err="1"/>
              <a:t>licipsa</a:t>
            </a:r>
            <a:r>
              <a:rPr lang="sv-SE" sz="1400" dirty="0"/>
              <a:t> </a:t>
            </a:r>
            <a:r>
              <a:rPr lang="sv-SE" sz="1400" dirty="0" err="1"/>
              <a:t>dolorrum</a:t>
            </a:r>
            <a:r>
              <a:rPr lang="sv-SE" sz="1400" dirty="0"/>
              <a:t> </a:t>
            </a:r>
            <a:r>
              <a:rPr lang="sv-SE" sz="1400" dirty="0" err="1"/>
              <a:t>fugiasin</a:t>
            </a:r>
            <a:r>
              <a:rPr lang="sv-SE" sz="1400" dirty="0"/>
              <a:t>.</a:t>
            </a:r>
          </a:p>
          <a:p>
            <a:pPr>
              <a:lnSpc>
                <a:spcPct val="100000"/>
              </a:lnSpc>
            </a:pPr>
            <a:endParaRPr lang="sv-SE" sz="1400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6958BE5A-FA03-DF1A-A9EB-DF10B132432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solidFill>
            <a:srgbClr val="D1D9DC"/>
          </a:solidFill>
        </p:spPr>
        <p:txBody>
          <a:bodyPr>
            <a:normAutofit/>
          </a:bodyPr>
          <a:lstStyle/>
          <a:p>
            <a:r>
              <a:rPr lang="sv-SE" dirty="0"/>
              <a:t>Rubrik </a:t>
            </a:r>
            <a:r>
              <a:rPr lang="sv-SE" dirty="0" err="1"/>
              <a:t>rubrik</a:t>
            </a:r>
            <a:endParaRPr lang="sv-SE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v-SE" sz="1400" dirty="0" err="1"/>
              <a:t>Maximod</a:t>
            </a:r>
            <a:r>
              <a:rPr lang="sv-SE" sz="1400" dirty="0"/>
              <a:t> </a:t>
            </a:r>
            <a:r>
              <a:rPr lang="sv-SE" sz="1400" dirty="0" err="1"/>
              <a:t>que</a:t>
            </a:r>
            <a:r>
              <a:rPr lang="sv-SE" sz="1400" dirty="0"/>
              <a:t> </a:t>
            </a:r>
            <a:r>
              <a:rPr lang="sv-SE" sz="1400" dirty="0" err="1"/>
              <a:t>consedi</a:t>
            </a:r>
            <a:r>
              <a:rPr lang="sv-SE" sz="1400" dirty="0"/>
              <a:t> </a:t>
            </a:r>
            <a:r>
              <a:rPr lang="sv-SE" sz="1400" dirty="0" err="1"/>
              <a:t>tationseque</a:t>
            </a:r>
            <a:r>
              <a:rPr lang="sv-SE" sz="1400" dirty="0"/>
              <a:t> </a:t>
            </a:r>
            <a:r>
              <a:rPr lang="sv-SE" sz="1400" dirty="0" err="1"/>
              <a:t>abo</a:t>
            </a:r>
            <a:r>
              <a:rPr lang="sv-SE" sz="1400" dirty="0"/>
              <a:t>. </a:t>
            </a:r>
            <a:r>
              <a:rPr lang="sv-SE" sz="1400" dirty="0" err="1"/>
              <a:t>Pore</a:t>
            </a:r>
            <a:r>
              <a:rPr lang="sv-SE" sz="1400" dirty="0"/>
              <a:t> </a:t>
            </a:r>
            <a:r>
              <a:rPr lang="sv-SE" sz="1400" dirty="0" err="1"/>
              <a:t>suntotatem</a:t>
            </a:r>
            <a:r>
              <a:rPr lang="sv-SE" sz="1400" dirty="0"/>
              <a:t> el. </a:t>
            </a:r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E21D145F-8040-9128-8F38-35F36DBF94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203A367-8329-CE8B-8516-FF197CD6427F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12" name="Platshållare för sidfot 2">
            <a:extLst>
              <a:ext uri="{FF2B5EF4-FFF2-40B4-BE49-F238E27FC236}">
                <a16:creationId xmlns:a16="http://schemas.microsoft.com/office/drawing/2014/main" id="{94051623-E530-136C-06E5-92CC961367AE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4156110907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1C7542D-D529-473A-83A9-84E014181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999944FB-2339-4838-A852-CC15481D265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933E635A-623C-473B-952C-1C1075424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C6E623D0-F40F-462D-A346-F0BC4CB9758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708B5DC8-ACF6-4948-BE1C-504B1B69AC2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D6B52491-5165-425F-A460-87E9C0ADD5FD}"/>
              </a:ext>
            </a:extLst>
          </p:cNvPr>
          <p:cNvSpPr txBox="1"/>
          <p:nvPr/>
        </p:nvSpPr>
        <p:spPr>
          <a:xfrm>
            <a:off x="358775" y="9716126"/>
            <a:ext cx="21625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900" dirty="0"/>
              <a:t>I samarbete med: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BA29BF5-8E8B-4F8A-8F8C-71897681BD9D}"/>
              </a:ext>
            </a:extLst>
          </p:cNvPr>
          <p:cNvSpPr/>
          <p:nvPr/>
        </p:nvSpPr>
        <p:spPr>
          <a:xfrm>
            <a:off x="1259082" y="3744659"/>
            <a:ext cx="5041510" cy="3202494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40000" tIns="540000" rIns="540000" bIns="540000" rtlCol="0" anchor="ctr"/>
          <a:lstStyle/>
          <a:p>
            <a:pPr>
              <a:spcAft>
                <a:spcPts val="2000"/>
              </a:spcAft>
            </a:pPr>
            <a:r>
              <a:rPr lang="sv-SE" sz="1800" b="1" dirty="0">
                <a:solidFill>
                  <a:schemeClr val="tx1"/>
                </a:solidFill>
              </a:rPr>
              <a:t>Instruktion</a:t>
            </a:r>
          </a:p>
          <a:p>
            <a:r>
              <a:rPr lang="sv-SE" sz="1800" dirty="0">
                <a:solidFill>
                  <a:schemeClr val="tx1"/>
                </a:solidFill>
              </a:rPr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806779710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17458E43-A871-4B89-8CF8-F9CE8D407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DE4F29CB-3E98-420F-9F1D-969E887A07F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EC8382-7676-43E0-8D22-D1DBE38BC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A4368E5-4A37-4E1E-AFCE-99C36E94640C}"/>
              </a:ext>
            </a:extLst>
          </p:cNvPr>
          <p:cNvSpPr txBox="1"/>
          <p:nvPr/>
        </p:nvSpPr>
        <p:spPr>
          <a:xfrm>
            <a:off x="317654" y="10004819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Verksamhet/projekt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CB479D7F-E4DC-404C-9AEE-4DD25D3BA257}"/>
              </a:ext>
            </a:extLst>
          </p:cNvPr>
          <p:cNvSpPr/>
          <p:nvPr/>
        </p:nvSpPr>
        <p:spPr>
          <a:xfrm>
            <a:off x="1259082" y="4154706"/>
            <a:ext cx="5041510" cy="2382400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540000" tIns="540000" rIns="540000" bIns="540000" rtlCol="0" anchor="ctr"/>
          <a:lstStyle/>
          <a:p>
            <a:pPr>
              <a:spcAft>
                <a:spcPts val="2000"/>
              </a:spcAft>
            </a:pPr>
            <a:r>
              <a:rPr lang="sv-SE" sz="1800" b="1" dirty="0">
                <a:solidFill>
                  <a:schemeClr val="tx1"/>
                </a:solidFill>
              </a:rPr>
              <a:t>Instruktion</a:t>
            </a:r>
          </a:p>
          <a:p>
            <a:r>
              <a:rPr lang="sv-SE" sz="1800" dirty="0">
                <a:solidFill>
                  <a:schemeClr val="tx1"/>
                </a:solidFill>
              </a:rPr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2308793959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 5">
            <a:extLst>
              <a:ext uri="{FF2B5EF4-FFF2-40B4-BE49-F238E27FC236}">
                <a16:creationId xmlns:a16="http://schemas.microsoft.com/office/drawing/2014/main" id="{CF55D0D8-E5ED-AE21-B847-63ED948D62FB}"/>
              </a:ext>
            </a:extLst>
          </p:cNvPr>
          <p:cNvSpPr/>
          <p:nvPr/>
        </p:nvSpPr>
        <p:spPr>
          <a:xfrm>
            <a:off x="598310" y="2361305"/>
            <a:ext cx="1962249" cy="1962249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674B99"/>
          </a:solidFill>
          <a:ln w="5456" cap="flat">
            <a:noFill/>
            <a:prstDash val="solid"/>
            <a:miter/>
          </a:ln>
        </p:spPr>
        <p:txBody>
          <a:bodyPr lIns="108000" tIns="108000" rIns="108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2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br>
              <a:rPr lang="sv-SE" sz="1200" dirty="0">
                <a:solidFill>
                  <a:schemeClr val="bg1"/>
                </a:solidFill>
                <a:latin typeface="+mj-lt"/>
              </a:rPr>
            </a:br>
            <a:r>
              <a:rPr lang="sv-SE" sz="12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consectetuer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elit,  </a:t>
            </a:r>
            <a:br>
              <a:rPr lang="sv-SE" sz="1200" dirty="0">
                <a:solidFill>
                  <a:schemeClr val="bg1"/>
                </a:solidFill>
                <a:latin typeface="+mj-lt"/>
              </a:rPr>
            </a:br>
            <a:r>
              <a:rPr lang="sv-SE" sz="120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euismod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8" name="Bild 8">
            <a:extLst>
              <a:ext uri="{FF2B5EF4-FFF2-40B4-BE49-F238E27FC236}">
                <a16:creationId xmlns:a16="http://schemas.microsoft.com/office/drawing/2014/main" id="{AF869BCF-5257-9DC9-CC3F-B55EAE5858C1}"/>
              </a:ext>
            </a:extLst>
          </p:cNvPr>
          <p:cNvSpPr/>
          <p:nvPr/>
        </p:nvSpPr>
        <p:spPr>
          <a:xfrm>
            <a:off x="2855763" y="2361370"/>
            <a:ext cx="1962184" cy="1962184"/>
          </a:xfrm>
          <a:custGeom>
            <a:avLst/>
            <a:gdLst>
              <a:gd name="connsiteX0" fmla="*/ 558185 w 1655585"/>
              <a:gd name="connsiteY0" fmla="*/ 176794 h 1655585"/>
              <a:gd name="connsiteX1" fmla="*/ 558185 w 1655585"/>
              <a:gd name="connsiteY1" fmla="*/ 176794 h 1655585"/>
              <a:gd name="connsiteX2" fmla="*/ 558185 w 1655585"/>
              <a:gd name="connsiteY2" fmla="*/ 176794 h 1655585"/>
              <a:gd name="connsiteX3" fmla="*/ 176794 w 1655585"/>
              <a:gd name="connsiteY3" fmla="*/ 558130 h 1655585"/>
              <a:gd name="connsiteX4" fmla="*/ 176794 w 1655585"/>
              <a:gd name="connsiteY4" fmla="*/ 558130 h 1655585"/>
              <a:gd name="connsiteX5" fmla="*/ 176794 w 1655585"/>
              <a:gd name="connsiteY5" fmla="*/ 558130 h 1655585"/>
              <a:gd name="connsiteX6" fmla="*/ 176794 w 1655585"/>
              <a:gd name="connsiteY6" fmla="*/ 1097456 h 1655585"/>
              <a:gd name="connsiteX7" fmla="*/ 176794 w 1655585"/>
              <a:gd name="connsiteY7" fmla="*/ 1097456 h 1655585"/>
              <a:gd name="connsiteX8" fmla="*/ 176794 w 1655585"/>
              <a:gd name="connsiteY8" fmla="*/ 1097456 h 1655585"/>
              <a:gd name="connsiteX9" fmla="*/ 558130 w 1655585"/>
              <a:gd name="connsiteY9" fmla="*/ 1478792 h 1655585"/>
              <a:gd name="connsiteX10" fmla="*/ 558130 w 1655585"/>
              <a:gd name="connsiteY10" fmla="*/ 1478792 h 1655585"/>
              <a:gd name="connsiteX11" fmla="*/ 558130 w 1655585"/>
              <a:gd name="connsiteY11" fmla="*/ 1478792 h 1655585"/>
              <a:gd name="connsiteX12" fmla="*/ 1097456 w 1655585"/>
              <a:gd name="connsiteY12" fmla="*/ 1478792 h 1655585"/>
              <a:gd name="connsiteX13" fmla="*/ 1097456 w 1655585"/>
              <a:gd name="connsiteY13" fmla="*/ 1478792 h 1655585"/>
              <a:gd name="connsiteX14" fmla="*/ 1097456 w 1655585"/>
              <a:gd name="connsiteY14" fmla="*/ 1478792 h 1655585"/>
              <a:gd name="connsiteX15" fmla="*/ 1478792 w 1655585"/>
              <a:gd name="connsiteY15" fmla="*/ 1097456 h 1655585"/>
              <a:gd name="connsiteX16" fmla="*/ 1478792 w 1655585"/>
              <a:gd name="connsiteY16" fmla="*/ 1097456 h 1655585"/>
              <a:gd name="connsiteX17" fmla="*/ 1478792 w 1655585"/>
              <a:gd name="connsiteY17" fmla="*/ 1097456 h 1655585"/>
              <a:gd name="connsiteX18" fmla="*/ 1478792 w 1655585"/>
              <a:gd name="connsiteY18" fmla="*/ 558130 h 1655585"/>
              <a:gd name="connsiteX19" fmla="*/ 1478792 w 1655585"/>
              <a:gd name="connsiteY19" fmla="*/ 558130 h 1655585"/>
              <a:gd name="connsiteX20" fmla="*/ 1478792 w 1655585"/>
              <a:gd name="connsiteY20" fmla="*/ 558130 h 1655585"/>
              <a:gd name="connsiteX21" fmla="*/ 1097456 w 1655585"/>
              <a:gd name="connsiteY21" fmla="*/ 176794 h 1655585"/>
              <a:gd name="connsiteX22" fmla="*/ 1097456 w 1655585"/>
              <a:gd name="connsiteY22" fmla="*/ 176794 h 1655585"/>
              <a:gd name="connsiteX23" fmla="*/ 1097456 w 1655585"/>
              <a:gd name="connsiteY23" fmla="*/ 176794 h 1655585"/>
              <a:gd name="connsiteX24" fmla="*/ 558130 w 1655585"/>
              <a:gd name="connsiteY24" fmla="*/ 176794 h 165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55585" h="1655585">
                <a:moveTo>
                  <a:pt x="558185" y="176794"/>
                </a:moveTo>
                <a:lnTo>
                  <a:pt x="558185" y="176794"/>
                </a:lnTo>
                <a:cubicBezTo>
                  <a:pt x="558185" y="176794"/>
                  <a:pt x="558185" y="176794"/>
                  <a:pt x="558185" y="176794"/>
                </a:cubicBezTo>
                <a:cubicBezTo>
                  <a:pt x="319008" y="82625"/>
                  <a:pt x="82625" y="319008"/>
                  <a:pt x="176794" y="558130"/>
                </a:cubicBezTo>
                <a:lnTo>
                  <a:pt x="176794" y="558130"/>
                </a:lnTo>
                <a:cubicBezTo>
                  <a:pt x="176794" y="558130"/>
                  <a:pt x="176794" y="558130"/>
                  <a:pt x="176794" y="558130"/>
                </a:cubicBezTo>
                <a:cubicBezTo>
                  <a:pt x="-58931" y="660626"/>
                  <a:pt x="-58931" y="994959"/>
                  <a:pt x="176794" y="1097456"/>
                </a:cubicBezTo>
                <a:lnTo>
                  <a:pt x="176794" y="1097456"/>
                </a:lnTo>
                <a:cubicBezTo>
                  <a:pt x="176794" y="1097456"/>
                  <a:pt x="176794" y="1097456"/>
                  <a:pt x="176794" y="1097456"/>
                </a:cubicBezTo>
                <a:cubicBezTo>
                  <a:pt x="82570" y="1336633"/>
                  <a:pt x="319008" y="1573016"/>
                  <a:pt x="558130" y="1478792"/>
                </a:cubicBezTo>
                <a:lnTo>
                  <a:pt x="558130" y="1478792"/>
                </a:lnTo>
                <a:cubicBezTo>
                  <a:pt x="558130" y="1478792"/>
                  <a:pt x="558130" y="1478792"/>
                  <a:pt x="558130" y="1478792"/>
                </a:cubicBezTo>
                <a:cubicBezTo>
                  <a:pt x="660626" y="1714517"/>
                  <a:pt x="994959" y="1714517"/>
                  <a:pt x="1097456" y="1478792"/>
                </a:cubicBezTo>
                <a:lnTo>
                  <a:pt x="1097456" y="1478792"/>
                </a:lnTo>
                <a:cubicBezTo>
                  <a:pt x="1097456" y="1478792"/>
                  <a:pt x="1097456" y="1478792"/>
                  <a:pt x="1097456" y="1478792"/>
                </a:cubicBezTo>
                <a:cubicBezTo>
                  <a:pt x="1336633" y="1573016"/>
                  <a:pt x="1573016" y="1336578"/>
                  <a:pt x="1478792" y="1097456"/>
                </a:cubicBezTo>
                <a:lnTo>
                  <a:pt x="1478792" y="1097456"/>
                </a:lnTo>
                <a:cubicBezTo>
                  <a:pt x="1478792" y="1097456"/>
                  <a:pt x="1478792" y="1097456"/>
                  <a:pt x="1478792" y="1097456"/>
                </a:cubicBezTo>
                <a:cubicBezTo>
                  <a:pt x="1714517" y="994959"/>
                  <a:pt x="1714517" y="660626"/>
                  <a:pt x="1478792" y="558130"/>
                </a:cubicBezTo>
                <a:lnTo>
                  <a:pt x="1478792" y="558130"/>
                </a:lnTo>
                <a:cubicBezTo>
                  <a:pt x="1478792" y="558130"/>
                  <a:pt x="1478792" y="558130"/>
                  <a:pt x="1478792" y="558130"/>
                </a:cubicBezTo>
                <a:cubicBezTo>
                  <a:pt x="1573016" y="318953"/>
                  <a:pt x="1336578" y="82570"/>
                  <a:pt x="1097456" y="176794"/>
                </a:cubicBezTo>
                <a:lnTo>
                  <a:pt x="1097456" y="176794"/>
                </a:lnTo>
                <a:cubicBezTo>
                  <a:pt x="1097456" y="176794"/>
                  <a:pt x="1097456" y="176794"/>
                  <a:pt x="1097456" y="176794"/>
                </a:cubicBezTo>
                <a:cubicBezTo>
                  <a:pt x="994959" y="-58931"/>
                  <a:pt x="660626" y="-58931"/>
                  <a:pt x="558130" y="176794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378000" tIns="108000" rIns="378000" bIns="108000" rtlCol="0" anchor="ctr"/>
          <a:lstStyle/>
          <a:p>
            <a:pPr algn="ctr"/>
            <a:r>
              <a:rPr lang="sv-SE" sz="1800" dirty="0" err="1">
                <a:latin typeface="+mj-lt"/>
              </a:rPr>
              <a:t>Lorem</a:t>
            </a:r>
            <a:r>
              <a:rPr lang="sv-SE" sz="1800" dirty="0">
                <a:latin typeface="+mj-lt"/>
              </a:rPr>
              <a:t> </a:t>
            </a:r>
            <a:r>
              <a:rPr lang="sv-SE" sz="1800" dirty="0" err="1">
                <a:latin typeface="+mj-lt"/>
              </a:rPr>
              <a:t>ipsum</a:t>
            </a:r>
            <a:r>
              <a:rPr lang="sv-SE" sz="1800" dirty="0">
                <a:latin typeface="+mj-lt"/>
              </a:rPr>
              <a:t> </a:t>
            </a:r>
            <a:r>
              <a:rPr lang="sv-SE" sz="1800" dirty="0" err="1">
                <a:latin typeface="+mj-lt"/>
              </a:rPr>
              <a:t>dolor</a:t>
            </a:r>
            <a:endParaRPr lang="sv-SE" sz="1800" dirty="0">
              <a:latin typeface="+mj-lt"/>
            </a:endParaRPr>
          </a:p>
        </p:txBody>
      </p:sp>
      <p:sp>
        <p:nvSpPr>
          <p:cNvPr id="9" name="Bild 10">
            <a:extLst>
              <a:ext uri="{FF2B5EF4-FFF2-40B4-BE49-F238E27FC236}">
                <a16:creationId xmlns:a16="http://schemas.microsoft.com/office/drawing/2014/main" id="{0FEB13A5-C2CD-B897-D03A-88918E5EFF06}"/>
              </a:ext>
            </a:extLst>
          </p:cNvPr>
          <p:cNvSpPr/>
          <p:nvPr/>
        </p:nvSpPr>
        <p:spPr>
          <a:xfrm>
            <a:off x="5185474" y="2361305"/>
            <a:ext cx="1808517" cy="2084345"/>
          </a:xfrm>
          <a:custGeom>
            <a:avLst/>
            <a:gdLst>
              <a:gd name="connsiteX0" fmla="*/ 1301943 w 1525929"/>
              <a:gd name="connsiteY0" fmla="*/ 1302984 h 1758658"/>
              <a:gd name="connsiteX1" fmla="*/ 1525836 w 1525929"/>
              <a:gd name="connsiteY1" fmla="*/ 762945 h 1758658"/>
              <a:gd name="connsiteX2" fmla="*/ 762891 w 1525929"/>
              <a:gd name="connsiteY2" fmla="*/ 0 h 1758658"/>
              <a:gd name="connsiteX3" fmla="*/ 0 w 1525929"/>
              <a:gd name="connsiteY3" fmla="*/ 762891 h 1758658"/>
              <a:gd name="connsiteX4" fmla="*/ 615473 w 1525929"/>
              <a:gd name="connsiteY4" fmla="*/ 1511921 h 1758658"/>
              <a:gd name="connsiteX5" fmla="*/ 615473 w 1525929"/>
              <a:gd name="connsiteY5" fmla="*/ 1758658 h 1758658"/>
              <a:gd name="connsiteX6" fmla="*/ 1301943 w 1525929"/>
              <a:gd name="connsiteY6" fmla="*/ 1302929 h 175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5929" h="1758658">
                <a:moveTo>
                  <a:pt x="1301943" y="1302984"/>
                </a:moveTo>
                <a:cubicBezTo>
                  <a:pt x="1446786" y="1148828"/>
                  <a:pt x="1522221" y="987386"/>
                  <a:pt x="1525836" y="762945"/>
                </a:cubicBezTo>
                <a:cubicBezTo>
                  <a:pt x="1532465" y="350822"/>
                  <a:pt x="1184217" y="0"/>
                  <a:pt x="762891" y="0"/>
                </a:cubicBezTo>
                <a:cubicBezTo>
                  <a:pt x="341564" y="0"/>
                  <a:pt x="0" y="341455"/>
                  <a:pt x="0" y="762891"/>
                </a:cubicBezTo>
                <a:cubicBezTo>
                  <a:pt x="0" y="1102537"/>
                  <a:pt x="230138" y="1429858"/>
                  <a:pt x="615473" y="1511921"/>
                </a:cubicBezTo>
                <a:lnTo>
                  <a:pt x="615473" y="1758658"/>
                </a:lnTo>
                <a:cubicBezTo>
                  <a:pt x="615473" y="1758658"/>
                  <a:pt x="1133270" y="1482394"/>
                  <a:pt x="1301943" y="1302929"/>
                </a:cubicBezTo>
              </a:path>
            </a:pathLst>
          </a:custGeom>
          <a:solidFill>
            <a:srgbClr val="674B99"/>
          </a:solidFill>
          <a:ln w="5462" cap="flat">
            <a:noFill/>
            <a:prstDash val="solid"/>
            <a:miter/>
          </a:ln>
        </p:spPr>
        <p:txBody>
          <a:bodyPr lIns="216000" tIns="108000" rIns="216000" bIns="360000" rtlCol="0" anchor="ctr"/>
          <a:lstStyle/>
          <a:p>
            <a:pPr algn="ctr">
              <a:lnSpc>
                <a:spcPct val="110000"/>
              </a:lnSpc>
            </a:pPr>
            <a:r>
              <a:rPr lang="sv-SE" sz="12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br>
              <a:rPr lang="sv-SE" sz="1200" dirty="0">
                <a:solidFill>
                  <a:schemeClr val="bg1"/>
                </a:solidFill>
                <a:latin typeface="+mj-lt"/>
              </a:rPr>
            </a:br>
            <a:r>
              <a:rPr lang="sv-SE" sz="12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, 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ipiscing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,  diam.</a:t>
            </a:r>
          </a:p>
        </p:txBody>
      </p:sp>
      <p:sp>
        <p:nvSpPr>
          <p:cNvPr id="10" name="Bild 12">
            <a:extLst>
              <a:ext uri="{FF2B5EF4-FFF2-40B4-BE49-F238E27FC236}">
                <a16:creationId xmlns:a16="http://schemas.microsoft.com/office/drawing/2014/main" id="{E7F8437C-AB83-4E71-BBC4-FFE2BDAC26E2}"/>
              </a:ext>
            </a:extLst>
          </p:cNvPr>
          <p:cNvSpPr/>
          <p:nvPr/>
        </p:nvSpPr>
        <p:spPr>
          <a:xfrm>
            <a:off x="1684339" y="4309000"/>
            <a:ext cx="1972261" cy="2071521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rgbClr val="E1D1E8"/>
          </a:solidFill>
          <a:ln w="5452" cap="flat">
            <a:noFill/>
            <a:prstDash val="solid"/>
            <a:miter/>
          </a:ln>
        </p:spPr>
        <p:txBody>
          <a:bodyPr lIns="378000" tIns="108000" rIns="378000" bIns="108000" rtlCol="0" anchor="ctr"/>
          <a:lstStyle/>
          <a:p>
            <a:pPr algn="ctr"/>
            <a:r>
              <a:rPr lang="sv-SE" sz="1800" dirty="0" err="1">
                <a:latin typeface="+mj-lt"/>
              </a:rPr>
              <a:t>Lorem</a:t>
            </a:r>
            <a:r>
              <a:rPr lang="sv-SE" sz="1800" dirty="0">
                <a:latin typeface="+mj-lt"/>
              </a:rPr>
              <a:t> </a:t>
            </a:r>
            <a:r>
              <a:rPr lang="sv-SE" sz="1800" dirty="0" err="1">
                <a:latin typeface="+mj-lt"/>
              </a:rPr>
              <a:t>ipsum</a:t>
            </a:r>
            <a:r>
              <a:rPr lang="sv-SE" sz="1800" dirty="0">
                <a:latin typeface="+mj-lt"/>
              </a:rPr>
              <a:t> </a:t>
            </a:r>
            <a:r>
              <a:rPr lang="sv-SE" sz="1800" dirty="0" err="1">
                <a:latin typeface="+mj-lt"/>
              </a:rPr>
              <a:t>dolor</a:t>
            </a:r>
            <a:endParaRPr lang="sv-SE" sz="1800" dirty="0">
              <a:latin typeface="+mj-lt"/>
            </a:endParaRPr>
          </a:p>
        </p:txBody>
      </p:sp>
      <p:sp>
        <p:nvSpPr>
          <p:cNvPr id="11" name="Bild 14">
            <a:extLst>
              <a:ext uri="{FF2B5EF4-FFF2-40B4-BE49-F238E27FC236}">
                <a16:creationId xmlns:a16="http://schemas.microsoft.com/office/drawing/2014/main" id="{922F2786-5E96-9753-D322-A2FA60829715}"/>
              </a:ext>
            </a:extLst>
          </p:cNvPr>
          <p:cNvSpPr/>
          <p:nvPr/>
        </p:nvSpPr>
        <p:spPr>
          <a:xfrm>
            <a:off x="4025893" y="4342798"/>
            <a:ext cx="1876254" cy="1876254"/>
          </a:xfrm>
          <a:custGeom>
            <a:avLst/>
            <a:gdLst>
              <a:gd name="connsiteX0" fmla="*/ 1583083 w 1583082"/>
              <a:gd name="connsiteY0" fmla="*/ 791541 h 1583082"/>
              <a:gd name="connsiteX1" fmla="*/ 791541 w 1583082"/>
              <a:gd name="connsiteY1" fmla="*/ 1583083 h 1583082"/>
              <a:gd name="connsiteX2" fmla="*/ 0 w 1583082"/>
              <a:gd name="connsiteY2" fmla="*/ 791541 h 1583082"/>
              <a:gd name="connsiteX3" fmla="*/ 791541 w 1583082"/>
              <a:gd name="connsiteY3" fmla="*/ 0 h 1583082"/>
              <a:gd name="connsiteX4" fmla="*/ 1583083 w 1583082"/>
              <a:gd name="connsiteY4" fmla="*/ 791541 h 1583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3082" h="1583082">
                <a:moveTo>
                  <a:pt x="1583083" y="791541"/>
                </a:moveTo>
                <a:cubicBezTo>
                  <a:pt x="1583083" y="1228697"/>
                  <a:pt x="1228697" y="1583083"/>
                  <a:pt x="791541" y="1583083"/>
                </a:cubicBezTo>
                <a:cubicBezTo>
                  <a:pt x="354385" y="1583083"/>
                  <a:pt x="0" y="1228697"/>
                  <a:pt x="0" y="791541"/>
                </a:cubicBezTo>
                <a:cubicBezTo>
                  <a:pt x="0" y="354385"/>
                  <a:pt x="354385" y="0"/>
                  <a:pt x="791541" y="0"/>
                </a:cubicBezTo>
                <a:cubicBezTo>
                  <a:pt x="1228697" y="0"/>
                  <a:pt x="1583083" y="354385"/>
                  <a:pt x="1583083" y="791541"/>
                </a:cubicBezTo>
                <a:close/>
              </a:path>
            </a:pathLst>
          </a:custGeom>
          <a:solidFill>
            <a:srgbClr val="F8CCDC"/>
          </a:solidFill>
          <a:ln w="5471" cap="flat">
            <a:noFill/>
            <a:prstDash val="solid"/>
            <a:miter/>
          </a:ln>
        </p:spPr>
        <p:txBody>
          <a:bodyPr lIns="270000" tIns="378000" rIns="270000" bIns="108000" rtlCol="0" anchor="ctr"/>
          <a:lstStyle/>
          <a:p>
            <a:pPr algn="ctr">
              <a:lnSpc>
                <a:spcPct val="40000"/>
              </a:lnSpc>
            </a:pPr>
            <a:r>
              <a:rPr lang="sv-SE" sz="4400" dirty="0">
                <a:latin typeface="+mj-lt"/>
              </a:rPr>
              <a:t>5</a:t>
            </a:r>
          </a:p>
          <a:p>
            <a:pPr algn="ctr">
              <a:lnSpc>
                <a:spcPct val="110000"/>
              </a:lnSpc>
            </a:pPr>
            <a:r>
              <a:rPr lang="sv-SE" sz="1200" dirty="0" err="1">
                <a:latin typeface="+mj-lt"/>
              </a:rPr>
              <a:t>Lorem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ipsum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dolor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sit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amet</a:t>
            </a:r>
            <a:r>
              <a:rPr lang="sv-SE" sz="1200" dirty="0">
                <a:latin typeface="+mj-lt"/>
              </a:rPr>
              <a:t>, </a:t>
            </a:r>
            <a:r>
              <a:rPr lang="sv-SE" sz="1200" dirty="0" err="1">
                <a:latin typeface="+mj-lt"/>
              </a:rPr>
              <a:t>conse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tetuer</a:t>
            </a:r>
            <a:r>
              <a:rPr lang="sv-SE" sz="1200" dirty="0">
                <a:latin typeface="+mj-lt"/>
              </a:rPr>
              <a:t> elit diam.</a:t>
            </a:r>
            <a:endParaRPr lang="sv-SE" sz="1200" dirty="0"/>
          </a:p>
        </p:txBody>
      </p:sp>
      <p:sp>
        <p:nvSpPr>
          <p:cNvPr id="22" name="Rektangel: ett klippt hörn 21">
            <a:extLst>
              <a:ext uri="{FF2B5EF4-FFF2-40B4-BE49-F238E27FC236}">
                <a16:creationId xmlns:a16="http://schemas.microsoft.com/office/drawing/2014/main" id="{31DCFDF5-126C-CF4F-6415-0225D007F53C}"/>
              </a:ext>
            </a:extLst>
          </p:cNvPr>
          <p:cNvSpPr/>
          <p:nvPr/>
        </p:nvSpPr>
        <p:spPr>
          <a:xfrm rot="10800000" flipH="1">
            <a:off x="742671" y="6774269"/>
            <a:ext cx="1876255" cy="2729015"/>
          </a:xfrm>
          <a:prstGeom prst="snip1Rect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3600"/>
          </a:p>
        </p:txBody>
      </p:sp>
      <p:sp>
        <p:nvSpPr>
          <p:cNvPr id="23" name="Bild 21">
            <a:extLst>
              <a:ext uri="{FF2B5EF4-FFF2-40B4-BE49-F238E27FC236}">
                <a16:creationId xmlns:a16="http://schemas.microsoft.com/office/drawing/2014/main" id="{E4F983A1-EF9C-726F-DC90-73B79AA4C88B}"/>
              </a:ext>
            </a:extLst>
          </p:cNvPr>
          <p:cNvSpPr/>
          <p:nvPr/>
        </p:nvSpPr>
        <p:spPr>
          <a:xfrm>
            <a:off x="742670" y="6774269"/>
            <a:ext cx="1876255" cy="2729015"/>
          </a:xfrm>
          <a:custGeom>
            <a:avLst/>
            <a:gdLst>
              <a:gd name="connsiteX0" fmla="*/ 0 w 1402137"/>
              <a:gd name="connsiteY0" fmla="*/ 0 h 2124455"/>
              <a:gd name="connsiteX1" fmla="*/ 1402138 w 1402137"/>
              <a:gd name="connsiteY1" fmla="*/ 0 h 2124455"/>
              <a:gd name="connsiteX2" fmla="*/ 1402138 w 1402137"/>
              <a:gd name="connsiteY2" fmla="*/ 2124456 h 2124455"/>
              <a:gd name="connsiteX3" fmla="*/ 0 w 1402137"/>
              <a:gd name="connsiteY3" fmla="*/ 2124456 h 212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137" h="2124455">
                <a:moveTo>
                  <a:pt x="0" y="0"/>
                </a:moveTo>
                <a:lnTo>
                  <a:pt x="1402138" y="0"/>
                </a:lnTo>
                <a:lnTo>
                  <a:pt x="1402138" y="2124456"/>
                </a:lnTo>
                <a:lnTo>
                  <a:pt x="0" y="2124456"/>
                </a:lnTo>
                <a:close/>
              </a:path>
            </a:pathLst>
          </a:custGeom>
          <a:noFill/>
          <a:ln w="6452" cap="flat">
            <a:noFill/>
            <a:prstDash val="solid"/>
            <a:miter/>
          </a:ln>
        </p:spPr>
        <p:txBody>
          <a:bodyPr lIns="216000" tIns="162000" rIns="216000" bIns="216000" rtlCol="0" anchor="t" anchorCtr="0"/>
          <a:lstStyle/>
          <a:p>
            <a:pPr>
              <a:lnSpc>
                <a:spcPct val="110000"/>
              </a:lnSpc>
            </a:pPr>
            <a:r>
              <a:rPr lang="sv-SE" sz="12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consectetuer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elit, 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nonummy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euismod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ut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laoreet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dolore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magna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aliquam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 erat </a:t>
            </a:r>
            <a:r>
              <a:rPr lang="sv-SE" sz="1200" dirty="0" err="1">
                <a:solidFill>
                  <a:schemeClr val="bg1"/>
                </a:solidFill>
                <a:latin typeface="+mj-lt"/>
              </a:rPr>
              <a:t>volutpat</a:t>
            </a:r>
            <a:r>
              <a:rPr lang="sv-SE" sz="12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25" name="Rektangel: ett hörn rundat 24">
            <a:extLst>
              <a:ext uri="{FF2B5EF4-FFF2-40B4-BE49-F238E27FC236}">
                <a16:creationId xmlns:a16="http://schemas.microsoft.com/office/drawing/2014/main" id="{8DCE6FE5-AB9C-4DFC-37C2-043A1952FF94}"/>
              </a:ext>
            </a:extLst>
          </p:cNvPr>
          <p:cNvSpPr/>
          <p:nvPr/>
        </p:nvSpPr>
        <p:spPr>
          <a:xfrm rot="10800000" flipH="1">
            <a:off x="2829306" y="6774269"/>
            <a:ext cx="1876253" cy="2729015"/>
          </a:xfrm>
          <a:prstGeom prst="round1Rect">
            <a:avLst/>
          </a:prstGeom>
          <a:solidFill>
            <a:srgbClr val="FBCFB9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216000" tIns="108000" rIns="216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3600"/>
          </a:p>
        </p:txBody>
      </p:sp>
      <p:sp>
        <p:nvSpPr>
          <p:cNvPr id="26" name="Bild 21">
            <a:extLst>
              <a:ext uri="{FF2B5EF4-FFF2-40B4-BE49-F238E27FC236}">
                <a16:creationId xmlns:a16="http://schemas.microsoft.com/office/drawing/2014/main" id="{A4E0772D-6A63-B885-3E21-AC24BF9BDCC9}"/>
              </a:ext>
            </a:extLst>
          </p:cNvPr>
          <p:cNvSpPr/>
          <p:nvPr/>
        </p:nvSpPr>
        <p:spPr>
          <a:xfrm>
            <a:off x="2829305" y="6774269"/>
            <a:ext cx="1876254" cy="2729016"/>
          </a:xfrm>
          <a:custGeom>
            <a:avLst/>
            <a:gdLst>
              <a:gd name="connsiteX0" fmla="*/ 0 w 1402137"/>
              <a:gd name="connsiteY0" fmla="*/ 0 h 2124455"/>
              <a:gd name="connsiteX1" fmla="*/ 1402138 w 1402137"/>
              <a:gd name="connsiteY1" fmla="*/ 0 h 2124455"/>
              <a:gd name="connsiteX2" fmla="*/ 1402138 w 1402137"/>
              <a:gd name="connsiteY2" fmla="*/ 2124456 h 2124455"/>
              <a:gd name="connsiteX3" fmla="*/ 0 w 1402137"/>
              <a:gd name="connsiteY3" fmla="*/ 2124456 h 212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137" h="2124455">
                <a:moveTo>
                  <a:pt x="0" y="0"/>
                </a:moveTo>
                <a:lnTo>
                  <a:pt x="1402138" y="0"/>
                </a:lnTo>
                <a:lnTo>
                  <a:pt x="1402138" y="2124456"/>
                </a:lnTo>
                <a:lnTo>
                  <a:pt x="0" y="2124456"/>
                </a:lnTo>
                <a:close/>
              </a:path>
            </a:pathLst>
          </a:custGeom>
          <a:noFill/>
          <a:ln w="6452" cap="flat">
            <a:noFill/>
            <a:prstDash val="solid"/>
            <a:miter/>
          </a:ln>
        </p:spPr>
        <p:txBody>
          <a:bodyPr lIns="216000" tIns="162000" rIns="216000" bIns="216000" rtlCol="0" anchor="t" anchorCtr="0"/>
          <a:lstStyle/>
          <a:p>
            <a:pPr>
              <a:lnSpc>
                <a:spcPct val="110000"/>
              </a:lnSpc>
            </a:pPr>
            <a:r>
              <a:rPr lang="sv-SE" sz="1200" dirty="0" err="1">
                <a:latin typeface="+mj-lt"/>
              </a:rPr>
              <a:t>Lorem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ipsum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dolor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sit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amet</a:t>
            </a:r>
            <a:r>
              <a:rPr lang="sv-SE" sz="1200" dirty="0">
                <a:latin typeface="+mj-lt"/>
              </a:rPr>
              <a:t>, </a:t>
            </a:r>
            <a:r>
              <a:rPr lang="sv-SE" sz="1200" dirty="0" err="1">
                <a:latin typeface="+mj-lt"/>
              </a:rPr>
              <a:t>consectetuer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adipiscing</a:t>
            </a:r>
            <a:r>
              <a:rPr lang="sv-SE" sz="1200" dirty="0">
                <a:latin typeface="+mj-lt"/>
              </a:rPr>
              <a:t> elit,  </a:t>
            </a:r>
            <a:r>
              <a:rPr lang="sv-SE" sz="1200" dirty="0" err="1">
                <a:latin typeface="+mj-lt"/>
              </a:rPr>
              <a:t>diam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nonummy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nibh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euismod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tincidunt</a:t>
            </a:r>
            <a:r>
              <a:rPr lang="sv-SE" sz="1200" dirty="0">
                <a:latin typeface="+mj-lt"/>
              </a:rPr>
              <a:t> ut </a:t>
            </a:r>
            <a:r>
              <a:rPr lang="sv-SE" sz="1200" dirty="0" err="1">
                <a:latin typeface="+mj-lt"/>
              </a:rPr>
              <a:t>laoreet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dolore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magna</a:t>
            </a:r>
            <a:r>
              <a:rPr lang="sv-SE" sz="1200" dirty="0">
                <a:latin typeface="+mj-lt"/>
              </a:rPr>
              <a:t> </a:t>
            </a:r>
            <a:r>
              <a:rPr lang="sv-SE" sz="1200" dirty="0" err="1">
                <a:latin typeface="+mj-lt"/>
              </a:rPr>
              <a:t>aliquam</a:t>
            </a:r>
            <a:r>
              <a:rPr lang="sv-SE" sz="1200" dirty="0">
                <a:latin typeface="+mj-lt"/>
              </a:rPr>
              <a:t> erat </a:t>
            </a:r>
            <a:r>
              <a:rPr lang="sv-SE" sz="1200" dirty="0" err="1">
                <a:latin typeface="+mj-lt"/>
              </a:rPr>
              <a:t>volutpat</a:t>
            </a:r>
            <a:r>
              <a:rPr lang="sv-SE" sz="1200" dirty="0">
                <a:latin typeface="+mj-lt"/>
              </a:rPr>
              <a:t>.</a:t>
            </a:r>
          </a:p>
        </p:txBody>
      </p:sp>
      <p:grpSp>
        <p:nvGrpSpPr>
          <p:cNvPr id="27" name="Grupp 26">
            <a:extLst>
              <a:ext uri="{FF2B5EF4-FFF2-40B4-BE49-F238E27FC236}">
                <a16:creationId xmlns:a16="http://schemas.microsoft.com/office/drawing/2014/main" id="{8EC366DD-1A3D-D929-33EC-5CFBCE1507DA}"/>
              </a:ext>
            </a:extLst>
          </p:cNvPr>
          <p:cNvGrpSpPr/>
          <p:nvPr/>
        </p:nvGrpSpPr>
        <p:grpSpPr>
          <a:xfrm>
            <a:off x="4964020" y="6773616"/>
            <a:ext cx="2044785" cy="1704854"/>
            <a:chOff x="258183" y="4415617"/>
            <a:chExt cx="2415877" cy="2014255"/>
          </a:xfrm>
        </p:grpSpPr>
        <p:sp>
          <p:nvSpPr>
            <p:cNvPr id="28" name="Bild 7">
              <a:extLst>
                <a:ext uri="{FF2B5EF4-FFF2-40B4-BE49-F238E27FC236}">
                  <a16:creationId xmlns:a16="http://schemas.microsoft.com/office/drawing/2014/main" id="{EC4B9D7B-B2D8-11AC-D009-0B6FA09FCBCE}"/>
                </a:ext>
              </a:extLst>
            </p:cNvPr>
            <p:cNvSpPr/>
            <p:nvPr/>
          </p:nvSpPr>
          <p:spPr>
            <a:xfrm>
              <a:off x="258184" y="4415617"/>
              <a:ext cx="875796" cy="656399"/>
            </a:xfrm>
            <a:custGeom>
              <a:avLst/>
              <a:gdLst>
                <a:gd name="connsiteX0" fmla="*/ 0 w 1397317"/>
                <a:gd name="connsiteY0" fmla="*/ 836105 h 1047273"/>
                <a:gd name="connsiteX1" fmla="*/ 280607 w 1397317"/>
                <a:gd name="connsiteY1" fmla="*/ 564166 h 1047273"/>
                <a:gd name="connsiteX2" fmla="*/ 66580 w 1397317"/>
                <a:gd name="connsiteY2" fmla="*/ 564166 h 1047273"/>
                <a:gd name="connsiteX3" fmla="*/ 66580 w 1397317"/>
                <a:gd name="connsiteY3" fmla="*/ 0 h 1047273"/>
                <a:gd name="connsiteX4" fmla="*/ 630650 w 1397317"/>
                <a:gd name="connsiteY4" fmla="*/ 0 h 1047273"/>
                <a:gd name="connsiteX5" fmla="*/ 630650 w 1397317"/>
                <a:gd name="connsiteY5" fmla="*/ 459962 h 1047273"/>
                <a:gd name="connsiteX6" fmla="*/ 43434 w 1397317"/>
                <a:gd name="connsiteY6" fmla="*/ 1047274 h 1047273"/>
                <a:gd name="connsiteX7" fmla="*/ 0 w 1397317"/>
                <a:gd name="connsiteY7" fmla="*/ 836105 h 1047273"/>
                <a:gd name="connsiteX8" fmla="*/ 766667 w 1397317"/>
                <a:gd name="connsiteY8" fmla="*/ 836105 h 1047273"/>
                <a:gd name="connsiteX9" fmla="*/ 1050131 w 1397317"/>
                <a:gd name="connsiteY9" fmla="*/ 564166 h 1047273"/>
                <a:gd name="connsiteX10" fmla="*/ 836105 w 1397317"/>
                <a:gd name="connsiteY10" fmla="*/ 564166 h 1047273"/>
                <a:gd name="connsiteX11" fmla="*/ 836105 w 1397317"/>
                <a:gd name="connsiteY11" fmla="*/ 0 h 1047273"/>
                <a:gd name="connsiteX12" fmla="*/ 1397318 w 1397317"/>
                <a:gd name="connsiteY12" fmla="*/ 0 h 1047273"/>
                <a:gd name="connsiteX13" fmla="*/ 1397318 w 1397317"/>
                <a:gd name="connsiteY13" fmla="*/ 459962 h 1047273"/>
                <a:gd name="connsiteX14" fmla="*/ 812959 w 1397317"/>
                <a:gd name="connsiteY14" fmla="*/ 1047274 h 1047273"/>
                <a:gd name="connsiteX15" fmla="*/ 766667 w 1397317"/>
                <a:gd name="connsiteY15" fmla="*/ 836105 h 104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397317" h="1047273">
                  <a:moveTo>
                    <a:pt x="0" y="836105"/>
                  </a:moveTo>
                  <a:cubicBezTo>
                    <a:pt x="193834" y="812959"/>
                    <a:pt x="289274" y="720376"/>
                    <a:pt x="280607" y="564166"/>
                  </a:cubicBezTo>
                  <a:lnTo>
                    <a:pt x="66580" y="564166"/>
                  </a:lnTo>
                  <a:lnTo>
                    <a:pt x="66580" y="0"/>
                  </a:lnTo>
                  <a:lnTo>
                    <a:pt x="630650" y="0"/>
                  </a:lnTo>
                  <a:lnTo>
                    <a:pt x="630650" y="459962"/>
                  </a:lnTo>
                  <a:cubicBezTo>
                    <a:pt x="630650" y="879443"/>
                    <a:pt x="405003" y="1035653"/>
                    <a:pt x="43434" y="1047274"/>
                  </a:cubicBezTo>
                  <a:lnTo>
                    <a:pt x="0" y="836105"/>
                  </a:lnTo>
                  <a:close/>
                  <a:moveTo>
                    <a:pt x="766667" y="836105"/>
                  </a:moveTo>
                  <a:cubicBezTo>
                    <a:pt x="960501" y="812959"/>
                    <a:pt x="1055942" y="720376"/>
                    <a:pt x="1050131" y="564166"/>
                  </a:cubicBezTo>
                  <a:lnTo>
                    <a:pt x="836105" y="564166"/>
                  </a:lnTo>
                  <a:lnTo>
                    <a:pt x="836105" y="0"/>
                  </a:lnTo>
                  <a:lnTo>
                    <a:pt x="1397318" y="0"/>
                  </a:lnTo>
                  <a:lnTo>
                    <a:pt x="1397318" y="459962"/>
                  </a:lnTo>
                  <a:cubicBezTo>
                    <a:pt x="1397318" y="879443"/>
                    <a:pt x="1171670" y="1035653"/>
                    <a:pt x="812959" y="1047274"/>
                  </a:cubicBezTo>
                  <a:lnTo>
                    <a:pt x="766667" y="836105"/>
                  </a:lnTo>
                  <a:close/>
                </a:path>
              </a:pathLst>
            </a:custGeom>
            <a:solidFill>
              <a:srgbClr val="674B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sz="1100"/>
            </a:p>
          </p:txBody>
        </p:sp>
        <p:sp>
          <p:nvSpPr>
            <p:cNvPr id="29" name="textruta 28">
              <a:extLst>
                <a:ext uri="{FF2B5EF4-FFF2-40B4-BE49-F238E27FC236}">
                  <a16:creationId xmlns:a16="http://schemas.microsoft.com/office/drawing/2014/main" id="{95A5C8B2-10CE-8B69-04DB-BAED5E589FE5}"/>
                </a:ext>
              </a:extLst>
            </p:cNvPr>
            <p:cNvSpPr txBox="1"/>
            <p:nvPr/>
          </p:nvSpPr>
          <p:spPr>
            <a:xfrm>
              <a:off x="258183" y="5180491"/>
              <a:ext cx="2415877" cy="124938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sv-SE" sz="1050" dirty="0" err="1">
                  <a:latin typeface="+mj-lt"/>
                </a:rPr>
                <a:t>Lorem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ipsum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dolor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sit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amet</a:t>
              </a:r>
              <a:r>
                <a:rPr lang="sv-SE" sz="1050" dirty="0">
                  <a:latin typeface="+mj-lt"/>
                </a:rPr>
                <a:t>, </a:t>
              </a:r>
              <a:r>
                <a:rPr lang="sv-SE" sz="1050" dirty="0" err="1">
                  <a:latin typeface="+mj-lt"/>
                </a:rPr>
                <a:t>consectetuer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adipiscing</a:t>
              </a:r>
              <a:r>
                <a:rPr lang="sv-SE" sz="1050" dirty="0">
                  <a:latin typeface="+mj-lt"/>
                </a:rPr>
                <a:t> elit,  </a:t>
              </a:r>
              <a:r>
                <a:rPr lang="sv-SE" sz="1050" dirty="0" err="1">
                  <a:latin typeface="+mj-lt"/>
                </a:rPr>
                <a:t>diam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nonummy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nibh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euismod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tincidunt</a:t>
              </a:r>
              <a:r>
                <a:rPr lang="sv-SE" sz="1050" dirty="0">
                  <a:latin typeface="+mj-lt"/>
                </a:rPr>
                <a:t> ut </a:t>
              </a:r>
              <a:r>
                <a:rPr lang="sv-SE" sz="1050" dirty="0" err="1">
                  <a:latin typeface="+mj-lt"/>
                </a:rPr>
                <a:t>laoreet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dolore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magna</a:t>
              </a:r>
              <a:r>
                <a:rPr lang="sv-SE" sz="1050" dirty="0">
                  <a:latin typeface="+mj-lt"/>
                </a:rPr>
                <a:t> </a:t>
              </a:r>
              <a:r>
                <a:rPr lang="sv-SE" sz="1050" dirty="0" err="1">
                  <a:latin typeface="+mj-lt"/>
                </a:rPr>
                <a:t>aliquam</a:t>
              </a:r>
              <a:r>
                <a:rPr lang="sv-SE" sz="1050" dirty="0">
                  <a:latin typeface="+mj-lt"/>
                </a:rPr>
                <a:t> erat </a:t>
              </a:r>
              <a:r>
                <a:rPr lang="sv-SE" sz="1050" dirty="0" err="1">
                  <a:latin typeface="+mj-lt"/>
                </a:rPr>
                <a:t>volutpat</a:t>
              </a:r>
              <a:r>
                <a:rPr lang="sv-SE" sz="1050" dirty="0">
                  <a:latin typeface="+mj-lt"/>
                </a:rPr>
                <a:t>.</a:t>
              </a:r>
            </a:p>
          </p:txBody>
        </p:sp>
      </p:grpSp>
      <p:sp>
        <p:nvSpPr>
          <p:cNvPr id="60" name="Bild 654">
            <a:extLst>
              <a:ext uri="{FF2B5EF4-FFF2-40B4-BE49-F238E27FC236}">
                <a16:creationId xmlns:a16="http://schemas.microsoft.com/office/drawing/2014/main" id="{36887F8B-8EF3-D8A3-4EB3-D890CC4F59EB}"/>
              </a:ext>
            </a:extLst>
          </p:cNvPr>
          <p:cNvSpPr/>
          <p:nvPr/>
        </p:nvSpPr>
        <p:spPr>
          <a:xfrm>
            <a:off x="768752" y="5026922"/>
            <a:ext cx="540034" cy="875189"/>
          </a:xfrm>
          <a:custGeom>
            <a:avLst/>
            <a:gdLst>
              <a:gd name="connsiteX0" fmla="*/ 318995 w 638041"/>
              <a:gd name="connsiteY0" fmla="*/ 163582 h 1034020"/>
              <a:gd name="connsiteX1" fmla="*/ 474408 w 638041"/>
              <a:gd name="connsiteY1" fmla="*/ 318995 h 1034020"/>
              <a:gd name="connsiteX2" fmla="*/ 318995 w 638041"/>
              <a:gd name="connsiteY2" fmla="*/ 474408 h 1034020"/>
              <a:gd name="connsiteX3" fmla="*/ 163582 w 638041"/>
              <a:gd name="connsiteY3" fmla="*/ 318995 h 1034020"/>
              <a:gd name="connsiteX4" fmla="*/ 318995 w 638041"/>
              <a:gd name="connsiteY4" fmla="*/ 163582 h 1034020"/>
              <a:gd name="connsiteX5" fmla="*/ 638042 w 638041"/>
              <a:gd name="connsiteY5" fmla="*/ 352653 h 1034020"/>
              <a:gd name="connsiteX6" fmla="*/ 318995 w 638041"/>
              <a:gd name="connsiteY6" fmla="*/ 0 h 1034020"/>
              <a:gd name="connsiteX7" fmla="*/ 0 w 638041"/>
              <a:gd name="connsiteY7" fmla="*/ 352704 h 1034020"/>
              <a:gd name="connsiteX8" fmla="*/ 318995 w 638041"/>
              <a:gd name="connsiteY8" fmla="*/ 1034020 h 1034020"/>
              <a:gd name="connsiteX9" fmla="*/ 638042 w 638041"/>
              <a:gd name="connsiteY9" fmla="*/ 352704 h 103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041" h="1034020">
                <a:moveTo>
                  <a:pt x="318995" y="163582"/>
                </a:moveTo>
                <a:cubicBezTo>
                  <a:pt x="404819" y="163582"/>
                  <a:pt x="474408" y="233172"/>
                  <a:pt x="474408" y="318995"/>
                </a:cubicBezTo>
                <a:cubicBezTo>
                  <a:pt x="474408" y="404819"/>
                  <a:pt x="404819" y="474408"/>
                  <a:pt x="318995" y="474408"/>
                </a:cubicBezTo>
                <a:cubicBezTo>
                  <a:pt x="233171" y="474408"/>
                  <a:pt x="163582" y="404819"/>
                  <a:pt x="163582" y="318995"/>
                </a:cubicBezTo>
                <a:cubicBezTo>
                  <a:pt x="163582" y="233172"/>
                  <a:pt x="233171" y="163582"/>
                  <a:pt x="318995" y="163582"/>
                </a:cubicBezTo>
                <a:moveTo>
                  <a:pt x="638042" y="352653"/>
                </a:moveTo>
                <a:cubicBezTo>
                  <a:pt x="637990" y="106401"/>
                  <a:pt x="495192" y="0"/>
                  <a:pt x="318995" y="0"/>
                </a:cubicBezTo>
                <a:cubicBezTo>
                  <a:pt x="142798" y="0"/>
                  <a:pt x="0" y="121032"/>
                  <a:pt x="0" y="352704"/>
                </a:cubicBezTo>
                <a:cubicBezTo>
                  <a:pt x="0" y="584376"/>
                  <a:pt x="318995" y="1034020"/>
                  <a:pt x="318995" y="1034020"/>
                </a:cubicBezTo>
                <a:cubicBezTo>
                  <a:pt x="318995" y="1034020"/>
                  <a:pt x="638042" y="598956"/>
                  <a:pt x="638042" y="352704"/>
                </a:cubicBezTo>
                <a:close/>
              </a:path>
            </a:pathLst>
          </a:custGeom>
          <a:solidFill>
            <a:schemeClr val="accent6"/>
          </a:solidFill>
          <a:ln w="5111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63" name="Rubrik 4">
            <a:extLst>
              <a:ext uri="{FF2B5EF4-FFF2-40B4-BE49-F238E27FC236}">
                <a16:creationId xmlns:a16="http://schemas.microsoft.com/office/drawing/2014/main" id="{70A5B5E6-8F6F-1F35-338A-2E74ED180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90" y="166599"/>
            <a:ext cx="6898685" cy="1155790"/>
          </a:xfrm>
        </p:spPr>
        <p:txBody>
          <a:bodyPr anchor="t" anchorCtr="0"/>
          <a:lstStyle/>
          <a:p>
            <a:r>
              <a:rPr lang="sv-SE" sz="2000" dirty="0"/>
              <a:t>Informationsgrafik – kopiera och anpassa på din sida. Färger är endast exempel.</a:t>
            </a:r>
            <a:br>
              <a:rPr lang="sv-SE" sz="2000" dirty="0"/>
            </a:br>
            <a:r>
              <a:rPr lang="sv-SE" sz="2000" dirty="0"/>
              <a:t>Du hittar mer grafik i mediabanken eller den grafiska manualen.</a:t>
            </a:r>
          </a:p>
        </p:txBody>
      </p:sp>
    </p:spTree>
    <p:extLst>
      <p:ext uri="{BB962C8B-B14F-4D97-AF65-F5344CB8AC3E}">
        <p14:creationId xmlns:p14="http://schemas.microsoft.com/office/powerpoint/2010/main" val="2950932437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FC48B1AD-8059-49A5-2B5E-A36E8ECB6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90" y="166599"/>
            <a:ext cx="6898685" cy="1155790"/>
          </a:xfrm>
        </p:spPr>
        <p:txBody>
          <a:bodyPr anchor="t" anchorCtr="0"/>
          <a:lstStyle/>
          <a:p>
            <a:r>
              <a:rPr lang="sv-SE" sz="2000" dirty="0"/>
              <a:t>Informationsgrafik – kopiera och anpassa på din sida. Färger är endast exempel.</a:t>
            </a:r>
            <a:br>
              <a:rPr lang="sv-SE" sz="2000" dirty="0"/>
            </a:br>
            <a:r>
              <a:rPr lang="sv-SE" sz="2000" dirty="0"/>
              <a:t>Du hittar mer grafik i mediabanken eller den grafiska manualen.</a:t>
            </a:r>
          </a:p>
        </p:txBody>
      </p:sp>
      <p:sp>
        <p:nvSpPr>
          <p:cNvPr id="2" name="Bild 41">
            <a:extLst>
              <a:ext uri="{FF2B5EF4-FFF2-40B4-BE49-F238E27FC236}">
                <a16:creationId xmlns:a16="http://schemas.microsoft.com/office/drawing/2014/main" id="{2B1499C0-DA92-DC89-058D-E8C8FAE9CB92}"/>
              </a:ext>
            </a:extLst>
          </p:cNvPr>
          <p:cNvSpPr/>
          <p:nvPr/>
        </p:nvSpPr>
        <p:spPr>
          <a:xfrm>
            <a:off x="3790357" y="8161183"/>
            <a:ext cx="2704457" cy="1876531"/>
          </a:xfrm>
          <a:custGeom>
            <a:avLst/>
            <a:gdLst>
              <a:gd name="connsiteX0" fmla="*/ 3198495 w 3198494"/>
              <a:gd name="connsiteY0" fmla="*/ 1958245 h 2219325"/>
              <a:gd name="connsiteX1" fmla="*/ 3198495 w 3198494"/>
              <a:gd name="connsiteY1" fmla="*/ 0 h 2219325"/>
              <a:gd name="connsiteX2" fmla="*/ 0 w 3198494"/>
              <a:gd name="connsiteY2" fmla="*/ 0 h 2219325"/>
              <a:gd name="connsiteX3" fmla="*/ 0 w 3198494"/>
              <a:gd name="connsiteY3" fmla="*/ 1958245 h 2219325"/>
              <a:gd name="connsiteX4" fmla="*/ 1338167 w 3198494"/>
              <a:gd name="connsiteY4" fmla="*/ 1958245 h 2219325"/>
              <a:gd name="connsiteX5" fmla="*/ 1599248 w 3198494"/>
              <a:gd name="connsiteY5" fmla="*/ 2219325 h 2219325"/>
              <a:gd name="connsiteX6" fmla="*/ 1860328 w 3198494"/>
              <a:gd name="connsiteY6" fmla="*/ 1958245 h 2219325"/>
              <a:gd name="connsiteX7" fmla="*/ 3198495 w 3198494"/>
              <a:gd name="connsiteY7" fmla="*/ 1958245 h 221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98494" h="2219325">
                <a:moveTo>
                  <a:pt x="3198495" y="1958245"/>
                </a:moveTo>
                <a:lnTo>
                  <a:pt x="3198495" y="0"/>
                </a:lnTo>
                <a:lnTo>
                  <a:pt x="0" y="0"/>
                </a:lnTo>
                <a:lnTo>
                  <a:pt x="0" y="1958245"/>
                </a:lnTo>
                <a:lnTo>
                  <a:pt x="1338167" y="1958245"/>
                </a:lnTo>
                <a:lnTo>
                  <a:pt x="1599248" y="2219325"/>
                </a:lnTo>
                <a:lnTo>
                  <a:pt x="1860328" y="1958245"/>
                </a:lnTo>
                <a:lnTo>
                  <a:pt x="3198495" y="1958245"/>
                </a:lnTo>
                <a:close/>
              </a:path>
            </a:pathLst>
          </a:custGeom>
          <a:solidFill>
            <a:srgbClr val="674B99"/>
          </a:solidFill>
          <a:ln w="9525" cap="flat">
            <a:noFill/>
            <a:prstDash val="solid"/>
            <a:miter/>
          </a:ln>
        </p:spPr>
        <p:txBody>
          <a:bodyPr lIns="216000" tIns="216000" rIns="216000" bIns="216000" rtlCol="0" anchor="t" anchorCtr="0"/>
          <a:lstStyle/>
          <a:p>
            <a:pPr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consecte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tuer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40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400" dirty="0">
                <a:solidFill>
                  <a:schemeClr val="bg1"/>
                </a:solidFill>
                <a:latin typeface="+mj-lt"/>
              </a:rPr>
              <a:t> elit.</a:t>
            </a:r>
          </a:p>
          <a:p>
            <a:pPr>
              <a:lnSpc>
                <a:spcPct val="110000"/>
              </a:lnSpc>
            </a:pPr>
            <a:endParaRPr lang="sv-SE" sz="1400" dirty="0"/>
          </a:p>
        </p:txBody>
      </p:sp>
      <p:sp>
        <p:nvSpPr>
          <p:cNvPr id="3" name="Bild 44">
            <a:extLst>
              <a:ext uri="{FF2B5EF4-FFF2-40B4-BE49-F238E27FC236}">
                <a16:creationId xmlns:a16="http://schemas.microsoft.com/office/drawing/2014/main" id="{1383F1EE-83E0-A2CA-9A7E-4F05B247FFAC}"/>
              </a:ext>
            </a:extLst>
          </p:cNvPr>
          <p:cNvSpPr/>
          <p:nvPr/>
        </p:nvSpPr>
        <p:spPr>
          <a:xfrm>
            <a:off x="318090" y="7563421"/>
            <a:ext cx="1331578" cy="2489774"/>
          </a:xfrm>
          <a:custGeom>
            <a:avLst/>
            <a:gdLst>
              <a:gd name="connsiteX0" fmla="*/ 1123348 w 1123347"/>
              <a:gd name="connsiteY0" fmla="*/ 1910418 h 2100427"/>
              <a:gd name="connsiteX1" fmla="*/ 1123348 w 1123347"/>
              <a:gd name="connsiteY1" fmla="*/ 0 h 2100427"/>
              <a:gd name="connsiteX2" fmla="*/ 0 w 1123347"/>
              <a:gd name="connsiteY2" fmla="*/ 0 h 2100427"/>
              <a:gd name="connsiteX3" fmla="*/ 0 w 1123347"/>
              <a:gd name="connsiteY3" fmla="*/ 1910418 h 2100427"/>
              <a:gd name="connsiteX4" fmla="*/ 371699 w 1123347"/>
              <a:gd name="connsiteY4" fmla="*/ 1910418 h 2100427"/>
              <a:gd name="connsiteX5" fmla="*/ 561708 w 1123347"/>
              <a:gd name="connsiteY5" fmla="*/ 2100427 h 2100427"/>
              <a:gd name="connsiteX6" fmla="*/ 751718 w 1123347"/>
              <a:gd name="connsiteY6" fmla="*/ 1910418 h 2100427"/>
              <a:gd name="connsiteX7" fmla="*/ 1123348 w 1123347"/>
              <a:gd name="connsiteY7" fmla="*/ 1910418 h 2100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3347" h="2100427">
                <a:moveTo>
                  <a:pt x="1123348" y="1910418"/>
                </a:moveTo>
                <a:lnTo>
                  <a:pt x="1123348" y="0"/>
                </a:lnTo>
                <a:lnTo>
                  <a:pt x="0" y="0"/>
                </a:lnTo>
                <a:lnTo>
                  <a:pt x="0" y="1910418"/>
                </a:lnTo>
                <a:lnTo>
                  <a:pt x="371699" y="1910418"/>
                </a:lnTo>
                <a:lnTo>
                  <a:pt x="561708" y="2100427"/>
                </a:lnTo>
                <a:lnTo>
                  <a:pt x="751718" y="1910418"/>
                </a:lnTo>
                <a:lnTo>
                  <a:pt x="1123348" y="1910418"/>
                </a:lnTo>
                <a:close/>
              </a:path>
            </a:pathLst>
          </a:custGeom>
          <a:solidFill>
            <a:srgbClr val="674B99"/>
          </a:solidFill>
          <a:ln w="6879" cap="flat">
            <a:noFill/>
            <a:prstDash val="solid"/>
            <a:miter/>
          </a:ln>
        </p:spPr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sv-SE" sz="5400" dirty="0">
                <a:solidFill>
                  <a:schemeClr val="bg1"/>
                </a:solidFill>
                <a:latin typeface="+mj-lt"/>
              </a:rPr>
              <a:t>5</a:t>
            </a:r>
          </a:p>
          <a:p>
            <a:pPr algn="ctr">
              <a:lnSpc>
                <a:spcPct val="110000"/>
              </a:lnSpc>
            </a:pPr>
            <a:r>
              <a:rPr lang="sv-SE" sz="105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,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conse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tetuer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05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sv-SE" sz="1050" dirty="0">
                <a:solidFill>
                  <a:schemeClr val="bg1"/>
                </a:solidFill>
                <a:latin typeface="+mj-lt"/>
              </a:rPr>
              <a:t> elit diam.</a:t>
            </a:r>
            <a:endParaRPr lang="sv-SE" sz="1050" dirty="0">
              <a:solidFill>
                <a:schemeClr val="bg1"/>
              </a:solidFill>
            </a:endParaRPr>
          </a:p>
          <a:p>
            <a:endParaRPr lang="sv-SE" sz="1050" dirty="0">
              <a:solidFill>
                <a:schemeClr val="bg1"/>
              </a:solidFill>
            </a:endParaRPr>
          </a:p>
        </p:txBody>
      </p:sp>
      <p:sp>
        <p:nvSpPr>
          <p:cNvPr id="4" name="Bild 47">
            <a:extLst>
              <a:ext uri="{FF2B5EF4-FFF2-40B4-BE49-F238E27FC236}">
                <a16:creationId xmlns:a16="http://schemas.microsoft.com/office/drawing/2014/main" id="{A12FEA38-1EA3-B9E5-0681-92A6A86946AF}"/>
              </a:ext>
            </a:extLst>
          </p:cNvPr>
          <p:cNvSpPr/>
          <p:nvPr/>
        </p:nvSpPr>
        <p:spPr>
          <a:xfrm>
            <a:off x="1892527" y="8161183"/>
            <a:ext cx="1654971" cy="1876531"/>
          </a:xfrm>
          <a:custGeom>
            <a:avLst/>
            <a:gdLst>
              <a:gd name="connsiteX0" fmla="*/ 1396169 w 1396169"/>
              <a:gd name="connsiteY0" fmla="*/ 1396848 h 1583081"/>
              <a:gd name="connsiteX1" fmla="*/ 1396169 w 1396169"/>
              <a:gd name="connsiteY1" fmla="*/ 0 h 1583081"/>
              <a:gd name="connsiteX2" fmla="*/ 0 w 1396169"/>
              <a:gd name="connsiteY2" fmla="*/ 0 h 1583081"/>
              <a:gd name="connsiteX3" fmla="*/ 0 w 1396169"/>
              <a:gd name="connsiteY3" fmla="*/ 1396848 h 1583081"/>
              <a:gd name="connsiteX4" fmla="*/ 511818 w 1396169"/>
              <a:gd name="connsiteY4" fmla="*/ 1396848 h 1583081"/>
              <a:gd name="connsiteX5" fmla="*/ 698119 w 1396169"/>
              <a:gd name="connsiteY5" fmla="*/ 1583081 h 1583081"/>
              <a:gd name="connsiteX6" fmla="*/ 884352 w 1396169"/>
              <a:gd name="connsiteY6" fmla="*/ 1396848 h 1583081"/>
              <a:gd name="connsiteX7" fmla="*/ 1396169 w 1396169"/>
              <a:gd name="connsiteY7" fmla="*/ 1396848 h 158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6169" h="1583081">
                <a:moveTo>
                  <a:pt x="1396169" y="1396848"/>
                </a:moveTo>
                <a:lnTo>
                  <a:pt x="1396169" y="0"/>
                </a:lnTo>
                <a:lnTo>
                  <a:pt x="0" y="0"/>
                </a:lnTo>
                <a:lnTo>
                  <a:pt x="0" y="1396848"/>
                </a:lnTo>
                <a:lnTo>
                  <a:pt x="511818" y="1396848"/>
                </a:lnTo>
                <a:lnTo>
                  <a:pt x="698119" y="1583081"/>
                </a:lnTo>
                <a:lnTo>
                  <a:pt x="884352" y="1396848"/>
                </a:lnTo>
                <a:lnTo>
                  <a:pt x="1396169" y="1396848"/>
                </a:lnTo>
                <a:close/>
              </a:path>
            </a:pathLst>
          </a:custGeom>
          <a:solidFill>
            <a:srgbClr val="674B99"/>
          </a:solidFill>
          <a:ln w="6784" cap="flat">
            <a:noFill/>
            <a:prstDash val="solid"/>
            <a:miter/>
          </a:ln>
        </p:spPr>
        <p:txBody>
          <a:bodyPr lIns="216000" tIns="216000" rIns="216000" bIns="486000" rtlCol="0" anchor="ctr"/>
          <a:lstStyle/>
          <a:p>
            <a:pPr algn="ctr"/>
            <a:r>
              <a:rPr lang="sv-SE" sz="2000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ipsum</a:t>
            </a:r>
            <a:r>
              <a:rPr lang="sv-SE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2000" dirty="0" err="1">
                <a:solidFill>
                  <a:schemeClr val="bg1"/>
                </a:solidFill>
                <a:latin typeface="+mj-lt"/>
              </a:rPr>
              <a:t>dolor</a:t>
            </a:r>
            <a:endParaRPr lang="sv-SE" sz="2000" dirty="0">
              <a:solidFill>
                <a:schemeClr val="bg1"/>
              </a:solidFill>
            </a:endParaRPr>
          </a:p>
        </p:txBody>
      </p:sp>
      <p:sp>
        <p:nvSpPr>
          <p:cNvPr id="6" name="Frihandsfigur: Form 5">
            <a:extLst>
              <a:ext uri="{FF2B5EF4-FFF2-40B4-BE49-F238E27FC236}">
                <a16:creationId xmlns:a16="http://schemas.microsoft.com/office/drawing/2014/main" id="{11F4819F-8417-4C66-8DBC-C96C2806EB26}"/>
              </a:ext>
            </a:extLst>
          </p:cNvPr>
          <p:cNvSpPr/>
          <p:nvPr/>
        </p:nvSpPr>
        <p:spPr>
          <a:xfrm>
            <a:off x="327155" y="6762197"/>
            <a:ext cx="1654971" cy="594094"/>
          </a:xfrm>
          <a:custGeom>
            <a:avLst/>
            <a:gdLst>
              <a:gd name="connsiteX0" fmla="*/ 1761103 w 1761103"/>
              <a:gd name="connsiteY0" fmla="*/ 482530 h 632192"/>
              <a:gd name="connsiteX1" fmla="*/ 1761103 w 1761103"/>
              <a:gd name="connsiteY1" fmla="*/ 0 h 632192"/>
              <a:gd name="connsiteX2" fmla="*/ 0 w 1761103"/>
              <a:gd name="connsiteY2" fmla="*/ 0 h 632192"/>
              <a:gd name="connsiteX3" fmla="*/ 0 w 1761103"/>
              <a:gd name="connsiteY3" fmla="*/ 482530 h 632192"/>
              <a:gd name="connsiteX4" fmla="*/ 740738 w 1761103"/>
              <a:gd name="connsiteY4" fmla="*/ 482530 h 632192"/>
              <a:gd name="connsiteX5" fmla="*/ 880552 w 1761103"/>
              <a:gd name="connsiteY5" fmla="*/ 632192 h 632192"/>
              <a:gd name="connsiteX6" fmla="*/ 1020365 w 1761103"/>
              <a:gd name="connsiteY6" fmla="*/ 482530 h 632192"/>
              <a:gd name="connsiteX7" fmla="*/ 1761103 w 1761103"/>
              <a:gd name="connsiteY7" fmla="*/ 482530 h 632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61103" h="632192">
                <a:moveTo>
                  <a:pt x="1761103" y="482530"/>
                </a:moveTo>
                <a:lnTo>
                  <a:pt x="1761103" y="0"/>
                </a:lnTo>
                <a:lnTo>
                  <a:pt x="0" y="0"/>
                </a:lnTo>
                <a:lnTo>
                  <a:pt x="0" y="482530"/>
                </a:lnTo>
                <a:lnTo>
                  <a:pt x="740738" y="482530"/>
                </a:lnTo>
                <a:lnTo>
                  <a:pt x="880552" y="632192"/>
                </a:lnTo>
                <a:lnTo>
                  <a:pt x="1020365" y="482530"/>
                </a:lnTo>
                <a:lnTo>
                  <a:pt x="1761103" y="482530"/>
                </a:lnTo>
                <a:close/>
              </a:path>
            </a:pathLst>
          </a:custGeom>
          <a:solidFill>
            <a:srgbClr val="FBCFB9"/>
          </a:solidFill>
          <a:ln w="688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sz="4050"/>
          </a:p>
        </p:txBody>
      </p:sp>
      <p:sp>
        <p:nvSpPr>
          <p:cNvPr id="61" name="Rektangel 60">
            <a:extLst>
              <a:ext uri="{FF2B5EF4-FFF2-40B4-BE49-F238E27FC236}">
                <a16:creationId xmlns:a16="http://schemas.microsoft.com/office/drawing/2014/main" id="{9875E1C3-CFDF-1762-C1D8-8C43E67E5341}"/>
              </a:ext>
            </a:extLst>
          </p:cNvPr>
          <p:cNvSpPr/>
          <p:nvPr/>
        </p:nvSpPr>
        <p:spPr>
          <a:xfrm>
            <a:off x="2310065" y="7111322"/>
            <a:ext cx="1237433" cy="878383"/>
          </a:xfrm>
          <a:prstGeom prst="rect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216000" tIns="216000" rIns="216000" bIns="21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0000"/>
              </a:lnSpc>
            </a:pPr>
            <a:endParaRPr lang="sv-SE" sz="1350" dirty="0"/>
          </a:p>
        </p:txBody>
      </p:sp>
      <p:sp>
        <p:nvSpPr>
          <p:cNvPr id="62" name="Likbent triangel 61">
            <a:extLst>
              <a:ext uri="{FF2B5EF4-FFF2-40B4-BE49-F238E27FC236}">
                <a16:creationId xmlns:a16="http://schemas.microsoft.com/office/drawing/2014/main" id="{BDCF0C1F-1144-B185-5FDF-25A911ABD530}"/>
              </a:ext>
            </a:extLst>
          </p:cNvPr>
          <p:cNvSpPr/>
          <p:nvPr/>
        </p:nvSpPr>
        <p:spPr>
          <a:xfrm>
            <a:off x="4473151" y="7356291"/>
            <a:ext cx="481107" cy="240553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63" name="Likbent triangel 62">
            <a:extLst>
              <a:ext uri="{FF2B5EF4-FFF2-40B4-BE49-F238E27FC236}">
                <a16:creationId xmlns:a16="http://schemas.microsoft.com/office/drawing/2014/main" id="{6C846E5D-5353-528B-7AB5-8294FC64A4C9}"/>
              </a:ext>
            </a:extLst>
          </p:cNvPr>
          <p:cNvSpPr/>
          <p:nvPr/>
        </p:nvSpPr>
        <p:spPr>
          <a:xfrm flipV="1">
            <a:off x="4473151" y="7715340"/>
            <a:ext cx="481107" cy="240553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64" name="Likbent triangel 63">
            <a:extLst>
              <a:ext uri="{FF2B5EF4-FFF2-40B4-BE49-F238E27FC236}">
                <a16:creationId xmlns:a16="http://schemas.microsoft.com/office/drawing/2014/main" id="{29E4044F-ADD9-F2A9-526A-0C889FDC2070}"/>
              </a:ext>
            </a:extLst>
          </p:cNvPr>
          <p:cNvSpPr/>
          <p:nvPr/>
        </p:nvSpPr>
        <p:spPr>
          <a:xfrm rot="5400000">
            <a:off x="3992044" y="7628875"/>
            <a:ext cx="481107" cy="240553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sp>
        <p:nvSpPr>
          <p:cNvPr id="65" name="Likbent triangel 64">
            <a:extLst>
              <a:ext uri="{FF2B5EF4-FFF2-40B4-BE49-F238E27FC236}">
                <a16:creationId xmlns:a16="http://schemas.microsoft.com/office/drawing/2014/main" id="{767C8023-29BA-1FDA-6A51-BB8C9FAC3B14}"/>
              </a:ext>
            </a:extLst>
          </p:cNvPr>
          <p:cNvSpPr/>
          <p:nvPr/>
        </p:nvSpPr>
        <p:spPr>
          <a:xfrm rot="5400000" flipV="1">
            <a:off x="3631215" y="7628875"/>
            <a:ext cx="481107" cy="240553"/>
          </a:xfrm>
          <a:prstGeom prst="triangle">
            <a:avLst/>
          </a:prstGeom>
          <a:solidFill>
            <a:schemeClr val="accent6"/>
          </a:solidFill>
          <a:ln w="645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4050"/>
          </a:p>
        </p:txBody>
      </p:sp>
      <p:grpSp>
        <p:nvGrpSpPr>
          <p:cNvPr id="66" name="Grupp 65">
            <a:extLst>
              <a:ext uri="{FF2B5EF4-FFF2-40B4-BE49-F238E27FC236}">
                <a16:creationId xmlns:a16="http://schemas.microsoft.com/office/drawing/2014/main" id="{39063004-FDC8-1216-2668-14A271172043}"/>
              </a:ext>
            </a:extLst>
          </p:cNvPr>
          <p:cNvGrpSpPr/>
          <p:nvPr/>
        </p:nvGrpSpPr>
        <p:grpSpPr>
          <a:xfrm>
            <a:off x="327156" y="1665552"/>
            <a:ext cx="1784968" cy="1784896"/>
            <a:chOff x="8577812" y="1717214"/>
            <a:chExt cx="2108908" cy="2108823"/>
          </a:xfrm>
        </p:grpSpPr>
        <p:sp>
          <p:nvSpPr>
            <p:cNvPr id="67" name="Cirkel: ihålig 66">
              <a:extLst>
                <a:ext uri="{FF2B5EF4-FFF2-40B4-BE49-F238E27FC236}">
                  <a16:creationId xmlns:a16="http://schemas.microsoft.com/office/drawing/2014/main" id="{323D869D-35FD-C3CA-DD91-60AA988712F9}"/>
                </a:ext>
              </a:extLst>
            </p:cNvPr>
            <p:cNvSpPr/>
            <p:nvPr/>
          </p:nvSpPr>
          <p:spPr>
            <a:xfrm>
              <a:off x="8577813" y="1717214"/>
              <a:ext cx="2108907" cy="2108823"/>
            </a:xfrm>
            <a:prstGeom prst="donut">
              <a:avLst>
                <a:gd name="adj" fmla="val 12311"/>
              </a:avLst>
            </a:prstGeom>
            <a:solidFill>
              <a:srgbClr val="FBCFB9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1100"/>
            </a:p>
          </p:txBody>
        </p:sp>
        <p:sp>
          <p:nvSpPr>
            <p:cNvPr id="68" name="Blockbåge 67">
              <a:extLst>
                <a:ext uri="{FF2B5EF4-FFF2-40B4-BE49-F238E27FC236}">
                  <a16:creationId xmlns:a16="http://schemas.microsoft.com/office/drawing/2014/main" id="{0EA374A7-A6FC-30B4-6DED-58F9527943F2}"/>
                </a:ext>
              </a:extLst>
            </p:cNvPr>
            <p:cNvSpPr/>
            <p:nvPr/>
          </p:nvSpPr>
          <p:spPr>
            <a:xfrm rot="10800000">
              <a:off x="8577812" y="1717214"/>
              <a:ext cx="2108907" cy="2108823"/>
            </a:xfrm>
            <a:prstGeom prst="blockArc">
              <a:avLst>
                <a:gd name="adj1" fmla="val 5366058"/>
                <a:gd name="adj2" fmla="val 6790337"/>
                <a:gd name="adj3" fmla="val 12467"/>
              </a:avLst>
            </a:prstGeom>
            <a:solidFill>
              <a:schemeClr val="accent6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1100"/>
            </a:p>
          </p:txBody>
        </p:sp>
        <p:sp>
          <p:nvSpPr>
            <p:cNvPr id="69" name="textruta 68">
              <a:extLst>
                <a:ext uri="{FF2B5EF4-FFF2-40B4-BE49-F238E27FC236}">
                  <a16:creationId xmlns:a16="http://schemas.microsoft.com/office/drawing/2014/main" id="{3D1C1CF0-DA8A-639B-23EB-E6076D0A984B}"/>
                </a:ext>
              </a:extLst>
            </p:cNvPr>
            <p:cNvSpPr txBox="1"/>
            <p:nvPr/>
          </p:nvSpPr>
          <p:spPr>
            <a:xfrm>
              <a:off x="8870571" y="2414280"/>
              <a:ext cx="1573230" cy="72726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sv-SE" sz="4000" dirty="0">
                  <a:latin typeface="+mj-lt"/>
                </a:rPr>
                <a:t>5</a:t>
              </a:r>
              <a:r>
                <a:rPr lang="sv-SE" sz="2800" dirty="0">
                  <a:latin typeface="+mj-lt"/>
                </a:rPr>
                <a:t> </a:t>
              </a:r>
              <a:r>
                <a:rPr lang="sv-SE" sz="2000" dirty="0">
                  <a:latin typeface="+mj-lt"/>
                </a:rPr>
                <a:t>%</a:t>
              </a:r>
            </a:p>
          </p:txBody>
        </p:sp>
      </p:grpSp>
      <p:grpSp>
        <p:nvGrpSpPr>
          <p:cNvPr id="70" name="Grupp 69">
            <a:extLst>
              <a:ext uri="{FF2B5EF4-FFF2-40B4-BE49-F238E27FC236}">
                <a16:creationId xmlns:a16="http://schemas.microsoft.com/office/drawing/2014/main" id="{78C90046-1CBB-0DE5-EA13-11743748FB5E}"/>
              </a:ext>
            </a:extLst>
          </p:cNvPr>
          <p:cNvGrpSpPr/>
          <p:nvPr/>
        </p:nvGrpSpPr>
        <p:grpSpPr>
          <a:xfrm>
            <a:off x="2362241" y="1665552"/>
            <a:ext cx="1784968" cy="1784896"/>
            <a:chOff x="10982228" y="1717214"/>
            <a:chExt cx="2108908" cy="2108823"/>
          </a:xfrm>
        </p:grpSpPr>
        <p:sp>
          <p:nvSpPr>
            <p:cNvPr id="71" name="Cirkel: ihålig 70">
              <a:extLst>
                <a:ext uri="{FF2B5EF4-FFF2-40B4-BE49-F238E27FC236}">
                  <a16:creationId xmlns:a16="http://schemas.microsoft.com/office/drawing/2014/main" id="{8BD1AC6E-38C5-4586-CD1F-AA550D1474F6}"/>
                </a:ext>
              </a:extLst>
            </p:cNvPr>
            <p:cNvSpPr/>
            <p:nvPr/>
          </p:nvSpPr>
          <p:spPr>
            <a:xfrm>
              <a:off x="10982229" y="1717214"/>
              <a:ext cx="2108907" cy="2108823"/>
            </a:xfrm>
            <a:prstGeom prst="donut">
              <a:avLst>
                <a:gd name="adj" fmla="val 12311"/>
              </a:avLst>
            </a:prstGeom>
            <a:solidFill>
              <a:srgbClr val="FBCFB9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1100"/>
            </a:p>
          </p:txBody>
        </p:sp>
        <p:sp>
          <p:nvSpPr>
            <p:cNvPr id="72" name="Blockbåge 71">
              <a:extLst>
                <a:ext uri="{FF2B5EF4-FFF2-40B4-BE49-F238E27FC236}">
                  <a16:creationId xmlns:a16="http://schemas.microsoft.com/office/drawing/2014/main" id="{D16C6F4B-2619-F4EB-C3C4-B998DB59F59A}"/>
                </a:ext>
              </a:extLst>
            </p:cNvPr>
            <p:cNvSpPr/>
            <p:nvPr/>
          </p:nvSpPr>
          <p:spPr>
            <a:xfrm rot="10800000">
              <a:off x="10982228" y="1717214"/>
              <a:ext cx="2108907" cy="2108823"/>
            </a:xfrm>
            <a:prstGeom prst="blockArc">
              <a:avLst>
                <a:gd name="adj1" fmla="val 5366058"/>
                <a:gd name="adj2" fmla="val 10780857"/>
                <a:gd name="adj3" fmla="val 12240"/>
              </a:avLst>
            </a:prstGeom>
            <a:solidFill>
              <a:schemeClr val="accent6"/>
            </a:solidFill>
            <a:ln w="645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sv-SE" sz="1100"/>
            </a:p>
          </p:txBody>
        </p:sp>
        <p:sp>
          <p:nvSpPr>
            <p:cNvPr id="73" name="textruta 72">
              <a:extLst>
                <a:ext uri="{FF2B5EF4-FFF2-40B4-BE49-F238E27FC236}">
                  <a16:creationId xmlns:a16="http://schemas.microsoft.com/office/drawing/2014/main" id="{37CA2479-92BA-A58C-3BB0-BCDAF5742BD3}"/>
                </a:ext>
              </a:extLst>
            </p:cNvPr>
            <p:cNvSpPr txBox="1"/>
            <p:nvPr/>
          </p:nvSpPr>
          <p:spPr>
            <a:xfrm>
              <a:off x="11267467" y="2414280"/>
              <a:ext cx="1573230" cy="72726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sv-SE" sz="4000" dirty="0">
                  <a:latin typeface="+mj-lt"/>
                </a:rPr>
                <a:t>25</a:t>
              </a:r>
              <a:r>
                <a:rPr lang="sv-SE" sz="2800" dirty="0">
                  <a:latin typeface="+mj-lt"/>
                </a:rPr>
                <a:t> </a:t>
              </a:r>
              <a:r>
                <a:rPr lang="sv-SE" sz="2000" dirty="0">
                  <a:latin typeface="+mj-lt"/>
                </a:rPr>
                <a:t>%</a:t>
              </a:r>
            </a:p>
          </p:txBody>
        </p:sp>
      </p:grpSp>
      <p:grpSp>
        <p:nvGrpSpPr>
          <p:cNvPr id="74" name="Grupp 73">
            <a:extLst>
              <a:ext uri="{FF2B5EF4-FFF2-40B4-BE49-F238E27FC236}">
                <a16:creationId xmlns:a16="http://schemas.microsoft.com/office/drawing/2014/main" id="{727B93A7-A59B-1596-D39E-C4F512D4F4A3}"/>
              </a:ext>
            </a:extLst>
          </p:cNvPr>
          <p:cNvGrpSpPr/>
          <p:nvPr/>
        </p:nvGrpSpPr>
        <p:grpSpPr>
          <a:xfrm>
            <a:off x="319088" y="4773454"/>
            <a:ext cx="2523067" cy="1640816"/>
            <a:chOff x="9315390" y="1749970"/>
            <a:chExt cx="2980958" cy="1938595"/>
          </a:xfrm>
        </p:grpSpPr>
        <p:sp>
          <p:nvSpPr>
            <p:cNvPr id="75" name="Frihandsfigur: Form 74">
              <a:extLst>
                <a:ext uri="{FF2B5EF4-FFF2-40B4-BE49-F238E27FC236}">
                  <a16:creationId xmlns:a16="http://schemas.microsoft.com/office/drawing/2014/main" id="{CF850A27-DC9A-D260-7DBC-1B81AEE6B3B9}"/>
                </a:ext>
              </a:extLst>
            </p:cNvPr>
            <p:cNvSpPr/>
            <p:nvPr/>
          </p:nvSpPr>
          <p:spPr>
            <a:xfrm>
              <a:off x="9315390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674B99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sz="1100"/>
            </a:p>
          </p:txBody>
        </p:sp>
        <p:sp>
          <p:nvSpPr>
            <p:cNvPr id="76" name="Frihandsfigur: Form 75">
              <a:extLst>
                <a:ext uri="{FF2B5EF4-FFF2-40B4-BE49-F238E27FC236}">
                  <a16:creationId xmlns:a16="http://schemas.microsoft.com/office/drawing/2014/main" id="{85237927-B4B9-FBA3-5E9F-5258E8401B88}"/>
                </a:ext>
              </a:extLst>
            </p:cNvPr>
            <p:cNvSpPr/>
            <p:nvPr/>
          </p:nvSpPr>
          <p:spPr>
            <a:xfrm>
              <a:off x="10057388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sz="1100"/>
            </a:p>
          </p:txBody>
        </p:sp>
        <p:sp>
          <p:nvSpPr>
            <p:cNvPr id="77" name="Frihandsfigur: Form 76">
              <a:extLst>
                <a:ext uri="{FF2B5EF4-FFF2-40B4-BE49-F238E27FC236}">
                  <a16:creationId xmlns:a16="http://schemas.microsoft.com/office/drawing/2014/main" id="{A6B855EA-BD2C-C228-9772-751FE0135277}"/>
                </a:ext>
              </a:extLst>
            </p:cNvPr>
            <p:cNvSpPr/>
            <p:nvPr/>
          </p:nvSpPr>
          <p:spPr>
            <a:xfrm>
              <a:off x="10799311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sz="1100"/>
            </a:p>
          </p:txBody>
        </p:sp>
        <p:sp>
          <p:nvSpPr>
            <p:cNvPr id="78" name="Frihandsfigur: Form 77">
              <a:extLst>
                <a:ext uri="{FF2B5EF4-FFF2-40B4-BE49-F238E27FC236}">
                  <a16:creationId xmlns:a16="http://schemas.microsoft.com/office/drawing/2014/main" id="{8C959111-1909-1C55-DC35-A6CDD729C016}"/>
                </a:ext>
              </a:extLst>
            </p:cNvPr>
            <p:cNvSpPr/>
            <p:nvPr/>
          </p:nvSpPr>
          <p:spPr>
            <a:xfrm>
              <a:off x="11541309" y="1749970"/>
              <a:ext cx="624128" cy="1350940"/>
            </a:xfrm>
            <a:custGeom>
              <a:avLst/>
              <a:gdLst>
                <a:gd name="connsiteX0" fmla="*/ 0 w 417717"/>
                <a:gd name="connsiteY0" fmla="*/ 0 h 904158"/>
                <a:gd name="connsiteX1" fmla="*/ 417718 w 417717"/>
                <a:gd name="connsiteY1" fmla="*/ 0 h 904158"/>
                <a:gd name="connsiteX2" fmla="*/ 417718 w 417717"/>
                <a:gd name="connsiteY2" fmla="*/ 904158 h 904158"/>
                <a:gd name="connsiteX3" fmla="*/ 0 w 417717"/>
                <a:gd name="connsiteY3" fmla="*/ 904158 h 9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717" h="904158">
                  <a:moveTo>
                    <a:pt x="0" y="0"/>
                  </a:moveTo>
                  <a:lnTo>
                    <a:pt x="417718" y="0"/>
                  </a:lnTo>
                  <a:lnTo>
                    <a:pt x="417718" y="904158"/>
                  </a:lnTo>
                  <a:lnTo>
                    <a:pt x="0" y="904158"/>
                  </a:lnTo>
                  <a:close/>
                </a:path>
              </a:pathLst>
            </a:custGeom>
            <a:solidFill>
              <a:srgbClr val="F8CCDC"/>
            </a:solidFill>
            <a:ln w="50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sz="1100"/>
            </a:p>
          </p:txBody>
        </p:sp>
        <p:sp>
          <p:nvSpPr>
            <p:cNvPr id="79" name="textruta 78">
              <a:extLst>
                <a:ext uri="{FF2B5EF4-FFF2-40B4-BE49-F238E27FC236}">
                  <a16:creationId xmlns:a16="http://schemas.microsoft.com/office/drawing/2014/main" id="{11C2753A-CEAA-FA89-5B45-93D9C1E7314C}"/>
                </a:ext>
              </a:extLst>
            </p:cNvPr>
            <p:cNvSpPr txBox="1"/>
            <p:nvPr/>
          </p:nvSpPr>
          <p:spPr>
            <a:xfrm>
              <a:off x="9315390" y="3259630"/>
              <a:ext cx="2980958" cy="42893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En fjärdedel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lorem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ipsum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dolor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sit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ame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100" b="1" dirty="0" err="1">
                  <a:latin typeface="+mj-lt"/>
                  <a:cs typeface="Arial" panose="020B0604020202020204" pitchFamily="34" charset="0"/>
                </a:rPr>
                <a:t>consectetuer</a:t>
              </a:r>
              <a:r>
                <a:rPr lang="sv-SE" sz="1100" b="1" dirty="0">
                  <a:latin typeface="+mj-lt"/>
                  <a:cs typeface="Arial" panose="020B0604020202020204" pitchFamily="34" charset="0"/>
                </a:rPr>
                <a:t>.</a:t>
              </a:r>
            </a:p>
          </p:txBody>
        </p:sp>
      </p:grpSp>
      <p:grpSp>
        <p:nvGrpSpPr>
          <p:cNvPr id="80" name="Grupp 79">
            <a:extLst>
              <a:ext uri="{FF2B5EF4-FFF2-40B4-BE49-F238E27FC236}">
                <a16:creationId xmlns:a16="http://schemas.microsoft.com/office/drawing/2014/main" id="{50B88BB8-A8E8-AAD6-1FAF-D128474E6554}"/>
              </a:ext>
            </a:extLst>
          </p:cNvPr>
          <p:cNvGrpSpPr/>
          <p:nvPr/>
        </p:nvGrpSpPr>
        <p:grpSpPr>
          <a:xfrm>
            <a:off x="3648516" y="2522293"/>
            <a:ext cx="3558317" cy="3528929"/>
            <a:chOff x="8025555" y="3733053"/>
            <a:chExt cx="2268214" cy="2249481"/>
          </a:xfrm>
        </p:grpSpPr>
        <p:sp>
          <p:nvSpPr>
            <p:cNvPr id="81" name="Frihandsfigur: Form 80">
              <a:extLst>
                <a:ext uri="{FF2B5EF4-FFF2-40B4-BE49-F238E27FC236}">
                  <a16:creationId xmlns:a16="http://schemas.microsoft.com/office/drawing/2014/main" id="{06C2E72D-BB12-30A9-5586-C0448E05F7C8}"/>
                </a:ext>
              </a:extLst>
            </p:cNvPr>
            <p:cNvSpPr/>
            <p:nvPr/>
          </p:nvSpPr>
          <p:spPr>
            <a:xfrm>
              <a:off x="9019681" y="3733053"/>
              <a:ext cx="1274088" cy="1103329"/>
            </a:xfrm>
            <a:custGeom>
              <a:avLst/>
              <a:gdLst>
                <a:gd name="connsiteX0" fmla="*/ 955567 w 1274088"/>
                <a:gd name="connsiteY0" fmla="*/ 0 h 1103329"/>
                <a:gd name="connsiteX1" fmla="*/ 318522 w 1274088"/>
                <a:gd name="connsiteY1" fmla="*/ 0 h 1103329"/>
                <a:gd name="connsiteX2" fmla="*/ 0 w 1274088"/>
                <a:gd name="connsiteY2" fmla="*/ 551692 h 1103329"/>
                <a:gd name="connsiteX3" fmla="*/ 318522 w 1274088"/>
                <a:gd name="connsiteY3" fmla="*/ 1103330 h 1103329"/>
                <a:gd name="connsiteX4" fmla="*/ 955567 w 1274088"/>
                <a:gd name="connsiteY4" fmla="*/ 1103330 h 1103329"/>
                <a:gd name="connsiteX5" fmla="*/ 1274089 w 1274088"/>
                <a:gd name="connsiteY5" fmla="*/ 551692 h 1103329"/>
                <a:gd name="connsiteX6" fmla="*/ 955567 w 1274088"/>
                <a:gd name="connsiteY6" fmla="*/ 0 h 1103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88" h="1103329">
                  <a:moveTo>
                    <a:pt x="955567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30"/>
                  </a:lnTo>
                  <a:lnTo>
                    <a:pt x="955567" y="1103330"/>
                  </a:lnTo>
                  <a:lnTo>
                    <a:pt x="1274089" y="551692"/>
                  </a:lnTo>
                  <a:lnTo>
                    <a:pt x="955567" y="0"/>
                  </a:lnTo>
                  <a:close/>
                </a:path>
              </a:pathLst>
            </a:custGeom>
            <a:solidFill>
              <a:srgbClr val="F8CCDC"/>
            </a:solidFill>
            <a:ln w="5432" cap="flat">
              <a:noFill/>
              <a:prstDash val="solid"/>
              <a:miter/>
            </a:ln>
          </p:spPr>
          <p:txBody>
            <a:bodyPr tIns="144000" bIns="252000" rtlCol="0" anchor="b" anchorCtr="0"/>
            <a:lstStyle/>
            <a:p>
              <a:pPr algn="ctr"/>
              <a:r>
                <a:rPr lang="sv-SE" sz="1000" b="1" dirty="0" err="1">
                  <a:latin typeface="+mj-lt"/>
                  <a:cs typeface="Arial" panose="020B0604020202020204" pitchFamily="34" charset="0"/>
                </a:rPr>
                <a:t>Lorem</a:t>
              </a:r>
              <a:r>
                <a:rPr lang="sv-SE" sz="10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000" b="1" dirty="0" err="1">
                  <a:latin typeface="+mj-lt"/>
                  <a:cs typeface="Arial" panose="020B0604020202020204" pitchFamily="34" charset="0"/>
                </a:rPr>
                <a:t>ipsum</a:t>
              </a:r>
              <a:r>
                <a:rPr lang="sv-SE" sz="1000" b="1" dirty="0">
                  <a:latin typeface="+mj-lt"/>
                  <a:cs typeface="Arial" panose="020B0604020202020204" pitchFamily="34" charset="0"/>
                </a:rPr>
                <a:t> </a:t>
              </a:r>
              <a:br>
                <a:rPr lang="sv-SE" sz="1000" b="1" dirty="0">
                  <a:latin typeface="+mj-lt"/>
                  <a:cs typeface="Arial" panose="020B0604020202020204" pitchFamily="34" charset="0"/>
                </a:rPr>
              </a:br>
              <a:r>
                <a:rPr lang="sv-SE" sz="1000" b="1" dirty="0" err="1">
                  <a:latin typeface="+mj-lt"/>
                  <a:cs typeface="Arial" panose="020B0604020202020204" pitchFamily="34" charset="0"/>
                </a:rPr>
                <a:t>dolor</a:t>
              </a:r>
              <a:r>
                <a:rPr lang="sv-SE" sz="10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000" b="1" dirty="0" err="1">
                  <a:latin typeface="+mj-lt"/>
                  <a:cs typeface="Arial" panose="020B0604020202020204" pitchFamily="34" charset="0"/>
                </a:rPr>
                <a:t>sit</a:t>
              </a:r>
              <a:r>
                <a:rPr lang="sv-SE" sz="1000" b="1" dirty="0">
                  <a:latin typeface="+mj-lt"/>
                  <a:cs typeface="Arial" panose="020B0604020202020204" pitchFamily="34" charset="0"/>
                </a:rPr>
                <a:t> </a:t>
              </a:r>
              <a:r>
                <a:rPr lang="sv-SE" sz="1000" b="1" dirty="0" err="1">
                  <a:latin typeface="+mj-lt"/>
                  <a:cs typeface="Arial" panose="020B0604020202020204" pitchFamily="34" charset="0"/>
                </a:rPr>
                <a:t>amet</a:t>
              </a:r>
              <a:r>
                <a:rPr lang="sv-SE" sz="1000" b="1" dirty="0">
                  <a:latin typeface="+mj-lt"/>
                  <a:cs typeface="Arial" panose="020B0604020202020204" pitchFamily="34" charset="0"/>
                </a:rPr>
                <a:t>.</a:t>
              </a:r>
              <a:endParaRPr lang="sv-SE" sz="1000" dirty="0">
                <a:latin typeface="+mj-lt"/>
              </a:endParaRPr>
            </a:p>
          </p:txBody>
        </p:sp>
        <p:grpSp>
          <p:nvGrpSpPr>
            <p:cNvPr id="82" name="Bild 1">
              <a:extLst>
                <a:ext uri="{FF2B5EF4-FFF2-40B4-BE49-F238E27FC236}">
                  <a16:creationId xmlns:a16="http://schemas.microsoft.com/office/drawing/2014/main" id="{DF4F4B0A-39CC-ADFE-3756-0525F9C3118B}"/>
                </a:ext>
              </a:extLst>
            </p:cNvPr>
            <p:cNvGrpSpPr/>
            <p:nvPr/>
          </p:nvGrpSpPr>
          <p:grpSpPr>
            <a:xfrm>
              <a:off x="9412480" y="3917201"/>
              <a:ext cx="494047" cy="494047"/>
              <a:chOff x="5809020" y="1078115"/>
              <a:chExt cx="573340" cy="573340"/>
            </a:xfrm>
            <a:solidFill>
              <a:srgbClr val="333333"/>
            </a:solidFill>
          </p:grpSpPr>
          <p:sp>
            <p:nvSpPr>
              <p:cNvPr id="85" name="Frihandsfigur: Form 84">
                <a:extLst>
                  <a:ext uri="{FF2B5EF4-FFF2-40B4-BE49-F238E27FC236}">
                    <a16:creationId xmlns:a16="http://schemas.microsoft.com/office/drawing/2014/main" id="{F031E6A6-9D96-D366-FBAA-A950439E5C3B}"/>
                  </a:ext>
                </a:extLst>
              </p:cNvPr>
              <p:cNvSpPr/>
              <p:nvPr/>
            </p:nvSpPr>
            <p:spPr>
              <a:xfrm>
                <a:off x="5809020" y="1078115"/>
                <a:ext cx="573340" cy="573340"/>
              </a:xfrm>
              <a:custGeom>
                <a:avLst/>
                <a:gdLst>
                  <a:gd name="connsiteX0" fmla="*/ 286671 w 573340"/>
                  <a:gd name="connsiteY0" fmla="*/ 573341 h 573340"/>
                  <a:gd name="connsiteX1" fmla="*/ 573341 w 573340"/>
                  <a:gd name="connsiteY1" fmla="*/ 286671 h 573340"/>
                  <a:gd name="connsiteX2" fmla="*/ 286671 w 573340"/>
                  <a:gd name="connsiteY2" fmla="*/ 0 h 573340"/>
                  <a:gd name="connsiteX3" fmla="*/ 0 w 573340"/>
                  <a:gd name="connsiteY3" fmla="*/ 286671 h 573340"/>
                  <a:gd name="connsiteX4" fmla="*/ 286671 w 573340"/>
                  <a:gd name="connsiteY4" fmla="*/ 573341 h 573340"/>
                  <a:gd name="connsiteX5" fmla="*/ 286671 w 573340"/>
                  <a:gd name="connsiteY5" fmla="*/ 23193 h 573340"/>
                  <a:gd name="connsiteX6" fmla="*/ 550147 w 573340"/>
                  <a:gd name="connsiteY6" fmla="*/ 286671 h 573340"/>
                  <a:gd name="connsiteX7" fmla="*/ 286671 w 573340"/>
                  <a:gd name="connsiteY7" fmla="*/ 550148 h 573340"/>
                  <a:gd name="connsiteX8" fmla="*/ 23193 w 573340"/>
                  <a:gd name="connsiteY8" fmla="*/ 286671 h 573340"/>
                  <a:gd name="connsiteX9" fmla="*/ 286671 w 573340"/>
                  <a:gd name="connsiteY9" fmla="*/ 23193 h 573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73340" h="573340">
                    <a:moveTo>
                      <a:pt x="286671" y="573341"/>
                    </a:moveTo>
                    <a:cubicBezTo>
                      <a:pt x="444772" y="573341"/>
                      <a:pt x="573341" y="444695"/>
                      <a:pt x="573341" y="286671"/>
                    </a:cubicBezTo>
                    <a:cubicBezTo>
                      <a:pt x="573341" y="128646"/>
                      <a:pt x="444695" y="0"/>
                      <a:pt x="286671" y="0"/>
                    </a:cubicBezTo>
                    <a:cubicBezTo>
                      <a:pt x="128569" y="0"/>
                      <a:pt x="0" y="128646"/>
                      <a:pt x="0" y="286671"/>
                    </a:cubicBezTo>
                    <a:cubicBezTo>
                      <a:pt x="0" y="444695"/>
                      <a:pt x="128569" y="573341"/>
                      <a:pt x="286671" y="573341"/>
                    </a:cubicBezTo>
                    <a:close/>
                    <a:moveTo>
                      <a:pt x="286671" y="23193"/>
                    </a:moveTo>
                    <a:cubicBezTo>
                      <a:pt x="431938" y="23193"/>
                      <a:pt x="550147" y="141402"/>
                      <a:pt x="550147" y="286671"/>
                    </a:cubicBezTo>
                    <a:cubicBezTo>
                      <a:pt x="550147" y="431938"/>
                      <a:pt x="431938" y="550148"/>
                      <a:pt x="286671" y="550148"/>
                    </a:cubicBezTo>
                    <a:cubicBezTo>
                      <a:pt x="141402" y="550148"/>
                      <a:pt x="23193" y="431938"/>
                      <a:pt x="23193" y="286671"/>
                    </a:cubicBezTo>
                    <a:cubicBezTo>
                      <a:pt x="23193" y="141402"/>
                      <a:pt x="141402" y="23193"/>
                      <a:pt x="286671" y="23193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86" name="Frihandsfigur: Form 85">
                <a:extLst>
                  <a:ext uri="{FF2B5EF4-FFF2-40B4-BE49-F238E27FC236}">
                    <a16:creationId xmlns:a16="http://schemas.microsoft.com/office/drawing/2014/main" id="{BC0451A5-B305-3E6F-9602-BB3F55881DE0}"/>
                  </a:ext>
                </a:extLst>
              </p:cNvPr>
              <p:cNvSpPr/>
              <p:nvPr/>
            </p:nvSpPr>
            <p:spPr>
              <a:xfrm>
                <a:off x="6051623" y="1152798"/>
                <a:ext cx="88134" cy="88134"/>
              </a:xfrm>
              <a:custGeom>
                <a:avLst/>
                <a:gdLst>
                  <a:gd name="connsiteX0" fmla="*/ 44068 w 88134"/>
                  <a:gd name="connsiteY0" fmla="*/ 88135 h 88134"/>
                  <a:gd name="connsiteX1" fmla="*/ 88135 w 88134"/>
                  <a:gd name="connsiteY1" fmla="*/ 44067 h 88134"/>
                  <a:gd name="connsiteX2" fmla="*/ 44068 w 88134"/>
                  <a:gd name="connsiteY2" fmla="*/ 0 h 88134"/>
                  <a:gd name="connsiteX3" fmla="*/ 0 w 88134"/>
                  <a:gd name="connsiteY3" fmla="*/ 44067 h 88134"/>
                  <a:gd name="connsiteX4" fmla="*/ 44068 w 88134"/>
                  <a:gd name="connsiteY4" fmla="*/ 88135 h 88134"/>
                  <a:gd name="connsiteX5" fmla="*/ 44068 w 88134"/>
                  <a:gd name="connsiteY5" fmla="*/ 21724 h 88134"/>
                  <a:gd name="connsiteX6" fmla="*/ 66488 w 88134"/>
                  <a:gd name="connsiteY6" fmla="*/ 44145 h 88134"/>
                  <a:gd name="connsiteX7" fmla="*/ 44068 w 88134"/>
                  <a:gd name="connsiteY7" fmla="*/ 66565 h 88134"/>
                  <a:gd name="connsiteX8" fmla="*/ 21647 w 88134"/>
                  <a:gd name="connsiteY8" fmla="*/ 44145 h 88134"/>
                  <a:gd name="connsiteX9" fmla="*/ 44068 w 88134"/>
                  <a:gd name="connsiteY9" fmla="*/ 21724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4" h="88134">
                    <a:moveTo>
                      <a:pt x="44068" y="88135"/>
                    </a:move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343" y="0"/>
                      <a:pt x="44068" y="0"/>
                    </a:cubicBezTo>
                    <a:cubicBezTo>
                      <a:pt x="19792" y="0"/>
                      <a:pt x="0" y="19792"/>
                      <a:pt x="0" y="44067"/>
                    </a:cubicBezTo>
                    <a:cubicBezTo>
                      <a:pt x="0" y="68343"/>
                      <a:pt x="19792" y="88135"/>
                      <a:pt x="44068" y="88135"/>
                    </a:cubicBezTo>
                    <a:close/>
                    <a:moveTo>
                      <a:pt x="44068" y="21724"/>
                    </a:moveTo>
                    <a:cubicBezTo>
                      <a:pt x="56437" y="21724"/>
                      <a:pt x="66488" y="31775"/>
                      <a:pt x="66488" y="44145"/>
                    </a:cubicBezTo>
                    <a:cubicBezTo>
                      <a:pt x="66488" y="56515"/>
                      <a:pt x="56437" y="66565"/>
                      <a:pt x="44068" y="66565"/>
                    </a:cubicBezTo>
                    <a:cubicBezTo>
                      <a:pt x="31697" y="66565"/>
                      <a:pt x="21647" y="56515"/>
                      <a:pt x="21647" y="44145"/>
                    </a:cubicBezTo>
                    <a:cubicBezTo>
                      <a:pt x="21647" y="31775"/>
                      <a:pt x="31697" y="21724"/>
                      <a:pt x="44068" y="21724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87" name="Frihandsfigur: Form 86">
                <a:extLst>
                  <a:ext uri="{FF2B5EF4-FFF2-40B4-BE49-F238E27FC236}">
                    <a16:creationId xmlns:a16="http://schemas.microsoft.com/office/drawing/2014/main" id="{D8F21953-DC20-91E1-DF89-D86BF9687D8B}"/>
                  </a:ext>
                </a:extLst>
              </p:cNvPr>
              <p:cNvSpPr/>
              <p:nvPr/>
            </p:nvSpPr>
            <p:spPr>
              <a:xfrm>
                <a:off x="6006226" y="1253767"/>
                <a:ext cx="178927" cy="65413"/>
              </a:xfrm>
              <a:custGeom>
                <a:avLst/>
                <a:gdLst>
                  <a:gd name="connsiteX0" fmla="*/ 10297 w 178927"/>
                  <a:gd name="connsiteY0" fmla="*/ 65405 h 65413"/>
                  <a:gd name="connsiteX1" fmla="*/ 21662 w 178927"/>
                  <a:gd name="connsiteY1" fmla="*/ 55123 h 65413"/>
                  <a:gd name="connsiteX2" fmla="*/ 56761 w 178927"/>
                  <a:gd name="connsiteY2" fmla="*/ 21724 h 65413"/>
                  <a:gd name="connsiteX3" fmla="*/ 122166 w 178927"/>
                  <a:gd name="connsiteY3" fmla="*/ 21724 h 65413"/>
                  <a:gd name="connsiteX4" fmla="*/ 157266 w 178927"/>
                  <a:gd name="connsiteY4" fmla="*/ 55123 h 65413"/>
                  <a:gd name="connsiteX5" fmla="*/ 168089 w 178927"/>
                  <a:gd name="connsiteY5" fmla="*/ 65405 h 65413"/>
                  <a:gd name="connsiteX6" fmla="*/ 168631 w 178927"/>
                  <a:gd name="connsiteY6" fmla="*/ 65405 h 65413"/>
                  <a:gd name="connsiteX7" fmla="*/ 178913 w 178927"/>
                  <a:gd name="connsiteY7" fmla="*/ 54041 h 65413"/>
                  <a:gd name="connsiteX8" fmla="*/ 122166 w 178927"/>
                  <a:gd name="connsiteY8" fmla="*/ 0 h 65413"/>
                  <a:gd name="connsiteX9" fmla="*/ 56761 w 178927"/>
                  <a:gd name="connsiteY9" fmla="*/ 0 h 65413"/>
                  <a:gd name="connsiteX10" fmla="*/ 15 w 178927"/>
                  <a:gd name="connsiteY10" fmla="*/ 54041 h 65413"/>
                  <a:gd name="connsiteX11" fmla="*/ 10297 w 178927"/>
                  <a:gd name="connsiteY11" fmla="*/ 65405 h 6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413">
                    <a:moveTo>
                      <a:pt x="10297" y="65405"/>
                    </a:moveTo>
                    <a:cubicBezTo>
                      <a:pt x="16482" y="65637"/>
                      <a:pt x="21353" y="61076"/>
                      <a:pt x="21662" y="55123"/>
                    </a:cubicBezTo>
                    <a:cubicBezTo>
                      <a:pt x="22589" y="36414"/>
                      <a:pt x="38052" y="21724"/>
                      <a:pt x="56761" y="21724"/>
                    </a:cubicBezTo>
                    <a:lnTo>
                      <a:pt x="122166" y="21724"/>
                    </a:lnTo>
                    <a:cubicBezTo>
                      <a:pt x="140953" y="21724"/>
                      <a:pt x="156338" y="36414"/>
                      <a:pt x="157266" y="55123"/>
                    </a:cubicBezTo>
                    <a:cubicBezTo>
                      <a:pt x="157575" y="60921"/>
                      <a:pt x="162368" y="65405"/>
                      <a:pt x="168089" y="65405"/>
                    </a:cubicBezTo>
                    <a:cubicBezTo>
                      <a:pt x="168244" y="65405"/>
                      <a:pt x="168476" y="65405"/>
                      <a:pt x="168631" y="65405"/>
                    </a:cubicBezTo>
                    <a:cubicBezTo>
                      <a:pt x="174583" y="65096"/>
                      <a:pt x="179222" y="59994"/>
                      <a:pt x="178913" y="54041"/>
                    </a:cubicBezTo>
                    <a:cubicBezTo>
                      <a:pt x="177444" y="23735"/>
                      <a:pt x="152472" y="0"/>
                      <a:pt x="122166" y="0"/>
                    </a:cubicBezTo>
                    <a:lnTo>
                      <a:pt x="56761" y="0"/>
                    </a:lnTo>
                    <a:cubicBezTo>
                      <a:pt x="26455" y="0"/>
                      <a:pt x="1484" y="23735"/>
                      <a:pt x="15" y="54041"/>
                    </a:cubicBezTo>
                    <a:cubicBezTo>
                      <a:pt x="-295" y="59994"/>
                      <a:pt x="4344" y="65096"/>
                      <a:pt x="10297" y="65405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88" name="Frihandsfigur: Form 87">
                <a:extLst>
                  <a:ext uri="{FF2B5EF4-FFF2-40B4-BE49-F238E27FC236}">
                    <a16:creationId xmlns:a16="http://schemas.microsoft.com/office/drawing/2014/main" id="{242247EB-8825-33D7-F53B-BEA04B6C7E89}"/>
                  </a:ext>
                </a:extLst>
              </p:cNvPr>
              <p:cNvSpPr/>
              <p:nvPr/>
            </p:nvSpPr>
            <p:spPr>
              <a:xfrm>
                <a:off x="6166971" y="1338346"/>
                <a:ext cx="88135" cy="88134"/>
              </a:xfrm>
              <a:custGeom>
                <a:avLst/>
                <a:gdLst>
                  <a:gd name="connsiteX0" fmla="*/ 0 w 88135"/>
                  <a:gd name="connsiteY0" fmla="*/ 44067 h 88134"/>
                  <a:gd name="connsiteX1" fmla="*/ 44068 w 88135"/>
                  <a:gd name="connsiteY1" fmla="*/ 88135 h 88134"/>
                  <a:gd name="connsiteX2" fmla="*/ 88135 w 88135"/>
                  <a:gd name="connsiteY2" fmla="*/ 44067 h 88134"/>
                  <a:gd name="connsiteX3" fmla="*/ 44068 w 88135"/>
                  <a:gd name="connsiteY3" fmla="*/ 0 h 88134"/>
                  <a:gd name="connsiteX4" fmla="*/ 0 w 88135"/>
                  <a:gd name="connsiteY4" fmla="*/ 44067 h 88134"/>
                  <a:gd name="connsiteX5" fmla="*/ 43990 w 88135"/>
                  <a:gd name="connsiteY5" fmla="*/ 21647 h 88134"/>
                  <a:gd name="connsiteX6" fmla="*/ 66411 w 88135"/>
                  <a:gd name="connsiteY6" fmla="*/ 44067 h 88134"/>
                  <a:gd name="connsiteX7" fmla="*/ 43990 w 88135"/>
                  <a:gd name="connsiteY7" fmla="*/ 66488 h 88134"/>
                  <a:gd name="connsiteX8" fmla="*/ 21570 w 88135"/>
                  <a:gd name="connsiteY8" fmla="*/ 44067 h 88134"/>
                  <a:gd name="connsiteX9" fmla="*/ 43990 w 88135"/>
                  <a:gd name="connsiteY9" fmla="*/ 21647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5" h="88134">
                    <a:moveTo>
                      <a:pt x="0" y="44067"/>
                    </a:moveTo>
                    <a:cubicBezTo>
                      <a:pt x="0" y="68343"/>
                      <a:pt x="19792" y="88135"/>
                      <a:pt x="44068" y="88135"/>
                    </a:cubicBez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343" y="0"/>
                      <a:pt x="44068" y="0"/>
                    </a:cubicBezTo>
                    <a:cubicBezTo>
                      <a:pt x="19792" y="0"/>
                      <a:pt x="0" y="19792"/>
                      <a:pt x="0" y="44067"/>
                    </a:cubicBezTo>
                    <a:close/>
                    <a:moveTo>
                      <a:pt x="43990" y="21647"/>
                    </a:moveTo>
                    <a:cubicBezTo>
                      <a:pt x="56360" y="21647"/>
                      <a:pt x="66411" y="31698"/>
                      <a:pt x="66411" y="44067"/>
                    </a:cubicBezTo>
                    <a:cubicBezTo>
                      <a:pt x="66411" y="56437"/>
                      <a:pt x="56360" y="66488"/>
                      <a:pt x="43990" y="66488"/>
                    </a:cubicBezTo>
                    <a:cubicBezTo>
                      <a:pt x="31621" y="66488"/>
                      <a:pt x="21570" y="56437"/>
                      <a:pt x="21570" y="44067"/>
                    </a:cubicBezTo>
                    <a:cubicBezTo>
                      <a:pt x="21570" y="31698"/>
                      <a:pt x="31698" y="21647"/>
                      <a:pt x="43990" y="21647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89" name="Frihandsfigur: Form 88">
                <a:extLst>
                  <a:ext uri="{FF2B5EF4-FFF2-40B4-BE49-F238E27FC236}">
                    <a16:creationId xmlns:a16="http://schemas.microsoft.com/office/drawing/2014/main" id="{5B2839C2-497B-0E90-037D-E5A4547FCCDD}"/>
                  </a:ext>
                </a:extLst>
              </p:cNvPr>
              <p:cNvSpPr/>
              <p:nvPr/>
            </p:nvSpPr>
            <p:spPr>
              <a:xfrm>
                <a:off x="6121498" y="1439314"/>
                <a:ext cx="178927" cy="65413"/>
              </a:xfrm>
              <a:custGeom>
                <a:avLst/>
                <a:gdLst>
                  <a:gd name="connsiteX0" fmla="*/ 56761 w 178927"/>
                  <a:gd name="connsiteY0" fmla="*/ 0 h 65413"/>
                  <a:gd name="connsiteX1" fmla="*/ 15 w 178927"/>
                  <a:gd name="connsiteY1" fmla="*/ 54041 h 65413"/>
                  <a:gd name="connsiteX2" fmla="*/ 10297 w 178927"/>
                  <a:gd name="connsiteY2" fmla="*/ 65405 h 65413"/>
                  <a:gd name="connsiteX3" fmla="*/ 21662 w 178927"/>
                  <a:gd name="connsiteY3" fmla="*/ 55123 h 65413"/>
                  <a:gd name="connsiteX4" fmla="*/ 56761 w 178927"/>
                  <a:gd name="connsiteY4" fmla="*/ 21724 h 65413"/>
                  <a:gd name="connsiteX5" fmla="*/ 122166 w 178927"/>
                  <a:gd name="connsiteY5" fmla="*/ 21724 h 65413"/>
                  <a:gd name="connsiteX6" fmla="*/ 157266 w 178927"/>
                  <a:gd name="connsiteY6" fmla="*/ 55123 h 65413"/>
                  <a:gd name="connsiteX7" fmla="*/ 168089 w 178927"/>
                  <a:gd name="connsiteY7" fmla="*/ 65405 h 65413"/>
                  <a:gd name="connsiteX8" fmla="*/ 168631 w 178927"/>
                  <a:gd name="connsiteY8" fmla="*/ 65405 h 65413"/>
                  <a:gd name="connsiteX9" fmla="*/ 178913 w 178927"/>
                  <a:gd name="connsiteY9" fmla="*/ 54041 h 65413"/>
                  <a:gd name="connsiteX10" fmla="*/ 122166 w 178927"/>
                  <a:gd name="connsiteY10" fmla="*/ 77 h 65413"/>
                  <a:gd name="connsiteX11" fmla="*/ 56761 w 178927"/>
                  <a:gd name="connsiteY11" fmla="*/ 77 h 6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413">
                    <a:moveTo>
                      <a:pt x="56761" y="0"/>
                    </a:moveTo>
                    <a:cubicBezTo>
                      <a:pt x="26455" y="0"/>
                      <a:pt x="1484" y="23735"/>
                      <a:pt x="15" y="54041"/>
                    </a:cubicBezTo>
                    <a:cubicBezTo>
                      <a:pt x="-294" y="59994"/>
                      <a:pt x="4344" y="65096"/>
                      <a:pt x="10297" y="65405"/>
                    </a:cubicBezTo>
                    <a:cubicBezTo>
                      <a:pt x="16250" y="65637"/>
                      <a:pt x="21353" y="61076"/>
                      <a:pt x="21662" y="55123"/>
                    </a:cubicBezTo>
                    <a:cubicBezTo>
                      <a:pt x="22589" y="36414"/>
                      <a:pt x="38052" y="21724"/>
                      <a:pt x="56761" y="21724"/>
                    </a:cubicBezTo>
                    <a:lnTo>
                      <a:pt x="122166" y="21724"/>
                    </a:lnTo>
                    <a:cubicBezTo>
                      <a:pt x="140954" y="21724"/>
                      <a:pt x="156338" y="36414"/>
                      <a:pt x="157266" y="55123"/>
                    </a:cubicBezTo>
                    <a:cubicBezTo>
                      <a:pt x="157575" y="60921"/>
                      <a:pt x="162368" y="65405"/>
                      <a:pt x="168089" y="65405"/>
                    </a:cubicBezTo>
                    <a:cubicBezTo>
                      <a:pt x="168244" y="65405"/>
                      <a:pt x="168476" y="65405"/>
                      <a:pt x="168631" y="65405"/>
                    </a:cubicBezTo>
                    <a:cubicBezTo>
                      <a:pt x="174584" y="65096"/>
                      <a:pt x="179222" y="59994"/>
                      <a:pt x="178913" y="54041"/>
                    </a:cubicBezTo>
                    <a:cubicBezTo>
                      <a:pt x="177444" y="23735"/>
                      <a:pt x="152473" y="77"/>
                      <a:pt x="122166" y="77"/>
                    </a:cubicBezTo>
                    <a:lnTo>
                      <a:pt x="56761" y="77"/>
                    </a:ln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90" name="Frihandsfigur: Form 89">
                <a:extLst>
                  <a:ext uri="{FF2B5EF4-FFF2-40B4-BE49-F238E27FC236}">
                    <a16:creationId xmlns:a16="http://schemas.microsoft.com/office/drawing/2014/main" id="{110EE000-6BBC-E840-D8C8-C07FC19EA468}"/>
                  </a:ext>
                </a:extLst>
              </p:cNvPr>
              <p:cNvSpPr/>
              <p:nvPr/>
            </p:nvSpPr>
            <p:spPr>
              <a:xfrm>
                <a:off x="5936351" y="1338268"/>
                <a:ext cx="88135" cy="88134"/>
              </a:xfrm>
              <a:custGeom>
                <a:avLst/>
                <a:gdLst>
                  <a:gd name="connsiteX0" fmla="*/ 44068 w 88135"/>
                  <a:gd name="connsiteY0" fmla="*/ 88135 h 88134"/>
                  <a:gd name="connsiteX1" fmla="*/ 88135 w 88135"/>
                  <a:gd name="connsiteY1" fmla="*/ 44067 h 88134"/>
                  <a:gd name="connsiteX2" fmla="*/ 44068 w 88135"/>
                  <a:gd name="connsiteY2" fmla="*/ 0 h 88134"/>
                  <a:gd name="connsiteX3" fmla="*/ 0 w 88135"/>
                  <a:gd name="connsiteY3" fmla="*/ 44067 h 88134"/>
                  <a:gd name="connsiteX4" fmla="*/ 44068 w 88135"/>
                  <a:gd name="connsiteY4" fmla="*/ 88135 h 88134"/>
                  <a:gd name="connsiteX5" fmla="*/ 44068 w 88135"/>
                  <a:gd name="connsiteY5" fmla="*/ 21724 h 88134"/>
                  <a:gd name="connsiteX6" fmla="*/ 66488 w 88135"/>
                  <a:gd name="connsiteY6" fmla="*/ 44145 h 88134"/>
                  <a:gd name="connsiteX7" fmla="*/ 44068 w 88135"/>
                  <a:gd name="connsiteY7" fmla="*/ 66565 h 88134"/>
                  <a:gd name="connsiteX8" fmla="*/ 21648 w 88135"/>
                  <a:gd name="connsiteY8" fmla="*/ 44145 h 88134"/>
                  <a:gd name="connsiteX9" fmla="*/ 44068 w 88135"/>
                  <a:gd name="connsiteY9" fmla="*/ 21724 h 8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135" h="88134">
                    <a:moveTo>
                      <a:pt x="44068" y="88135"/>
                    </a:moveTo>
                    <a:cubicBezTo>
                      <a:pt x="68343" y="88135"/>
                      <a:pt x="88135" y="68343"/>
                      <a:pt x="88135" y="44067"/>
                    </a:cubicBezTo>
                    <a:cubicBezTo>
                      <a:pt x="88135" y="19792"/>
                      <a:pt x="68421" y="0"/>
                      <a:pt x="44068" y="0"/>
                    </a:cubicBezTo>
                    <a:cubicBezTo>
                      <a:pt x="19715" y="0"/>
                      <a:pt x="0" y="19792"/>
                      <a:pt x="0" y="44067"/>
                    </a:cubicBezTo>
                    <a:cubicBezTo>
                      <a:pt x="0" y="68343"/>
                      <a:pt x="19715" y="88135"/>
                      <a:pt x="44068" y="88135"/>
                    </a:cubicBezTo>
                    <a:close/>
                    <a:moveTo>
                      <a:pt x="44068" y="21724"/>
                    </a:moveTo>
                    <a:cubicBezTo>
                      <a:pt x="56438" y="21724"/>
                      <a:pt x="66488" y="31775"/>
                      <a:pt x="66488" y="44145"/>
                    </a:cubicBezTo>
                    <a:cubicBezTo>
                      <a:pt x="66488" y="56515"/>
                      <a:pt x="56438" y="66565"/>
                      <a:pt x="44068" y="66565"/>
                    </a:cubicBezTo>
                    <a:cubicBezTo>
                      <a:pt x="31698" y="66565"/>
                      <a:pt x="21648" y="56515"/>
                      <a:pt x="21648" y="44145"/>
                    </a:cubicBezTo>
                    <a:cubicBezTo>
                      <a:pt x="21648" y="31775"/>
                      <a:pt x="31698" y="21724"/>
                      <a:pt x="44068" y="21724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  <p:sp>
            <p:nvSpPr>
              <p:cNvPr id="91" name="Frihandsfigur: Form 90">
                <a:extLst>
                  <a:ext uri="{FF2B5EF4-FFF2-40B4-BE49-F238E27FC236}">
                    <a16:creationId xmlns:a16="http://schemas.microsoft.com/office/drawing/2014/main" id="{FAAAA917-ADD6-1018-6DBF-B20F974FBEEB}"/>
                  </a:ext>
                </a:extLst>
              </p:cNvPr>
              <p:cNvSpPr/>
              <p:nvPr/>
            </p:nvSpPr>
            <p:spPr>
              <a:xfrm>
                <a:off x="5890955" y="1439314"/>
                <a:ext cx="178927" cy="65336"/>
              </a:xfrm>
              <a:custGeom>
                <a:avLst/>
                <a:gdLst>
                  <a:gd name="connsiteX0" fmla="*/ 56761 w 178927"/>
                  <a:gd name="connsiteY0" fmla="*/ 21647 h 65336"/>
                  <a:gd name="connsiteX1" fmla="*/ 122167 w 178927"/>
                  <a:gd name="connsiteY1" fmla="*/ 21647 h 65336"/>
                  <a:gd name="connsiteX2" fmla="*/ 157266 w 178927"/>
                  <a:gd name="connsiteY2" fmla="*/ 55046 h 65336"/>
                  <a:gd name="connsiteX3" fmla="*/ 168089 w 178927"/>
                  <a:gd name="connsiteY3" fmla="*/ 65328 h 65336"/>
                  <a:gd name="connsiteX4" fmla="*/ 168631 w 178927"/>
                  <a:gd name="connsiteY4" fmla="*/ 65328 h 65336"/>
                  <a:gd name="connsiteX5" fmla="*/ 178913 w 178927"/>
                  <a:gd name="connsiteY5" fmla="*/ 53963 h 65336"/>
                  <a:gd name="connsiteX6" fmla="*/ 122167 w 178927"/>
                  <a:gd name="connsiteY6" fmla="*/ 0 h 65336"/>
                  <a:gd name="connsiteX7" fmla="*/ 56761 w 178927"/>
                  <a:gd name="connsiteY7" fmla="*/ 0 h 65336"/>
                  <a:gd name="connsiteX8" fmla="*/ 15 w 178927"/>
                  <a:gd name="connsiteY8" fmla="*/ 53963 h 65336"/>
                  <a:gd name="connsiteX9" fmla="*/ 10297 w 178927"/>
                  <a:gd name="connsiteY9" fmla="*/ 65328 h 65336"/>
                  <a:gd name="connsiteX10" fmla="*/ 21662 w 178927"/>
                  <a:gd name="connsiteY10" fmla="*/ 55046 h 65336"/>
                  <a:gd name="connsiteX11" fmla="*/ 56761 w 178927"/>
                  <a:gd name="connsiteY11" fmla="*/ 21647 h 65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8927" h="65336">
                    <a:moveTo>
                      <a:pt x="56761" y="21647"/>
                    </a:moveTo>
                    <a:lnTo>
                      <a:pt x="122167" y="21647"/>
                    </a:lnTo>
                    <a:cubicBezTo>
                      <a:pt x="140954" y="21647"/>
                      <a:pt x="156338" y="36336"/>
                      <a:pt x="157266" y="55046"/>
                    </a:cubicBezTo>
                    <a:cubicBezTo>
                      <a:pt x="157575" y="60844"/>
                      <a:pt x="162368" y="65328"/>
                      <a:pt x="168089" y="65328"/>
                    </a:cubicBezTo>
                    <a:cubicBezTo>
                      <a:pt x="168244" y="65328"/>
                      <a:pt x="168476" y="65328"/>
                      <a:pt x="168631" y="65328"/>
                    </a:cubicBezTo>
                    <a:cubicBezTo>
                      <a:pt x="174584" y="65019"/>
                      <a:pt x="179222" y="59916"/>
                      <a:pt x="178913" y="53963"/>
                    </a:cubicBezTo>
                    <a:cubicBezTo>
                      <a:pt x="177444" y="23657"/>
                      <a:pt x="152473" y="0"/>
                      <a:pt x="122167" y="0"/>
                    </a:cubicBezTo>
                    <a:lnTo>
                      <a:pt x="56761" y="0"/>
                    </a:lnTo>
                    <a:cubicBezTo>
                      <a:pt x="26455" y="0"/>
                      <a:pt x="1484" y="23735"/>
                      <a:pt x="15" y="53963"/>
                    </a:cubicBezTo>
                    <a:cubicBezTo>
                      <a:pt x="-294" y="59916"/>
                      <a:pt x="4344" y="65019"/>
                      <a:pt x="10297" y="65328"/>
                    </a:cubicBezTo>
                    <a:cubicBezTo>
                      <a:pt x="16173" y="65560"/>
                      <a:pt x="21353" y="60999"/>
                      <a:pt x="21662" y="55046"/>
                    </a:cubicBezTo>
                    <a:cubicBezTo>
                      <a:pt x="22512" y="36336"/>
                      <a:pt x="37975" y="21647"/>
                      <a:pt x="56761" y="21647"/>
                    </a:cubicBezTo>
                    <a:close/>
                  </a:path>
                </a:pathLst>
              </a:custGeom>
              <a:solidFill>
                <a:srgbClr val="333333"/>
              </a:solidFill>
              <a:ln w="77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sz="4000">
                  <a:latin typeface="+mj-lt"/>
                </a:endParaRPr>
              </a:p>
            </p:txBody>
          </p:sp>
        </p:grpSp>
        <p:sp>
          <p:nvSpPr>
            <p:cNvPr id="83" name="Frihandsfigur: Form 82">
              <a:extLst>
                <a:ext uri="{FF2B5EF4-FFF2-40B4-BE49-F238E27FC236}">
                  <a16:creationId xmlns:a16="http://schemas.microsoft.com/office/drawing/2014/main" id="{966493D1-BC63-319C-31D4-69BE5B537733}"/>
                </a:ext>
              </a:extLst>
            </p:cNvPr>
            <p:cNvSpPr/>
            <p:nvPr/>
          </p:nvSpPr>
          <p:spPr>
            <a:xfrm>
              <a:off x="8025555" y="4307018"/>
              <a:ext cx="1274034" cy="1103384"/>
            </a:xfrm>
            <a:custGeom>
              <a:avLst/>
              <a:gdLst>
                <a:gd name="connsiteX0" fmla="*/ 955512 w 1274034"/>
                <a:gd name="connsiteY0" fmla="*/ 0 h 1103384"/>
                <a:gd name="connsiteX1" fmla="*/ 318522 w 1274034"/>
                <a:gd name="connsiteY1" fmla="*/ 0 h 1103384"/>
                <a:gd name="connsiteX2" fmla="*/ 0 w 1274034"/>
                <a:gd name="connsiteY2" fmla="*/ 551692 h 1103384"/>
                <a:gd name="connsiteX3" fmla="*/ 318522 w 1274034"/>
                <a:gd name="connsiteY3" fmla="*/ 1103384 h 1103384"/>
                <a:gd name="connsiteX4" fmla="*/ 955512 w 1274034"/>
                <a:gd name="connsiteY4" fmla="*/ 1103384 h 1103384"/>
                <a:gd name="connsiteX5" fmla="*/ 1274035 w 1274034"/>
                <a:gd name="connsiteY5" fmla="*/ 551692 h 1103384"/>
                <a:gd name="connsiteX6" fmla="*/ 955512 w 1274034"/>
                <a:gd name="connsiteY6" fmla="*/ 0 h 1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34" h="1103384">
                  <a:moveTo>
                    <a:pt x="955512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84"/>
                  </a:lnTo>
                  <a:lnTo>
                    <a:pt x="955512" y="1103384"/>
                  </a:lnTo>
                  <a:lnTo>
                    <a:pt x="1274035" y="551692"/>
                  </a:lnTo>
                  <a:lnTo>
                    <a:pt x="955512" y="0"/>
                  </a:lnTo>
                  <a:close/>
                </a:path>
              </a:pathLst>
            </a:custGeom>
            <a:solidFill>
              <a:srgbClr val="F8CCDC"/>
            </a:solidFill>
            <a:ln w="543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sv-SE" sz="1400" dirty="0" err="1">
                  <a:latin typeface="+mj-lt"/>
                </a:rPr>
                <a:t>Lorem</a:t>
              </a:r>
              <a:r>
                <a:rPr lang="sv-SE" sz="1400" dirty="0">
                  <a:latin typeface="+mj-lt"/>
                </a:rPr>
                <a:t> </a:t>
              </a:r>
              <a:br>
                <a:rPr lang="sv-SE" sz="1400" dirty="0">
                  <a:latin typeface="+mj-lt"/>
                </a:rPr>
              </a:br>
              <a:r>
                <a:rPr lang="sv-SE" sz="1400" dirty="0" err="1">
                  <a:latin typeface="+mj-lt"/>
                </a:rPr>
                <a:t>ipsum</a:t>
              </a:r>
              <a:r>
                <a:rPr lang="sv-SE" sz="1400" dirty="0">
                  <a:latin typeface="+mj-lt"/>
                </a:rPr>
                <a:t> </a:t>
              </a:r>
              <a:r>
                <a:rPr lang="sv-SE" sz="1400" dirty="0" err="1">
                  <a:latin typeface="+mj-lt"/>
                </a:rPr>
                <a:t>dolor</a:t>
              </a:r>
              <a:r>
                <a:rPr lang="sv-SE" sz="1400" dirty="0">
                  <a:latin typeface="+mj-lt"/>
                </a:rPr>
                <a:t> </a:t>
              </a:r>
              <a:br>
                <a:rPr lang="sv-SE" sz="1400" dirty="0">
                  <a:latin typeface="+mj-lt"/>
                </a:rPr>
              </a:br>
              <a:r>
                <a:rPr lang="sv-SE" sz="1400" dirty="0" err="1">
                  <a:latin typeface="+mj-lt"/>
                </a:rPr>
                <a:t>sit</a:t>
              </a:r>
              <a:r>
                <a:rPr lang="sv-SE" sz="1400" dirty="0">
                  <a:latin typeface="+mj-lt"/>
                </a:rPr>
                <a:t> </a:t>
              </a:r>
              <a:r>
                <a:rPr lang="sv-SE" sz="1400" dirty="0" err="1">
                  <a:latin typeface="+mj-lt"/>
                </a:rPr>
                <a:t>amet</a:t>
              </a:r>
              <a:r>
                <a:rPr lang="sv-SE" sz="1400" dirty="0">
                  <a:latin typeface="+mj-lt"/>
                </a:rPr>
                <a:t>.</a:t>
              </a:r>
            </a:p>
          </p:txBody>
        </p:sp>
        <p:sp>
          <p:nvSpPr>
            <p:cNvPr id="84" name="Frihandsfigur: Form 83">
              <a:extLst>
                <a:ext uri="{FF2B5EF4-FFF2-40B4-BE49-F238E27FC236}">
                  <a16:creationId xmlns:a16="http://schemas.microsoft.com/office/drawing/2014/main" id="{D89EC35D-C783-15C2-5CC9-F45FA9C99E2F}"/>
                </a:ext>
              </a:extLst>
            </p:cNvPr>
            <p:cNvSpPr/>
            <p:nvPr/>
          </p:nvSpPr>
          <p:spPr>
            <a:xfrm>
              <a:off x="9019681" y="4879150"/>
              <a:ext cx="1274034" cy="1103384"/>
            </a:xfrm>
            <a:custGeom>
              <a:avLst/>
              <a:gdLst>
                <a:gd name="connsiteX0" fmla="*/ 955512 w 1274034"/>
                <a:gd name="connsiteY0" fmla="*/ 0 h 1103384"/>
                <a:gd name="connsiteX1" fmla="*/ 318522 w 1274034"/>
                <a:gd name="connsiteY1" fmla="*/ 0 h 1103384"/>
                <a:gd name="connsiteX2" fmla="*/ 0 w 1274034"/>
                <a:gd name="connsiteY2" fmla="*/ 551692 h 1103384"/>
                <a:gd name="connsiteX3" fmla="*/ 318522 w 1274034"/>
                <a:gd name="connsiteY3" fmla="*/ 1103384 h 1103384"/>
                <a:gd name="connsiteX4" fmla="*/ 955512 w 1274034"/>
                <a:gd name="connsiteY4" fmla="*/ 1103384 h 1103384"/>
                <a:gd name="connsiteX5" fmla="*/ 1274035 w 1274034"/>
                <a:gd name="connsiteY5" fmla="*/ 551692 h 1103384"/>
                <a:gd name="connsiteX6" fmla="*/ 955512 w 1274034"/>
                <a:gd name="connsiteY6" fmla="*/ 0 h 1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4034" h="1103384">
                  <a:moveTo>
                    <a:pt x="955512" y="0"/>
                  </a:moveTo>
                  <a:lnTo>
                    <a:pt x="318522" y="0"/>
                  </a:lnTo>
                  <a:lnTo>
                    <a:pt x="0" y="551692"/>
                  </a:lnTo>
                  <a:lnTo>
                    <a:pt x="318522" y="1103384"/>
                  </a:lnTo>
                  <a:lnTo>
                    <a:pt x="955512" y="1103384"/>
                  </a:lnTo>
                  <a:lnTo>
                    <a:pt x="1274035" y="551692"/>
                  </a:lnTo>
                  <a:lnTo>
                    <a:pt x="955512" y="0"/>
                  </a:lnTo>
                  <a:close/>
                </a:path>
              </a:pathLst>
            </a:custGeom>
            <a:solidFill>
              <a:schemeClr val="accent6"/>
            </a:solidFill>
            <a:ln w="543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sv-SE" sz="1400" dirty="0" err="1">
                  <a:solidFill>
                    <a:schemeClr val="bg1"/>
                  </a:solidFill>
                  <a:latin typeface="+mj-lt"/>
                </a:rPr>
                <a:t>Lorem</a:t>
              </a:r>
              <a:r>
                <a:rPr lang="sv-SE" sz="1400" dirty="0">
                  <a:solidFill>
                    <a:schemeClr val="bg1"/>
                  </a:solidFill>
                  <a:latin typeface="+mj-lt"/>
                </a:rPr>
                <a:t> </a:t>
              </a:r>
              <a:br>
                <a:rPr lang="sv-SE" sz="1400" dirty="0">
                  <a:solidFill>
                    <a:schemeClr val="bg1"/>
                  </a:solidFill>
                  <a:latin typeface="+mj-lt"/>
                </a:rPr>
              </a:br>
              <a:r>
                <a:rPr lang="sv-SE" sz="1400" dirty="0" err="1">
                  <a:solidFill>
                    <a:schemeClr val="bg1"/>
                  </a:solidFill>
                  <a:latin typeface="+mj-lt"/>
                </a:rPr>
                <a:t>ipsum</a:t>
              </a:r>
              <a:r>
                <a:rPr lang="sv-SE" sz="14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400" dirty="0" err="1">
                  <a:solidFill>
                    <a:schemeClr val="bg1"/>
                  </a:solidFill>
                  <a:latin typeface="+mj-lt"/>
                </a:rPr>
                <a:t>dolor</a:t>
              </a:r>
              <a:r>
                <a:rPr lang="sv-SE" sz="1400" dirty="0">
                  <a:solidFill>
                    <a:schemeClr val="bg1"/>
                  </a:solidFill>
                  <a:latin typeface="+mj-lt"/>
                </a:rPr>
                <a:t> </a:t>
              </a:r>
              <a:br>
                <a:rPr lang="sv-SE" sz="1400" dirty="0">
                  <a:solidFill>
                    <a:schemeClr val="bg1"/>
                  </a:solidFill>
                  <a:latin typeface="+mj-lt"/>
                </a:rPr>
              </a:br>
              <a:r>
                <a:rPr lang="sv-SE" sz="1400" dirty="0" err="1">
                  <a:solidFill>
                    <a:schemeClr val="bg1"/>
                  </a:solidFill>
                  <a:latin typeface="+mj-lt"/>
                </a:rPr>
                <a:t>sit</a:t>
              </a:r>
              <a:r>
                <a:rPr lang="sv-SE" sz="140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sv-SE" sz="1400" dirty="0" err="1">
                  <a:solidFill>
                    <a:schemeClr val="bg1"/>
                  </a:solidFill>
                  <a:latin typeface="+mj-lt"/>
                </a:rPr>
                <a:t>amet</a:t>
              </a:r>
              <a:r>
                <a:rPr lang="sv-SE" sz="1400" dirty="0">
                  <a:solidFill>
                    <a:schemeClr val="bg1"/>
                  </a:solidFill>
                  <a:latin typeface="+mj-lt"/>
                </a:rPr>
                <a:t>.</a:t>
              </a:r>
            </a:p>
          </p:txBody>
        </p:sp>
      </p:grpSp>
      <p:cxnSp>
        <p:nvCxnSpPr>
          <p:cNvPr id="92" name="Rak pilkoppling 91">
            <a:extLst>
              <a:ext uri="{FF2B5EF4-FFF2-40B4-BE49-F238E27FC236}">
                <a16:creationId xmlns:a16="http://schemas.microsoft.com/office/drawing/2014/main" id="{17560EE4-27B1-99E4-386C-63CEF9DB5AFA}"/>
              </a:ext>
            </a:extLst>
          </p:cNvPr>
          <p:cNvCxnSpPr>
            <a:cxnSpLocks/>
          </p:cNvCxnSpPr>
          <p:nvPr/>
        </p:nvCxnSpPr>
        <p:spPr>
          <a:xfrm>
            <a:off x="4614624" y="6721296"/>
            <a:ext cx="2439214" cy="0"/>
          </a:xfrm>
          <a:prstGeom prst="straightConnector1">
            <a:avLst/>
          </a:prstGeom>
          <a:ln w="25400" cap="sq">
            <a:solidFill>
              <a:schemeClr val="accent6"/>
            </a:solidFill>
            <a:miter lim="800000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Båge 92">
            <a:extLst>
              <a:ext uri="{FF2B5EF4-FFF2-40B4-BE49-F238E27FC236}">
                <a16:creationId xmlns:a16="http://schemas.microsoft.com/office/drawing/2014/main" id="{44C22095-96C3-EBD8-5FE9-2DD7405ED328}"/>
              </a:ext>
            </a:extLst>
          </p:cNvPr>
          <p:cNvSpPr/>
          <p:nvPr/>
        </p:nvSpPr>
        <p:spPr>
          <a:xfrm>
            <a:off x="3284659" y="5621303"/>
            <a:ext cx="1008533" cy="1075355"/>
          </a:xfrm>
          <a:prstGeom prst="arc">
            <a:avLst>
              <a:gd name="adj1" fmla="val 11085465"/>
              <a:gd name="adj2" fmla="val 0"/>
            </a:avLst>
          </a:prstGeom>
          <a:ln w="254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4" name="Båge 93">
            <a:extLst>
              <a:ext uri="{FF2B5EF4-FFF2-40B4-BE49-F238E27FC236}">
                <a16:creationId xmlns:a16="http://schemas.microsoft.com/office/drawing/2014/main" id="{A11CA474-91D7-190C-4E8D-B3E2DA568BCD}"/>
              </a:ext>
            </a:extLst>
          </p:cNvPr>
          <p:cNvSpPr/>
          <p:nvPr/>
        </p:nvSpPr>
        <p:spPr>
          <a:xfrm flipV="1">
            <a:off x="3759795" y="5237377"/>
            <a:ext cx="1008533" cy="1075355"/>
          </a:xfrm>
          <a:prstGeom prst="arc">
            <a:avLst>
              <a:gd name="adj1" fmla="val 11085465"/>
              <a:gd name="adj2" fmla="val 0"/>
            </a:avLst>
          </a:prstGeom>
          <a:ln w="254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Båge 94">
            <a:extLst>
              <a:ext uri="{FF2B5EF4-FFF2-40B4-BE49-F238E27FC236}">
                <a16:creationId xmlns:a16="http://schemas.microsoft.com/office/drawing/2014/main" id="{EBCD512E-ED0A-2169-0C3A-ABA341147C3F}"/>
              </a:ext>
            </a:extLst>
          </p:cNvPr>
          <p:cNvSpPr/>
          <p:nvPr/>
        </p:nvSpPr>
        <p:spPr>
          <a:xfrm rot="9713360">
            <a:off x="3452133" y="5664612"/>
            <a:ext cx="1008533" cy="1075355"/>
          </a:xfrm>
          <a:prstGeom prst="arc">
            <a:avLst/>
          </a:prstGeom>
          <a:ln w="25400">
            <a:solidFill>
              <a:schemeClr val="accent6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2815551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FC48B1AD-8059-49A5-2B5E-A36E8ECB6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90" y="166599"/>
            <a:ext cx="6898685" cy="1155790"/>
          </a:xfrm>
        </p:spPr>
        <p:txBody>
          <a:bodyPr anchor="t" anchorCtr="0"/>
          <a:lstStyle/>
          <a:p>
            <a:r>
              <a:rPr lang="sv-SE" sz="2000" dirty="0"/>
              <a:t>Informationsgrafik – kopiera och anpassa på din sida. Färger är endast exempel.</a:t>
            </a:r>
            <a:br>
              <a:rPr lang="sv-SE" sz="2000" dirty="0"/>
            </a:br>
            <a:r>
              <a:rPr lang="sv-SE" sz="2000" dirty="0"/>
              <a:t>Du hittar mer grafik i mediabanken eller den grafiska manualen.</a:t>
            </a:r>
          </a:p>
        </p:txBody>
      </p:sp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A452F6B1-C847-9008-A13D-919D23C64EC2}"/>
              </a:ext>
            </a:extLst>
          </p:cNvPr>
          <p:cNvSpPr/>
          <p:nvPr/>
        </p:nvSpPr>
        <p:spPr>
          <a:xfrm>
            <a:off x="3258103" y="8775545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FF3B0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334A96E6-DD0C-EEE6-821A-F4F255EF4D43}"/>
              </a:ext>
            </a:extLst>
          </p:cNvPr>
          <p:cNvSpPr/>
          <p:nvPr/>
        </p:nvSpPr>
        <p:spPr>
          <a:xfrm>
            <a:off x="435607" y="1796944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3F5564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Frihandsfigur: Form 8">
            <a:extLst>
              <a:ext uri="{FF2B5EF4-FFF2-40B4-BE49-F238E27FC236}">
                <a16:creationId xmlns:a16="http://schemas.microsoft.com/office/drawing/2014/main" id="{3B4711AE-19E7-D7ED-972D-E273C61CCF9F}"/>
              </a:ext>
            </a:extLst>
          </p:cNvPr>
          <p:cNvSpPr/>
          <p:nvPr/>
        </p:nvSpPr>
        <p:spPr>
          <a:xfrm>
            <a:off x="435607" y="2963487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24723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0" name="Frihandsfigur: Form 9">
            <a:extLst>
              <a:ext uri="{FF2B5EF4-FFF2-40B4-BE49-F238E27FC236}">
                <a16:creationId xmlns:a16="http://schemas.microsoft.com/office/drawing/2014/main" id="{821B9A2D-1C0D-01B2-D8A5-533DC47F209B}"/>
              </a:ext>
            </a:extLst>
          </p:cNvPr>
          <p:cNvSpPr/>
          <p:nvPr/>
        </p:nvSpPr>
        <p:spPr>
          <a:xfrm>
            <a:off x="435607" y="4130030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008391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67587235-2214-72E8-D830-021F7BFDF99C}"/>
              </a:ext>
            </a:extLst>
          </p:cNvPr>
          <p:cNvSpPr/>
          <p:nvPr/>
        </p:nvSpPr>
        <p:spPr>
          <a:xfrm>
            <a:off x="435607" y="5296573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53878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2" name="Frihandsfigur: Form 11">
            <a:extLst>
              <a:ext uri="{FF2B5EF4-FFF2-40B4-BE49-F238E27FC236}">
                <a16:creationId xmlns:a16="http://schemas.microsoft.com/office/drawing/2014/main" id="{BBF1DB14-C42B-070F-0C35-D11BE03443E7}"/>
              </a:ext>
            </a:extLst>
          </p:cNvPr>
          <p:cNvSpPr/>
          <p:nvPr/>
        </p:nvSpPr>
        <p:spPr>
          <a:xfrm>
            <a:off x="435607" y="6463116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008767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BA1350AB-49F6-8C8D-76FB-ABB226643B9C}"/>
              </a:ext>
            </a:extLst>
          </p:cNvPr>
          <p:cNvSpPr/>
          <p:nvPr/>
        </p:nvSpPr>
        <p:spPr>
          <a:xfrm>
            <a:off x="435607" y="7619331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674B99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41EE5F56-05BF-DEDB-F4B2-DC14844E5A1D}"/>
              </a:ext>
            </a:extLst>
          </p:cNvPr>
          <p:cNvSpPr/>
          <p:nvPr/>
        </p:nvSpPr>
        <p:spPr>
          <a:xfrm>
            <a:off x="435607" y="8775545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FCD37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15" name="Bild 5">
            <a:extLst>
              <a:ext uri="{FF2B5EF4-FFF2-40B4-BE49-F238E27FC236}">
                <a16:creationId xmlns:a16="http://schemas.microsoft.com/office/drawing/2014/main" id="{4FDD27E2-4BC7-525D-C4E6-54807166B941}"/>
              </a:ext>
            </a:extLst>
          </p:cNvPr>
          <p:cNvSpPr/>
          <p:nvPr/>
        </p:nvSpPr>
        <p:spPr>
          <a:xfrm>
            <a:off x="1691513" y="1796944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3F5564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Bild 5">
            <a:extLst>
              <a:ext uri="{FF2B5EF4-FFF2-40B4-BE49-F238E27FC236}">
                <a16:creationId xmlns:a16="http://schemas.microsoft.com/office/drawing/2014/main" id="{C41F0A6B-A683-DEE9-5304-ED0F15BB45A5}"/>
              </a:ext>
            </a:extLst>
          </p:cNvPr>
          <p:cNvSpPr/>
          <p:nvPr/>
        </p:nvSpPr>
        <p:spPr>
          <a:xfrm>
            <a:off x="1691511" y="2995263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24723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Bild 5">
            <a:extLst>
              <a:ext uri="{FF2B5EF4-FFF2-40B4-BE49-F238E27FC236}">
                <a16:creationId xmlns:a16="http://schemas.microsoft.com/office/drawing/2014/main" id="{90FA6475-71EC-5F7A-70A6-8915079F3862}"/>
              </a:ext>
            </a:extLst>
          </p:cNvPr>
          <p:cNvSpPr/>
          <p:nvPr/>
        </p:nvSpPr>
        <p:spPr>
          <a:xfrm>
            <a:off x="1691511" y="4075446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008391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Bild 5">
            <a:extLst>
              <a:ext uri="{FF2B5EF4-FFF2-40B4-BE49-F238E27FC236}">
                <a16:creationId xmlns:a16="http://schemas.microsoft.com/office/drawing/2014/main" id="{B3F07D3F-3A0E-6C56-5EF4-21150EF309A4}"/>
              </a:ext>
            </a:extLst>
          </p:cNvPr>
          <p:cNvSpPr/>
          <p:nvPr/>
        </p:nvSpPr>
        <p:spPr>
          <a:xfrm>
            <a:off x="1691513" y="5258041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5387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Bild 5">
            <a:extLst>
              <a:ext uri="{FF2B5EF4-FFF2-40B4-BE49-F238E27FC236}">
                <a16:creationId xmlns:a16="http://schemas.microsoft.com/office/drawing/2014/main" id="{2C25CDFD-24BB-4A98-F402-EEF1B77238BC}"/>
              </a:ext>
            </a:extLst>
          </p:cNvPr>
          <p:cNvSpPr/>
          <p:nvPr/>
        </p:nvSpPr>
        <p:spPr>
          <a:xfrm>
            <a:off x="1691513" y="6463116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008767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Bild 5">
            <a:extLst>
              <a:ext uri="{FF2B5EF4-FFF2-40B4-BE49-F238E27FC236}">
                <a16:creationId xmlns:a16="http://schemas.microsoft.com/office/drawing/2014/main" id="{9BA488C6-2BCE-DA3E-B692-080FC67A10D2}"/>
              </a:ext>
            </a:extLst>
          </p:cNvPr>
          <p:cNvSpPr/>
          <p:nvPr/>
        </p:nvSpPr>
        <p:spPr>
          <a:xfrm>
            <a:off x="1691511" y="7640191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674B99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chemeClr val="bg1"/>
                </a:solidFill>
                <a:latin typeface="+mj-lt"/>
              </a:rPr>
              <a:t>Xxxx</a:t>
            </a:r>
            <a:endParaRPr lang="sv-SE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Bild 5">
            <a:extLst>
              <a:ext uri="{FF2B5EF4-FFF2-40B4-BE49-F238E27FC236}">
                <a16:creationId xmlns:a16="http://schemas.microsoft.com/office/drawing/2014/main" id="{6A6A4021-D044-CC13-71AD-A2B02707AF31}"/>
              </a:ext>
            </a:extLst>
          </p:cNvPr>
          <p:cNvSpPr/>
          <p:nvPr/>
        </p:nvSpPr>
        <p:spPr>
          <a:xfrm>
            <a:off x="1691511" y="8775545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FCD37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ysClr val="windowText" lastClr="000000"/>
                </a:solidFill>
                <a:latin typeface="+mj-lt"/>
              </a:rPr>
              <a:t>Xxxx</a:t>
            </a:r>
            <a:endParaRPr lang="sv-SE" sz="14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984B1F34-2925-33DC-7483-D3A41CF26DEB}"/>
              </a:ext>
            </a:extLst>
          </p:cNvPr>
          <p:cNvSpPr/>
          <p:nvPr/>
        </p:nvSpPr>
        <p:spPr>
          <a:xfrm>
            <a:off x="3258103" y="1796944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D1D9DC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2C7AC615-F9B3-6B26-0940-81F100E20370}"/>
              </a:ext>
            </a:extLst>
          </p:cNvPr>
          <p:cNvSpPr/>
          <p:nvPr/>
        </p:nvSpPr>
        <p:spPr>
          <a:xfrm>
            <a:off x="3258103" y="2963486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BCFB9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8EB71931-3B8D-0DBC-E647-D1C43E10266F}"/>
              </a:ext>
            </a:extLst>
          </p:cNvPr>
          <p:cNvSpPr/>
          <p:nvPr/>
        </p:nvSpPr>
        <p:spPr>
          <a:xfrm>
            <a:off x="3258103" y="4130030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C0E4F2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5" name="Frihandsfigur: Form 24">
            <a:extLst>
              <a:ext uri="{FF2B5EF4-FFF2-40B4-BE49-F238E27FC236}">
                <a16:creationId xmlns:a16="http://schemas.microsoft.com/office/drawing/2014/main" id="{0247660F-A37B-D485-7F6F-EFF893D3342D}"/>
              </a:ext>
            </a:extLst>
          </p:cNvPr>
          <p:cNvSpPr/>
          <p:nvPr/>
        </p:nvSpPr>
        <p:spPr>
          <a:xfrm>
            <a:off x="3258103" y="5258041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F8CCDC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6" name="Frihandsfigur: Form 25">
            <a:extLst>
              <a:ext uri="{FF2B5EF4-FFF2-40B4-BE49-F238E27FC236}">
                <a16:creationId xmlns:a16="http://schemas.microsoft.com/office/drawing/2014/main" id="{CAC0D892-A586-4DE5-BEE7-978B3E50087A}"/>
              </a:ext>
            </a:extLst>
          </p:cNvPr>
          <p:cNvSpPr/>
          <p:nvPr/>
        </p:nvSpPr>
        <p:spPr>
          <a:xfrm>
            <a:off x="3258103" y="6479842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B8E1C8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7" name="Frihandsfigur: Form 26">
            <a:extLst>
              <a:ext uri="{FF2B5EF4-FFF2-40B4-BE49-F238E27FC236}">
                <a16:creationId xmlns:a16="http://schemas.microsoft.com/office/drawing/2014/main" id="{04E261C7-F73A-D3FE-2E57-3154F6D137DA}"/>
              </a:ext>
            </a:extLst>
          </p:cNvPr>
          <p:cNvSpPr/>
          <p:nvPr/>
        </p:nvSpPr>
        <p:spPr>
          <a:xfrm>
            <a:off x="3258103" y="7630274"/>
            <a:ext cx="831105" cy="968530"/>
          </a:xfrm>
          <a:custGeom>
            <a:avLst/>
            <a:gdLst>
              <a:gd name="connsiteX0" fmla="*/ 1138904 w 1333500"/>
              <a:gd name="connsiteY0" fmla="*/ 1139857 h 1543050"/>
              <a:gd name="connsiteX1" fmla="*/ 1333500 w 1333500"/>
              <a:gd name="connsiteY1" fmla="*/ 670370 h 1543050"/>
              <a:gd name="connsiteX2" fmla="*/ 670274 w 1333500"/>
              <a:gd name="connsiteY2" fmla="*/ 7144 h 1543050"/>
              <a:gd name="connsiteX3" fmla="*/ 7144 w 1333500"/>
              <a:gd name="connsiteY3" fmla="*/ 670465 h 1543050"/>
              <a:gd name="connsiteX4" fmla="*/ 542163 w 1333500"/>
              <a:gd name="connsiteY4" fmla="*/ 1321594 h 1543050"/>
              <a:gd name="connsiteX5" fmla="*/ 542163 w 1333500"/>
              <a:gd name="connsiteY5" fmla="*/ 1536097 h 1543050"/>
              <a:gd name="connsiteX6" fmla="*/ 1138904 w 1333500"/>
              <a:gd name="connsiteY6" fmla="*/ 1139857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00" h="1543050">
                <a:moveTo>
                  <a:pt x="1138904" y="1139857"/>
                </a:moveTo>
                <a:cubicBezTo>
                  <a:pt x="1264825" y="1005840"/>
                  <a:pt x="1330357" y="865537"/>
                  <a:pt x="1333500" y="670370"/>
                </a:cubicBezTo>
                <a:cubicBezTo>
                  <a:pt x="1339310" y="312134"/>
                  <a:pt x="1036511" y="7144"/>
                  <a:pt x="670274" y="7144"/>
                </a:cubicBezTo>
                <a:cubicBezTo>
                  <a:pt x="303943" y="7239"/>
                  <a:pt x="7144" y="304038"/>
                  <a:pt x="7144" y="670465"/>
                </a:cubicBezTo>
                <a:cubicBezTo>
                  <a:pt x="7144" y="965740"/>
                  <a:pt x="207264" y="1250252"/>
                  <a:pt x="542163" y="1321594"/>
                </a:cubicBezTo>
                <a:lnTo>
                  <a:pt x="542163" y="1536097"/>
                </a:lnTo>
                <a:cubicBezTo>
                  <a:pt x="542163" y="1536002"/>
                  <a:pt x="992219" y="1295877"/>
                  <a:pt x="1138904" y="1139857"/>
                </a:cubicBezTo>
              </a:path>
            </a:pathLst>
          </a:custGeom>
          <a:solidFill>
            <a:srgbClr val="E1D1E8"/>
          </a:solidFill>
          <a:ln w="9525" cap="flat">
            <a:noFill/>
            <a:prstDash val="solid"/>
            <a:miter/>
          </a:ln>
        </p:spPr>
        <p:txBody>
          <a:bodyPr lIns="162000" tIns="108000" rIns="162000" bIns="216000" rtlCol="0" anchor="ctr"/>
          <a:lstStyle/>
          <a:p>
            <a:pPr lvl="0" algn="ctr"/>
            <a:r>
              <a:rPr lang="sv-SE" sz="1400" dirty="0" err="1">
                <a:latin typeface="+mj-lt"/>
                <a:ea typeface="Open Sans" panose="020B0606030504020204" pitchFamily="34" charset="0"/>
                <a:cs typeface="Mukta ExtraBold" panose="020B0000000000000000" pitchFamily="34" charset="0"/>
              </a:rPr>
              <a:t>Xxxx</a:t>
            </a:r>
            <a:endParaRPr lang="sv-SE" sz="1400" dirty="0">
              <a:latin typeface="+mj-lt"/>
              <a:ea typeface="Open Sans" panose="020B0606030504020204" pitchFamily="34" charset="0"/>
              <a:cs typeface="Mukta ExtraBold" panose="020B0000000000000000" pitchFamily="34" charset="0"/>
            </a:endParaRPr>
          </a:p>
        </p:txBody>
      </p:sp>
      <p:sp>
        <p:nvSpPr>
          <p:cNvPr id="28" name="Bild 5">
            <a:extLst>
              <a:ext uri="{FF2B5EF4-FFF2-40B4-BE49-F238E27FC236}">
                <a16:creationId xmlns:a16="http://schemas.microsoft.com/office/drawing/2014/main" id="{45E059C6-456D-3A54-7FB1-063E60BBA886}"/>
              </a:ext>
            </a:extLst>
          </p:cNvPr>
          <p:cNvSpPr/>
          <p:nvPr/>
        </p:nvSpPr>
        <p:spPr>
          <a:xfrm>
            <a:off x="4415343" y="1796943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D1D9DC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29" name="Bild 5">
            <a:extLst>
              <a:ext uri="{FF2B5EF4-FFF2-40B4-BE49-F238E27FC236}">
                <a16:creationId xmlns:a16="http://schemas.microsoft.com/office/drawing/2014/main" id="{364988CB-94AA-7B21-9D3B-270C03FD0D17}"/>
              </a:ext>
            </a:extLst>
          </p:cNvPr>
          <p:cNvSpPr/>
          <p:nvPr/>
        </p:nvSpPr>
        <p:spPr>
          <a:xfrm>
            <a:off x="4415343" y="2963486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BCFB9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30" name="Bild 5">
            <a:extLst>
              <a:ext uri="{FF2B5EF4-FFF2-40B4-BE49-F238E27FC236}">
                <a16:creationId xmlns:a16="http://schemas.microsoft.com/office/drawing/2014/main" id="{071CF160-6B0B-015F-458C-80C0E8DD54DA}"/>
              </a:ext>
            </a:extLst>
          </p:cNvPr>
          <p:cNvSpPr/>
          <p:nvPr/>
        </p:nvSpPr>
        <p:spPr>
          <a:xfrm>
            <a:off x="4415343" y="4075445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C0E4F2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31" name="Bild 5">
            <a:extLst>
              <a:ext uri="{FF2B5EF4-FFF2-40B4-BE49-F238E27FC236}">
                <a16:creationId xmlns:a16="http://schemas.microsoft.com/office/drawing/2014/main" id="{3BB3A7FB-87B8-E5B2-BE8E-8D27D3E910F7}"/>
              </a:ext>
            </a:extLst>
          </p:cNvPr>
          <p:cNvSpPr/>
          <p:nvPr/>
        </p:nvSpPr>
        <p:spPr>
          <a:xfrm>
            <a:off x="4415343" y="5258039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8CCDC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32" name="Bild 5">
            <a:extLst>
              <a:ext uri="{FF2B5EF4-FFF2-40B4-BE49-F238E27FC236}">
                <a16:creationId xmlns:a16="http://schemas.microsoft.com/office/drawing/2014/main" id="{35D824F8-630D-1173-2642-3A6C0521F1F1}"/>
              </a:ext>
            </a:extLst>
          </p:cNvPr>
          <p:cNvSpPr/>
          <p:nvPr/>
        </p:nvSpPr>
        <p:spPr>
          <a:xfrm>
            <a:off x="4415342" y="6463114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B8E1C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33" name="Bild 5">
            <a:extLst>
              <a:ext uri="{FF2B5EF4-FFF2-40B4-BE49-F238E27FC236}">
                <a16:creationId xmlns:a16="http://schemas.microsoft.com/office/drawing/2014/main" id="{CA275B35-8166-2A15-52EB-E46B491AED7E}"/>
              </a:ext>
            </a:extLst>
          </p:cNvPr>
          <p:cNvSpPr/>
          <p:nvPr/>
        </p:nvSpPr>
        <p:spPr>
          <a:xfrm>
            <a:off x="4415342" y="7598156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E1D1E8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latin typeface="+mj-lt"/>
              </a:rPr>
              <a:t>Xxxx</a:t>
            </a:r>
            <a:endParaRPr lang="sv-SE" sz="1400" dirty="0">
              <a:latin typeface="+mj-lt"/>
            </a:endParaRPr>
          </a:p>
        </p:txBody>
      </p:sp>
      <p:sp>
        <p:nvSpPr>
          <p:cNvPr id="34" name="Bild 5">
            <a:extLst>
              <a:ext uri="{FF2B5EF4-FFF2-40B4-BE49-F238E27FC236}">
                <a16:creationId xmlns:a16="http://schemas.microsoft.com/office/drawing/2014/main" id="{EBE82906-58A4-42C9-4988-16A13EC811B9}"/>
              </a:ext>
            </a:extLst>
          </p:cNvPr>
          <p:cNvSpPr/>
          <p:nvPr/>
        </p:nvSpPr>
        <p:spPr>
          <a:xfrm>
            <a:off x="4412983" y="8732712"/>
            <a:ext cx="904976" cy="904976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rgbClr val="FFF3B0"/>
          </a:solidFill>
          <a:ln w="5456" cap="flat">
            <a:noFill/>
            <a:prstDash val="solid"/>
            <a:miter/>
          </a:ln>
        </p:spPr>
        <p:txBody>
          <a:bodyPr lIns="180000" tIns="108000" rIns="180000" bIns="108000" rtlCol="0" anchor="ctr"/>
          <a:lstStyle/>
          <a:p>
            <a:pPr algn="ctr">
              <a:lnSpc>
                <a:spcPct val="110000"/>
              </a:lnSpc>
            </a:pPr>
            <a:r>
              <a:rPr lang="sv-SE" sz="1400" dirty="0" err="1">
                <a:solidFill>
                  <a:sysClr val="windowText" lastClr="000000"/>
                </a:solidFill>
                <a:latin typeface="+mj-lt"/>
              </a:rPr>
              <a:t>Xxxx</a:t>
            </a:r>
            <a:endParaRPr lang="sv-SE" sz="1400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442263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9C009B0-3158-4FD4-8D69-778C5906FD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91F132E1-2B3A-4639-ACF4-68E839399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4B920406-D436-4FBA-9767-AE9E11231B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2513203E-8DE5-475B-8C67-1B3C27CA06A7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C6F63CE-5136-4DE9-BCC6-8B48866E5CEA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574237334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7E12EB-45A9-4FB1-A21D-AEDC4665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1827177-24A4-4C33-BE88-C7DE1BD20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118CA1B5-2B0A-45C4-B08B-C253E342C958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3AE94F0-29A7-4828-90D0-2B9A765829A9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406060083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16776C0B-6ADB-4510-92AE-3B0990E9A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tx2"/>
          </a:solidFill>
        </p:spPr>
        <p:txBody>
          <a:bodyPr lIns="144000" tIns="144000" rIns="144000" bIns="144000">
            <a:normAutofit/>
          </a:bodyPr>
          <a:lstStyle/>
          <a:p>
            <a:pPr lvl="4"/>
            <a:r>
              <a:rPr lang="sv-SE" b="1" dirty="0">
                <a:solidFill>
                  <a:schemeClr val="bg1"/>
                </a:solidFill>
              </a:rPr>
              <a:t>Tid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</a:t>
            </a:r>
          </a:p>
          <a:p>
            <a:pPr lvl="4"/>
            <a:r>
              <a:rPr lang="sv-SE" b="1" dirty="0">
                <a:solidFill>
                  <a:schemeClr val="bg1"/>
                </a:solidFill>
              </a:rPr>
              <a:t>Plats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</a:t>
            </a:r>
          </a:p>
          <a:p>
            <a:pPr lvl="4"/>
            <a:r>
              <a:rPr lang="sv-SE" b="1" dirty="0">
                <a:solidFill>
                  <a:schemeClr val="bg1"/>
                </a:solidFill>
              </a:rPr>
              <a:t>Anmälan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XXXXXXXXXXXXXX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72C7EFC-72FC-46D8-848D-8B712FA0C6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sidfot 2">
            <a:extLst>
              <a:ext uri="{FF2B5EF4-FFF2-40B4-BE49-F238E27FC236}">
                <a16:creationId xmlns:a16="http://schemas.microsoft.com/office/drawing/2014/main" id="{B4E63D6C-0D9B-4DFC-83BF-4124C189F620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F1A1231-4438-4BF3-8289-9250BB8A695E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014578221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63EF245-41B3-41C3-8C2E-FA7E4BA245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 </a:t>
            </a:r>
            <a:r>
              <a:rPr lang="sv-SE" dirty="0" err="1"/>
              <a:t>rubrik</a:t>
            </a:r>
            <a:r>
              <a:rPr lang="sv-SE" dirty="0"/>
              <a:t> </a:t>
            </a:r>
            <a:r>
              <a:rPr lang="sv-SE" dirty="0" err="1"/>
              <a:t>rubrik</a:t>
            </a:r>
            <a:r>
              <a:rPr lang="sv-SE" dirty="0"/>
              <a:t> </a:t>
            </a:r>
            <a:r>
              <a:rPr lang="sv-SE" dirty="0" err="1"/>
              <a:t>rubrik</a:t>
            </a:r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2"/>
            <a:r>
              <a:rPr lang="sv-SE" dirty="0"/>
              <a:t>Text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8DFCC175-DE3A-4BDE-A9D8-C4F7320907E5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1D1D103-6D53-4EB3-8E7C-73014AEA1FDA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1037556540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CA95CBA1-79E7-D50F-F059-426AFC144EE8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02263F9-09F2-0055-16B6-CA551D207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Plats för längre rubrik på flera rader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BD3D96-B261-5EAE-8426-92A43551E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74" y="5043948"/>
            <a:ext cx="5782330" cy="4585868"/>
          </a:xfrm>
        </p:spPr>
        <p:txBody>
          <a:bodyPr/>
          <a:lstStyle/>
          <a:p>
            <a:r>
              <a:rPr lang="sv-SE" dirty="0"/>
              <a:t>Text</a:t>
            </a:r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805632AF-B091-DB5E-A1B4-DDC4F20BF49C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4FA3416-6B3C-6D5B-DDCD-683ADEB65EE1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248671870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5A9DEDE-BC86-C507-888E-E6FE82A61414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7EB119-6C9E-BF59-A3EF-1586756341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2"/>
            <a:r>
              <a:rPr lang="sv-SE" sz="1800" dirty="0"/>
              <a:t>Sam </a:t>
            </a:r>
            <a:r>
              <a:rPr lang="sv-SE" sz="1800" dirty="0" err="1"/>
              <a:t>verspero</a:t>
            </a:r>
            <a:r>
              <a:rPr lang="sv-SE" sz="1800" dirty="0"/>
              <a:t> </a:t>
            </a:r>
            <a:r>
              <a:rPr lang="sv-SE" sz="1800" dirty="0" err="1"/>
              <a:t>occatem</a:t>
            </a:r>
            <a:r>
              <a:rPr lang="sv-SE" sz="1800" dirty="0"/>
              <a:t> </a:t>
            </a:r>
            <a:r>
              <a:rPr lang="sv-SE" sz="1800" dirty="0" err="1"/>
              <a:t>poriore</a:t>
            </a:r>
            <a:r>
              <a:rPr lang="sv-SE" sz="1800" dirty="0"/>
              <a:t>, </a:t>
            </a:r>
            <a:r>
              <a:rPr lang="sv-SE" sz="1800" dirty="0" err="1"/>
              <a:t>quatest</a:t>
            </a:r>
            <a:r>
              <a:rPr lang="sv-SE" sz="1800" dirty="0"/>
              <a:t>,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invelen</a:t>
            </a:r>
            <a:r>
              <a:rPr lang="sv-SE" sz="1800" dirty="0"/>
              <a:t> </a:t>
            </a:r>
            <a:r>
              <a:rPr lang="sv-SE" sz="1800" dirty="0" err="1"/>
              <a:t>imodigent</a:t>
            </a:r>
            <a:r>
              <a:rPr lang="sv-SE" sz="1800" dirty="0"/>
              <a:t>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quae</a:t>
            </a:r>
            <a:r>
              <a:rPr lang="sv-SE" sz="1800" dirty="0"/>
              <a:t> non </a:t>
            </a:r>
            <a:r>
              <a:rPr lang="sv-SE" sz="1800" dirty="0" err="1"/>
              <a:t>nectem</a:t>
            </a:r>
            <a:r>
              <a:rPr lang="sv-SE" sz="1800" dirty="0"/>
              <a:t> </a:t>
            </a:r>
            <a:r>
              <a:rPr lang="sv-SE" sz="1800" dirty="0" err="1"/>
              <a:t>que</a:t>
            </a:r>
            <a:r>
              <a:rPr lang="sv-SE" sz="1800" dirty="0"/>
              <a:t> </a:t>
            </a:r>
            <a:r>
              <a:rPr lang="sv-SE" sz="1800" dirty="0" err="1"/>
              <a:t>am</a:t>
            </a:r>
            <a:r>
              <a:rPr lang="sv-SE" sz="1800" dirty="0"/>
              <a:t>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omni</a:t>
            </a:r>
            <a:r>
              <a:rPr lang="sv-SE" sz="1800" dirty="0"/>
              <a:t>. Sam </a:t>
            </a:r>
            <a:r>
              <a:rPr lang="sv-SE" sz="1800" dirty="0" err="1"/>
              <a:t>verspero</a:t>
            </a:r>
            <a:r>
              <a:rPr lang="sv-SE" sz="1800" dirty="0"/>
              <a:t> </a:t>
            </a:r>
            <a:r>
              <a:rPr lang="sv-SE" sz="1800" dirty="0" err="1"/>
              <a:t>occatem</a:t>
            </a:r>
            <a:r>
              <a:rPr lang="sv-SE" sz="1800" dirty="0"/>
              <a:t> </a:t>
            </a:r>
            <a:r>
              <a:rPr lang="sv-SE" sz="1800" dirty="0" err="1"/>
              <a:t>poriore</a:t>
            </a:r>
            <a:r>
              <a:rPr lang="sv-SE" sz="1800" dirty="0"/>
              <a:t>, </a:t>
            </a:r>
            <a:r>
              <a:rPr lang="sv-SE" sz="1800" dirty="0" err="1"/>
              <a:t>quatest</a:t>
            </a:r>
            <a:r>
              <a:rPr lang="sv-SE" sz="1800" dirty="0"/>
              <a:t>,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invelen</a:t>
            </a:r>
            <a:r>
              <a:rPr lang="sv-SE" sz="1800" dirty="0"/>
              <a:t> </a:t>
            </a:r>
            <a:r>
              <a:rPr lang="sv-SE" sz="1800" dirty="0" err="1"/>
              <a:t>imodigent</a:t>
            </a:r>
            <a:r>
              <a:rPr lang="sv-SE" sz="1800" dirty="0"/>
              <a:t>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quae</a:t>
            </a:r>
            <a:r>
              <a:rPr lang="sv-SE" sz="1800" dirty="0"/>
              <a:t> non </a:t>
            </a:r>
            <a:r>
              <a:rPr lang="sv-SE" sz="1800" dirty="0" err="1"/>
              <a:t>nectem</a:t>
            </a:r>
            <a:r>
              <a:rPr lang="sv-SE" sz="1800" dirty="0"/>
              <a:t> </a:t>
            </a:r>
            <a:r>
              <a:rPr lang="sv-SE" sz="1800" dirty="0" err="1"/>
              <a:t>que</a:t>
            </a:r>
            <a:r>
              <a:rPr lang="sv-SE" sz="1800" dirty="0"/>
              <a:t> </a:t>
            </a:r>
            <a:r>
              <a:rPr lang="sv-SE" sz="1800" dirty="0" err="1"/>
              <a:t>am</a:t>
            </a:r>
            <a:r>
              <a:rPr lang="sv-SE" sz="1800" dirty="0"/>
              <a:t> </a:t>
            </a:r>
            <a:r>
              <a:rPr lang="sv-SE" sz="1800" dirty="0" err="1"/>
              <a:t>qui</a:t>
            </a:r>
            <a:r>
              <a:rPr lang="sv-SE" sz="1800" dirty="0"/>
              <a:t> </a:t>
            </a:r>
            <a:r>
              <a:rPr lang="sv-SE" sz="1800" dirty="0" err="1"/>
              <a:t>omni</a:t>
            </a:r>
            <a:r>
              <a:rPr lang="sv-SE" sz="1800" dirty="0"/>
              <a:t>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D95ABF-B4DB-58D8-2795-289CCD247D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89000" y="4483100"/>
            <a:ext cx="5781675" cy="25424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/>
              <a:t>Måndag XX–XX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/>
              <a:t>Tisdag XX–XX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/>
              <a:t>Onsdag XX–XX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/>
              <a:t>Torsdag XX–XX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/>
              <a:t>Fredag XX–XX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283DB89-9970-0D7D-C775-5E5FB81D3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Öppettider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001D322A-7870-6011-CBBA-69497CA847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latin typeface="+mj-lt"/>
              </a:rPr>
              <a:t>Telefontider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latin typeface="+mn-lt"/>
              </a:rPr>
              <a:t>Måndag–torsdag XX–XX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latin typeface="+mn-lt"/>
              </a:rPr>
              <a:t>Fredag XX–XX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lang="sv-SE" sz="1800" dirty="0">
              <a:latin typeface="+mn-l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b="1" dirty="0">
                <a:latin typeface="+mn-lt"/>
              </a:rPr>
              <a:t>Telefon: </a:t>
            </a:r>
            <a:r>
              <a:rPr lang="sv-SE" sz="1800" dirty="0">
                <a:latin typeface="+mn-lt"/>
              </a:rPr>
              <a:t>XXX-XXX XX </a:t>
            </a:r>
            <a:r>
              <a:rPr lang="sv-SE" sz="1800" dirty="0" err="1">
                <a:latin typeface="+mn-lt"/>
              </a:rPr>
              <a:t>XX</a:t>
            </a:r>
            <a:endParaRPr lang="sv-SE" sz="1800" dirty="0">
              <a:latin typeface="+mn-l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b="1" dirty="0">
                <a:latin typeface="+mn-lt"/>
              </a:rPr>
              <a:t>E-post: </a:t>
            </a:r>
            <a:r>
              <a:rPr lang="sv-SE" sz="1800" dirty="0">
                <a:latin typeface="+mn-lt"/>
              </a:rPr>
              <a:t>verksamhet@forvaltning.goteborg.se</a:t>
            </a:r>
          </a:p>
          <a:p>
            <a:endParaRPr lang="sv-SE" dirty="0"/>
          </a:p>
        </p:txBody>
      </p:sp>
      <p:sp>
        <p:nvSpPr>
          <p:cNvPr id="6" name="Bild 5">
            <a:extLst>
              <a:ext uri="{FF2B5EF4-FFF2-40B4-BE49-F238E27FC236}">
                <a16:creationId xmlns:a16="http://schemas.microsoft.com/office/drawing/2014/main" id="{BB71F6C3-7964-3F0D-3719-DC7AAEE41ED7}"/>
              </a:ext>
            </a:extLst>
          </p:cNvPr>
          <p:cNvSpPr/>
          <p:nvPr/>
        </p:nvSpPr>
        <p:spPr>
          <a:xfrm rot="457235">
            <a:off x="4368542" y="5882088"/>
            <a:ext cx="2173469" cy="2173469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chemeClr val="tx2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800" dirty="0">
                <a:solidFill>
                  <a:schemeClr val="bg1"/>
                </a:solidFill>
                <a:latin typeface="+mj-lt"/>
              </a:rPr>
              <a:t>Kort budskap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EAD95BAC-92F5-32EE-7FE6-A1E75C57EB96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74D1E70-5461-8F07-2A15-179F7463F182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567425119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06E5522B-B3CA-537B-43F4-DF4090BD520A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D95ABF-B4DB-58D8-2795-289CCD247D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89000" y="3883742"/>
            <a:ext cx="5781675" cy="57223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Måndag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1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2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Tisdag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1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2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Onsdag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1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2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Torsdag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1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2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Fredag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1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sv-SE" sz="1800" dirty="0">
                <a:solidFill>
                  <a:schemeClr val="bg1"/>
                </a:solidFill>
                <a:latin typeface="+mn-lt"/>
              </a:rPr>
              <a:t>Maträtt 2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283DB89-9970-0D7D-C775-5E5FB81D3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2058733"/>
            <a:ext cx="5782330" cy="1209494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Matsedel vecka XX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EAD95BAC-92F5-32EE-7FE6-A1E75C57EB96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74D1E70-5461-8F07-2A15-179F7463F182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  <p:sp>
        <p:nvSpPr>
          <p:cNvPr id="9" name="Bild 12">
            <a:extLst>
              <a:ext uri="{FF2B5EF4-FFF2-40B4-BE49-F238E27FC236}">
                <a16:creationId xmlns:a16="http://schemas.microsoft.com/office/drawing/2014/main" id="{C37A9BAF-293C-7AC7-BF9C-941CACE95538}"/>
              </a:ext>
            </a:extLst>
          </p:cNvPr>
          <p:cNvSpPr/>
          <p:nvPr/>
        </p:nvSpPr>
        <p:spPr>
          <a:xfrm rot="646066">
            <a:off x="3982798" y="3862814"/>
            <a:ext cx="2453384" cy="2576857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rgbClr val="D1D9DC"/>
          </a:solidFill>
          <a:ln w="5452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800" dirty="0">
                <a:latin typeface="+mj-lt"/>
              </a:rPr>
              <a:t>Tema</a:t>
            </a:r>
          </a:p>
        </p:txBody>
      </p:sp>
    </p:spTree>
    <p:extLst>
      <p:ext uri="{BB962C8B-B14F-4D97-AF65-F5344CB8AC3E}">
        <p14:creationId xmlns:p14="http://schemas.microsoft.com/office/powerpoint/2010/main" val="1243888381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FEC8677-69C4-D694-136C-23C9085A9AFA}"/>
              </a:ext>
            </a:extLst>
          </p:cNvPr>
          <p:cNvSpPr/>
          <p:nvPr/>
        </p:nvSpPr>
        <p:spPr>
          <a:xfrm>
            <a:off x="317654" y="1322388"/>
            <a:ext cx="6899121" cy="87074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5FD19859-F6E3-FAA6-17AC-60EE37F95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1970085"/>
            <a:ext cx="5782330" cy="1209494"/>
          </a:xfrm>
        </p:spPr>
        <p:txBody>
          <a:bodyPr/>
          <a:lstStyle/>
          <a:p>
            <a:r>
              <a:rPr lang="sv-SE" dirty="0"/>
              <a:t>Matsedel vecka XX–XX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72C696-D16E-BF7E-6C52-48AB8D7807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000" y="3386880"/>
            <a:ext cx="5781675" cy="889845"/>
          </a:xfrm>
        </p:spPr>
        <p:txBody>
          <a:bodyPr>
            <a:normAutofit/>
          </a:bodyPr>
          <a:lstStyle/>
          <a:p>
            <a:pPr lvl="2"/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.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70EB763-FC92-3041-0BE4-423084A62D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35D5F4D-CAA5-5C44-4EFE-143A80D91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Vecka XX–XX: XX–XX månad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Mån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Tors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	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Maträtt 1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Maträtt 2</a:t>
            </a:r>
          </a:p>
          <a:p>
            <a:pPr marL="0" marR="0" lvl="0" indent="0" algn="l" defTabSz="468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5400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  <a:p>
            <a:pPr marL="0" marR="0" lvl="0" indent="0" algn="l" defTabSz="1046633" rtl="0" eaLnBrk="1" fontAlgn="auto" latinLnBrk="0" hangingPunct="1">
              <a:lnSpc>
                <a:spcPct val="90000"/>
              </a:lnSpc>
              <a:spcBef>
                <a:spcPts val="1144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290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17AB77E9-8FBB-CBFD-1B08-D364EF6AAED5}"/>
              </a:ext>
            </a:extLst>
          </p:cNvPr>
          <p:cNvSpPr txBox="1">
            <a:spLocks/>
          </p:cNvSpPr>
          <p:nvPr/>
        </p:nvSpPr>
        <p:spPr>
          <a:xfrm>
            <a:off x="317654" y="10237893"/>
            <a:ext cx="4737880" cy="156428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dirty="0"/>
              <a:t>goteborg.se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7E6E392-CBF8-B369-7989-FB6F414C3C22}"/>
              </a:ext>
            </a:extLst>
          </p:cNvPr>
          <p:cNvSpPr txBox="1"/>
          <p:nvPr/>
        </p:nvSpPr>
        <p:spPr>
          <a:xfrm>
            <a:off x="317654" y="626307"/>
            <a:ext cx="5043150" cy="3091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523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 rtl="0">
              <a:lnSpc>
                <a:spcPts val="1523"/>
              </a:lnSpc>
            </a:pP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819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A3-mall Göteborgs Stad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.potx" id="{FCC4AC04-50D1-41B1-B680-468EA334033F}" vid="{4DA9CFEB-47D1-4A7D-898B-D4FC8D067DFE}"/>
    </a:ext>
  </a:extLst>
</a:theme>
</file>

<file path=ppt/theme/theme2.xml><?xml version="1.0" encoding="utf-8"?>
<a:theme xmlns:a="http://schemas.openxmlformats.org/drawingml/2006/main" name="A3-mall Göteborgs Stad - färge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.potx" id="{FCC4AC04-50D1-41B1-B680-468EA334033F}" vid="{04C85439-23BE-4504-8379-C4584F08132F}"/>
    </a:ext>
  </a:extLst>
</a:theme>
</file>

<file path=ppt/theme/theme3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.potx" id="{FCC4AC04-50D1-41B1-B680-468EA334033F}" vid="{77DFBF33-16A3-47EC-982E-DFD1E5457E72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81C2EF0-DB24-4A7A-B8BE-C7EEE9194199}">
  <we:reference id="2168fe81-07f3-4041-831f-380a3af458b5" version="1.0.0.0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1359</ap:Words>
  <ap:Application>Microsoft Office PowerPoint</ap:Application>
  <ap:PresentationFormat>Anpassad</ap:PresentationFormat>
  <ap:Paragraphs>233</ap:Paragraphs>
  <ap:Slides>19</ap:Slides>
  <ap:Notes>0</ap:Notes>
  <ap:HiddenSlides>4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19</vt:i4>
      </vt:variant>
    </vt:vector>
  </ap:HeadingPairs>
  <ap:TitlesOfParts>
    <vt:vector baseType="lpstr" size="25">
      <vt:lpstr>Arial</vt:lpstr>
      <vt:lpstr>Arial Black</vt:lpstr>
      <vt:lpstr>Calibri</vt:lpstr>
      <vt:lpstr>A3-mall Göteborgs Stad</vt:lpstr>
      <vt:lpstr>A3-mall Göteborgs Stad - färger</vt:lpstr>
      <vt:lpstr>Placering av sidhuvud, sidfot och logotyper vid samarbeten</vt:lpstr>
      <vt:lpstr>PowerPoint-presentation</vt:lpstr>
      <vt:lpstr>Rubrik</vt:lpstr>
      <vt:lpstr>Plats för längre rubrik på flera rader</vt:lpstr>
      <vt:lpstr>Plats för längre rubrik på flera rader</vt:lpstr>
      <vt:lpstr>Rubrik rubrik rubrik rubrik</vt:lpstr>
      <vt:lpstr>Plats för längre rubrik på flera rader</vt:lpstr>
      <vt:lpstr>Öppettider</vt:lpstr>
      <vt:lpstr>Matsedel vecka XX</vt:lpstr>
      <vt:lpstr>Matsedel vecka XX–XX</vt:lpstr>
      <vt:lpstr>Förbud mot xxxxxxxxxxx</vt:lpstr>
      <vt:lpstr>Rubrik  kort aktuell information</vt:lpstr>
      <vt:lpstr>Tyck till om Xxxxxxxxxxxxxx</vt:lpstr>
      <vt:lpstr>Tyck till om Xxxxxxxxxxxxxx</vt:lpstr>
      <vt:lpstr>Nyhetsbrev</vt:lpstr>
      <vt:lpstr>PowerPoint-presentation</vt:lpstr>
      <vt:lpstr>PowerPoint-presentation</vt:lpstr>
      <vt:lpstr>Informationsgrafik – kopiera och anpassa på din sida. Färger är endast exempel. Du hittar mer grafik i mediabanken eller den grafiska manualen.</vt:lpstr>
      <vt:lpstr>Informationsgrafik – kopiera och anpassa på din sida. Färger är endast exempel. Du hittar mer grafik i mediabanken eller den grafiska manualen.</vt:lpstr>
      <vt:lpstr>Informationsgrafik – kopiera och anpassa på din sida. Färger är endast exempel. Du hittar mer grafik i mediabanken eller den grafiska manualen.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Affisch A4</dc:title>
  <dc:creator>Förvaltning</dc:creator>
  <lastModifiedBy>Cazuma Mori</lastModifiedBy>
  <revision>16</revision>
  <lastPrinted>2018-03-22T15:42:13.0000000Z</lastPrinted>
  <dcterms:created xsi:type="dcterms:W3CDTF">2023-09-06T07:29:30.0000000Z</dcterms:created>
  <dcterms:modified xsi:type="dcterms:W3CDTF">2024-11-20T11:51:04.0000000Z</dcterms:modified>
</coreProperties>
</file>