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8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9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10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1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13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782" r:id="rId2"/>
    <p:sldMasterId id="2147483822" r:id="rId3"/>
    <p:sldMasterId id="2147483827" r:id="rId4"/>
    <p:sldMasterId id="2147483832" r:id="rId5"/>
    <p:sldMasterId id="2147483837" r:id="rId6"/>
    <p:sldMasterId id="2147483842" r:id="rId7"/>
    <p:sldMasterId id="2147483847" r:id="rId8"/>
    <p:sldMasterId id="2147483817" r:id="rId9"/>
    <p:sldMasterId id="2147483787" r:id="rId10"/>
    <p:sldMasterId id="2147483792" r:id="rId11"/>
    <p:sldMasterId id="2147483802" r:id="rId12"/>
    <p:sldMasterId id="2147483797" r:id="rId13"/>
    <p:sldMasterId id="2147483812" r:id="rId14"/>
    <p:sldMasterId id="2147483852" r:id="rId15"/>
  </p:sldMasterIdLst>
  <p:sldIdLst>
    <p:sldId id="284" r:id="rId16"/>
    <p:sldId id="270" r:id="rId17"/>
    <p:sldId id="282" r:id="rId18"/>
    <p:sldId id="283" r:id="rId19"/>
    <p:sldId id="287" r:id="rId20"/>
    <p:sldId id="285" r:id="rId21"/>
    <p:sldId id="286" r:id="rId22"/>
  </p:sldIdLst>
  <p:sldSz cx="18288000" cy="9572625"/>
  <p:notesSz cx="9144000" cy="6858000"/>
  <p:embeddedFontLst>
    <p:embeddedFont>
      <p:font typeface="Open Sans" panose="020B0606030504020204" pitchFamily="34" charset="0"/>
      <p:regular r:id="rId23"/>
      <p:bold r:id="rId24"/>
      <p:italic r:id="rId25"/>
      <p:boldItalic r:id="rId26"/>
    </p:embeddedFont>
    <p:embeddedFont>
      <p:font typeface="Open Sans Extrabold" panose="020B0906030804020204" pitchFamily="34" charset="0"/>
      <p:bold r:id="rId27"/>
      <p:boldItalic r:id="rId28"/>
    </p:embeddedFont>
  </p:embeddedFontLst>
  <p:defaultTextStyle>
    <a:defPPr>
      <a:defRPr lang="sv-SE"/>
    </a:defPPr>
    <a:lvl1pPr marL="0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1pPr>
    <a:lvl2pPr marL="685607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2pPr>
    <a:lvl3pPr marL="1371220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3pPr>
    <a:lvl4pPr marL="2056829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4pPr>
    <a:lvl5pPr marL="2742438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5pPr>
    <a:lvl6pPr marL="3428048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6pPr>
    <a:lvl7pPr marL="4113656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7pPr>
    <a:lvl8pPr marL="4799267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8pPr>
    <a:lvl9pPr marL="5484877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75" autoAdjust="0"/>
  </p:normalViewPr>
  <p:slideViewPr>
    <p:cSldViewPr snapToGrid="0">
      <p:cViewPr>
        <p:scale>
          <a:sx n="75" d="100"/>
          <a:sy n="75" d="100"/>
        </p:scale>
        <p:origin x="198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Master" Target="/ppt/slideMasters/slideMaster8.xml" Id="rId8" /><Relationship Type="http://schemas.openxmlformats.org/officeDocument/2006/relationships/slideMaster" Target="/ppt/slideMasters/slideMaster13.xml" Id="rId13" /><Relationship Type="http://schemas.openxmlformats.org/officeDocument/2006/relationships/slide" Target="/ppt/slides/slide3.xml" Id="rId18" /><Relationship Type="http://schemas.openxmlformats.org/officeDocument/2006/relationships/font" Target="/ppt/fonts/font4.fntdata" Id="rId26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6.xml" Id="rId21" /><Relationship Type="http://schemas.openxmlformats.org/officeDocument/2006/relationships/slideMaster" Target="/ppt/slideMasters/slideMaster7.xml" Id="rId7" /><Relationship Type="http://schemas.openxmlformats.org/officeDocument/2006/relationships/slideMaster" Target="/ppt/slideMasters/slideMaster12.xml" Id="rId12" /><Relationship Type="http://schemas.openxmlformats.org/officeDocument/2006/relationships/slide" Target="/ppt/slides/slide2.xml" Id="rId17" /><Relationship Type="http://schemas.openxmlformats.org/officeDocument/2006/relationships/font" Target="/ppt/fonts/font3.fntdata" Id="rId25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.xml" Id="rId16" /><Relationship Type="http://schemas.openxmlformats.org/officeDocument/2006/relationships/slide" Target="/ppt/slides/slide5.xml" Id="rId20" /><Relationship Type="http://schemas.openxmlformats.org/officeDocument/2006/relationships/presProps" Target="/ppt/presProps.xml" Id="rId29" /><Relationship Type="http://schemas.openxmlformats.org/officeDocument/2006/relationships/slideMaster" Target="/ppt/slideMasters/slideMaster1.xml" Id="rId1" /><Relationship Type="http://schemas.openxmlformats.org/officeDocument/2006/relationships/slideMaster" Target="/ppt/slideMasters/slideMaster6.xml" Id="rId6" /><Relationship Type="http://schemas.openxmlformats.org/officeDocument/2006/relationships/slideMaster" Target="/ppt/slideMasters/slideMaster11.xml" Id="rId11" /><Relationship Type="http://schemas.openxmlformats.org/officeDocument/2006/relationships/font" Target="/ppt/fonts/font2.fntdata" Id="rId24" /><Relationship Type="http://schemas.openxmlformats.org/officeDocument/2006/relationships/tableStyles" Target="/ppt/tableStyles.xml" Id="rId32" /><Relationship Type="http://schemas.openxmlformats.org/officeDocument/2006/relationships/slideMaster" Target="/ppt/slideMasters/slideMaster5.xml" Id="rId5" /><Relationship Type="http://schemas.openxmlformats.org/officeDocument/2006/relationships/slideMaster" Target="/ppt/slideMasters/slideMaster15.xml" Id="rId15" /><Relationship Type="http://schemas.openxmlformats.org/officeDocument/2006/relationships/font" Target="/ppt/fonts/font1.fntdata" Id="rId23" /><Relationship Type="http://schemas.openxmlformats.org/officeDocument/2006/relationships/font" Target="/ppt/fonts/font6.fntdata" Id="rId28" /><Relationship Type="http://schemas.openxmlformats.org/officeDocument/2006/relationships/slideMaster" Target="/ppt/slideMasters/slideMaster10.xml" Id="rId10" /><Relationship Type="http://schemas.openxmlformats.org/officeDocument/2006/relationships/slide" Target="/ppt/slides/slide4.xml" Id="rId19" /><Relationship Type="http://schemas.openxmlformats.org/officeDocument/2006/relationships/theme" Target="/ppt/theme/theme1.xml" Id="rId31" /><Relationship Type="http://schemas.openxmlformats.org/officeDocument/2006/relationships/slideMaster" Target="/ppt/slideMasters/slideMaster4.xml" Id="rId4" /><Relationship Type="http://schemas.openxmlformats.org/officeDocument/2006/relationships/slideMaster" Target="/ppt/slideMasters/slideMaster9.xml" Id="rId9" /><Relationship Type="http://schemas.openxmlformats.org/officeDocument/2006/relationships/slideMaster" Target="/ppt/slideMasters/slideMaster14.xml" Id="rId14" /><Relationship Type="http://schemas.openxmlformats.org/officeDocument/2006/relationships/slide" Target="/ppt/slides/slide7.xml" Id="rId22" /><Relationship Type="http://schemas.openxmlformats.org/officeDocument/2006/relationships/font" Target="/ppt/fonts/font5.fntdata" Id="rId27" /><Relationship Type="http://schemas.openxmlformats.org/officeDocument/2006/relationships/viewProps" Target="/ppt/viewProps.xml" Id="rId30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31634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8700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77273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91601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13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6286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1209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0360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17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4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419467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4840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54818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31537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21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6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76548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40548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8636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25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1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01453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53031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7068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29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3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4254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30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87127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36599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8009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33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65367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409916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46699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37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2639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335707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Bild med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240000" cy="9572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AD5AC472-7FFE-FB00-1482-191B16CA5EAE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 descr="Logotyp Göteborgs Stad">
            <a:extLst>
              <a:ext uri="{FF2B5EF4-FFF2-40B4-BE49-F238E27FC236}">
                <a16:creationId xmlns:a16="http://schemas.microsoft.com/office/drawing/2014/main" id="{E5AE27CA-EEEE-7827-11A8-D45D4BD7F6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63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51338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41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8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62172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37237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59296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45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6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87746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8789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415116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49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53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59287007-17FD-47FC-B05D-B4588E466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720" y="2808514"/>
            <a:ext cx="2482560" cy="39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9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13528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0248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00569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53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79618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6720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42482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57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0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918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84848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6273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337885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61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7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72840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95386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9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36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4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49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5" Type="http://schemas.openxmlformats.org/officeDocument/2006/relationships/theme" Target="../theme/theme13.xml"/><Relationship Id="rId4" Type="http://schemas.openxmlformats.org/officeDocument/2006/relationships/slideLayout" Target="../slideLayouts/slideLayout5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57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5" Type="http://schemas.openxmlformats.org/officeDocument/2006/relationships/theme" Target="../theme/theme15.xml"/><Relationship Id="rId4" Type="http://schemas.openxmlformats.org/officeDocument/2006/relationships/slideLayout" Target="../slideLayouts/slideLayout6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3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301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781" r:id="rId3"/>
    <p:sldLayoutId id="2147483857" r:id="rId4"/>
    <p:sldLayoutId id="2147483780" r:id="rId5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1409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1" r:id="rId3"/>
    <p:sldLayoutId id="2147483866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8390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6" r:id="rId3"/>
    <p:sldLayoutId id="2147483867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73442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68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2213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1" r:id="rId3"/>
    <p:sldLayoutId id="2147483869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4889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6" r:id="rId3"/>
    <p:sldLayoutId id="2147483870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4097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6" r:id="rId3"/>
    <p:sldLayoutId id="2147483871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8722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6" r:id="rId3"/>
    <p:sldLayoutId id="2147483858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8803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6" r:id="rId3"/>
    <p:sldLayoutId id="2147483859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417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1" r:id="rId3"/>
    <p:sldLayoutId id="2147483860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886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6" r:id="rId3"/>
    <p:sldLayoutId id="2147483861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263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1" r:id="rId3"/>
    <p:sldLayoutId id="2147483862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9611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6" r:id="rId3"/>
    <p:sldLayoutId id="2147483863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7760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1" r:id="rId3"/>
    <p:sldLayoutId id="2147483864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0635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1" r:id="rId3"/>
    <p:sldLayoutId id="2147483865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goteborg.se/" TargetMode="External"/><Relationship Id="rId7" Type="http://schemas.openxmlformats.org/officeDocument/2006/relationships/hyperlink" Target="https://goteborgonline.sharepoint.com/sites/digitalanavet-service-support-och-stod-i-arbetet/SitePages/Navigationssidor/navigation-kommunikationsverktyg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teborg.se/wps/myportal/enhetssida/grafisk-profil/tillampningar/sociala-medi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hyperlink" Target="https://goteborg.se/wps/myportal/enhetssida/grafisk-profil/mallbibliotek/mallar-for-offi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objekt 19">
            <a:extLst>
              <a:ext uri="{FF2B5EF4-FFF2-40B4-BE49-F238E27FC236}">
                <a16:creationId xmlns:a16="http://schemas.microsoft.com/office/drawing/2014/main" id="{CDD58B95-A4DA-4DA3-ACA7-094EA39E5D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9515" y="539638"/>
            <a:ext cx="8025510" cy="451714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815BC26-BD42-4B3A-9E75-53FDE3111331}"/>
              </a:ext>
            </a:extLst>
          </p:cNvPr>
          <p:cNvSpPr txBox="1"/>
          <p:nvPr/>
        </p:nvSpPr>
        <p:spPr>
          <a:xfrm>
            <a:off x="952976" y="500317"/>
            <a:ext cx="7947910" cy="7082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871"/>
              </a:spcAft>
            </a:pPr>
            <a:r>
              <a:rPr lang="sv-SE" sz="4467" b="1" dirty="0">
                <a:latin typeface="+mj-lt"/>
              </a:rPr>
              <a:t>Instruktion</a:t>
            </a:r>
            <a:endParaRPr lang="sv-SE" sz="2552" b="1" dirty="0">
              <a:latin typeface="+mj-lt"/>
            </a:endParaRP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Högerklicka på sidan för att byta layout.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Beskär bild utfallande. Det vill säga att foto eller illustration täcker hela ytan. Bocka i rutan Stödlinjer under fliken Visa för att se marginalerna (Alt+F9).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Foton, illustrationer och informationsgrafik hämtar du i Göteborgs Stads </a:t>
            </a:r>
            <a:r>
              <a:rPr lang="sv-SE" sz="2552" dirty="0">
                <a:hlinkClick r:id="rId3"/>
              </a:rPr>
              <a:t>Mediabank</a:t>
            </a:r>
            <a:r>
              <a:rPr lang="sv-SE" sz="2552" dirty="0"/>
              <a:t>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Skriv inte text i bild.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Spara enstaka bilder som </a:t>
            </a:r>
            <a:r>
              <a:rPr lang="sv-SE" sz="2552" dirty="0" err="1"/>
              <a:t>png</a:t>
            </a:r>
            <a:r>
              <a:rPr lang="sv-SE" sz="2552" dirty="0"/>
              <a:t>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Avsluta med logotyp om du gör en film (mp4). Mall i kvadratiskt format finns för film på sidan </a:t>
            </a:r>
            <a:r>
              <a:rPr lang="sv-SE" sz="2552" dirty="0">
                <a:hlinkClick r:id="rId4"/>
              </a:rPr>
              <a:t>Mallbibliotek</a:t>
            </a:r>
            <a:r>
              <a:rPr lang="sv-SE" sz="2552" dirty="0"/>
              <a:t>.</a:t>
            </a:r>
          </a:p>
        </p:txBody>
      </p:sp>
      <p:sp>
        <p:nvSpPr>
          <p:cNvPr id="12" name="Rektangel 11" descr="Rektangel som markerar Layout-val.">
            <a:extLst>
              <a:ext uri="{FF2B5EF4-FFF2-40B4-BE49-F238E27FC236}">
                <a16:creationId xmlns:a16="http://schemas.microsoft.com/office/drawing/2014/main" id="{29B3E28A-F9D6-4F20-B57E-CFCB429605AF}"/>
              </a:ext>
            </a:extLst>
          </p:cNvPr>
          <p:cNvSpPr/>
          <p:nvPr/>
        </p:nvSpPr>
        <p:spPr>
          <a:xfrm>
            <a:off x="12215139" y="4174740"/>
            <a:ext cx="1841797" cy="32630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4309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61F7D52-1D05-47DE-8F30-36E1A106F34A}"/>
              </a:ext>
            </a:extLst>
          </p:cNvPr>
          <p:cNvSpPr/>
          <p:nvPr/>
        </p:nvSpPr>
        <p:spPr>
          <a:xfrm>
            <a:off x="9309515" y="5573457"/>
            <a:ext cx="8025510" cy="3118422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4309" dirty="0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CDD3ACBD-5B71-4AE5-9515-A4A1AC1210E3}"/>
              </a:ext>
            </a:extLst>
          </p:cNvPr>
          <p:cNvSpPr txBox="1">
            <a:spLocks/>
          </p:cNvSpPr>
          <p:nvPr/>
        </p:nvSpPr>
        <p:spPr>
          <a:xfrm>
            <a:off x="9776772" y="6347690"/>
            <a:ext cx="6879460" cy="2013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57"/>
              </a:spcAft>
            </a:pPr>
            <a:r>
              <a:rPr lang="sv-SE" sz="1914" dirty="0"/>
              <a:t>Information om logotyp, färg, typsnitt och bild finns på </a:t>
            </a:r>
            <a:r>
              <a:rPr lang="sv-SE" sz="1914" dirty="0">
                <a:hlinkClick r:id="rId5"/>
              </a:rPr>
              <a:t>Göteborgs Stads grafiska manual</a:t>
            </a:r>
            <a:r>
              <a:rPr lang="sv-SE" sz="1914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57"/>
              </a:spcAft>
            </a:pPr>
            <a:r>
              <a:rPr lang="sv-SE" sz="1914" dirty="0"/>
              <a:t>Inspiration och exempel finns i Göteborgs Stads grafiska manual under avsnittet </a:t>
            </a:r>
            <a:r>
              <a:rPr lang="sv-SE" sz="1914" dirty="0">
                <a:hlinkClick r:id="rId6"/>
              </a:rPr>
              <a:t>Tillämpning i sociala medier</a:t>
            </a:r>
            <a:r>
              <a:rPr lang="sv-SE" sz="1914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57"/>
              </a:spcAft>
            </a:pPr>
            <a:r>
              <a:rPr lang="sv-SE" sz="1914" dirty="0"/>
              <a:t>Information om klarspråk, normkritik och tillgänglighet finns på </a:t>
            </a:r>
            <a:r>
              <a:rPr lang="sv-SE" sz="1914" dirty="0">
                <a:hlinkClick r:id="rId7"/>
              </a:rPr>
              <a:t>Kommunikationsverktyg</a:t>
            </a:r>
            <a:r>
              <a:rPr lang="sv-SE" sz="1914" dirty="0"/>
              <a:t>.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F78C22EB-EB3E-4F1D-948D-AC67117E0BE1}"/>
              </a:ext>
            </a:extLst>
          </p:cNvPr>
          <p:cNvSpPr txBox="1">
            <a:spLocks/>
          </p:cNvSpPr>
          <p:nvPr/>
        </p:nvSpPr>
        <p:spPr>
          <a:xfrm>
            <a:off x="9776772" y="5878010"/>
            <a:ext cx="6531505" cy="2553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914" b="1" dirty="0"/>
              <a:t>Tänk på!</a:t>
            </a:r>
          </a:p>
        </p:txBody>
      </p:sp>
      <p:cxnSp>
        <p:nvCxnSpPr>
          <p:cNvPr id="13" name="Rak pilkoppling 12" descr="Pil som visar var Layout-valet finns i Powerpoints gränssnitt.">
            <a:extLst>
              <a:ext uri="{FF2B5EF4-FFF2-40B4-BE49-F238E27FC236}">
                <a16:creationId xmlns:a16="http://schemas.microsoft.com/office/drawing/2014/main" id="{AAD2BD99-2469-40D6-B2F9-0BDF06B9D3AB}"/>
              </a:ext>
            </a:extLst>
          </p:cNvPr>
          <p:cNvCxnSpPr>
            <a:cxnSpLocks/>
          </p:cNvCxnSpPr>
          <p:nvPr/>
        </p:nvCxnSpPr>
        <p:spPr>
          <a:xfrm>
            <a:off x="8531685" y="1799798"/>
            <a:ext cx="1660745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5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2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1598AD-D3AD-4081-8FE6-8F3CB674D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27460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3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CB5A13-5042-41EE-96FF-6FD821BD5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Mindre text</a:t>
            </a:r>
          </a:p>
        </p:txBody>
      </p:sp>
    </p:spTree>
    <p:extLst>
      <p:ext uri="{BB962C8B-B14F-4D97-AF65-F5344CB8AC3E}">
        <p14:creationId xmlns:p14="http://schemas.microsoft.com/office/powerpoint/2010/main" val="375286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4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C173019-9686-4B47-81CA-5F7998FCB5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6179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5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0907F54-C6D2-27DA-041B-3FC0FF80DD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04D782C-19FB-83C7-879C-61B16137CEE3}"/>
              </a:ext>
            </a:extLst>
          </p:cNvPr>
          <p:cNvSpPr txBox="1"/>
          <p:nvPr/>
        </p:nvSpPr>
        <p:spPr>
          <a:xfrm>
            <a:off x="6262883" y="1733550"/>
            <a:ext cx="5762235" cy="2329650"/>
          </a:xfrm>
          <a:prstGeom prst="rect">
            <a:avLst/>
          </a:prstGeom>
          <a:solidFill>
            <a:srgbClr val="FFF2B0"/>
          </a:solidFill>
        </p:spPr>
        <p:txBody>
          <a:bodyPr wrap="square" lIns="129600" tIns="226800" rIns="129600" bIns="129600" rtlCol="0">
            <a:spAutoFit/>
          </a:bodyPr>
          <a:lstStyle/>
          <a:p>
            <a:r>
              <a:rPr lang="sv-SE" sz="2400" b="1" u="sng" baseline="30000" dirty="0">
                <a:ea typeface="Open Sans Extrabold" panose="020B0906030804020204" pitchFamily="34" charset="0"/>
                <a:cs typeface="Open Sans Extrabold" panose="020B0906030804020204" pitchFamily="34" charset="0"/>
              </a:rPr>
              <a:t>Eventbild med logotyp</a:t>
            </a:r>
          </a:p>
          <a:p>
            <a:endParaRPr lang="sv-SE" sz="2400" baseline="30000" dirty="0"/>
          </a:p>
          <a:p>
            <a:r>
              <a:rPr lang="sv-SE" sz="2400" baseline="30000" dirty="0"/>
              <a:t>Om du vill förtydliga avsändare ytterligare kan du använda denna layout med logotyp i botten. Dubbelkolla så att logotypen inte döljs av annat innehåll i kanalen du publicerar i. OBS! Var medveten om att omslag för </a:t>
            </a:r>
            <a:r>
              <a:rPr lang="sv-SE" sz="2400" baseline="30000" dirty="0" err="1"/>
              <a:t>facebookevents</a:t>
            </a:r>
            <a:r>
              <a:rPr lang="sv-SE" sz="2400" baseline="30000" dirty="0"/>
              <a:t> kan beskäras olika för mobil och desktop samt miniatyrbilder. Loggan kommer då beskäras.</a:t>
            </a:r>
          </a:p>
        </p:txBody>
      </p:sp>
    </p:spTree>
    <p:extLst>
      <p:ext uri="{BB962C8B-B14F-4D97-AF65-F5344CB8AC3E}">
        <p14:creationId xmlns:p14="http://schemas.microsoft.com/office/powerpoint/2010/main" val="412241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6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A80A014D-5D3F-90B4-17DF-59F4C555EA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solidFill>
            <a:schemeClr val="tx1">
              <a:lumMod val="10000"/>
              <a:lumOff val="90000"/>
            </a:schemeClr>
          </a:solidFill>
        </p:spPr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724DFAF4-ED5B-1CA9-DCE9-5D882B9DDBA8}"/>
              </a:ext>
            </a:extLst>
          </p:cNvPr>
          <p:cNvGrpSpPr/>
          <p:nvPr/>
        </p:nvGrpSpPr>
        <p:grpSpPr>
          <a:xfrm>
            <a:off x="14478000" y="8953500"/>
            <a:ext cx="3810000" cy="619125"/>
            <a:chOff x="1757698" y="6746785"/>
            <a:chExt cx="3810000" cy="619125"/>
          </a:xfrm>
        </p:grpSpPr>
        <p:sp>
          <p:nvSpPr>
            <p:cNvPr id="4" name="Frihandsfigur: Form 3">
              <a:extLst>
                <a:ext uri="{FF2B5EF4-FFF2-40B4-BE49-F238E27FC236}">
                  <a16:creationId xmlns:a16="http://schemas.microsoft.com/office/drawing/2014/main" id="{9FEABA1F-4762-3B97-4E96-3978A33EE08B}"/>
                </a:ext>
              </a:extLst>
            </p:cNvPr>
            <p:cNvSpPr/>
            <p:nvPr/>
          </p:nvSpPr>
          <p:spPr>
            <a:xfrm>
              <a:off x="1757698" y="6746785"/>
              <a:ext cx="3810000" cy="619125"/>
            </a:xfrm>
            <a:custGeom>
              <a:avLst/>
              <a:gdLst>
                <a:gd name="connsiteX0" fmla="*/ 0 w 3810000"/>
                <a:gd name="connsiteY0" fmla="*/ 0 h 619125"/>
                <a:gd name="connsiteX1" fmla="*/ 3810000 w 3810000"/>
                <a:gd name="connsiteY1" fmla="*/ 0 h 619125"/>
                <a:gd name="connsiteX2" fmla="*/ 3810000 w 3810000"/>
                <a:gd name="connsiteY2" fmla="*/ 619125 h 619125"/>
                <a:gd name="connsiteX3" fmla="*/ 0 w 38100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00" h="619125">
                  <a:moveTo>
                    <a:pt x="0" y="0"/>
                  </a:moveTo>
                  <a:lnTo>
                    <a:pt x="3810000" y="0"/>
                  </a:lnTo>
                  <a:lnTo>
                    <a:pt x="38100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rgbClr val="1F1F1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AF669986-64E7-B334-4193-FACB75A0A2E8}"/>
                </a:ext>
              </a:extLst>
            </p:cNvPr>
            <p:cNvGrpSpPr/>
            <p:nvPr/>
          </p:nvGrpSpPr>
          <p:grpSpPr>
            <a:xfrm>
              <a:off x="1902287" y="6907948"/>
              <a:ext cx="3497103" cy="346423"/>
              <a:chOff x="1902287" y="6907948"/>
              <a:chExt cx="3497103" cy="346423"/>
            </a:xfrm>
          </p:grpSpPr>
          <p:sp>
            <p:nvSpPr>
              <p:cNvPr id="6" name="Frihandsfigur: Form 5">
                <a:extLst>
                  <a:ext uri="{FF2B5EF4-FFF2-40B4-BE49-F238E27FC236}">
                    <a16:creationId xmlns:a16="http://schemas.microsoft.com/office/drawing/2014/main" id="{31755151-89CB-34FA-1946-842E5F44CBFB}"/>
                  </a:ext>
                </a:extLst>
              </p:cNvPr>
              <p:cNvSpPr/>
              <p:nvPr/>
            </p:nvSpPr>
            <p:spPr>
              <a:xfrm>
                <a:off x="1902287" y="6917663"/>
                <a:ext cx="283654" cy="273748"/>
              </a:xfrm>
              <a:custGeom>
                <a:avLst/>
                <a:gdLst>
                  <a:gd name="connsiteX0" fmla="*/ 119729 w 283654"/>
                  <a:gd name="connsiteY0" fmla="*/ 0 h 273748"/>
                  <a:gd name="connsiteX1" fmla="*/ 164021 w 283654"/>
                  <a:gd name="connsiteY1" fmla="*/ 0 h 273748"/>
                  <a:gd name="connsiteX2" fmla="*/ 283655 w 283654"/>
                  <a:gd name="connsiteY2" fmla="*/ 273749 h 273748"/>
                  <a:gd name="connsiteX3" fmla="*/ 233172 w 283654"/>
                  <a:gd name="connsiteY3" fmla="*/ 273749 h 273748"/>
                  <a:gd name="connsiteX4" fmla="*/ 205549 w 283654"/>
                  <a:gd name="connsiteY4" fmla="*/ 208121 h 273748"/>
                  <a:gd name="connsiteX5" fmla="*/ 76962 w 283654"/>
                  <a:gd name="connsiteY5" fmla="*/ 208121 h 273748"/>
                  <a:gd name="connsiteX6" fmla="*/ 48958 w 283654"/>
                  <a:gd name="connsiteY6" fmla="*/ 273749 h 273748"/>
                  <a:gd name="connsiteX7" fmla="*/ 0 w 283654"/>
                  <a:gd name="connsiteY7" fmla="*/ 273749 h 273748"/>
                  <a:gd name="connsiteX8" fmla="*/ 119634 w 283654"/>
                  <a:gd name="connsiteY8" fmla="*/ 0 h 273748"/>
                  <a:gd name="connsiteX9" fmla="*/ 188119 w 283654"/>
                  <a:gd name="connsiteY9" fmla="*/ 165830 h 273748"/>
                  <a:gd name="connsiteX10" fmla="*/ 141161 w 283654"/>
                  <a:gd name="connsiteY10" fmla="*/ 57055 h 273748"/>
                  <a:gd name="connsiteX11" fmla="*/ 94583 w 283654"/>
                  <a:gd name="connsiteY11" fmla="*/ 165830 h 273748"/>
                  <a:gd name="connsiteX12" fmla="*/ 188214 w 283654"/>
                  <a:gd name="connsiteY12" fmla="*/ 16583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3654" h="273748">
                    <a:moveTo>
                      <a:pt x="119729" y="0"/>
                    </a:moveTo>
                    <a:lnTo>
                      <a:pt x="164021" y="0"/>
                    </a:lnTo>
                    <a:lnTo>
                      <a:pt x="283655" y="273749"/>
                    </a:lnTo>
                    <a:lnTo>
                      <a:pt x="233172" y="273749"/>
                    </a:lnTo>
                    <a:lnTo>
                      <a:pt x="205549" y="208121"/>
                    </a:lnTo>
                    <a:lnTo>
                      <a:pt x="76962" y="208121"/>
                    </a:lnTo>
                    <a:lnTo>
                      <a:pt x="48958" y="273749"/>
                    </a:lnTo>
                    <a:lnTo>
                      <a:pt x="0" y="273749"/>
                    </a:lnTo>
                    <a:lnTo>
                      <a:pt x="119634" y="0"/>
                    </a:lnTo>
                    <a:close/>
                    <a:moveTo>
                      <a:pt x="188119" y="165830"/>
                    </a:moveTo>
                    <a:lnTo>
                      <a:pt x="141161" y="57055"/>
                    </a:lnTo>
                    <a:lnTo>
                      <a:pt x="94583" y="165830"/>
                    </a:lnTo>
                    <a:lnTo>
                      <a:pt x="188214" y="16583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7" name="Frihandsfigur: Form 6">
                <a:extLst>
                  <a:ext uri="{FF2B5EF4-FFF2-40B4-BE49-F238E27FC236}">
                    <a16:creationId xmlns:a16="http://schemas.microsoft.com/office/drawing/2014/main" id="{08A4E690-9DEE-4CE9-8098-F509ED7A475B}"/>
                  </a:ext>
                </a:extLst>
              </p:cNvPr>
              <p:cNvSpPr/>
              <p:nvPr/>
            </p:nvSpPr>
            <p:spPr>
              <a:xfrm>
                <a:off x="2240710" y="6919663"/>
                <a:ext cx="47815" cy="271843"/>
              </a:xfrm>
              <a:custGeom>
                <a:avLst/>
                <a:gdLst>
                  <a:gd name="connsiteX0" fmla="*/ 0 w 47815"/>
                  <a:gd name="connsiteY0" fmla="*/ 0 h 271843"/>
                  <a:gd name="connsiteX1" fmla="*/ 47816 w 47815"/>
                  <a:gd name="connsiteY1" fmla="*/ 0 h 271843"/>
                  <a:gd name="connsiteX2" fmla="*/ 47816 w 47815"/>
                  <a:gd name="connsiteY2" fmla="*/ 271844 h 271843"/>
                  <a:gd name="connsiteX3" fmla="*/ 0 w 47815"/>
                  <a:gd name="connsiteY3" fmla="*/ 271844 h 271843"/>
                  <a:gd name="connsiteX4" fmla="*/ 0 w 47815"/>
                  <a:gd name="connsiteY4" fmla="*/ 0 h 27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15" h="271843">
                    <a:moveTo>
                      <a:pt x="0" y="0"/>
                    </a:moveTo>
                    <a:lnTo>
                      <a:pt x="47816" y="0"/>
                    </a:lnTo>
                    <a:lnTo>
                      <a:pt x="47816" y="271844"/>
                    </a:lnTo>
                    <a:lnTo>
                      <a:pt x="0" y="2718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8" name="Frihandsfigur: Form 7">
                <a:extLst>
                  <a:ext uri="{FF2B5EF4-FFF2-40B4-BE49-F238E27FC236}">
                    <a16:creationId xmlns:a16="http://schemas.microsoft.com/office/drawing/2014/main" id="{A6330444-E76C-35C7-6407-5303B72CF39F}"/>
                  </a:ext>
                </a:extLst>
              </p:cNvPr>
              <p:cNvSpPr/>
              <p:nvPr/>
            </p:nvSpPr>
            <p:spPr>
              <a:xfrm>
                <a:off x="2353772" y="7049299"/>
                <a:ext cx="114966" cy="46196"/>
              </a:xfrm>
              <a:custGeom>
                <a:avLst/>
                <a:gdLst>
                  <a:gd name="connsiteX0" fmla="*/ 0 w 114966"/>
                  <a:gd name="connsiteY0" fmla="*/ 0 h 46196"/>
                  <a:gd name="connsiteX1" fmla="*/ 114967 w 114966"/>
                  <a:gd name="connsiteY1" fmla="*/ 0 h 46196"/>
                  <a:gd name="connsiteX2" fmla="*/ 114967 w 114966"/>
                  <a:gd name="connsiteY2" fmla="*/ 46196 h 46196"/>
                  <a:gd name="connsiteX3" fmla="*/ 0 w 114966"/>
                  <a:gd name="connsiteY3" fmla="*/ 46196 h 46196"/>
                  <a:gd name="connsiteX4" fmla="*/ 0 w 114966"/>
                  <a:gd name="connsiteY4" fmla="*/ 0 h 46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966" h="46196">
                    <a:moveTo>
                      <a:pt x="0" y="0"/>
                    </a:moveTo>
                    <a:lnTo>
                      <a:pt x="114967" y="0"/>
                    </a:lnTo>
                    <a:lnTo>
                      <a:pt x="114967" y="46196"/>
                    </a:lnTo>
                    <a:lnTo>
                      <a:pt x="0" y="461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9" name="Frihandsfigur: Form 8">
                <a:extLst>
                  <a:ext uri="{FF2B5EF4-FFF2-40B4-BE49-F238E27FC236}">
                    <a16:creationId xmlns:a16="http://schemas.microsoft.com/office/drawing/2014/main" id="{C5400FFD-18B7-24E5-1AB0-6DF0997011D4}"/>
                  </a:ext>
                </a:extLst>
              </p:cNvPr>
              <p:cNvSpPr/>
              <p:nvPr/>
            </p:nvSpPr>
            <p:spPr>
              <a:xfrm>
                <a:off x="2515316" y="698214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7 w 212026"/>
                  <a:gd name="connsiteY11" fmla="*/ 4286 h 272224"/>
                  <a:gd name="connsiteX12" fmla="*/ 212027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1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400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7" y="4286"/>
                    </a:lnTo>
                    <a:lnTo>
                      <a:pt x="212027" y="167354"/>
                    </a:lnTo>
                    <a:cubicBezTo>
                      <a:pt x="212027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0" name="Frihandsfigur: Form 9">
                <a:extLst>
                  <a:ext uri="{FF2B5EF4-FFF2-40B4-BE49-F238E27FC236}">
                    <a16:creationId xmlns:a16="http://schemas.microsoft.com/office/drawing/2014/main" id="{5F79BE36-2B08-1040-2571-BF78655C4C01}"/>
                  </a:ext>
                </a:extLst>
              </p:cNvPr>
              <p:cNvSpPr/>
              <p:nvPr/>
            </p:nvSpPr>
            <p:spPr>
              <a:xfrm>
                <a:off x="2780968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9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1" name="Frihandsfigur: Form 10">
                <a:extLst>
                  <a:ext uri="{FF2B5EF4-FFF2-40B4-BE49-F238E27FC236}">
                    <a16:creationId xmlns:a16="http://schemas.microsoft.com/office/drawing/2014/main" id="{D9217D3F-9620-DE7A-BF7B-CE2A4AEC19BB}"/>
                  </a:ext>
                </a:extLst>
              </p:cNvPr>
              <p:cNvSpPr/>
              <p:nvPr/>
            </p:nvSpPr>
            <p:spPr>
              <a:xfrm>
                <a:off x="3032238" y="698214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2" name="Frihandsfigur: Form 11">
                <a:extLst>
                  <a:ext uri="{FF2B5EF4-FFF2-40B4-BE49-F238E27FC236}">
                    <a16:creationId xmlns:a16="http://schemas.microsoft.com/office/drawing/2014/main" id="{3581D355-BD5E-48DC-C732-12CF4494B6B5}"/>
                  </a:ext>
                </a:extLst>
              </p:cNvPr>
              <p:cNvSpPr/>
              <p:nvPr/>
            </p:nvSpPr>
            <p:spPr>
              <a:xfrm>
                <a:off x="3267601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8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5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1AB96EA8-EA7A-EFB3-6424-80FC927B5744}"/>
                  </a:ext>
                </a:extLst>
              </p:cNvPr>
              <p:cNvSpPr/>
              <p:nvPr/>
            </p:nvSpPr>
            <p:spPr>
              <a:xfrm>
                <a:off x="3518775" y="698245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4 w 120015"/>
                  <a:gd name="connsiteY1" fmla="*/ 3983 h 209056"/>
                  <a:gd name="connsiteX2" fmla="*/ 47434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4" name="Frihandsfigur: Form 13">
                <a:extLst>
                  <a:ext uri="{FF2B5EF4-FFF2-40B4-BE49-F238E27FC236}">
                    <a16:creationId xmlns:a16="http://schemas.microsoft.com/office/drawing/2014/main" id="{C1CEEA97-35C4-8F5D-CC73-58C22C8436B0}"/>
                  </a:ext>
                </a:extLst>
              </p:cNvPr>
              <p:cNvSpPr/>
              <p:nvPr/>
            </p:nvSpPr>
            <p:spPr>
              <a:xfrm>
                <a:off x="3667269" y="698214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8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8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14">
                <a:extLst>
                  <a:ext uri="{FF2B5EF4-FFF2-40B4-BE49-F238E27FC236}">
                    <a16:creationId xmlns:a16="http://schemas.microsoft.com/office/drawing/2014/main" id="{FA1FEF09-07BF-AA3D-13CB-8CECFBD1F998}"/>
                  </a:ext>
                </a:extLst>
              </p:cNvPr>
              <p:cNvSpPr/>
              <p:nvPr/>
            </p:nvSpPr>
            <p:spPr>
              <a:xfrm>
                <a:off x="3918444" y="6982450"/>
                <a:ext cx="120014" cy="209056"/>
              </a:xfrm>
              <a:custGeom>
                <a:avLst/>
                <a:gdLst>
                  <a:gd name="connsiteX0" fmla="*/ 95 w 120014"/>
                  <a:gd name="connsiteY0" fmla="*/ 3983 h 209056"/>
                  <a:gd name="connsiteX1" fmla="*/ 47434 w 120014"/>
                  <a:gd name="connsiteY1" fmla="*/ 3983 h 209056"/>
                  <a:gd name="connsiteX2" fmla="*/ 47434 w 120014"/>
                  <a:gd name="connsiteY2" fmla="*/ 50179 h 209056"/>
                  <a:gd name="connsiteX3" fmla="*/ 120015 w 120014"/>
                  <a:gd name="connsiteY3" fmla="*/ 78 h 209056"/>
                  <a:gd name="connsiteX4" fmla="*/ 120015 w 120014"/>
                  <a:gd name="connsiteY4" fmla="*/ 49798 h 209056"/>
                  <a:gd name="connsiteX5" fmla="*/ 117253 w 120014"/>
                  <a:gd name="connsiteY5" fmla="*/ 49798 h 209056"/>
                  <a:gd name="connsiteX6" fmla="*/ 47339 w 120014"/>
                  <a:gd name="connsiteY6" fmla="*/ 130952 h 209056"/>
                  <a:gd name="connsiteX7" fmla="*/ 47339 w 120014"/>
                  <a:gd name="connsiteY7" fmla="*/ 209056 h 209056"/>
                  <a:gd name="connsiteX8" fmla="*/ 0 w 120014"/>
                  <a:gd name="connsiteY8" fmla="*/ 209056 h 209056"/>
                  <a:gd name="connsiteX9" fmla="*/ 0 w 120014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4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15">
                <a:extLst>
                  <a:ext uri="{FF2B5EF4-FFF2-40B4-BE49-F238E27FC236}">
                    <a16:creationId xmlns:a16="http://schemas.microsoft.com/office/drawing/2014/main" id="{4C6411EC-559C-28FC-32D4-C87FF283257D}"/>
                  </a:ext>
                </a:extLst>
              </p:cNvPr>
              <p:cNvSpPr/>
              <p:nvPr/>
            </p:nvSpPr>
            <p:spPr>
              <a:xfrm>
                <a:off x="4061414" y="698386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4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2 w 185642"/>
                  <a:gd name="connsiteY19" fmla="*/ 145828 h 212121"/>
                  <a:gd name="connsiteX20" fmla="*/ 46292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4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9" y="111633"/>
                      <a:pt x="46292" y="124492"/>
                      <a:pt x="46292" y="145828"/>
                    </a:cubicBezTo>
                    <a:lnTo>
                      <a:pt x="46292" y="146590"/>
                    </a:lnTo>
                    <a:cubicBezTo>
                      <a:pt x="46292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FEFEF8F2-4A6B-F148-5E5F-63FF92EDE0FB}"/>
                  </a:ext>
                </a:extLst>
              </p:cNvPr>
              <p:cNvSpPr/>
              <p:nvPr/>
            </p:nvSpPr>
            <p:spPr>
              <a:xfrm>
                <a:off x="4298777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7 w 212026"/>
                  <a:gd name="connsiteY5" fmla="*/ 0 h 287750"/>
                  <a:gd name="connsiteX6" fmla="*/ 212027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9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7" y="0"/>
                    </a:lnTo>
                    <a:lnTo>
                      <a:pt x="212027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7054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5ADD0DE4-7C6C-A6DB-BDC4-AF982DF4834D}"/>
                  </a:ext>
                </a:extLst>
              </p:cNvPr>
              <p:cNvSpPr/>
              <p:nvPr/>
            </p:nvSpPr>
            <p:spPr>
              <a:xfrm>
                <a:off x="4697684" y="6907948"/>
                <a:ext cx="212407" cy="287654"/>
              </a:xfrm>
              <a:custGeom>
                <a:avLst/>
                <a:gdLst>
                  <a:gd name="connsiteX0" fmla="*/ 47339 w 212407"/>
                  <a:gd name="connsiteY0" fmla="*/ 251651 h 287654"/>
                  <a:gd name="connsiteX1" fmla="*/ 47339 w 212407"/>
                  <a:gd name="connsiteY1" fmla="*/ 283464 h 287654"/>
                  <a:gd name="connsiteX2" fmla="*/ 0 w 212407"/>
                  <a:gd name="connsiteY2" fmla="*/ 283464 h 287654"/>
                  <a:gd name="connsiteX3" fmla="*/ 0 w 212407"/>
                  <a:gd name="connsiteY3" fmla="*/ 0 h 287654"/>
                  <a:gd name="connsiteX4" fmla="*/ 47339 w 212407"/>
                  <a:gd name="connsiteY4" fmla="*/ 0 h 287654"/>
                  <a:gd name="connsiteX5" fmla="*/ 47339 w 212407"/>
                  <a:gd name="connsiteY5" fmla="*/ 112586 h 287654"/>
                  <a:gd name="connsiteX6" fmla="*/ 117253 w 212407"/>
                  <a:gd name="connsiteY6" fmla="*/ 74105 h 287654"/>
                  <a:gd name="connsiteX7" fmla="*/ 212407 w 212407"/>
                  <a:gd name="connsiteY7" fmla="*/ 180499 h 287654"/>
                  <a:gd name="connsiteX8" fmla="*/ 212407 w 212407"/>
                  <a:gd name="connsiteY8" fmla="*/ 181261 h 287654"/>
                  <a:gd name="connsiteX9" fmla="*/ 117253 w 212407"/>
                  <a:gd name="connsiteY9" fmla="*/ 287655 h 287654"/>
                  <a:gd name="connsiteX10" fmla="*/ 47339 w 212407"/>
                  <a:gd name="connsiteY10" fmla="*/ 251555 h 287654"/>
                  <a:gd name="connsiteX11" fmla="*/ 164592 w 212407"/>
                  <a:gd name="connsiteY11" fmla="*/ 181356 h 287654"/>
                  <a:gd name="connsiteX12" fmla="*/ 164592 w 212407"/>
                  <a:gd name="connsiteY12" fmla="*/ 180594 h 287654"/>
                  <a:gd name="connsiteX13" fmla="*/ 105918 w 212407"/>
                  <a:gd name="connsiteY13" fmla="*/ 114967 h 287654"/>
                  <a:gd name="connsiteX14" fmla="*/ 46101 w 212407"/>
                  <a:gd name="connsiteY14" fmla="*/ 180594 h 287654"/>
                  <a:gd name="connsiteX15" fmla="*/ 46101 w 212407"/>
                  <a:gd name="connsiteY15" fmla="*/ 181356 h 287654"/>
                  <a:gd name="connsiteX16" fmla="*/ 105918 w 212407"/>
                  <a:gd name="connsiteY16" fmla="*/ 246983 h 287654"/>
                  <a:gd name="connsiteX17" fmla="*/ 164592 w 212407"/>
                  <a:gd name="connsiteY17" fmla="*/ 181356 h 287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407" h="287654">
                    <a:moveTo>
                      <a:pt x="47339" y="251651"/>
                    </a:move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lnTo>
                      <a:pt x="47339" y="0"/>
                    </a:lnTo>
                    <a:lnTo>
                      <a:pt x="47339" y="112586"/>
                    </a:lnTo>
                    <a:cubicBezTo>
                      <a:pt x="62484" y="91250"/>
                      <a:pt x="83820" y="74105"/>
                      <a:pt x="117253" y="74105"/>
                    </a:cubicBezTo>
                    <a:cubicBezTo>
                      <a:pt x="165449" y="74105"/>
                      <a:pt x="212407" y="112205"/>
                      <a:pt x="212407" y="180499"/>
                    </a:cubicBezTo>
                    <a:lnTo>
                      <a:pt x="212407" y="181261"/>
                    </a:lnTo>
                    <a:cubicBezTo>
                      <a:pt x="212407" y="249174"/>
                      <a:pt x="165830" y="287655"/>
                      <a:pt x="117253" y="287655"/>
                    </a:cubicBezTo>
                    <a:cubicBezTo>
                      <a:pt x="83058" y="287655"/>
                      <a:pt x="61722" y="270605"/>
                      <a:pt x="47339" y="251555"/>
                    </a:cubicBezTo>
                    <a:close/>
                    <a:moveTo>
                      <a:pt x="164592" y="181356"/>
                    </a:moveTo>
                    <a:lnTo>
                      <a:pt x="164592" y="180594"/>
                    </a:lnTo>
                    <a:cubicBezTo>
                      <a:pt x="164592" y="140970"/>
                      <a:pt x="137446" y="114967"/>
                      <a:pt x="105918" y="114967"/>
                    </a:cubicBezTo>
                    <a:cubicBezTo>
                      <a:pt x="74390" y="114967"/>
                      <a:pt x="46101" y="141351"/>
                      <a:pt x="46101" y="180594"/>
                    </a:cubicBezTo>
                    <a:lnTo>
                      <a:pt x="46101" y="181356"/>
                    </a:lnTo>
                    <a:cubicBezTo>
                      <a:pt x="46101" y="220599"/>
                      <a:pt x="74104" y="246983"/>
                      <a:pt x="105918" y="246983"/>
                    </a:cubicBezTo>
                    <a:cubicBezTo>
                      <a:pt x="137731" y="246983"/>
                      <a:pt x="164592" y="221742"/>
                      <a:pt x="164592" y="1813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170AC756-1D1D-2EF6-5D6A-4E7C60C48DBB}"/>
                  </a:ext>
                </a:extLst>
              </p:cNvPr>
              <p:cNvSpPr/>
              <p:nvPr/>
            </p:nvSpPr>
            <p:spPr>
              <a:xfrm>
                <a:off x="4965241" y="691032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C1A929A4-A963-9370-BF84-BE9700D49A4A}"/>
                  </a:ext>
                </a:extLst>
              </p:cNvPr>
              <p:cNvSpPr/>
              <p:nvPr/>
            </p:nvSpPr>
            <p:spPr>
              <a:xfrm>
                <a:off x="5083256" y="6907948"/>
                <a:ext cx="47338" cy="283464"/>
              </a:xfrm>
              <a:custGeom>
                <a:avLst/>
                <a:gdLst>
                  <a:gd name="connsiteX0" fmla="*/ 0 w 47338"/>
                  <a:gd name="connsiteY0" fmla="*/ 0 h 283464"/>
                  <a:gd name="connsiteX1" fmla="*/ 47339 w 47338"/>
                  <a:gd name="connsiteY1" fmla="*/ 0 h 283464"/>
                  <a:gd name="connsiteX2" fmla="*/ 47339 w 47338"/>
                  <a:gd name="connsiteY2" fmla="*/ 283464 h 283464"/>
                  <a:gd name="connsiteX3" fmla="*/ 0 w 47338"/>
                  <a:gd name="connsiteY3" fmla="*/ 283464 h 283464"/>
                  <a:gd name="connsiteX4" fmla="*/ 0 w 47338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8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5EB13FF-B16A-69E4-D317-D071DC343574}"/>
                  </a:ext>
                </a:extLst>
              </p:cNvPr>
              <p:cNvSpPr/>
              <p:nvPr/>
            </p:nvSpPr>
            <p:spPr>
              <a:xfrm>
                <a:off x="5187364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6 w 212026"/>
                  <a:gd name="connsiteY5" fmla="*/ 0 h 287750"/>
                  <a:gd name="connsiteX6" fmla="*/ 212026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8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6" y="0"/>
                    </a:lnTo>
                    <a:lnTo>
                      <a:pt x="212026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6958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AAC576C-3E99-EF1F-BF55-1A1C79BC25F4}"/>
              </a:ext>
            </a:extLst>
          </p:cNvPr>
          <p:cNvSpPr txBox="1">
            <a:spLocks/>
          </p:cNvSpPr>
          <p:nvPr/>
        </p:nvSpPr>
        <p:spPr>
          <a:xfrm>
            <a:off x="5921035" y="3293094"/>
            <a:ext cx="6614966" cy="2243137"/>
          </a:xfrm>
          <a:prstGeom prst="rect">
            <a:avLst/>
          </a:prstGeom>
          <a:solidFill>
            <a:srgbClr val="FFF3B0"/>
          </a:solidFill>
        </p:spPr>
        <p:txBody>
          <a:bodyPr vert="horz" lIns="144000" tIns="144000" rIns="144000" bIns="14400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b="1" dirty="0">
                <a:latin typeface="+mj-lt"/>
              </a:rPr>
              <a:t>AI-genererad bild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/>
              <a:t>Om du använder en AI-genererad bild ska du visa det genom märkningen nedan. </a:t>
            </a:r>
            <a:r>
              <a:rPr lang="sv-SE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 grafiken i något av bildens hörn och där det har minst påverkan på bilden. Säkra kontrasten mot bilden genom att välja vit eller svart grafik. </a:t>
            </a:r>
            <a:endParaRPr lang="sv-SE" dirty="0"/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DFF65063-2550-3D51-5F07-FABA2F67407F}"/>
              </a:ext>
            </a:extLst>
          </p:cNvPr>
          <p:cNvGrpSpPr/>
          <p:nvPr/>
        </p:nvGrpSpPr>
        <p:grpSpPr>
          <a:xfrm>
            <a:off x="0" y="8937451"/>
            <a:ext cx="3810000" cy="619125"/>
            <a:chOff x="0" y="9666288"/>
            <a:chExt cx="3810000" cy="619125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E5E75D4E-309F-6596-3E57-7C6C12A2B87B}"/>
                </a:ext>
              </a:extLst>
            </p:cNvPr>
            <p:cNvSpPr/>
            <p:nvPr/>
          </p:nvSpPr>
          <p:spPr>
            <a:xfrm>
              <a:off x="0" y="9666288"/>
              <a:ext cx="3810000" cy="619125"/>
            </a:xfrm>
            <a:custGeom>
              <a:avLst/>
              <a:gdLst>
                <a:gd name="connsiteX0" fmla="*/ 0 w 3810000"/>
                <a:gd name="connsiteY0" fmla="*/ 0 h 619125"/>
                <a:gd name="connsiteX1" fmla="*/ 3810000 w 3810000"/>
                <a:gd name="connsiteY1" fmla="*/ 0 h 619125"/>
                <a:gd name="connsiteX2" fmla="*/ 3810000 w 3810000"/>
                <a:gd name="connsiteY2" fmla="*/ 619125 h 619125"/>
                <a:gd name="connsiteX3" fmla="*/ 0 w 38100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00" h="619125">
                  <a:moveTo>
                    <a:pt x="0" y="0"/>
                  </a:moveTo>
                  <a:lnTo>
                    <a:pt x="3810000" y="0"/>
                  </a:lnTo>
                  <a:lnTo>
                    <a:pt x="38100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27072DFF-F861-BB9C-1AC0-F4113C0DA282}"/>
                </a:ext>
              </a:extLst>
            </p:cNvPr>
            <p:cNvGrpSpPr/>
            <p:nvPr/>
          </p:nvGrpSpPr>
          <p:grpSpPr>
            <a:xfrm>
              <a:off x="144589" y="9827451"/>
              <a:ext cx="3497103" cy="346423"/>
              <a:chOff x="1902287" y="6907948"/>
              <a:chExt cx="3497103" cy="346423"/>
            </a:xfrm>
            <a:solidFill>
              <a:schemeClr val="tx1"/>
            </a:solidFill>
          </p:grpSpPr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2DF018BA-783D-828F-AEDF-404A30DEF653}"/>
                  </a:ext>
                </a:extLst>
              </p:cNvPr>
              <p:cNvSpPr/>
              <p:nvPr/>
            </p:nvSpPr>
            <p:spPr>
              <a:xfrm>
                <a:off x="1902287" y="6917663"/>
                <a:ext cx="283654" cy="273748"/>
              </a:xfrm>
              <a:custGeom>
                <a:avLst/>
                <a:gdLst>
                  <a:gd name="connsiteX0" fmla="*/ 119729 w 283654"/>
                  <a:gd name="connsiteY0" fmla="*/ 0 h 273748"/>
                  <a:gd name="connsiteX1" fmla="*/ 164021 w 283654"/>
                  <a:gd name="connsiteY1" fmla="*/ 0 h 273748"/>
                  <a:gd name="connsiteX2" fmla="*/ 283655 w 283654"/>
                  <a:gd name="connsiteY2" fmla="*/ 273749 h 273748"/>
                  <a:gd name="connsiteX3" fmla="*/ 233172 w 283654"/>
                  <a:gd name="connsiteY3" fmla="*/ 273749 h 273748"/>
                  <a:gd name="connsiteX4" fmla="*/ 205549 w 283654"/>
                  <a:gd name="connsiteY4" fmla="*/ 208121 h 273748"/>
                  <a:gd name="connsiteX5" fmla="*/ 76962 w 283654"/>
                  <a:gd name="connsiteY5" fmla="*/ 208121 h 273748"/>
                  <a:gd name="connsiteX6" fmla="*/ 48958 w 283654"/>
                  <a:gd name="connsiteY6" fmla="*/ 273749 h 273748"/>
                  <a:gd name="connsiteX7" fmla="*/ 0 w 283654"/>
                  <a:gd name="connsiteY7" fmla="*/ 273749 h 273748"/>
                  <a:gd name="connsiteX8" fmla="*/ 119634 w 283654"/>
                  <a:gd name="connsiteY8" fmla="*/ 0 h 273748"/>
                  <a:gd name="connsiteX9" fmla="*/ 188119 w 283654"/>
                  <a:gd name="connsiteY9" fmla="*/ 165830 h 273748"/>
                  <a:gd name="connsiteX10" fmla="*/ 141161 w 283654"/>
                  <a:gd name="connsiteY10" fmla="*/ 57055 h 273748"/>
                  <a:gd name="connsiteX11" fmla="*/ 94583 w 283654"/>
                  <a:gd name="connsiteY11" fmla="*/ 165830 h 273748"/>
                  <a:gd name="connsiteX12" fmla="*/ 188214 w 283654"/>
                  <a:gd name="connsiteY12" fmla="*/ 16583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3654" h="273748">
                    <a:moveTo>
                      <a:pt x="119729" y="0"/>
                    </a:moveTo>
                    <a:lnTo>
                      <a:pt x="164021" y="0"/>
                    </a:lnTo>
                    <a:lnTo>
                      <a:pt x="283655" y="273749"/>
                    </a:lnTo>
                    <a:lnTo>
                      <a:pt x="233172" y="273749"/>
                    </a:lnTo>
                    <a:lnTo>
                      <a:pt x="205549" y="208121"/>
                    </a:lnTo>
                    <a:lnTo>
                      <a:pt x="76962" y="208121"/>
                    </a:lnTo>
                    <a:lnTo>
                      <a:pt x="48958" y="273749"/>
                    </a:lnTo>
                    <a:lnTo>
                      <a:pt x="0" y="273749"/>
                    </a:lnTo>
                    <a:lnTo>
                      <a:pt x="119634" y="0"/>
                    </a:lnTo>
                    <a:close/>
                    <a:moveTo>
                      <a:pt x="188119" y="165830"/>
                    </a:moveTo>
                    <a:lnTo>
                      <a:pt x="141161" y="57055"/>
                    </a:lnTo>
                    <a:lnTo>
                      <a:pt x="94583" y="165830"/>
                    </a:lnTo>
                    <a:lnTo>
                      <a:pt x="188214" y="16583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0B927278-4D7C-B680-8120-0444480C14C0}"/>
                  </a:ext>
                </a:extLst>
              </p:cNvPr>
              <p:cNvSpPr/>
              <p:nvPr/>
            </p:nvSpPr>
            <p:spPr>
              <a:xfrm>
                <a:off x="2240710" y="6919663"/>
                <a:ext cx="47815" cy="271843"/>
              </a:xfrm>
              <a:custGeom>
                <a:avLst/>
                <a:gdLst>
                  <a:gd name="connsiteX0" fmla="*/ 0 w 47815"/>
                  <a:gd name="connsiteY0" fmla="*/ 0 h 271843"/>
                  <a:gd name="connsiteX1" fmla="*/ 47816 w 47815"/>
                  <a:gd name="connsiteY1" fmla="*/ 0 h 271843"/>
                  <a:gd name="connsiteX2" fmla="*/ 47816 w 47815"/>
                  <a:gd name="connsiteY2" fmla="*/ 271844 h 271843"/>
                  <a:gd name="connsiteX3" fmla="*/ 0 w 47815"/>
                  <a:gd name="connsiteY3" fmla="*/ 271844 h 271843"/>
                  <a:gd name="connsiteX4" fmla="*/ 0 w 47815"/>
                  <a:gd name="connsiteY4" fmla="*/ 0 h 27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15" h="271843">
                    <a:moveTo>
                      <a:pt x="0" y="0"/>
                    </a:moveTo>
                    <a:lnTo>
                      <a:pt x="47816" y="0"/>
                    </a:lnTo>
                    <a:lnTo>
                      <a:pt x="47816" y="271844"/>
                    </a:lnTo>
                    <a:lnTo>
                      <a:pt x="0" y="27184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9602F9C2-04BB-C864-0F79-2E9AC29F52AC}"/>
                  </a:ext>
                </a:extLst>
              </p:cNvPr>
              <p:cNvSpPr/>
              <p:nvPr/>
            </p:nvSpPr>
            <p:spPr>
              <a:xfrm>
                <a:off x="2353772" y="7049299"/>
                <a:ext cx="114966" cy="46196"/>
              </a:xfrm>
              <a:custGeom>
                <a:avLst/>
                <a:gdLst>
                  <a:gd name="connsiteX0" fmla="*/ 0 w 114966"/>
                  <a:gd name="connsiteY0" fmla="*/ 0 h 46196"/>
                  <a:gd name="connsiteX1" fmla="*/ 114967 w 114966"/>
                  <a:gd name="connsiteY1" fmla="*/ 0 h 46196"/>
                  <a:gd name="connsiteX2" fmla="*/ 114967 w 114966"/>
                  <a:gd name="connsiteY2" fmla="*/ 46196 h 46196"/>
                  <a:gd name="connsiteX3" fmla="*/ 0 w 114966"/>
                  <a:gd name="connsiteY3" fmla="*/ 46196 h 46196"/>
                  <a:gd name="connsiteX4" fmla="*/ 0 w 114966"/>
                  <a:gd name="connsiteY4" fmla="*/ 0 h 46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966" h="46196">
                    <a:moveTo>
                      <a:pt x="0" y="0"/>
                    </a:moveTo>
                    <a:lnTo>
                      <a:pt x="114967" y="0"/>
                    </a:lnTo>
                    <a:lnTo>
                      <a:pt x="114967" y="46196"/>
                    </a:lnTo>
                    <a:lnTo>
                      <a:pt x="0" y="461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4EC53DCC-6CC2-0B14-3734-A6B2B8817D50}"/>
                  </a:ext>
                </a:extLst>
              </p:cNvPr>
              <p:cNvSpPr/>
              <p:nvPr/>
            </p:nvSpPr>
            <p:spPr>
              <a:xfrm>
                <a:off x="2515316" y="698214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7 w 212026"/>
                  <a:gd name="connsiteY11" fmla="*/ 4286 h 272224"/>
                  <a:gd name="connsiteX12" fmla="*/ 212027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1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400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7" y="4286"/>
                    </a:lnTo>
                    <a:lnTo>
                      <a:pt x="212027" y="167354"/>
                    </a:lnTo>
                    <a:cubicBezTo>
                      <a:pt x="212027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416683D3-3EFF-7283-F06B-EA899967FEC6}"/>
                  </a:ext>
                </a:extLst>
              </p:cNvPr>
              <p:cNvSpPr/>
              <p:nvPr/>
            </p:nvSpPr>
            <p:spPr>
              <a:xfrm>
                <a:off x="2780968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9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233BAC48-5A16-8E0A-DF4A-86331BB676E3}"/>
                  </a:ext>
                </a:extLst>
              </p:cNvPr>
              <p:cNvSpPr/>
              <p:nvPr/>
            </p:nvSpPr>
            <p:spPr>
              <a:xfrm>
                <a:off x="3032238" y="698214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40AAF3F-C19A-F640-0828-AB7677FEBE8A}"/>
                  </a:ext>
                </a:extLst>
              </p:cNvPr>
              <p:cNvSpPr/>
              <p:nvPr/>
            </p:nvSpPr>
            <p:spPr>
              <a:xfrm>
                <a:off x="3267601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8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5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38CCBE2-66C5-731E-DA4E-D1FF47F9E548}"/>
                  </a:ext>
                </a:extLst>
              </p:cNvPr>
              <p:cNvSpPr/>
              <p:nvPr/>
            </p:nvSpPr>
            <p:spPr>
              <a:xfrm>
                <a:off x="3518775" y="698245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4 w 120015"/>
                  <a:gd name="connsiteY1" fmla="*/ 3983 h 209056"/>
                  <a:gd name="connsiteX2" fmla="*/ 47434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391A51C0-9A1A-A729-1F61-23F2EAAC0A69}"/>
                  </a:ext>
                </a:extLst>
              </p:cNvPr>
              <p:cNvSpPr/>
              <p:nvPr/>
            </p:nvSpPr>
            <p:spPr>
              <a:xfrm>
                <a:off x="3667269" y="698214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8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8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DDA6F256-D52F-EB7E-D5E7-5C3B510F0080}"/>
                  </a:ext>
                </a:extLst>
              </p:cNvPr>
              <p:cNvSpPr/>
              <p:nvPr/>
            </p:nvSpPr>
            <p:spPr>
              <a:xfrm>
                <a:off x="3918444" y="6982450"/>
                <a:ext cx="120014" cy="209056"/>
              </a:xfrm>
              <a:custGeom>
                <a:avLst/>
                <a:gdLst>
                  <a:gd name="connsiteX0" fmla="*/ 95 w 120014"/>
                  <a:gd name="connsiteY0" fmla="*/ 3983 h 209056"/>
                  <a:gd name="connsiteX1" fmla="*/ 47434 w 120014"/>
                  <a:gd name="connsiteY1" fmla="*/ 3983 h 209056"/>
                  <a:gd name="connsiteX2" fmla="*/ 47434 w 120014"/>
                  <a:gd name="connsiteY2" fmla="*/ 50179 h 209056"/>
                  <a:gd name="connsiteX3" fmla="*/ 120015 w 120014"/>
                  <a:gd name="connsiteY3" fmla="*/ 78 h 209056"/>
                  <a:gd name="connsiteX4" fmla="*/ 120015 w 120014"/>
                  <a:gd name="connsiteY4" fmla="*/ 49798 h 209056"/>
                  <a:gd name="connsiteX5" fmla="*/ 117253 w 120014"/>
                  <a:gd name="connsiteY5" fmla="*/ 49798 h 209056"/>
                  <a:gd name="connsiteX6" fmla="*/ 47339 w 120014"/>
                  <a:gd name="connsiteY6" fmla="*/ 130952 h 209056"/>
                  <a:gd name="connsiteX7" fmla="*/ 47339 w 120014"/>
                  <a:gd name="connsiteY7" fmla="*/ 209056 h 209056"/>
                  <a:gd name="connsiteX8" fmla="*/ 0 w 120014"/>
                  <a:gd name="connsiteY8" fmla="*/ 209056 h 209056"/>
                  <a:gd name="connsiteX9" fmla="*/ 0 w 120014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4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B8543210-34FA-CA12-9E1B-FBA6886726E9}"/>
                  </a:ext>
                </a:extLst>
              </p:cNvPr>
              <p:cNvSpPr/>
              <p:nvPr/>
            </p:nvSpPr>
            <p:spPr>
              <a:xfrm>
                <a:off x="4061414" y="698386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4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2 w 185642"/>
                  <a:gd name="connsiteY19" fmla="*/ 145828 h 212121"/>
                  <a:gd name="connsiteX20" fmla="*/ 46292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4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9" y="111633"/>
                      <a:pt x="46292" y="124492"/>
                      <a:pt x="46292" y="145828"/>
                    </a:cubicBezTo>
                    <a:lnTo>
                      <a:pt x="46292" y="146590"/>
                    </a:lnTo>
                    <a:cubicBezTo>
                      <a:pt x="46292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11399F1A-AB45-4522-484C-DF8D06D564C5}"/>
                  </a:ext>
                </a:extLst>
              </p:cNvPr>
              <p:cNvSpPr/>
              <p:nvPr/>
            </p:nvSpPr>
            <p:spPr>
              <a:xfrm>
                <a:off x="4298777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7 w 212026"/>
                  <a:gd name="connsiteY5" fmla="*/ 0 h 287750"/>
                  <a:gd name="connsiteX6" fmla="*/ 212027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9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7" y="0"/>
                    </a:lnTo>
                    <a:lnTo>
                      <a:pt x="212027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7054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553B0FAA-C51B-DB14-3891-11691F4512B6}"/>
                  </a:ext>
                </a:extLst>
              </p:cNvPr>
              <p:cNvSpPr/>
              <p:nvPr/>
            </p:nvSpPr>
            <p:spPr>
              <a:xfrm>
                <a:off x="4697684" y="6907948"/>
                <a:ext cx="212407" cy="287654"/>
              </a:xfrm>
              <a:custGeom>
                <a:avLst/>
                <a:gdLst>
                  <a:gd name="connsiteX0" fmla="*/ 47339 w 212407"/>
                  <a:gd name="connsiteY0" fmla="*/ 251651 h 287654"/>
                  <a:gd name="connsiteX1" fmla="*/ 47339 w 212407"/>
                  <a:gd name="connsiteY1" fmla="*/ 283464 h 287654"/>
                  <a:gd name="connsiteX2" fmla="*/ 0 w 212407"/>
                  <a:gd name="connsiteY2" fmla="*/ 283464 h 287654"/>
                  <a:gd name="connsiteX3" fmla="*/ 0 w 212407"/>
                  <a:gd name="connsiteY3" fmla="*/ 0 h 287654"/>
                  <a:gd name="connsiteX4" fmla="*/ 47339 w 212407"/>
                  <a:gd name="connsiteY4" fmla="*/ 0 h 287654"/>
                  <a:gd name="connsiteX5" fmla="*/ 47339 w 212407"/>
                  <a:gd name="connsiteY5" fmla="*/ 112586 h 287654"/>
                  <a:gd name="connsiteX6" fmla="*/ 117253 w 212407"/>
                  <a:gd name="connsiteY6" fmla="*/ 74105 h 287654"/>
                  <a:gd name="connsiteX7" fmla="*/ 212407 w 212407"/>
                  <a:gd name="connsiteY7" fmla="*/ 180499 h 287654"/>
                  <a:gd name="connsiteX8" fmla="*/ 212407 w 212407"/>
                  <a:gd name="connsiteY8" fmla="*/ 181261 h 287654"/>
                  <a:gd name="connsiteX9" fmla="*/ 117253 w 212407"/>
                  <a:gd name="connsiteY9" fmla="*/ 287655 h 287654"/>
                  <a:gd name="connsiteX10" fmla="*/ 47339 w 212407"/>
                  <a:gd name="connsiteY10" fmla="*/ 251555 h 287654"/>
                  <a:gd name="connsiteX11" fmla="*/ 164592 w 212407"/>
                  <a:gd name="connsiteY11" fmla="*/ 181356 h 287654"/>
                  <a:gd name="connsiteX12" fmla="*/ 164592 w 212407"/>
                  <a:gd name="connsiteY12" fmla="*/ 180594 h 287654"/>
                  <a:gd name="connsiteX13" fmla="*/ 105918 w 212407"/>
                  <a:gd name="connsiteY13" fmla="*/ 114967 h 287654"/>
                  <a:gd name="connsiteX14" fmla="*/ 46101 w 212407"/>
                  <a:gd name="connsiteY14" fmla="*/ 180594 h 287654"/>
                  <a:gd name="connsiteX15" fmla="*/ 46101 w 212407"/>
                  <a:gd name="connsiteY15" fmla="*/ 181356 h 287654"/>
                  <a:gd name="connsiteX16" fmla="*/ 105918 w 212407"/>
                  <a:gd name="connsiteY16" fmla="*/ 246983 h 287654"/>
                  <a:gd name="connsiteX17" fmla="*/ 164592 w 212407"/>
                  <a:gd name="connsiteY17" fmla="*/ 181356 h 287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407" h="287654">
                    <a:moveTo>
                      <a:pt x="47339" y="251651"/>
                    </a:move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lnTo>
                      <a:pt x="47339" y="0"/>
                    </a:lnTo>
                    <a:lnTo>
                      <a:pt x="47339" y="112586"/>
                    </a:lnTo>
                    <a:cubicBezTo>
                      <a:pt x="62484" y="91250"/>
                      <a:pt x="83820" y="74105"/>
                      <a:pt x="117253" y="74105"/>
                    </a:cubicBezTo>
                    <a:cubicBezTo>
                      <a:pt x="165449" y="74105"/>
                      <a:pt x="212407" y="112205"/>
                      <a:pt x="212407" y="180499"/>
                    </a:cubicBezTo>
                    <a:lnTo>
                      <a:pt x="212407" y="181261"/>
                    </a:lnTo>
                    <a:cubicBezTo>
                      <a:pt x="212407" y="249174"/>
                      <a:pt x="165830" y="287655"/>
                      <a:pt x="117253" y="287655"/>
                    </a:cubicBezTo>
                    <a:cubicBezTo>
                      <a:pt x="83058" y="287655"/>
                      <a:pt x="61722" y="270605"/>
                      <a:pt x="47339" y="251555"/>
                    </a:cubicBezTo>
                    <a:close/>
                    <a:moveTo>
                      <a:pt x="164592" y="181356"/>
                    </a:moveTo>
                    <a:lnTo>
                      <a:pt x="164592" y="180594"/>
                    </a:lnTo>
                    <a:cubicBezTo>
                      <a:pt x="164592" y="140970"/>
                      <a:pt x="137446" y="114967"/>
                      <a:pt x="105918" y="114967"/>
                    </a:cubicBezTo>
                    <a:cubicBezTo>
                      <a:pt x="74390" y="114967"/>
                      <a:pt x="46101" y="141351"/>
                      <a:pt x="46101" y="180594"/>
                    </a:cubicBezTo>
                    <a:lnTo>
                      <a:pt x="46101" y="181356"/>
                    </a:lnTo>
                    <a:cubicBezTo>
                      <a:pt x="46101" y="220599"/>
                      <a:pt x="74104" y="246983"/>
                      <a:pt x="105918" y="246983"/>
                    </a:cubicBezTo>
                    <a:cubicBezTo>
                      <a:pt x="137731" y="246983"/>
                      <a:pt x="164592" y="221742"/>
                      <a:pt x="164592" y="18135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67FC6D8F-3D2D-D30C-397A-E2BAF78B5616}"/>
                  </a:ext>
                </a:extLst>
              </p:cNvPr>
              <p:cNvSpPr/>
              <p:nvPr/>
            </p:nvSpPr>
            <p:spPr>
              <a:xfrm>
                <a:off x="4965241" y="691032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0" name="Frihandsfigur: Form 39">
                <a:extLst>
                  <a:ext uri="{FF2B5EF4-FFF2-40B4-BE49-F238E27FC236}">
                    <a16:creationId xmlns:a16="http://schemas.microsoft.com/office/drawing/2014/main" id="{BB391310-14CF-88FE-2100-7E8A1A06983C}"/>
                  </a:ext>
                </a:extLst>
              </p:cNvPr>
              <p:cNvSpPr/>
              <p:nvPr/>
            </p:nvSpPr>
            <p:spPr>
              <a:xfrm>
                <a:off x="5083256" y="6907948"/>
                <a:ext cx="47338" cy="283464"/>
              </a:xfrm>
              <a:custGeom>
                <a:avLst/>
                <a:gdLst>
                  <a:gd name="connsiteX0" fmla="*/ 0 w 47338"/>
                  <a:gd name="connsiteY0" fmla="*/ 0 h 283464"/>
                  <a:gd name="connsiteX1" fmla="*/ 47339 w 47338"/>
                  <a:gd name="connsiteY1" fmla="*/ 0 h 283464"/>
                  <a:gd name="connsiteX2" fmla="*/ 47339 w 47338"/>
                  <a:gd name="connsiteY2" fmla="*/ 283464 h 283464"/>
                  <a:gd name="connsiteX3" fmla="*/ 0 w 47338"/>
                  <a:gd name="connsiteY3" fmla="*/ 283464 h 283464"/>
                  <a:gd name="connsiteX4" fmla="*/ 0 w 47338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8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1" name="Frihandsfigur: Form 40">
                <a:extLst>
                  <a:ext uri="{FF2B5EF4-FFF2-40B4-BE49-F238E27FC236}">
                    <a16:creationId xmlns:a16="http://schemas.microsoft.com/office/drawing/2014/main" id="{652F6488-1DD7-9299-E99D-8C2D26C34F6B}"/>
                  </a:ext>
                </a:extLst>
              </p:cNvPr>
              <p:cNvSpPr/>
              <p:nvPr/>
            </p:nvSpPr>
            <p:spPr>
              <a:xfrm>
                <a:off x="5187364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6 w 212026"/>
                  <a:gd name="connsiteY5" fmla="*/ 0 h 287750"/>
                  <a:gd name="connsiteX6" fmla="*/ 212026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8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6" y="0"/>
                    </a:lnTo>
                    <a:lnTo>
                      <a:pt x="212026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6958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487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7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A80A014D-5D3F-90B4-17DF-59F4C555EA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solidFill>
            <a:schemeClr val="tx1">
              <a:lumMod val="10000"/>
              <a:lumOff val="90000"/>
            </a:schemeClr>
          </a:solidFill>
        </p:spPr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C1520B-09CA-3AAF-0EAD-224D6AF3DF77}"/>
              </a:ext>
            </a:extLst>
          </p:cNvPr>
          <p:cNvSpPr txBox="1">
            <a:spLocks/>
          </p:cNvSpPr>
          <p:nvPr/>
        </p:nvSpPr>
        <p:spPr>
          <a:xfrm>
            <a:off x="5836517" y="3309145"/>
            <a:ext cx="6614966" cy="2243137"/>
          </a:xfrm>
          <a:prstGeom prst="rect">
            <a:avLst/>
          </a:prstGeom>
          <a:solidFill>
            <a:srgbClr val="FFF3B0"/>
          </a:solidFill>
        </p:spPr>
        <p:txBody>
          <a:bodyPr vert="horz" lIns="144000" tIns="144000" rIns="144000" bIns="14400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b="1" dirty="0">
                <a:latin typeface="+mj-lt"/>
              </a:rPr>
              <a:t>Visualisering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/>
              <a:t>Om du använder en visualisering ska du visa det genom märkningen nedan. </a:t>
            </a:r>
            <a:r>
              <a:rPr lang="sv-SE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 grafiken i något av bildens hörn och där det har minst påverkan på bilden. Säkra kontrasten mot bilden genom att välja vit eller svart grafik. 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820F506E-AED6-4BBA-FFC5-E8E5F716B260}"/>
              </a:ext>
            </a:extLst>
          </p:cNvPr>
          <p:cNvGrpSpPr/>
          <p:nvPr/>
        </p:nvGrpSpPr>
        <p:grpSpPr>
          <a:xfrm>
            <a:off x="15430499" y="8953499"/>
            <a:ext cx="2857501" cy="619125"/>
            <a:chOff x="3819107" y="1752050"/>
            <a:chExt cx="2857500" cy="619125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CD6EFF9A-1C35-3F39-2B95-ED9AA300B287}"/>
                </a:ext>
              </a:extLst>
            </p:cNvPr>
            <p:cNvSpPr/>
            <p:nvPr/>
          </p:nvSpPr>
          <p:spPr>
            <a:xfrm>
              <a:off x="3819107" y="1752050"/>
              <a:ext cx="2857500" cy="619125"/>
            </a:xfrm>
            <a:custGeom>
              <a:avLst/>
              <a:gdLst>
                <a:gd name="connsiteX0" fmla="*/ 0 w 2857500"/>
                <a:gd name="connsiteY0" fmla="*/ 0 h 619125"/>
                <a:gd name="connsiteX1" fmla="*/ 2857500 w 2857500"/>
                <a:gd name="connsiteY1" fmla="*/ 0 h 619125"/>
                <a:gd name="connsiteX2" fmla="*/ 2857500 w 2857500"/>
                <a:gd name="connsiteY2" fmla="*/ 619125 h 619125"/>
                <a:gd name="connsiteX3" fmla="*/ 0 w 28575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0" h="619125">
                  <a:moveTo>
                    <a:pt x="0" y="0"/>
                  </a:moveTo>
                  <a:lnTo>
                    <a:pt x="2857500" y="0"/>
                  </a:lnTo>
                  <a:lnTo>
                    <a:pt x="28575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rgbClr val="1F1F1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A35EDBE5-0003-01D4-D6A7-934C6F3B7230}"/>
                </a:ext>
              </a:extLst>
            </p:cNvPr>
            <p:cNvGrpSpPr/>
            <p:nvPr/>
          </p:nvGrpSpPr>
          <p:grpSpPr>
            <a:xfrm>
              <a:off x="3983699" y="1922738"/>
              <a:ext cx="2513932" cy="346423"/>
              <a:chOff x="3983699" y="1922738"/>
              <a:chExt cx="2513932" cy="346423"/>
            </a:xfrm>
          </p:grpSpPr>
          <p:sp>
            <p:nvSpPr>
              <p:cNvPr id="7" name="Frihandsfigur: Form 6">
                <a:extLst>
                  <a:ext uri="{FF2B5EF4-FFF2-40B4-BE49-F238E27FC236}">
                    <a16:creationId xmlns:a16="http://schemas.microsoft.com/office/drawing/2014/main" id="{D405A116-335D-4327-EBA9-3171116FF022}"/>
                  </a:ext>
                </a:extLst>
              </p:cNvPr>
              <p:cNvSpPr/>
              <p:nvPr/>
            </p:nvSpPr>
            <p:spPr>
              <a:xfrm>
                <a:off x="3983699" y="1934453"/>
                <a:ext cx="267843" cy="273748"/>
              </a:xfrm>
              <a:custGeom>
                <a:avLst/>
                <a:gdLst>
                  <a:gd name="connsiteX0" fmla="*/ 0 w 267843"/>
                  <a:gd name="connsiteY0" fmla="*/ 0 h 273748"/>
                  <a:gd name="connsiteX1" fmla="*/ 52768 w 267843"/>
                  <a:gd name="connsiteY1" fmla="*/ 0 h 273748"/>
                  <a:gd name="connsiteX2" fmla="*/ 134684 w 267843"/>
                  <a:gd name="connsiteY2" fmla="*/ 208979 h 273748"/>
                  <a:gd name="connsiteX3" fmla="*/ 216217 w 267843"/>
                  <a:gd name="connsiteY3" fmla="*/ 0 h 273748"/>
                  <a:gd name="connsiteX4" fmla="*/ 267843 w 267843"/>
                  <a:gd name="connsiteY4" fmla="*/ 0 h 273748"/>
                  <a:gd name="connsiteX5" fmla="*/ 155258 w 267843"/>
                  <a:gd name="connsiteY5" fmla="*/ 273749 h 273748"/>
                  <a:gd name="connsiteX6" fmla="*/ 112586 w 267843"/>
                  <a:gd name="connsiteY6" fmla="*/ 273749 h 273748"/>
                  <a:gd name="connsiteX7" fmla="*/ 0 w 267843"/>
                  <a:gd name="connsiteY7" fmla="*/ 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843" h="273748">
                    <a:moveTo>
                      <a:pt x="0" y="0"/>
                    </a:moveTo>
                    <a:lnTo>
                      <a:pt x="52768" y="0"/>
                    </a:lnTo>
                    <a:lnTo>
                      <a:pt x="134684" y="208979"/>
                    </a:lnTo>
                    <a:lnTo>
                      <a:pt x="216217" y="0"/>
                    </a:lnTo>
                    <a:lnTo>
                      <a:pt x="267843" y="0"/>
                    </a:lnTo>
                    <a:lnTo>
                      <a:pt x="155258" y="273749"/>
                    </a:lnTo>
                    <a:lnTo>
                      <a:pt x="112586" y="2737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8" name="Frihandsfigur: Form 7">
                <a:extLst>
                  <a:ext uri="{FF2B5EF4-FFF2-40B4-BE49-F238E27FC236}">
                    <a16:creationId xmlns:a16="http://schemas.microsoft.com/office/drawing/2014/main" id="{75C8A3DB-D48F-E82E-29C6-8B119829DBDE}"/>
                  </a:ext>
                </a:extLst>
              </p:cNvPr>
              <p:cNvSpPr/>
              <p:nvPr/>
            </p:nvSpPr>
            <p:spPr>
              <a:xfrm>
                <a:off x="4299071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9" name="Frihandsfigur: Form 8">
                <a:extLst>
                  <a:ext uri="{FF2B5EF4-FFF2-40B4-BE49-F238E27FC236}">
                    <a16:creationId xmlns:a16="http://schemas.microsoft.com/office/drawing/2014/main" id="{AE970184-FD46-9E0D-0595-0ACBF5E45AAC}"/>
                  </a:ext>
                </a:extLst>
              </p:cNvPr>
              <p:cNvSpPr/>
              <p:nvPr/>
            </p:nvSpPr>
            <p:spPr>
              <a:xfrm>
                <a:off x="4398131" y="1997699"/>
                <a:ext cx="163068" cy="212502"/>
              </a:xfrm>
              <a:custGeom>
                <a:avLst/>
                <a:gdLst>
                  <a:gd name="connsiteX0" fmla="*/ 0 w 163068"/>
                  <a:gd name="connsiteY0" fmla="*/ 181737 h 212502"/>
                  <a:gd name="connsiteX1" fmla="*/ 20955 w 163068"/>
                  <a:gd name="connsiteY1" fmla="*/ 149923 h 212502"/>
                  <a:gd name="connsiteX2" fmla="*/ 88106 w 163068"/>
                  <a:gd name="connsiteY2" fmla="*/ 175165 h 212502"/>
                  <a:gd name="connsiteX3" fmla="*/ 119920 w 163068"/>
                  <a:gd name="connsiteY3" fmla="*/ 153067 h 212502"/>
                  <a:gd name="connsiteX4" fmla="*/ 119920 w 163068"/>
                  <a:gd name="connsiteY4" fmla="*/ 152305 h 212502"/>
                  <a:gd name="connsiteX5" fmla="*/ 74104 w 163068"/>
                  <a:gd name="connsiteY5" fmla="*/ 123539 h 212502"/>
                  <a:gd name="connsiteX6" fmla="*/ 10001 w 163068"/>
                  <a:gd name="connsiteY6" fmla="*/ 63722 h 212502"/>
                  <a:gd name="connsiteX7" fmla="*/ 10001 w 163068"/>
                  <a:gd name="connsiteY7" fmla="*/ 62960 h 212502"/>
                  <a:gd name="connsiteX8" fmla="*/ 83058 w 163068"/>
                  <a:gd name="connsiteY8" fmla="*/ 0 h 212502"/>
                  <a:gd name="connsiteX9" fmla="*/ 158401 w 163068"/>
                  <a:gd name="connsiteY9" fmla="*/ 23336 h 212502"/>
                  <a:gd name="connsiteX10" fmla="*/ 139732 w 163068"/>
                  <a:gd name="connsiteY10" fmla="*/ 56769 h 212502"/>
                  <a:gd name="connsiteX11" fmla="*/ 81915 w 163068"/>
                  <a:gd name="connsiteY11" fmla="*/ 37338 h 212502"/>
                  <a:gd name="connsiteX12" fmla="*/ 53150 w 163068"/>
                  <a:gd name="connsiteY12" fmla="*/ 57531 h 212502"/>
                  <a:gd name="connsiteX13" fmla="*/ 53150 w 163068"/>
                  <a:gd name="connsiteY13" fmla="*/ 58293 h 212502"/>
                  <a:gd name="connsiteX14" fmla="*/ 99346 w 163068"/>
                  <a:gd name="connsiteY14" fmla="*/ 87440 h 212502"/>
                  <a:gd name="connsiteX15" fmla="*/ 163068 w 163068"/>
                  <a:gd name="connsiteY15" fmla="*/ 147256 h 212502"/>
                  <a:gd name="connsiteX16" fmla="*/ 163068 w 163068"/>
                  <a:gd name="connsiteY16" fmla="*/ 148019 h 212502"/>
                  <a:gd name="connsiteX17" fmla="*/ 86963 w 163068"/>
                  <a:gd name="connsiteY17" fmla="*/ 212503 h 212502"/>
                  <a:gd name="connsiteX18" fmla="*/ 0 w 163068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8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8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0" name="Frihandsfigur: Form 9">
                <a:extLst>
                  <a:ext uri="{FF2B5EF4-FFF2-40B4-BE49-F238E27FC236}">
                    <a16:creationId xmlns:a16="http://schemas.microsoft.com/office/drawing/2014/main" id="{2D48F96A-6BC5-71A9-00C2-60F81383AAF3}"/>
                  </a:ext>
                </a:extLst>
              </p:cNvPr>
              <p:cNvSpPr/>
              <p:nvPr/>
            </p:nvSpPr>
            <p:spPr>
              <a:xfrm>
                <a:off x="4612348" y="2001223"/>
                <a:ext cx="184499" cy="209359"/>
              </a:xfrm>
              <a:custGeom>
                <a:avLst/>
                <a:gdLst>
                  <a:gd name="connsiteX0" fmla="*/ 95 w 184499"/>
                  <a:gd name="connsiteY0" fmla="*/ 130493 h 209359"/>
                  <a:gd name="connsiteX1" fmla="*/ 95 w 184499"/>
                  <a:gd name="connsiteY1" fmla="*/ 0 h 209359"/>
                  <a:gd name="connsiteX2" fmla="*/ 47054 w 184499"/>
                  <a:gd name="connsiteY2" fmla="*/ 0 h 209359"/>
                  <a:gd name="connsiteX3" fmla="*/ 47054 w 184499"/>
                  <a:gd name="connsiteY3" fmla="*/ 116491 h 209359"/>
                  <a:gd name="connsiteX4" fmla="*/ 90964 w 184499"/>
                  <a:gd name="connsiteY4" fmla="*/ 166211 h 209359"/>
                  <a:gd name="connsiteX5" fmla="*/ 137160 w 184499"/>
                  <a:gd name="connsiteY5" fmla="*/ 115729 h 209359"/>
                  <a:gd name="connsiteX6" fmla="*/ 137160 w 184499"/>
                  <a:gd name="connsiteY6" fmla="*/ 0 h 209359"/>
                  <a:gd name="connsiteX7" fmla="*/ 184499 w 184499"/>
                  <a:gd name="connsiteY7" fmla="*/ 0 h 209359"/>
                  <a:gd name="connsiteX8" fmla="*/ 184499 w 184499"/>
                  <a:gd name="connsiteY8" fmla="*/ 205073 h 209359"/>
                  <a:gd name="connsiteX9" fmla="*/ 137160 w 184499"/>
                  <a:gd name="connsiteY9" fmla="*/ 205073 h 209359"/>
                  <a:gd name="connsiteX10" fmla="*/ 137160 w 184499"/>
                  <a:gd name="connsiteY10" fmla="*/ 173260 h 209359"/>
                  <a:gd name="connsiteX11" fmla="*/ 73057 w 184499"/>
                  <a:gd name="connsiteY11" fmla="*/ 209360 h 209359"/>
                  <a:gd name="connsiteX12" fmla="*/ 0 w 184499"/>
                  <a:gd name="connsiteY12" fmla="*/ 130493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95" y="130493"/>
                    </a:moveTo>
                    <a:lnTo>
                      <a:pt x="95" y="0"/>
                    </a:lnTo>
                    <a:lnTo>
                      <a:pt x="47054" y="0"/>
                    </a:lnTo>
                    <a:lnTo>
                      <a:pt x="47054" y="116491"/>
                    </a:lnTo>
                    <a:cubicBezTo>
                      <a:pt x="47054" y="148304"/>
                      <a:pt x="62960" y="166211"/>
                      <a:pt x="90964" y="166211"/>
                    </a:cubicBezTo>
                    <a:cubicBezTo>
                      <a:pt x="118967" y="166211"/>
                      <a:pt x="137160" y="147542"/>
                      <a:pt x="137160" y="115729"/>
                    </a:cubicBezTo>
                    <a:lnTo>
                      <a:pt x="137160" y="0"/>
                    </a:lnTo>
                    <a:lnTo>
                      <a:pt x="184499" y="0"/>
                    </a:lnTo>
                    <a:lnTo>
                      <a:pt x="184499" y="205073"/>
                    </a:lnTo>
                    <a:lnTo>
                      <a:pt x="137160" y="205073"/>
                    </a:lnTo>
                    <a:lnTo>
                      <a:pt x="137160" y="173260"/>
                    </a:lnTo>
                    <a:cubicBezTo>
                      <a:pt x="123920" y="192691"/>
                      <a:pt x="104966" y="209360"/>
                      <a:pt x="73057" y="209360"/>
                    </a:cubicBezTo>
                    <a:cubicBezTo>
                      <a:pt x="26860" y="209360"/>
                      <a:pt x="0" y="178308"/>
                      <a:pt x="0" y="1304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1" name="Frihandsfigur: Form 10">
                <a:extLst>
                  <a:ext uri="{FF2B5EF4-FFF2-40B4-BE49-F238E27FC236}">
                    <a16:creationId xmlns:a16="http://schemas.microsoft.com/office/drawing/2014/main" id="{BAC06F44-04FF-11BD-BC63-AF923CD1DE04}"/>
                  </a:ext>
                </a:extLst>
              </p:cNvPr>
              <p:cNvSpPr/>
              <p:nvPr/>
            </p:nvSpPr>
            <p:spPr>
              <a:xfrm>
                <a:off x="4846949" y="199865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3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1 w 185642"/>
                  <a:gd name="connsiteY19" fmla="*/ 145828 h 212121"/>
                  <a:gd name="connsiteX20" fmla="*/ 46291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3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8" y="111633"/>
                      <a:pt x="46291" y="124492"/>
                      <a:pt x="46291" y="145828"/>
                    </a:cubicBezTo>
                    <a:lnTo>
                      <a:pt x="46291" y="146590"/>
                    </a:lnTo>
                    <a:cubicBezTo>
                      <a:pt x="46291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2" name="Frihandsfigur: Form 11">
                <a:extLst>
                  <a:ext uri="{FF2B5EF4-FFF2-40B4-BE49-F238E27FC236}">
                    <a16:creationId xmlns:a16="http://schemas.microsoft.com/office/drawing/2014/main" id="{33D44E52-C2F9-9BD1-FBB0-1D7C0A15433B}"/>
                  </a:ext>
                </a:extLst>
              </p:cNvPr>
              <p:cNvSpPr/>
              <p:nvPr/>
            </p:nvSpPr>
            <p:spPr>
              <a:xfrm>
                <a:off x="5096790" y="1922738"/>
                <a:ext cx="47339" cy="283464"/>
              </a:xfrm>
              <a:custGeom>
                <a:avLst/>
                <a:gdLst>
                  <a:gd name="connsiteX0" fmla="*/ 0 w 47339"/>
                  <a:gd name="connsiteY0" fmla="*/ 0 h 283464"/>
                  <a:gd name="connsiteX1" fmla="*/ 47339 w 47339"/>
                  <a:gd name="connsiteY1" fmla="*/ 0 h 283464"/>
                  <a:gd name="connsiteX2" fmla="*/ 47339 w 47339"/>
                  <a:gd name="connsiteY2" fmla="*/ 283464 h 283464"/>
                  <a:gd name="connsiteX3" fmla="*/ 0 w 47339"/>
                  <a:gd name="connsiteY3" fmla="*/ 283464 h 283464"/>
                  <a:gd name="connsiteX4" fmla="*/ 0 w 47339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9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647A8F44-0581-7AA1-EB10-4652A3A67CCC}"/>
                  </a:ext>
                </a:extLst>
              </p:cNvPr>
              <p:cNvSpPr/>
              <p:nvPr/>
            </p:nvSpPr>
            <p:spPr>
              <a:xfrm>
                <a:off x="5211757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4" name="Frihandsfigur: Form 13">
                <a:extLst>
                  <a:ext uri="{FF2B5EF4-FFF2-40B4-BE49-F238E27FC236}">
                    <a16:creationId xmlns:a16="http://schemas.microsoft.com/office/drawing/2014/main" id="{7CD02CE1-FC29-E30D-3319-A62F6083A54F}"/>
                  </a:ext>
                </a:extLst>
              </p:cNvPr>
              <p:cNvSpPr/>
              <p:nvPr/>
            </p:nvSpPr>
            <p:spPr>
              <a:xfrm>
                <a:off x="5310817" y="1997699"/>
                <a:ext cx="163067" cy="212502"/>
              </a:xfrm>
              <a:custGeom>
                <a:avLst/>
                <a:gdLst>
                  <a:gd name="connsiteX0" fmla="*/ 0 w 163067"/>
                  <a:gd name="connsiteY0" fmla="*/ 181737 h 212502"/>
                  <a:gd name="connsiteX1" fmla="*/ 20955 w 163067"/>
                  <a:gd name="connsiteY1" fmla="*/ 149923 h 212502"/>
                  <a:gd name="connsiteX2" fmla="*/ 88106 w 163067"/>
                  <a:gd name="connsiteY2" fmla="*/ 175165 h 212502"/>
                  <a:gd name="connsiteX3" fmla="*/ 119920 w 163067"/>
                  <a:gd name="connsiteY3" fmla="*/ 153067 h 212502"/>
                  <a:gd name="connsiteX4" fmla="*/ 119920 w 163067"/>
                  <a:gd name="connsiteY4" fmla="*/ 152305 h 212502"/>
                  <a:gd name="connsiteX5" fmla="*/ 74104 w 163067"/>
                  <a:gd name="connsiteY5" fmla="*/ 123539 h 212502"/>
                  <a:gd name="connsiteX6" fmla="*/ 10001 w 163067"/>
                  <a:gd name="connsiteY6" fmla="*/ 63722 h 212502"/>
                  <a:gd name="connsiteX7" fmla="*/ 10001 w 163067"/>
                  <a:gd name="connsiteY7" fmla="*/ 62960 h 212502"/>
                  <a:gd name="connsiteX8" fmla="*/ 83058 w 163067"/>
                  <a:gd name="connsiteY8" fmla="*/ 0 h 212502"/>
                  <a:gd name="connsiteX9" fmla="*/ 158401 w 163067"/>
                  <a:gd name="connsiteY9" fmla="*/ 23336 h 212502"/>
                  <a:gd name="connsiteX10" fmla="*/ 139732 w 163067"/>
                  <a:gd name="connsiteY10" fmla="*/ 56769 h 212502"/>
                  <a:gd name="connsiteX11" fmla="*/ 81915 w 163067"/>
                  <a:gd name="connsiteY11" fmla="*/ 37338 h 212502"/>
                  <a:gd name="connsiteX12" fmla="*/ 53150 w 163067"/>
                  <a:gd name="connsiteY12" fmla="*/ 57531 h 212502"/>
                  <a:gd name="connsiteX13" fmla="*/ 53150 w 163067"/>
                  <a:gd name="connsiteY13" fmla="*/ 58293 h 212502"/>
                  <a:gd name="connsiteX14" fmla="*/ 99346 w 163067"/>
                  <a:gd name="connsiteY14" fmla="*/ 87440 h 212502"/>
                  <a:gd name="connsiteX15" fmla="*/ 163068 w 163067"/>
                  <a:gd name="connsiteY15" fmla="*/ 147256 h 212502"/>
                  <a:gd name="connsiteX16" fmla="*/ 163068 w 163067"/>
                  <a:gd name="connsiteY16" fmla="*/ 148019 h 212502"/>
                  <a:gd name="connsiteX17" fmla="*/ 86963 w 163067"/>
                  <a:gd name="connsiteY17" fmla="*/ 212503 h 212502"/>
                  <a:gd name="connsiteX18" fmla="*/ 0 w 163067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7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7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14">
                <a:extLst>
                  <a:ext uri="{FF2B5EF4-FFF2-40B4-BE49-F238E27FC236}">
                    <a16:creationId xmlns:a16="http://schemas.microsoft.com/office/drawing/2014/main" id="{4C6012AE-617C-92C8-B5BF-E544E1565943}"/>
                  </a:ext>
                </a:extLst>
              </p:cNvPr>
              <p:cNvSpPr/>
              <p:nvPr/>
            </p:nvSpPr>
            <p:spPr>
              <a:xfrm>
                <a:off x="5516271" y="199693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9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9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15">
                <a:extLst>
                  <a:ext uri="{FF2B5EF4-FFF2-40B4-BE49-F238E27FC236}">
                    <a16:creationId xmlns:a16="http://schemas.microsoft.com/office/drawing/2014/main" id="{0B67F78C-0E19-6168-71F7-19EA5362FABC}"/>
                  </a:ext>
                </a:extLst>
              </p:cNvPr>
              <p:cNvSpPr/>
              <p:nvPr/>
            </p:nvSpPr>
            <p:spPr>
              <a:xfrm>
                <a:off x="5767064" y="199724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5 w 120015"/>
                  <a:gd name="connsiteY1" fmla="*/ 3983 h 209056"/>
                  <a:gd name="connsiteX2" fmla="*/ 47435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5" y="3983"/>
                    </a:lnTo>
                    <a:lnTo>
                      <a:pt x="47435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48A07CFF-28DE-1CB6-6AD0-F9F76EE8DB2D}"/>
                  </a:ext>
                </a:extLst>
              </p:cNvPr>
              <p:cNvSpPr/>
              <p:nvPr/>
            </p:nvSpPr>
            <p:spPr>
              <a:xfrm>
                <a:off x="5934133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3 w 50482"/>
                  <a:gd name="connsiteY1" fmla="*/ 0 h 281177"/>
                  <a:gd name="connsiteX2" fmla="*/ 50483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619 w 50482"/>
                  <a:gd name="connsiteY5" fmla="*/ 76105 h 281177"/>
                  <a:gd name="connsiteX6" fmla="*/ 48958 w 50482"/>
                  <a:gd name="connsiteY6" fmla="*/ 76105 h 281177"/>
                  <a:gd name="connsiteX7" fmla="*/ 48958 w 50482"/>
                  <a:gd name="connsiteY7" fmla="*/ 281178 h 281177"/>
                  <a:gd name="connsiteX8" fmla="*/ 1619 w 50482"/>
                  <a:gd name="connsiteY8" fmla="*/ 281178 h 281177"/>
                  <a:gd name="connsiteX9" fmla="*/ 1619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3" y="0"/>
                    </a:lnTo>
                    <a:lnTo>
                      <a:pt x="50483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619" y="76105"/>
                    </a:moveTo>
                    <a:lnTo>
                      <a:pt x="48958" y="76105"/>
                    </a:lnTo>
                    <a:lnTo>
                      <a:pt x="48958" y="281178"/>
                    </a:lnTo>
                    <a:lnTo>
                      <a:pt x="1619" y="281178"/>
                    </a:lnTo>
                    <a:lnTo>
                      <a:pt x="1619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0C589A2C-5F0F-79E7-3F63-CD6374D2895F}"/>
                  </a:ext>
                </a:extLst>
              </p:cNvPr>
              <p:cNvSpPr/>
              <p:nvPr/>
            </p:nvSpPr>
            <p:spPr>
              <a:xfrm>
                <a:off x="6049481" y="199693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59EBE32A-1215-798E-80B4-3B0BCB3C1363}"/>
                  </a:ext>
                </a:extLst>
              </p:cNvPr>
              <p:cNvSpPr/>
              <p:nvPr/>
            </p:nvSpPr>
            <p:spPr>
              <a:xfrm>
                <a:off x="6285605" y="199693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6 w 212026"/>
                  <a:gd name="connsiteY11" fmla="*/ 4286 h 272224"/>
                  <a:gd name="connsiteX12" fmla="*/ 212026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0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399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6" y="4286"/>
                    </a:lnTo>
                    <a:lnTo>
                      <a:pt x="212026" y="167354"/>
                    </a:lnTo>
                    <a:cubicBezTo>
                      <a:pt x="212026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D38CDB14-3C2F-2DD7-2A2A-B3E14209E039}"/>
              </a:ext>
            </a:extLst>
          </p:cNvPr>
          <p:cNvGrpSpPr/>
          <p:nvPr/>
        </p:nvGrpSpPr>
        <p:grpSpPr>
          <a:xfrm>
            <a:off x="0" y="8953500"/>
            <a:ext cx="2857501" cy="619125"/>
            <a:chOff x="3814884" y="2545423"/>
            <a:chExt cx="2857500" cy="619125"/>
          </a:xfrm>
        </p:grpSpPr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BC718022-A03F-D79C-41CA-3FF0813773EF}"/>
                </a:ext>
              </a:extLst>
            </p:cNvPr>
            <p:cNvSpPr/>
            <p:nvPr/>
          </p:nvSpPr>
          <p:spPr>
            <a:xfrm>
              <a:off x="3814884" y="2545423"/>
              <a:ext cx="2857500" cy="619125"/>
            </a:xfrm>
            <a:custGeom>
              <a:avLst/>
              <a:gdLst>
                <a:gd name="connsiteX0" fmla="*/ 0 w 2857500"/>
                <a:gd name="connsiteY0" fmla="*/ 0 h 619125"/>
                <a:gd name="connsiteX1" fmla="*/ 2857500 w 2857500"/>
                <a:gd name="connsiteY1" fmla="*/ 0 h 619125"/>
                <a:gd name="connsiteX2" fmla="*/ 2857500 w 2857500"/>
                <a:gd name="connsiteY2" fmla="*/ 619125 h 619125"/>
                <a:gd name="connsiteX3" fmla="*/ 0 w 28575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0" h="619125">
                  <a:moveTo>
                    <a:pt x="0" y="0"/>
                  </a:moveTo>
                  <a:lnTo>
                    <a:pt x="2857500" y="0"/>
                  </a:lnTo>
                  <a:lnTo>
                    <a:pt x="28575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0BFAC040-4A80-9553-7C9E-353C552D7776}"/>
                </a:ext>
              </a:extLst>
            </p:cNvPr>
            <p:cNvGrpSpPr/>
            <p:nvPr/>
          </p:nvGrpSpPr>
          <p:grpSpPr>
            <a:xfrm>
              <a:off x="3979476" y="2716111"/>
              <a:ext cx="2513932" cy="346423"/>
              <a:chOff x="3983699" y="1922738"/>
              <a:chExt cx="2513932" cy="346423"/>
            </a:xfrm>
            <a:solidFill>
              <a:schemeClr val="tx1"/>
            </a:solidFill>
          </p:grpSpPr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12532C03-3737-90DF-0F55-6AFE4A16C220}"/>
                  </a:ext>
                </a:extLst>
              </p:cNvPr>
              <p:cNvSpPr/>
              <p:nvPr/>
            </p:nvSpPr>
            <p:spPr>
              <a:xfrm>
                <a:off x="3983699" y="1934453"/>
                <a:ext cx="267843" cy="273748"/>
              </a:xfrm>
              <a:custGeom>
                <a:avLst/>
                <a:gdLst>
                  <a:gd name="connsiteX0" fmla="*/ 0 w 267843"/>
                  <a:gd name="connsiteY0" fmla="*/ 0 h 273748"/>
                  <a:gd name="connsiteX1" fmla="*/ 52768 w 267843"/>
                  <a:gd name="connsiteY1" fmla="*/ 0 h 273748"/>
                  <a:gd name="connsiteX2" fmla="*/ 134684 w 267843"/>
                  <a:gd name="connsiteY2" fmla="*/ 208979 h 273748"/>
                  <a:gd name="connsiteX3" fmla="*/ 216217 w 267843"/>
                  <a:gd name="connsiteY3" fmla="*/ 0 h 273748"/>
                  <a:gd name="connsiteX4" fmla="*/ 267843 w 267843"/>
                  <a:gd name="connsiteY4" fmla="*/ 0 h 273748"/>
                  <a:gd name="connsiteX5" fmla="*/ 155258 w 267843"/>
                  <a:gd name="connsiteY5" fmla="*/ 273749 h 273748"/>
                  <a:gd name="connsiteX6" fmla="*/ 112586 w 267843"/>
                  <a:gd name="connsiteY6" fmla="*/ 273749 h 273748"/>
                  <a:gd name="connsiteX7" fmla="*/ 0 w 267843"/>
                  <a:gd name="connsiteY7" fmla="*/ 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843" h="273748">
                    <a:moveTo>
                      <a:pt x="0" y="0"/>
                    </a:moveTo>
                    <a:lnTo>
                      <a:pt x="52768" y="0"/>
                    </a:lnTo>
                    <a:lnTo>
                      <a:pt x="134684" y="208979"/>
                    </a:lnTo>
                    <a:lnTo>
                      <a:pt x="216217" y="0"/>
                    </a:lnTo>
                    <a:lnTo>
                      <a:pt x="267843" y="0"/>
                    </a:lnTo>
                    <a:lnTo>
                      <a:pt x="155258" y="273749"/>
                    </a:lnTo>
                    <a:lnTo>
                      <a:pt x="112586" y="27374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E659FA53-5DF1-657E-ABD8-F7B789C4A14A}"/>
                  </a:ext>
                </a:extLst>
              </p:cNvPr>
              <p:cNvSpPr/>
              <p:nvPr/>
            </p:nvSpPr>
            <p:spPr>
              <a:xfrm>
                <a:off x="4299071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9C26415-1213-2BDB-0817-04DB629F62B2}"/>
                  </a:ext>
                </a:extLst>
              </p:cNvPr>
              <p:cNvSpPr/>
              <p:nvPr/>
            </p:nvSpPr>
            <p:spPr>
              <a:xfrm>
                <a:off x="4398131" y="1997699"/>
                <a:ext cx="163068" cy="212502"/>
              </a:xfrm>
              <a:custGeom>
                <a:avLst/>
                <a:gdLst>
                  <a:gd name="connsiteX0" fmla="*/ 0 w 163068"/>
                  <a:gd name="connsiteY0" fmla="*/ 181737 h 212502"/>
                  <a:gd name="connsiteX1" fmla="*/ 20955 w 163068"/>
                  <a:gd name="connsiteY1" fmla="*/ 149923 h 212502"/>
                  <a:gd name="connsiteX2" fmla="*/ 88106 w 163068"/>
                  <a:gd name="connsiteY2" fmla="*/ 175165 h 212502"/>
                  <a:gd name="connsiteX3" fmla="*/ 119920 w 163068"/>
                  <a:gd name="connsiteY3" fmla="*/ 153067 h 212502"/>
                  <a:gd name="connsiteX4" fmla="*/ 119920 w 163068"/>
                  <a:gd name="connsiteY4" fmla="*/ 152305 h 212502"/>
                  <a:gd name="connsiteX5" fmla="*/ 74104 w 163068"/>
                  <a:gd name="connsiteY5" fmla="*/ 123539 h 212502"/>
                  <a:gd name="connsiteX6" fmla="*/ 10001 w 163068"/>
                  <a:gd name="connsiteY6" fmla="*/ 63722 h 212502"/>
                  <a:gd name="connsiteX7" fmla="*/ 10001 w 163068"/>
                  <a:gd name="connsiteY7" fmla="*/ 62960 h 212502"/>
                  <a:gd name="connsiteX8" fmla="*/ 83058 w 163068"/>
                  <a:gd name="connsiteY8" fmla="*/ 0 h 212502"/>
                  <a:gd name="connsiteX9" fmla="*/ 158401 w 163068"/>
                  <a:gd name="connsiteY9" fmla="*/ 23336 h 212502"/>
                  <a:gd name="connsiteX10" fmla="*/ 139732 w 163068"/>
                  <a:gd name="connsiteY10" fmla="*/ 56769 h 212502"/>
                  <a:gd name="connsiteX11" fmla="*/ 81915 w 163068"/>
                  <a:gd name="connsiteY11" fmla="*/ 37338 h 212502"/>
                  <a:gd name="connsiteX12" fmla="*/ 53150 w 163068"/>
                  <a:gd name="connsiteY12" fmla="*/ 57531 h 212502"/>
                  <a:gd name="connsiteX13" fmla="*/ 53150 w 163068"/>
                  <a:gd name="connsiteY13" fmla="*/ 58293 h 212502"/>
                  <a:gd name="connsiteX14" fmla="*/ 99346 w 163068"/>
                  <a:gd name="connsiteY14" fmla="*/ 87440 h 212502"/>
                  <a:gd name="connsiteX15" fmla="*/ 163068 w 163068"/>
                  <a:gd name="connsiteY15" fmla="*/ 147256 h 212502"/>
                  <a:gd name="connsiteX16" fmla="*/ 163068 w 163068"/>
                  <a:gd name="connsiteY16" fmla="*/ 148019 h 212502"/>
                  <a:gd name="connsiteX17" fmla="*/ 86963 w 163068"/>
                  <a:gd name="connsiteY17" fmla="*/ 212503 h 212502"/>
                  <a:gd name="connsiteX18" fmla="*/ 0 w 163068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8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8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0B4A2459-A6E2-B441-53B2-1A159FC65B05}"/>
                  </a:ext>
                </a:extLst>
              </p:cNvPr>
              <p:cNvSpPr/>
              <p:nvPr/>
            </p:nvSpPr>
            <p:spPr>
              <a:xfrm>
                <a:off x="4612348" y="2001223"/>
                <a:ext cx="184499" cy="209359"/>
              </a:xfrm>
              <a:custGeom>
                <a:avLst/>
                <a:gdLst>
                  <a:gd name="connsiteX0" fmla="*/ 95 w 184499"/>
                  <a:gd name="connsiteY0" fmla="*/ 130493 h 209359"/>
                  <a:gd name="connsiteX1" fmla="*/ 95 w 184499"/>
                  <a:gd name="connsiteY1" fmla="*/ 0 h 209359"/>
                  <a:gd name="connsiteX2" fmla="*/ 47054 w 184499"/>
                  <a:gd name="connsiteY2" fmla="*/ 0 h 209359"/>
                  <a:gd name="connsiteX3" fmla="*/ 47054 w 184499"/>
                  <a:gd name="connsiteY3" fmla="*/ 116491 h 209359"/>
                  <a:gd name="connsiteX4" fmla="*/ 90964 w 184499"/>
                  <a:gd name="connsiteY4" fmla="*/ 166211 h 209359"/>
                  <a:gd name="connsiteX5" fmla="*/ 137160 w 184499"/>
                  <a:gd name="connsiteY5" fmla="*/ 115729 h 209359"/>
                  <a:gd name="connsiteX6" fmla="*/ 137160 w 184499"/>
                  <a:gd name="connsiteY6" fmla="*/ 0 h 209359"/>
                  <a:gd name="connsiteX7" fmla="*/ 184499 w 184499"/>
                  <a:gd name="connsiteY7" fmla="*/ 0 h 209359"/>
                  <a:gd name="connsiteX8" fmla="*/ 184499 w 184499"/>
                  <a:gd name="connsiteY8" fmla="*/ 205073 h 209359"/>
                  <a:gd name="connsiteX9" fmla="*/ 137160 w 184499"/>
                  <a:gd name="connsiteY9" fmla="*/ 205073 h 209359"/>
                  <a:gd name="connsiteX10" fmla="*/ 137160 w 184499"/>
                  <a:gd name="connsiteY10" fmla="*/ 173260 h 209359"/>
                  <a:gd name="connsiteX11" fmla="*/ 73057 w 184499"/>
                  <a:gd name="connsiteY11" fmla="*/ 209360 h 209359"/>
                  <a:gd name="connsiteX12" fmla="*/ 0 w 184499"/>
                  <a:gd name="connsiteY12" fmla="*/ 130493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95" y="130493"/>
                    </a:moveTo>
                    <a:lnTo>
                      <a:pt x="95" y="0"/>
                    </a:lnTo>
                    <a:lnTo>
                      <a:pt x="47054" y="0"/>
                    </a:lnTo>
                    <a:lnTo>
                      <a:pt x="47054" y="116491"/>
                    </a:lnTo>
                    <a:cubicBezTo>
                      <a:pt x="47054" y="148304"/>
                      <a:pt x="62960" y="166211"/>
                      <a:pt x="90964" y="166211"/>
                    </a:cubicBezTo>
                    <a:cubicBezTo>
                      <a:pt x="118967" y="166211"/>
                      <a:pt x="137160" y="147542"/>
                      <a:pt x="137160" y="115729"/>
                    </a:cubicBezTo>
                    <a:lnTo>
                      <a:pt x="137160" y="0"/>
                    </a:lnTo>
                    <a:lnTo>
                      <a:pt x="184499" y="0"/>
                    </a:lnTo>
                    <a:lnTo>
                      <a:pt x="184499" y="205073"/>
                    </a:lnTo>
                    <a:lnTo>
                      <a:pt x="137160" y="205073"/>
                    </a:lnTo>
                    <a:lnTo>
                      <a:pt x="137160" y="173260"/>
                    </a:lnTo>
                    <a:cubicBezTo>
                      <a:pt x="123920" y="192691"/>
                      <a:pt x="104966" y="209360"/>
                      <a:pt x="73057" y="209360"/>
                    </a:cubicBezTo>
                    <a:cubicBezTo>
                      <a:pt x="26860" y="209360"/>
                      <a:pt x="0" y="178308"/>
                      <a:pt x="0" y="13049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0608EECF-599B-D36C-DA60-D5E588F135B7}"/>
                  </a:ext>
                </a:extLst>
              </p:cNvPr>
              <p:cNvSpPr/>
              <p:nvPr/>
            </p:nvSpPr>
            <p:spPr>
              <a:xfrm>
                <a:off x="4846949" y="199865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3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1 w 185642"/>
                  <a:gd name="connsiteY19" fmla="*/ 145828 h 212121"/>
                  <a:gd name="connsiteX20" fmla="*/ 46291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3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8" y="111633"/>
                      <a:pt x="46291" y="124492"/>
                      <a:pt x="46291" y="145828"/>
                    </a:cubicBezTo>
                    <a:lnTo>
                      <a:pt x="46291" y="146590"/>
                    </a:lnTo>
                    <a:cubicBezTo>
                      <a:pt x="46291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DBF5746E-9A80-602E-464B-90615AC42E5D}"/>
                  </a:ext>
                </a:extLst>
              </p:cNvPr>
              <p:cNvSpPr/>
              <p:nvPr/>
            </p:nvSpPr>
            <p:spPr>
              <a:xfrm>
                <a:off x="5096790" y="1922738"/>
                <a:ext cx="47339" cy="283464"/>
              </a:xfrm>
              <a:custGeom>
                <a:avLst/>
                <a:gdLst>
                  <a:gd name="connsiteX0" fmla="*/ 0 w 47339"/>
                  <a:gd name="connsiteY0" fmla="*/ 0 h 283464"/>
                  <a:gd name="connsiteX1" fmla="*/ 47339 w 47339"/>
                  <a:gd name="connsiteY1" fmla="*/ 0 h 283464"/>
                  <a:gd name="connsiteX2" fmla="*/ 47339 w 47339"/>
                  <a:gd name="connsiteY2" fmla="*/ 283464 h 283464"/>
                  <a:gd name="connsiteX3" fmla="*/ 0 w 47339"/>
                  <a:gd name="connsiteY3" fmla="*/ 283464 h 283464"/>
                  <a:gd name="connsiteX4" fmla="*/ 0 w 47339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9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E793D833-A7BB-C728-2FE1-0FD4C0412F2F}"/>
                  </a:ext>
                </a:extLst>
              </p:cNvPr>
              <p:cNvSpPr/>
              <p:nvPr/>
            </p:nvSpPr>
            <p:spPr>
              <a:xfrm>
                <a:off x="5211757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551DF8D0-72D2-266E-6DDC-896BD8FA6339}"/>
                  </a:ext>
                </a:extLst>
              </p:cNvPr>
              <p:cNvSpPr/>
              <p:nvPr/>
            </p:nvSpPr>
            <p:spPr>
              <a:xfrm>
                <a:off x="5310817" y="1997699"/>
                <a:ext cx="163067" cy="212502"/>
              </a:xfrm>
              <a:custGeom>
                <a:avLst/>
                <a:gdLst>
                  <a:gd name="connsiteX0" fmla="*/ 0 w 163067"/>
                  <a:gd name="connsiteY0" fmla="*/ 181737 h 212502"/>
                  <a:gd name="connsiteX1" fmla="*/ 20955 w 163067"/>
                  <a:gd name="connsiteY1" fmla="*/ 149923 h 212502"/>
                  <a:gd name="connsiteX2" fmla="*/ 88106 w 163067"/>
                  <a:gd name="connsiteY2" fmla="*/ 175165 h 212502"/>
                  <a:gd name="connsiteX3" fmla="*/ 119920 w 163067"/>
                  <a:gd name="connsiteY3" fmla="*/ 153067 h 212502"/>
                  <a:gd name="connsiteX4" fmla="*/ 119920 w 163067"/>
                  <a:gd name="connsiteY4" fmla="*/ 152305 h 212502"/>
                  <a:gd name="connsiteX5" fmla="*/ 74104 w 163067"/>
                  <a:gd name="connsiteY5" fmla="*/ 123539 h 212502"/>
                  <a:gd name="connsiteX6" fmla="*/ 10001 w 163067"/>
                  <a:gd name="connsiteY6" fmla="*/ 63722 h 212502"/>
                  <a:gd name="connsiteX7" fmla="*/ 10001 w 163067"/>
                  <a:gd name="connsiteY7" fmla="*/ 62960 h 212502"/>
                  <a:gd name="connsiteX8" fmla="*/ 83058 w 163067"/>
                  <a:gd name="connsiteY8" fmla="*/ 0 h 212502"/>
                  <a:gd name="connsiteX9" fmla="*/ 158401 w 163067"/>
                  <a:gd name="connsiteY9" fmla="*/ 23336 h 212502"/>
                  <a:gd name="connsiteX10" fmla="*/ 139732 w 163067"/>
                  <a:gd name="connsiteY10" fmla="*/ 56769 h 212502"/>
                  <a:gd name="connsiteX11" fmla="*/ 81915 w 163067"/>
                  <a:gd name="connsiteY11" fmla="*/ 37338 h 212502"/>
                  <a:gd name="connsiteX12" fmla="*/ 53150 w 163067"/>
                  <a:gd name="connsiteY12" fmla="*/ 57531 h 212502"/>
                  <a:gd name="connsiteX13" fmla="*/ 53150 w 163067"/>
                  <a:gd name="connsiteY13" fmla="*/ 58293 h 212502"/>
                  <a:gd name="connsiteX14" fmla="*/ 99346 w 163067"/>
                  <a:gd name="connsiteY14" fmla="*/ 87440 h 212502"/>
                  <a:gd name="connsiteX15" fmla="*/ 163068 w 163067"/>
                  <a:gd name="connsiteY15" fmla="*/ 147256 h 212502"/>
                  <a:gd name="connsiteX16" fmla="*/ 163068 w 163067"/>
                  <a:gd name="connsiteY16" fmla="*/ 148019 h 212502"/>
                  <a:gd name="connsiteX17" fmla="*/ 86963 w 163067"/>
                  <a:gd name="connsiteY17" fmla="*/ 212503 h 212502"/>
                  <a:gd name="connsiteX18" fmla="*/ 0 w 163067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7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7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60166BD-9E34-77F7-BD02-83B23290B0E8}"/>
                  </a:ext>
                </a:extLst>
              </p:cNvPr>
              <p:cNvSpPr/>
              <p:nvPr/>
            </p:nvSpPr>
            <p:spPr>
              <a:xfrm>
                <a:off x="5516271" y="199693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9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9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07068AEB-3A21-7AD0-C039-1B0AC8A8A35C}"/>
                  </a:ext>
                </a:extLst>
              </p:cNvPr>
              <p:cNvSpPr/>
              <p:nvPr/>
            </p:nvSpPr>
            <p:spPr>
              <a:xfrm>
                <a:off x="5767064" y="199724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5 w 120015"/>
                  <a:gd name="connsiteY1" fmla="*/ 3983 h 209056"/>
                  <a:gd name="connsiteX2" fmla="*/ 47435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5" y="3983"/>
                    </a:lnTo>
                    <a:lnTo>
                      <a:pt x="47435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C52C19B0-F123-097F-305F-96DBA838DC17}"/>
                  </a:ext>
                </a:extLst>
              </p:cNvPr>
              <p:cNvSpPr/>
              <p:nvPr/>
            </p:nvSpPr>
            <p:spPr>
              <a:xfrm>
                <a:off x="5934133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3 w 50482"/>
                  <a:gd name="connsiteY1" fmla="*/ 0 h 281177"/>
                  <a:gd name="connsiteX2" fmla="*/ 50483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619 w 50482"/>
                  <a:gd name="connsiteY5" fmla="*/ 76105 h 281177"/>
                  <a:gd name="connsiteX6" fmla="*/ 48958 w 50482"/>
                  <a:gd name="connsiteY6" fmla="*/ 76105 h 281177"/>
                  <a:gd name="connsiteX7" fmla="*/ 48958 w 50482"/>
                  <a:gd name="connsiteY7" fmla="*/ 281178 h 281177"/>
                  <a:gd name="connsiteX8" fmla="*/ 1619 w 50482"/>
                  <a:gd name="connsiteY8" fmla="*/ 281178 h 281177"/>
                  <a:gd name="connsiteX9" fmla="*/ 1619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3" y="0"/>
                    </a:lnTo>
                    <a:lnTo>
                      <a:pt x="50483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619" y="76105"/>
                    </a:moveTo>
                    <a:lnTo>
                      <a:pt x="48958" y="76105"/>
                    </a:lnTo>
                    <a:lnTo>
                      <a:pt x="48958" y="281178"/>
                    </a:lnTo>
                    <a:lnTo>
                      <a:pt x="1619" y="281178"/>
                    </a:lnTo>
                    <a:lnTo>
                      <a:pt x="1619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243BFFCD-8429-23B8-6C75-0C9BF1D3D01B}"/>
                  </a:ext>
                </a:extLst>
              </p:cNvPr>
              <p:cNvSpPr/>
              <p:nvPr/>
            </p:nvSpPr>
            <p:spPr>
              <a:xfrm>
                <a:off x="6049481" y="199693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A3CE5D48-5A4D-4018-AF1F-4ABD8B7B9A70}"/>
                  </a:ext>
                </a:extLst>
              </p:cNvPr>
              <p:cNvSpPr/>
              <p:nvPr/>
            </p:nvSpPr>
            <p:spPr>
              <a:xfrm>
                <a:off x="6285605" y="199693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6 w 212026"/>
                  <a:gd name="connsiteY11" fmla="*/ 4286 h 272224"/>
                  <a:gd name="connsiteX12" fmla="*/ 212026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0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399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6" y="4286"/>
                    </a:lnTo>
                    <a:lnTo>
                      <a:pt x="212026" y="167354"/>
                    </a:lnTo>
                    <a:cubicBezTo>
                      <a:pt x="212026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5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theme/theme1.xml><?xml version="1.0" encoding="utf-8"?>
<a:theme xmlns:a="http://schemas.openxmlformats.org/drawingml/2006/main" name="Facebook-event - vit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6014BB42-51DE-41EE-866B-529FA842AEF6}"/>
    </a:ext>
  </a:extLst>
</a:theme>
</file>

<file path=ppt/theme/theme10.xml><?xml version="1.0" encoding="utf-8"?>
<a:theme xmlns:a="http://schemas.openxmlformats.org/drawingml/2006/main" name="Facebook-event - ljusblå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30A9B48E-0236-44C2-84A0-E7EC653ABC32}"/>
    </a:ext>
  </a:extLst>
</a:theme>
</file>

<file path=ppt/theme/theme11.xml><?xml version="1.0" encoding="utf-8"?>
<a:theme xmlns:a="http://schemas.openxmlformats.org/drawingml/2006/main" name="Facebook-event - ljusgrön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1BBB66EE-40AD-46A5-A181-E1D19AE2E797}"/>
    </a:ext>
  </a:extLst>
</a:theme>
</file>

<file path=ppt/theme/theme12.xml><?xml version="1.0" encoding="utf-8"?>
<a:theme xmlns:a="http://schemas.openxmlformats.org/drawingml/2006/main" name="Facebook-event - ljusrosa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B682022F-FC52-44B0-B73D-BBE453FE83B7}"/>
    </a:ext>
  </a:extLst>
</a:theme>
</file>

<file path=ppt/theme/theme13.xml><?xml version="1.0" encoding="utf-8"?>
<a:theme xmlns:a="http://schemas.openxmlformats.org/drawingml/2006/main" name="Facebook-event - aprikos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1F54A6A8-2537-4E36-A9D4-512DDF6BED64}"/>
    </a:ext>
  </a:extLst>
</a:theme>
</file>

<file path=ppt/theme/theme14.xml><?xml version="1.0" encoding="utf-8"?>
<a:theme xmlns:a="http://schemas.openxmlformats.org/drawingml/2006/main" name="Facebook-event - violett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8A0D7F5B-FF56-4F33-A9B4-2C3F86164FAB}"/>
    </a:ext>
  </a:extLst>
</a:theme>
</file>

<file path=ppt/theme/theme15.xml><?xml version="1.0" encoding="utf-8"?>
<a:theme xmlns:a="http://schemas.openxmlformats.org/drawingml/2006/main" name="Facebook-event - ljusgul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CEF6090B-E530-4402-8B8F-6373058DB6AC}"/>
    </a:ext>
  </a:extLst>
</a:theme>
</file>

<file path=ppt/theme/theme2.xml><?xml version="1.0" encoding="utf-8"?>
<a:theme xmlns:a="http://schemas.openxmlformats.org/drawingml/2006/main" name="Facebook-event - mörkblå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E635EEE5-14B5-4E1B-9CCB-6A6FF944742D}"/>
    </a:ext>
  </a:extLst>
</a:theme>
</file>

<file path=ppt/theme/theme3.xml><?xml version="1.0" encoding="utf-8"?>
<a:theme xmlns:a="http://schemas.openxmlformats.org/drawingml/2006/main" name="Facebook-event - röd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069F0757-6DAC-4AEF-84BE-376C6A2FA933}"/>
    </a:ext>
  </a:extLst>
</a:theme>
</file>

<file path=ppt/theme/theme4.xml><?xml version="1.0" encoding="utf-8"?>
<a:theme xmlns:a="http://schemas.openxmlformats.org/drawingml/2006/main" name="Facebook-event - turkos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FD6D3076-E701-4380-858D-A13BB42E00BE}"/>
    </a:ext>
  </a:extLst>
</a:theme>
</file>

<file path=ppt/theme/theme5.xml><?xml version="1.0" encoding="utf-8"?>
<a:theme xmlns:a="http://schemas.openxmlformats.org/drawingml/2006/main" name="Facebook-event - rosa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651B5FB7-21E3-4E3A-BB37-29A729F12342}"/>
    </a:ext>
  </a:extLst>
</a:theme>
</file>

<file path=ppt/theme/theme6.xml><?xml version="1.0" encoding="utf-8"?>
<a:theme xmlns:a="http://schemas.openxmlformats.org/drawingml/2006/main" name="Facebook-event - grön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069E4EB1-5598-4DFB-99DD-D776115ED5B6}"/>
    </a:ext>
  </a:extLst>
</a:theme>
</file>

<file path=ppt/theme/theme7.xml><?xml version="1.0" encoding="utf-8"?>
<a:theme xmlns:a="http://schemas.openxmlformats.org/drawingml/2006/main" name="Facebook-event - lila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BABE15E0-8A92-45CF-A553-162783BF6D29}"/>
    </a:ext>
  </a:extLst>
</a:theme>
</file>

<file path=ppt/theme/theme8.xml><?xml version="1.0" encoding="utf-8"?>
<a:theme xmlns:a="http://schemas.openxmlformats.org/drawingml/2006/main" name="Facebook-event - gul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4238CC3C-E532-4A8B-BD41-D751577C26BE}"/>
    </a:ext>
  </a:extLst>
</a:theme>
</file>

<file path=ppt/theme/theme9.xml><?xml version="1.0" encoding="utf-8"?>
<a:theme xmlns:a="http://schemas.openxmlformats.org/drawingml/2006/main" name="Facebook-event - ljusgrå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6FB006E9-6CCF-4E8A-A6A3-3C93FC1B9396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280</ap:Words>
  <ap:Application>Microsoft Office PowerPoint</ap:Application>
  <ap:PresentationFormat>Anpassad</ap:PresentationFormat>
  <ap:Paragraphs>20</ap:Paragraphs>
  <ap:Slides>7</ap:Slides>
  <ap:Notes>0</ap:Notes>
  <ap:HiddenSlides>2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15</vt:i4>
      </vt:variant>
      <vt:variant>
        <vt:lpstr>Bildrubriker</vt:lpstr>
      </vt:variant>
      <vt:variant>
        <vt:i4>7</vt:i4>
      </vt:variant>
    </vt:vector>
  </ap:HeadingPairs>
  <ap:TitlesOfParts>
    <vt:vector baseType="lpstr" size="25">
      <vt:lpstr>Open Sans Extrabold</vt:lpstr>
      <vt:lpstr>Open Sans</vt:lpstr>
      <vt:lpstr>Arial</vt:lpstr>
      <vt:lpstr>Facebook-event - vit</vt:lpstr>
      <vt:lpstr>Facebook-event - mörkblå</vt:lpstr>
      <vt:lpstr>Facebook-event - röd</vt:lpstr>
      <vt:lpstr>Facebook-event - turkos</vt:lpstr>
      <vt:lpstr>Facebook-event - rosa</vt:lpstr>
      <vt:lpstr>Facebook-event - grön</vt:lpstr>
      <vt:lpstr>Facebook-event - lila</vt:lpstr>
      <vt:lpstr>Facebook-event - gul</vt:lpstr>
      <vt:lpstr>Facebook-event - ljusgrå</vt:lpstr>
      <vt:lpstr>Facebook-event - ljusblå</vt:lpstr>
      <vt:lpstr>Facebook-event - ljusgrön</vt:lpstr>
      <vt:lpstr>Facebook-event - ljusrosa</vt:lpstr>
      <vt:lpstr>Facebook-event - aprikos</vt:lpstr>
      <vt:lpstr>Facebook-event - violett</vt:lpstr>
      <vt:lpstr>Facebook-event - ljusgul</vt:lpstr>
      <vt:lpstr>PowerPoint-presentation</vt:lpstr>
      <vt:lpstr>Stor titel</vt:lpstr>
      <vt:lpstr>Mindre text</vt:lpstr>
      <vt:lpstr>PowerPoint-presentation</vt:lpstr>
      <vt:lpstr>PowerPoint-presentation</vt:lpstr>
      <vt:lpstr>PowerPoint-presentation</vt:lpstr>
      <vt:lpstr>PowerPoint-presentation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Facebook huvud event 1920x1005</dc:title>
  <dc:creator>Förvaltning</dc:creator>
  <lastModifiedBy>Cazuma Mori</lastModifiedBy>
  <revision>2</revision>
  <dcterms:created xsi:type="dcterms:W3CDTF">2024-06-27T10:03:07.0000000Z</dcterms:created>
  <dcterms:modified xsi:type="dcterms:W3CDTF">2024-08-19T08:30:53.0000000Z</dcterms:modified>
</coreProperties>
</file>