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2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5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6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7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8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9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10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11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12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13.xml" ContentType="application/vnd.openxmlformats-officedocument.theme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14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1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package/2006/relationships/metadata/thumbnail" Target="docProps/thumbnail.jpeg" Id="rId2" /><Relationship Type="http://schemas.openxmlformats.org/officeDocument/2006/relationships/extended-properties" Target="docProps/app.xml" Id="rId4" /><Relationship Type="http://schemas.openxmlformats.org/officeDocument/2006/relationships/officeDocument" Target="/ppt/presentation2.xml" Id="rId1" /></Relationships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presentation2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  <p:sldMasterId id="2147483782" r:id="rId2"/>
    <p:sldMasterId id="2147483822" r:id="rId3"/>
    <p:sldMasterId id="2147483827" r:id="rId4"/>
    <p:sldMasterId id="2147483832" r:id="rId5"/>
    <p:sldMasterId id="2147483837" r:id="rId6"/>
    <p:sldMasterId id="2147483842" r:id="rId7"/>
    <p:sldMasterId id="2147483847" r:id="rId8"/>
    <p:sldMasterId id="2147483817" r:id="rId9"/>
    <p:sldMasterId id="2147483787" r:id="rId10"/>
    <p:sldMasterId id="2147483792" r:id="rId11"/>
    <p:sldMasterId id="2147483802" r:id="rId12"/>
    <p:sldMasterId id="2147483797" r:id="rId13"/>
    <p:sldMasterId id="2147483812" r:id="rId14"/>
    <p:sldMasterId id="2147483852" r:id="rId15"/>
  </p:sldMasterIdLst>
  <p:sldIdLst>
    <p:sldId id="284" r:id="rId16"/>
    <p:sldId id="270" r:id="rId17"/>
    <p:sldId id="282" r:id="rId18"/>
    <p:sldId id="283" r:id="rId19"/>
    <p:sldId id="287" r:id="rId20"/>
    <p:sldId id="285" r:id="rId21"/>
    <p:sldId id="286" r:id="rId22"/>
  </p:sldIdLst>
  <p:sldSz cx="18288000" cy="9572625"/>
  <p:notesSz cx="9144000" cy="6858000"/>
  <p:embeddedFontLst>
    <p:embeddedFont>
      <p:font typeface="Open Sans" panose="020B0606030504020204" pitchFamily="34" charset="0"/>
      <p:regular r:id="rId23"/>
      <p:bold r:id="rId24"/>
      <p:italic r:id="rId25"/>
      <p:boldItalic r:id="rId26"/>
    </p:embeddedFont>
    <p:embeddedFont>
      <p:font typeface="Open Sans Extrabold" panose="020B0906030804020204" pitchFamily="34" charset="0"/>
      <p:bold r:id="rId27"/>
      <p:boldItalic r:id="rId28"/>
    </p:embeddedFont>
  </p:embeddedFontLst>
  <p:defaultTextStyle>
    <a:defPPr>
      <a:defRPr lang="sv-SE"/>
    </a:defPPr>
    <a:lvl1pPr marL="0" algn="l" defTabSz="1371220" rtl="0" eaLnBrk="1" latinLnBrk="0" hangingPunct="1">
      <a:defRPr sz="2701" kern="1200">
        <a:solidFill>
          <a:schemeClr val="tx1"/>
        </a:solidFill>
        <a:latin typeface="+mn-lt"/>
        <a:ea typeface="+mn-ea"/>
        <a:cs typeface="+mn-cs"/>
      </a:defRPr>
    </a:lvl1pPr>
    <a:lvl2pPr marL="685607" algn="l" defTabSz="1371220" rtl="0" eaLnBrk="1" latinLnBrk="0" hangingPunct="1">
      <a:defRPr sz="2701" kern="1200">
        <a:solidFill>
          <a:schemeClr val="tx1"/>
        </a:solidFill>
        <a:latin typeface="+mn-lt"/>
        <a:ea typeface="+mn-ea"/>
        <a:cs typeface="+mn-cs"/>
      </a:defRPr>
    </a:lvl2pPr>
    <a:lvl3pPr marL="1371220" algn="l" defTabSz="1371220" rtl="0" eaLnBrk="1" latinLnBrk="0" hangingPunct="1">
      <a:defRPr sz="2701" kern="1200">
        <a:solidFill>
          <a:schemeClr val="tx1"/>
        </a:solidFill>
        <a:latin typeface="+mn-lt"/>
        <a:ea typeface="+mn-ea"/>
        <a:cs typeface="+mn-cs"/>
      </a:defRPr>
    </a:lvl3pPr>
    <a:lvl4pPr marL="2056829" algn="l" defTabSz="1371220" rtl="0" eaLnBrk="1" latinLnBrk="0" hangingPunct="1">
      <a:defRPr sz="2701" kern="1200">
        <a:solidFill>
          <a:schemeClr val="tx1"/>
        </a:solidFill>
        <a:latin typeface="+mn-lt"/>
        <a:ea typeface="+mn-ea"/>
        <a:cs typeface="+mn-cs"/>
      </a:defRPr>
    </a:lvl4pPr>
    <a:lvl5pPr marL="2742438" algn="l" defTabSz="1371220" rtl="0" eaLnBrk="1" latinLnBrk="0" hangingPunct="1">
      <a:defRPr sz="2701" kern="1200">
        <a:solidFill>
          <a:schemeClr val="tx1"/>
        </a:solidFill>
        <a:latin typeface="+mn-lt"/>
        <a:ea typeface="+mn-ea"/>
        <a:cs typeface="+mn-cs"/>
      </a:defRPr>
    </a:lvl5pPr>
    <a:lvl6pPr marL="3428048" algn="l" defTabSz="1371220" rtl="0" eaLnBrk="1" latinLnBrk="0" hangingPunct="1">
      <a:defRPr sz="2701" kern="1200">
        <a:solidFill>
          <a:schemeClr val="tx1"/>
        </a:solidFill>
        <a:latin typeface="+mn-lt"/>
        <a:ea typeface="+mn-ea"/>
        <a:cs typeface="+mn-cs"/>
      </a:defRPr>
    </a:lvl6pPr>
    <a:lvl7pPr marL="4113656" algn="l" defTabSz="1371220" rtl="0" eaLnBrk="1" latinLnBrk="0" hangingPunct="1">
      <a:defRPr sz="2701" kern="1200">
        <a:solidFill>
          <a:schemeClr val="tx1"/>
        </a:solidFill>
        <a:latin typeface="+mn-lt"/>
        <a:ea typeface="+mn-ea"/>
        <a:cs typeface="+mn-cs"/>
      </a:defRPr>
    </a:lvl7pPr>
    <a:lvl8pPr marL="4799267" algn="l" defTabSz="1371220" rtl="0" eaLnBrk="1" latinLnBrk="0" hangingPunct="1">
      <a:defRPr sz="2701" kern="1200">
        <a:solidFill>
          <a:schemeClr val="tx1"/>
        </a:solidFill>
        <a:latin typeface="+mn-lt"/>
        <a:ea typeface="+mn-ea"/>
        <a:cs typeface="+mn-cs"/>
      </a:defRPr>
    </a:lvl8pPr>
    <a:lvl9pPr marL="5484877" algn="l" defTabSz="1371220" rtl="0" eaLnBrk="1" latinLnBrk="0" hangingPunct="1">
      <a:defRPr sz="270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4675" autoAdjust="0"/>
  </p:normalViewPr>
  <p:slideViewPr>
    <p:cSldViewPr snapToGrid="0">
      <p:cViewPr>
        <p:scale>
          <a:sx n="75" d="100"/>
          <a:sy n="75" d="100"/>
        </p:scale>
        <p:origin x="1986" y="12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2.xml.rels>&#65279;<?xml version="1.0" encoding="utf-8"?><Relationships xmlns="http://schemas.openxmlformats.org/package/2006/relationships"><Relationship Type="http://schemas.openxmlformats.org/officeDocument/2006/relationships/slideMaster" Target="/ppt/slideMasters/slideMaster8.xml" Id="rId8" /><Relationship Type="http://schemas.openxmlformats.org/officeDocument/2006/relationships/slideMaster" Target="/ppt/slideMasters/slideMaster13.xml" Id="rId13" /><Relationship Type="http://schemas.openxmlformats.org/officeDocument/2006/relationships/slide" Target="/ppt/slides/slide3.xml" Id="rId18" /><Relationship Type="http://schemas.openxmlformats.org/officeDocument/2006/relationships/font" Target="/ppt/fonts/font4.fntdata" Id="rId26" /><Relationship Type="http://schemas.openxmlformats.org/officeDocument/2006/relationships/slideMaster" Target="/ppt/slideMasters/slideMaster3.xml" Id="rId3" /><Relationship Type="http://schemas.openxmlformats.org/officeDocument/2006/relationships/slide" Target="/ppt/slides/slide6.xml" Id="rId21" /><Relationship Type="http://schemas.openxmlformats.org/officeDocument/2006/relationships/slideMaster" Target="/ppt/slideMasters/slideMaster7.xml" Id="rId7" /><Relationship Type="http://schemas.openxmlformats.org/officeDocument/2006/relationships/slideMaster" Target="/ppt/slideMasters/slideMaster12.xml" Id="rId12" /><Relationship Type="http://schemas.openxmlformats.org/officeDocument/2006/relationships/slide" Target="/ppt/slides/slide2.xml" Id="rId17" /><Relationship Type="http://schemas.openxmlformats.org/officeDocument/2006/relationships/font" Target="/ppt/fonts/font3.fntdata" Id="rId25" /><Relationship Type="http://schemas.openxmlformats.org/officeDocument/2006/relationships/slideMaster" Target="/ppt/slideMasters/slideMaster2.xml" Id="rId2" /><Relationship Type="http://schemas.openxmlformats.org/officeDocument/2006/relationships/slide" Target="/ppt/slides/slide1.xml" Id="rId16" /><Relationship Type="http://schemas.openxmlformats.org/officeDocument/2006/relationships/slide" Target="/ppt/slides/slide5.xml" Id="rId20" /><Relationship Type="http://schemas.openxmlformats.org/officeDocument/2006/relationships/presProps" Target="/ppt/presProps.xml" Id="rId29" /><Relationship Type="http://schemas.openxmlformats.org/officeDocument/2006/relationships/slideMaster" Target="/ppt/slideMasters/slideMaster1.xml" Id="rId1" /><Relationship Type="http://schemas.openxmlformats.org/officeDocument/2006/relationships/slideMaster" Target="/ppt/slideMasters/slideMaster6.xml" Id="rId6" /><Relationship Type="http://schemas.openxmlformats.org/officeDocument/2006/relationships/slideMaster" Target="/ppt/slideMasters/slideMaster11.xml" Id="rId11" /><Relationship Type="http://schemas.openxmlformats.org/officeDocument/2006/relationships/font" Target="/ppt/fonts/font2.fntdata" Id="rId24" /><Relationship Type="http://schemas.openxmlformats.org/officeDocument/2006/relationships/tableStyles" Target="/ppt/tableStyles.xml" Id="rId32" /><Relationship Type="http://schemas.openxmlformats.org/officeDocument/2006/relationships/slideMaster" Target="/ppt/slideMasters/slideMaster5.xml" Id="rId5" /><Relationship Type="http://schemas.openxmlformats.org/officeDocument/2006/relationships/slideMaster" Target="/ppt/slideMasters/slideMaster15.xml" Id="rId15" /><Relationship Type="http://schemas.openxmlformats.org/officeDocument/2006/relationships/font" Target="/ppt/fonts/font1.fntdata" Id="rId23" /><Relationship Type="http://schemas.openxmlformats.org/officeDocument/2006/relationships/font" Target="/ppt/fonts/font6.fntdata" Id="rId28" /><Relationship Type="http://schemas.openxmlformats.org/officeDocument/2006/relationships/slideMaster" Target="/ppt/slideMasters/slideMaster10.xml" Id="rId10" /><Relationship Type="http://schemas.openxmlformats.org/officeDocument/2006/relationships/slide" Target="/ppt/slides/slide4.xml" Id="rId19" /><Relationship Type="http://schemas.openxmlformats.org/officeDocument/2006/relationships/theme" Target="/ppt/theme/theme1.xml" Id="rId31" /><Relationship Type="http://schemas.openxmlformats.org/officeDocument/2006/relationships/slideMaster" Target="/ppt/slideMasters/slideMaster4.xml" Id="rId4" /><Relationship Type="http://schemas.openxmlformats.org/officeDocument/2006/relationships/slideMaster" Target="/ppt/slideMasters/slideMaster9.xml" Id="rId9" /><Relationship Type="http://schemas.openxmlformats.org/officeDocument/2006/relationships/slideMaster" Target="/ppt/slideMasters/slideMaster14.xml" Id="rId14" /><Relationship Type="http://schemas.openxmlformats.org/officeDocument/2006/relationships/slide" Target="/ppt/slides/slide7.xml" Id="rId22" /><Relationship Type="http://schemas.openxmlformats.org/officeDocument/2006/relationships/font" Target="/ppt/fonts/font5.fntdata" Id="rId27" /><Relationship Type="http://schemas.openxmlformats.org/officeDocument/2006/relationships/viewProps" Target="/ppt/viewProps.xml" Id="rId30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0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8" y="1732167"/>
            <a:ext cx="13581531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231634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8" y="1732167"/>
            <a:ext cx="13581531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387003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Mindr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5" y="1732166"/>
            <a:ext cx="13581536" cy="6108303"/>
          </a:xfrm>
        </p:spPr>
        <p:txBody>
          <a:bodyPr anchor="ctr" anchorCtr="0">
            <a:normAutofit/>
          </a:bodyPr>
          <a:lstStyle>
            <a:lvl1pPr algn="ctr">
              <a:lnSpc>
                <a:spcPct val="90000"/>
              </a:lnSpc>
              <a:defRPr sz="7911"/>
            </a:lvl1pPr>
          </a:lstStyle>
          <a:p>
            <a:r>
              <a:rPr lang="sv-SE" dirty="0"/>
              <a:t>Mindre titel</a:t>
            </a:r>
          </a:p>
        </p:txBody>
      </p:sp>
    </p:spTree>
    <p:extLst>
      <p:ext uri="{BB962C8B-B14F-4D97-AF65-F5344CB8AC3E}">
        <p14:creationId xmlns:p14="http://schemas.microsoft.com/office/powerpoint/2010/main" val="177273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E722D467-612E-4602-ABFF-2F4DA4ACEBF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95726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Infoga bild genom att klicka på ikonen i mitten. Beskär bild hela vägen utfallande. Använd ej text på foto.</a:t>
            </a:r>
          </a:p>
        </p:txBody>
      </p:sp>
    </p:spTree>
    <p:extLst>
      <p:ext uri="{BB962C8B-B14F-4D97-AF65-F5344CB8AC3E}">
        <p14:creationId xmlns:p14="http://schemas.microsoft.com/office/powerpoint/2010/main" val="916010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Layout>
</file>

<file path=ppt/slideLayouts/slideLayout13.xml><?xml version="1.0" encoding="utf-8"?>
<p:sldLayout xmlns:a16="http://schemas.microsoft.com/office/drawing/2014/main" xmlns:a14="http://schemas.microsoft.com/office/drawing/2010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Text och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46326" y="1732167"/>
            <a:ext cx="10536238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043D959A-BE56-EB1A-A88D-388B8CEF6659}"/>
              </a:ext>
            </a:extLst>
          </p:cNvPr>
          <p:cNvSpPr/>
          <p:nvPr userDrawn="1"/>
        </p:nvSpPr>
        <p:spPr>
          <a:xfrm>
            <a:off x="15240000" y="-1"/>
            <a:ext cx="3048000" cy="9572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Logotyp Göteborgs Stad">
            <a:extLst>
              <a:ext uri="{FF2B5EF4-FFF2-40B4-BE49-F238E27FC236}">
                <a16:creationId xmlns:a16="http://schemas.microsoft.com/office/drawing/2014/main" id="{9880AE70-2F1A-BD8A-1892-BC07CF08EA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4203" y="3424236"/>
            <a:ext cx="1719594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047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>
        <p15:guide id="1" pos="9593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8" y="1732167"/>
            <a:ext cx="13581531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1628626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Mindr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5" y="1732166"/>
            <a:ext cx="13581536" cy="6108303"/>
          </a:xfrm>
        </p:spPr>
        <p:txBody>
          <a:bodyPr anchor="ctr" anchorCtr="0">
            <a:normAutofit/>
          </a:bodyPr>
          <a:lstStyle>
            <a:lvl1pPr algn="ctr">
              <a:lnSpc>
                <a:spcPct val="90000"/>
              </a:lnSpc>
              <a:defRPr sz="7911"/>
            </a:lvl1pPr>
          </a:lstStyle>
          <a:p>
            <a:r>
              <a:rPr lang="sv-SE" dirty="0"/>
              <a:t>Mindre titel</a:t>
            </a:r>
          </a:p>
        </p:txBody>
      </p:sp>
    </p:spTree>
    <p:extLst>
      <p:ext uri="{BB962C8B-B14F-4D97-AF65-F5344CB8AC3E}">
        <p14:creationId xmlns:p14="http://schemas.microsoft.com/office/powerpoint/2010/main" val="2120993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E722D467-612E-4602-ABFF-2F4DA4ACEBF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95726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Infoga bild genom att klicka på ikonen i mitten. Beskär bild hela vägen utfallande. Använd ej text på foto.</a:t>
            </a:r>
          </a:p>
        </p:txBody>
      </p:sp>
    </p:spTree>
    <p:extLst>
      <p:ext uri="{BB962C8B-B14F-4D97-AF65-F5344CB8AC3E}">
        <p14:creationId xmlns:p14="http://schemas.microsoft.com/office/powerpoint/2010/main" val="1036026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Layout>
</file>

<file path=ppt/slideLayouts/slideLayout17.xml><?xml version="1.0" encoding="utf-8"?>
<p:sldLayout xmlns:a16="http://schemas.microsoft.com/office/drawing/2014/main" xmlns:a14="http://schemas.microsoft.com/office/drawing/2010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Text och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46326" y="1732167"/>
            <a:ext cx="10536238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043D959A-BE56-EB1A-A88D-388B8CEF6659}"/>
              </a:ext>
            </a:extLst>
          </p:cNvPr>
          <p:cNvSpPr/>
          <p:nvPr userDrawn="1"/>
        </p:nvSpPr>
        <p:spPr>
          <a:xfrm>
            <a:off x="15240000" y="-1"/>
            <a:ext cx="3048000" cy="9572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Logotyp Göteborgs Stad">
            <a:extLst>
              <a:ext uri="{FF2B5EF4-FFF2-40B4-BE49-F238E27FC236}">
                <a16:creationId xmlns:a16="http://schemas.microsoft.com/office/drawing/2014/main" id="{9880AE70-2F1A-BD8A-1892-BC07CF08EA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4203" y="3424236"/>
            <a:ext cx="1719594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142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>
        <p15:guide id="1" pos="9593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8" y="1732167"/>
            <a:ext cx="13581531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419467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Mindr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5" y="1732166"/>
            <a:ext cx="13581536" cy="6108303"/>
          </a:xfrm>
        </p:spPr>
        <p:txBody>
          <a:bodyPr anchor="ctr" anchorCtr="0">
            <a:normAutofit/>
          </a:bodyPr>
          <a:lstStyle>
            <a:lvl1pPr algn="ctr">
              <a:lnSpc>
                <a:spcPct val="90000"/>
              </a:lnSpc>
              <a:defRPr sz="7911"/>
            </a:lvl1pPr>
          </a:lstStyle>
          <a:p>
            <a:r>
              <a:rPr lang="sv-SE" dirty="0"/>
              <a:t>Mindre titel</a:t>
            </a:r>
          </a:p>
        </p:txBody>
      </p:sp>
    </p:spTree>
    <p:extLst>
      <p:ext uri="{BB962C8B-B14F-4D97-AF65-F5344CB8AC3E}">
        <p14:creationId xmlns:p14="http://schemas.microsoft.com/office/powerpoint/2010/main" val="484018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Mindr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5" y="1732166"/>
            <a:ext cx="13581536" cy="6108303"/>
          </a:xfrm>
        </p:spPr>
        <p:txBody>
          <a:bodyPr anchor="ctr" anchorCtr="0">
            <a:normAutofit/>
          </a:bodyPr>
          <a:lstStyle>
            <a:lvl1pPr algn="ctr">
              <a:lnSpc>
                <a:spcPct val="90000"/>
              </a:lnSpc>
              <a:defRPr sz="7911"/>
            </a:lvl1pPr>
          </a:lstStyle>
          <a:p>
            <a:r>
              <a:rPr lang="sv-SE" dirty="0"/>
              <a:t>Mindre titel</a:t>
            </a:r>
          </a:p>
        </p:txBody>
      </p:sp>
    </p:spTree>
    <p:extLst>
      <p:ext uri="{BB962C8B-B14F-4D97-AF65-F5344CB8AC3E}">
        <p14:creationId xmlns:p14="http://schemas.microsoft.com/office/powerpoint/2010/main" val="154818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E722D467-612E-4602-ABFF-2F4DA4ACEBF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95726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Infoga bild genom att klicka på ikonen i mitten. Beskär bild hela vägen utfallande. Använd ej text på foto.</a:t>
            </a:r>
          </a:p>
        </p:txBody>
      </p:sp>
    </p:spTree>
    <p:extLst>
      <p:ext uri="{BB962C8B-B14F-4D97-AF65-F5344CB8AC3E}">
        <p14:creationId xmlns:p14="http://schemas.microsoft.com/office/powerpoint/2010/main" val="231537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Layout>
</file>

<file path=ppt/slideLayouts/slideLayout21.xml><?xml version="1.0" encoding="utf-8"?>
<p:sldLayout xmlns:a16="http://schemas.microsoft.com/office/drawing/2014/main" xmlns:a14="http://schemas.microsoft.com/office/drawing/2010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Text och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46326" y="1732167"/>
            <a:ext cx="10536238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043D959A-BE56-EB1A-A88D-388B8CEF6659}"/>
              </a:ext>
            </a:extLst>
          </p:cNvPr>
          <p:cNvSpPr/>
          <p:nvPr userDrawn="1"/>
        </p:nvSpPr>
        <p:spPr>
          <a:xfrm>
            <a:off x="15240000" y="-1"/>
            <a:ext cx="3048000" cy="9572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Logotyp Göteborgs Stad">
            <a:extLst>
              <a:ext uri="{FF2B5EF4-FFF2-40B4-BE49-F238E27FC236}">
                <a16:creationId xmlns:a16="http://schemas.microsoft.com/office/drawing/2014/main" id="{9880AE70-2F1A-BD8A-1892-BC07CF08EA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4203" y="3424236"/>
            <a:ext cx="1719594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465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>
        <p15:guide id="1" pos="9593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8" y="1732167"/>
            <a:ext cx="13581531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3765481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Mindr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5" y="1732166"/>
            <a:ext cx="13581536" cy="6108303"/>
          </a:xfrm>
        </p:spPr>
        <p:txBody>
          <a:bodyPr anchor="ctr" anchorCtr="0">
            <a:normAutofit/>
          </a:bodyPr>
          <a:lstStyle>
            <a:lvl1pPr algn="ctr">
              <a:lnSpc>
                <a:spcPct val="90000"/>
              </a:lnSpc>
              <a:defRPr sz="7911"/>
            </a:lvl1pPr>
          </a:lstStyle>
          <a:p>
            <a:r>
              <a:rPr lang="sv-SE" dirty="0"/>
              <a:t>Mindre titel</a:t>
            </a:r>
          </a:p>
        </p:txBody>
      </p:sp>
    </p:spTree>
    <p:extLst>
      <p:ext uri="{BB962C8B-B14F-4D97-AF65-F5344CB8AC3E}">
        <p14:creationId xmlns:p14="http://schemas.microsoft.com/office/powerpoint/2010/main" val="4054843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E722D467-612E-4602-ABFF-2F4DA4ACEBF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95726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Infoga bild genom att klicka på ikonen i mitten. Beskär bild hela vägen utfallande. Använd ej text på foto.</a:t>
            </a:r>
          </a:p>
        </p:txBody>
      </p:sp>
    </p:spTree>
    <p:extLst>
      <p:ext uri="{BB962C8B-B14F-4D97-AF65-F5344CB8AC3E}">
        <p14:creationId xmlns:p14="http://schemas.microsoft.com/office/powerpoint/2010/main" val="2863613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Layout>
</file>

<file path=ppt/slideLayouts/slideLayout25.xml><?xml version="1.0" encoding="utf-8"?>
<p:sldLayout xmlns:a16="http://schemas.microsoft.com/office/drawing/2014/main" xmlns:a14="http://schemas.microsoft.com/office/drawing/2010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Text och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46326" y="1732167"/>
            <a:ext cx="10536238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043D959A-BE56-EB1A-A88D-388B8CEF6659}"/>
              </a:ext>
            </a:extLst>
          </p:cNvPr>
          <p:cNvSpPr/>
          <p:nvPr userDrawn="1"/>
        </p:nvSpPr>
        <p:spPr>
          <a:xfrm>
            <a:off x="15240000" y="-1"/>
            <a:ext cx="3048000" cy="9572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Logotyp Göteborgs Stad">
            <a:extLst>
              <a:ext uri="{FF2B5EF4-FFF2-40B4-BE49-F238E27FC236}">
                <a16:creationId xmlns:a16="http://schemas.microsoft.com/office/drawing/2014/main" id="{9880AE70-2F1A-BD8A-1892-BC07CF08EA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4203" y="3424236"/>
            <a:ext cx="1719594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118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>
        <p15:guide id="1" pos="9593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Facebook-inlägg -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8" y="1732167"/>
            <a:ext cx="13581531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3014532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Mindr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5" y="1732166"/>
            <a:ext cx="13581536" cy="6108303"/>
          </a:xfrm>
        </p:spPr>
        <p:txBody>
          <a:bodyPr anchor="ctr" anchorCtr="0">
            <a:normAutofit/>
          </a:bodyPr>
          <a:lstStyle>
            <a:lvl1pPr algn="ctr">
              <a:lnSpc>
                <a:spcPct val="90000"/>
              </a:lnSpc>
              <a:defRPr sz="7911"/>
            </a:lvl1pPr>
          </a:lstStyle>
          <a:p>
            <a:r>
              <a:rPr lang="sv-SE" dirty="0"/>
              <a:t>Mindre titel</a:t>
            </a:r>
          </a:p>
        </p:txBody>
      </p:sp>
    </p:spTree>
    <p:extLst>
      <p:ext uri="{BB962C8B-B14F-4D97-AF65-F5344CB8AC3E}">
        <p14:creationId xmlns:p14="http://schemas.microsoft.com/office/powerpoint/2010/main" val="2530313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E722D467-612E-4602-ABFF-2F4DA4ACEBF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95726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Infoga bild genom att klicka på ikonen i mitten. Beskär bild hela vägen utfallande. Använd ej text på foto.</a:t>
            </a:r>
          </a:p>
        </p:txBody>
      </p:sp>
    </p:spTree>
    <p:extLst>
      <p:ext uri="{BB962C8B-B14F-4D97-AF65-F5344CB8AC3E}">
        <p14:creationId xmlns:p14="http://schemas.microsoft.com/office/powerpoint/2010/main" val="70684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Layout>
</file>

<file path=ppt/slideLayouts/slideLayout29.xml><?xml version="1.0" encoding="utf-8"?>
<p:sldLayout xmlns:a16="http://schemas.microsoft.com/office/drawing/2014/main" xmlns:a14="http://schemas.microsoft.com/office/drawing/2010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Text och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46326" y="1732167"/>
            <a:ext cx="10536238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043D959A-BE56-EB1A-A88D-388B8CEF6659}"/>
              </a:ext>
            </a:extLst>
          </p:cNvPr>
          <p:cNvSpPr/>
          <p:nvPr userDrawn="1"/>
        </p:nvSpPr>
        <p:spPr>
          <a:xfrm>
            <a:off x="15240000" y="-1"/>
            <a:ext cx="3048000" cy="9572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Logotyp Göteborgs Stad">
            <a:extLst>
              <a:ext uri="{FF2B5EF4-FFF2-40B4-BE49-F238E27FC236}">
                <a16:creationId xmlns:a16="http://schemas.microsoft.com/office/drawing/2014/main" id="{9880AE70-2F1A-BD8A-1892-BC07CF08EA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4203" y="3424236"/>
            <a:ext cx="1719594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534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>
        <p15:guide id="1" pos="9593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E722D467-612E-4602-ABFF-2F4DA4ACEBF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9572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 genom att klicka på ikonen i mitten. Beskär bild hela vägen utfallande. Använd ej text på foto.</a:t>
            </a:r>
          </a:p>
        </p:txBody>
      </p:sp>
    </p:spTree>
    <p:extLst>
      <p:ext uri="{BB962C8B-B14F-4D97-AF65-F5344CB8AC3E}">
        <p14:creationId xmlns:p14="http://schemas.microsoft.com/office/powerpoint/2010/main" val="142545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Layout>
</file>

<file path=ppt/slideLayouts/slideLayout30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Facebook-inlägg -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8" y="1732167"/>
            <a:ext cx="13581531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3871270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Mindr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5" y="1732166"/>
            <a:ext cx="13581536" cy="6108303"/>
          </a:xfrm>
        </p:spPr>
        <p:txBody>
          <a:bodyPr anchor="ctr" anchorCtr="0">
            <a:normAutofit/>
          </a:bodyPr>
          <a:lstStyle>
            <a:lvl1pPr algn="ctr">
              <a:lnSpc>
                <a:spcPct val="90000"/>
              </a:lnSpc>
              <a:defRPr sz="7911"/>
            </a:lvl1pPr>
          </a:lstStyle>
          <a:p>
            <a:r>
              <a:rPr lang="sv-SE" dirty="0"/>
              <a:t>Mindre titel</a:t>
            </a:r>
          </a:p>
        </p:txBody>
      </p:sp>
    </p:spTree>
    <p:extLst>
      <p:ext uri="{BB962C8B-B14F-4D97-AF65-F5344CB8AC3E}">
        <p14:creationId xmlns:p14="http://schemas.microsoft.com/office/powerpoint/2010/main" val="365990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E722D467-612E-4602-ABFF-2F4DA4ACEBF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95726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Infoga bild genom att klicka på ikonen i mitten. Beskär bild hela vägen utfallande. Använd ej text på foto.</a:t>
            </a:r>
          </a:p>
        </p:txBody>
      </p:sp>
    </p:spTree>
    <p:extLst>
      <p:ext uri="{BB962C8B-B14F-4D97-AF65-F5344CB8AC3E}">
        <p14:creationId xmlns:p14="http://schemas.microsoft.com/office/powerpoint/2010/main" val="80095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Layout>
</file>

<file path=ppt/slideLayouts/slideLayout33.xml><?xml version="1.0" encoding="utf-8"?>
<p:sldLayout xmlns:a16="http://schemas.microsoft.com/office/drawing/2014/main" xmlns:a14="http://schemas.microsoft.com/office/drawing/2010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Text och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46326" y="1732167"/>
            <a:ext cx="10536238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043D959A-BE56-EB1A-A88D-388B8CEF6659}"/>
              </a:ext>
            </a:extLst>
          </p:cNvPr>
          <p:cNvSpPr/>
          <p:nvPr userDrawn="1"/>
        </p:nvSpPr>
        <p:spPr>
          <a:xfrm>
            <a:off x="15240000" y="-1"/>
            <a:ext cx="3048000" cy="9572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Logotyp Göteborgs Stad">
            <a:extLst>
              <a:ext uri="{FF2B5EF4-FFF2-40B4-BE49-F238E27FC236}">
                <a16:creationId xmlns:a16="http://schemas.microsoft.com/office/drawing/2014/main" id="{9880AE70-2F1A-BD8A-1892-BC07CF08EA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4203" y="3424236"/>
            <a:ext cx="1719594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12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>
        <p15:guide id="1" pos="9593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8" y="1732167"/>
            <a:ext cx="13581531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365367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Mindr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5" y="1732166"/>
            <a:ext cx="13581536" cy="6108303"/>
          </a:xfrm>
        </p:spPr>
        <p:txBody>
          <a:bodyPr anchor="ctr" anchorCtr="0">
            <a:normAutofit/>
          </a:bodyPr>
          <a:lstStyle>
            <a:lvl1pPr algn="ctr">
              <a:lnSpc>
                <a:spcPct val="90000"/>
              </a:lnSpc>
              <a:defRPr sz="7911"/>
            </a:lvl1pPr>
          </a:lstStyle>
          <a:p>
            <a:r>
              <a:rPr lang="sv-SE" dirty="0"/>
              <a:t>Mindre titel</a:t>
            </a:r>
          </a:p>
        </p:txBody>
      </p:sp>
    </p:spTree>
    <p:extLst>
      <p:ext uri="{BB962C8B-B14F-4D97-AF65-F5344CB8AC3E}">
        <p14:creationId xmlns:p14="http://schemas.microsoft.com/office/powerpoint/2010/main" val="4099162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E722D467-612E-4602-ABFF-2F4DA4ACEBF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95726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Infoga bild genom att klicka på ikonen i mitten. Beskär bild hela vägen utfallande. Använd ej text på foto.</a:t>
            </a:r>
          </a:p>
        </p:txBody>
      </p:sp>
    </p:spTree>
    <p:extLst>
      <p:ext uri="{BB962C8B-B14F-4D97-AF65-F5344CB8AC3E}">
        <p14:creationId xmlns:p14="http://schemas.microsoft.com/office/powerpoint/2010/main" val="246699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Layout>
</file>

<file path=ppt/slideLayouts/slideLayout37.xml><?xml version="1.0" encoding="utf-8"?>
<p:sldLayout xmlns:a16="http://schemas.microsoft.com/office/drawing/2014/main" xmlns:a14="http://schemas.microsoft.com/office/drawing/2010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Text och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46326" y="1732167"/>
            <a:ext cx="10536238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043D959A-BE56-EB1A-A88D-388B8CEF6659}"/>
              </a:ext>
            </a:extLst>
          </p:cNvPr>
          <p:cNvSpPr/>
          <p:nvPr userDrawn="1"/>
        </p:nvSpPr>
        <p:spPr>
          <a:xfrm>
            <a:off x="15240000" y="-1"/>
            <a:ext cx="3048000" cy="9572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Logotyp Göteborgs Stad">
            <a:extLst>
              <a:ext uri="{FF2B5EF4-FFF2-40B4-BE49-F238E27FC236}">
                <a16:creationId xmlns:a16="http://schemas.microsoft.com/office/drawing/2014/main" id="{9880AE70-2F1A-BD8A-1892-BC07CF08EA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4203" y="3424236"/>
            <a:ext cx="1719594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86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>
        <p15:guide id="1" pos="9593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8" y="1732167"/>
            <a:ext cx="13581531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3263976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Mindr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5" y="1732166"/>
            <a:ext cx="13581536" cy="6108303"/>
          </a:xfrm>
        </p:spPr>
        <p:txBody>
          <a:bodyPr anchor="ctr" anchorCtr="0">
            <a:normAutofit/>
          </a:bodyPr>
          <a:lstStyle>
            <a:lvl1pPr algn="ctr">
              <a:lnSpc>
                <a:spcPct val="90000"/>
              </a:lnSpc>
              <a:defRPr sz="7911"/>
            </a:lvl1pPr>
          </a:lstStyle>
          <a:p>
            <a:r>
              <a:rPr lang="sv-SE" dirty="0"/>
              <a:t>Mindre titel</a:t>
            </a:r>
          </a:p>
        </p:txBody>
      </p:sp>
    </p:spTree>
    <p:extLst>
      <p:ext uri="{BB962C8B-B14F-4D97-AF65-F5344CB8AC3E}">
        <p14:creationId xmlns:p14="http://schemas.microsoft.com/office/powerpoint/2010/main" val="3357071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16="http://schemas.microsoft.com/office/drawing/2014/main" xmlns:a14="http://schemas.microsoft.com/office/drawing/2010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Bild med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E722D467-612E-4602-ABFF-2F4DA4ACEBF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5240000" cy="95726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 genom att klicka på ikonen i mitten. Beskär bild hela vägen utfallande. Använd ej text på foto.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AD5AC472-7FFE-FB00-1482-191B16CA5EAE}"/>
              </a:ext>
            </a:extLst>
          </p:cNvPr>
          <p:cNvSpPr/>
          <p:nvPr userDrawn="1"/>
        </p:nvSpPr>
        <p:spPr>
          <a:xfrm>
            <a:off x="15240000" y="-1"/>
            <a:ext cx="3048000" cy="9572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3" name="Bildobjekt 2" descr="Logotyp Göteborgs Stad">
            <a:extLst>
              <a:ext uri="{FF2B5EF4-FFF2-40B4-BE49-F238E27FC236}">
                <a16:creationId xmlns:a16="http://schemas.microsoft.com/office/drawing/2014/main" id="{E5AE27CA-EEEE-7827-11A8-D45D4BD7F6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4203" y="3424236"/>
            <a:ext cx="1719594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163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>
        <p15:guide id="1" pos="9593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E722D467-612E-4602-ABFF-2F4DA4ACEBF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95726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Infoga bild genom att klicka på ikonen i mitten. Beskär bild hela vägen utfallande. Använd ej text på foto.</a:t>
            </a:r>
          </a:p>
        </p:txBody>
      </p:sp>
    </p:spTree>
    <p:extLst>
      <p:ext uri="{BB962C8B-B14F-4D97-AF65-F5344CB8AC3E}">
        <p14:creationId xmlns:p14="http://schemas.microsoft.com/office/powerpoint/2010/main" val="1513389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Layout>
</file>

<file path=ppt/slideLayouts/slideLayout41.xml><?xml version="1.0" encoding="utf-8"?>
<p:sldLayout xmlns:a16="http://schemas.microsoft.com/office/drawing/2014/main" xmlns:a14="http://schemas.microsoft.com/office/drawing/2010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Text och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46326" y="1732167"/>
            <a:ext cx="10536238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043D959A-BE56-EB1A-A88D-388B8CEF6659}"/>
              </a:ext>
            </a:extLst>
          </p:cNvPr>
          <p:cNvSpPr/>
          <p:nvPr userDrawn="1"/>
        </p:nvSpPr>
        <p:spPr>
          <a:xfrm>
            <a:off x="15240000" y="-1"/>
            <a:ext cx="3048000" cy="9572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Logotyp Göteborgs Stad">
            <a:extLst>
              <a:ext uri="{FF2B5EF4-FFF2-40B4-BE49-F238E27FC236}">
                <a16:creationId xmlns:a16="http://schemas.microsoft.com/office/drawing/2014/main" id="{9880AE70-2F1A-BD8A-1892-BC07CF08EA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4203" y="3424236"/>
            <a:ext cx="1719594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883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>
        <p15:guide id="1" pos="9593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8" y="1732167"/>
            <a:ext cx="13581531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262172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Mindr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5" y="1732166"/>
            <a:ext cx="13581536" cy="6108303"/>
          </a:xfrm>
        </p:spPr>
        <p:txBody>
          <a:bodyPr anchor="ctr" anchorCtr="0">
            <a:normAutofit/>
          </a:bodyPr>
          <a:lstStyle>
            <a:lvl1pPr algn="ctr">
              <a:lnSpc>
                <a:spcPct val="90000"/>
              </a:lnSpc>
              <a:defRPr sz="7911"/>
            </a:lvl1pPr>
          </a:lstStyle>
          <a:p>
            <a:r>
              <a:rPr lang="sv-SE" dirty="0"/>
              <a:t>Mindre titel</a:t>
            </a:r>
          </a:p>
        </p:txBody>
      </p:sp>
    </p:spTree>
    <p:extLst>
      <p:ext uri="{BB962C8B-B14F-4D97-AF65-F5344CB8AC3E}">
        <p14:creationId xmlns:p14="http://schemas.microsoft.com/office/powerpoint/2010/main" val="372376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E722D467-612E-4602-ABFF-2F4DA4ACEBF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95726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Infoga bild genom att klicka på ikonen i mitten. Beskär bild hela vägen utfallande. Använd ej text på foto.</a:t>
            </a:r>
          </a:p>
        </p:txBody>
      </p:sp>
    </p:spTree>
    <p:extLst>
      <p:ext uri="{BB962C8B-B14F-4D97-AF65-F5344CB8AC3E}">
        <p14:creationId xmlns:p14="http://schemas.microsoft.com/office/powerpoint/2010/main" val="1592969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Layout>
</file>

<file path=ppt/slideLayouts/slideLayout45.xml><?xml version="1.0" encoding="utf-8"?>
<p:sldLayout xmlns:a16="http://schemas.microsoft.com/office/drawing/2014/main" xmlns:a14="http://schemas.microsoft.com/office/drawing/2010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Text och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46326" y="1732167"/>
            <a:ext cx="10536238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043D959A-BE56-EB1A-A88D-388B8CEF6659}"/>
              </a:ext>
            </a:extLst>
          </p:cNvPr>
          <p:cNvSpPr/>
          <p:nvPr userDrawn="1"/>
        </p:nvSpPr>
        <p:spPr>
          <a:xfrm>
            <a:off x="15240000" y="-1"/>
            <a:ext cx="3048000" cy="9572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Logotyp Göteborgs Stad">
            <a:extLst>
              <a:ext uri="{FF2B5EF4-FFF2-40B4-BE49-F238E27FC236}">
                <a16:creationId xmlns:a16="http://schemas.microsoft.com/office/drawing/2014/main" id="{9880AE70-2F1A-BD8A-1892-BC07CF08EA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4203" y="3424236"/>
            <a:ext cx="1719594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660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>
        <p15:guide id="1" pos="9593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8" y="1732167"/>
            <a:ext cx="13581531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2877466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7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Mindr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5" y="1732166"/>
            <a:ext cx="13581536" cy="6108303"/>
          </a:xfrm>
        </p:spPr>
        <p:txBody>
          <a:bodyPr anchor="ctr" anchorCtr="0">
            <a:normAutofit/>
          </a:bodyPr>
          <a:lstStyle>
            <a:lvl1pPr algn="ctr">
              <a:lnSpc>
                <a:spcPct val="90000"/>
              </a:lnSpc>
              <a:defRPr sz="7911"/>
            </a:lvl1pPr>
          </a:lstStyle>
          <a:p>
            <a:r>
              <a:rPr lang="sv-SE" dirty="0"/>
              <a:t>Mindre titel</a:t>
            </a:r>
          </a:p>
        </p:txBody>
      </p:sp>
    </p:spTree>
    <p:extLst>
      <p:ext uri="{BB962C8B-B14F-4D97-AF65-F5344CB8AC3E}">
        <p14:creationId xmlns:p14="http://schemas.microsoft.com/office/powerpoint/2010/main" val="1878948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8.xml><?xml version="1.0" encoding="utf-8"?>
<p:sldLayout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E722D467-612E-4602-ABFF-2F4DA4ACEBF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95726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Infoga bild genom att klicka på ikonen i mitten. Beskär bild hela vägen utfallande. Använd ej text på foto.</a:t>
            </a:r>
          </a:p>
        </p:txBody>
      </p:sp>
    </p:spTree>
    <p:extLst>
      <p:ext uri="{BB962C8B-B14F-4D97-AF65-F5344CB8AC3E}">
        <p14:creationId xmlns:p14="http://schemas.microsoft.com/office/powerpoint/2010/main" val="4151160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Layout>
</file>

<file path=ppt/slideLayouts/slideLayout49.xml><?xml version="1.0" encoding="utf-8"?>
<p:sldLayout xmlns:a16="http://schemas.microsoft.com/office/drawing/2014/main" xmlns:a14="http://schemas.microsoft.com/office/drawing/2010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Text och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46326" y="1732167"/>
            <a:ext cx="10536238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043D959A-BE56-EB1A-A88D-388B8CEF6659}"/>
              </a:ext>
            </a:extLst>
          </p:cNvPr>
          <p:cNvSpPr/>
          <p:nvPr userDrawn="1"/>
        </p:nvSpPr>
        <p:spPr>
          <a:xfrm>
            <a:off x="15240000" y="-1"/>
            <a:ext cx="3048000" cy="9572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Logotyp Göteborgs Stad">
            <a:extLst>
              <a:ext uri="{FF2B5EF4-FFF2-40B4-BE49-F238E27FC236}">
                <a16:creationId xmlns:a16="http://schemas.microsoft.com/office/drawing/2014/main" id="{9880AE70-2F1A-BD8A-1892-BC07CF08EA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4203" y="3424236"/>
            <a:ext cx="1719594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953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>
        <p15:guide id="1" pos="959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16="http://schemas.microsoft.com/office/drawing/2014/main" xmlns:a14="http://schemas.microsoft.com/office/drawing/2010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59287007-17FD-47FC-B05D-B4588E466C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720" y="2808514"/>
            <a:ext cx="2482560" cy="3932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598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0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8" y="1732167"/>
            <a:ext cx="13581531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1135283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1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Mindr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5" y="1732166"/>
            <a:ext cx="13581536" cy="6108303"/>
          </a:xfrm>
        </p:spPr>
        <p:txBody>
          <a:bodyPr anchor="ctr" anchorCtr="0">
            <a:normAutofit/>
          </a:bodyPr>
          <a:lstStyle>
            <a:lvl1pPr algn="ctr">
              <a:lnSpc>
                <a:spcPct val="90000"/>
              </a:lnSpc>
              <a:defRPr sz="7911"/>
            </a:lvl1pPr>
          </a:lstStyle>
          <a:p>
            <a:r>
              <a:rPr lang="sv-SE" dirty="0"/>
              <a:t>Mindre titel</a:t>
            </a:r>
          </a:p>
        </p:txBody>
      </p:sp>
    </p:spTree>
    <p:extLst>
      <p:ext uri="{BB962C8B-B14F-4D97-AF65-F5344CB8AC3E}">
        <p14:creationId xmlns:p14="http://schemas.microsoft.com/office/powerpoint/2010/main" val="202488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E722D467-612E-4602-ABFF-2F4DA4ACEBF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95726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Infoga bild genom att klicka på ikonen i mitten. Beskär bild hela vägen utfallande. Använd ej text på foto.</a:t>
            </a:r>
          </a:p>
        </p:txBody>
      </p:sp>
    </p:spTree>
    <p:extLst>
      <p:ext uri="{BB962C8B-B14F-4D97-AF65-F5344CB8AC3E}">
        <p14:creationId xmlns:p14="http://schemas.microsoft.com/office/powerpoint/2010/main" val="1005691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Layout>
</file>

<file path=ppt/slideLayouts/slideLayout53.xml><?xml version="1.0" encoding="utf-8"?>
<p:sldLayout xmlns:a16="http://schemas.microsoft.com/office/drawing/2014/main" xmlns:a14="http://schemas.microsoft.com/office/drawing/2010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Text och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46326" y="1732167"/>
            <a:ext cx="10536238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043D959A-BE56-EB1A-A88D-388B8CEF6659}"/>
              </a:ext>
            </a:extLst>
          </p:cNvPr>
          <p:cNvSpPr/>
          <p:nvPr userDrawn="1"/>
        </p:nvSpPr>
        <p:spPr>
          <a:xfrm>
            <a:off x="15240000" y="-1"/>
            <a:ext cx="3048000" cy="9572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Logotyp Göteborgs Stad">
            <a:extLst>
              <a:ext uri="{FF2B5EF4-FFF2-40B4-BE49-F238E27FC236}">
                <a16:creationId xmlns:a16="http://schemas.microsoft.com/office/drawing/2014/main" id="{9880AE70-2F1A-BD8A-1892-BC07CF08EA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4203" y="3424236"/>
            <a:ext cx="1719594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1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>
        <p15:guide id="1" pos="9593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Facebook-inlägg -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8" y="1732167"/>
            <a:ext cx="13581531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1796188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Mindr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5" y="1732166"/>
            <a:ext cx="13581536" cy="6108303"/>
          </a:xfrm>
        </p:spPr>
        <p:txBody>
          <a:bodyPr anchor="ctr" anchorCtr="0">
            <a:normAutofit/>
          </a:bodyPr>
          <a:lstStyle>
            <a:lvl1pPr algn="ctr">
              <a:lnSpc>
                <a:spcPct val="90000"/>
              </a:lnSpc>
              <a:defRPr sz="7911"/>
            </a:lvl1pPr>
          </a:lstStyle>
          <a:p>
            <a:r>
              <a:rPr lang="sv-SE" dirty="0"/>
              <a:t>Mindre titel</a:t>
            </a:r>
          </a:p>
        </p:txBody>
      </p:sp>
    </p:spTree>
    <p:extLst>
      <p:ext uri="{BB962C8B-B14F-4D97-AF65-F5344CB8AC3E}">
        <p14:creationId xmlns:p14="http://schemas.microsoft.com/office/powerpoint/2010/main" val="267208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6.xml><?xml version="1.0" encoding="utf-8"?>
<p:sldLayout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E722D467-612E-4602-ABFF-2F4DA4ACEBF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95726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Infoga bild genom att klicka på ikonen i mitten. Beskär bild hela vägen utfallande. Använd ej text på foto.</a:t>
            </a:r>
          </a:p>
        </p:txBody>
      </p:sp>
    </p:spTree>
    <p:extLst>
      <p:ext uri="{BB962C8B-B14F-4D97-AF65-F5344CB8AC3E}">
        <p14:creationId xmlns:p14="http://schemas.microsoft.com/office/powerpoint/2010/main" val="4248267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Layout>
</file>

<file path=ppt/slideLayouts/slideLayout57.xml><?xml version="1.0" encoding="utf-8"?>
<p:sldLayout xmlns:a16="http://schemas.microsoft.com/office/drawing/2014/main" xmlns:a14="http://schemas.microsoft.com/office/drawing/2010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Text och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46326" y="1732167"/>
            <a:ext cx="10536238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043D959A-BE56-EB1A-A88D-388B8CEF6659}"/>
              </a:ext>
            </a:extLst>
          </p:cNvPr>
          <p:cNvSpPr/>
          <p:nvPr userDrawn="1"/>
        </p:nvSpPr>
        <p:spPr>
          <a:xfrm>
            <a:off x="15240000" y="-1"/>
            <a:ext cx="3048000" cy="9572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Logotyp Göteborgs Stad">
            <a:extLst>
              <a:ext uri="{FF2B5EF4-FFF2-40B4-BE49-F238E27FC236}">
                <a16:creationId xmlns:a16="http://schemas.microsoft.com/office/drawing/2014/main" id="{9880AE70-2F1A-BD8A-1892-BC07CF08EA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4203" y="3424236"/>
            <a:ext cx="1719594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205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>
        <p15:guide id="1" pos="9593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Facebook-inlägg -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8" y="1732167"/>
            <a:ext cx="13581531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91880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9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Mindr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5" y="1732166"/>
            <a:ext cx="13581536" cy="6108303"/>
          </a:xfrm>
        </p:spPr>
        <p:txBody>
          <a:bodyPr anchor="ctr" anchorCtr="0">
            <a:normAutofit/>
          </a:bodyPr>
          <a:lstStyle>
            <a:lvl1pPr algn="ctr">
              <a:lnSpc>
                <a:spcPct val="90000"/>
              </a:lnSpc>
              <a:defRPr sz="7911"/>
            </a:lvl1pPr>
          </a:lstStyle>
          <a:p>
            <a:r>
              <a:rPr lang="sv-SE" dirty="0"/>
              <a:t>Mindre titel</a:t>
            </a:r>
          </a:p>
        </p:txBody>
      </p:sp>
    </p:spTree>
    <p:extLst>
      <p:ext uri="{BB962C8B-B14F-4D97-AF65-F5344CB8AC3E}">
        <p14:creationId xmlns:p14="http://schemas.microsoft.com/office/powerpoint/2010/main" val="1848488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Sto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8" y="1732167"/>
            <a:ext cx="13581531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362735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0.xml><?xml version="1.0" encoding="utf-8"?>
<p:sldLayout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E722D467-612E-4602-ABFF-2F4DA4ACEBF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95726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Infoga bild genom att klicka på ikonen i mitten. Beskär bild hela vägen utfallande. Använd ej text på foto.</a:t>
            </a:r>
          </a:p>
        </p:txBody>
      </p:sp>
    </p:spTree>
    <p:extLst>
      <p:ext uri="{BB962C8B-B14F-4D97-AF65-F5344CB8AC3E}">
        <p14:creationId xmlns:p14="http://schemas.microsoft.com/office/powerpoint/2010/main" val="3378852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Layout>
</file>

<file path=ppt/slideLayouts/slideLayout61.xml><?xml version="1.0" encoding="utf-8"?>
<p:sldLayout xmlns:a16="http://schemas.microsoft.com/office/drawing/2014/main" xmlns:a14="http://schemas.microsoft.com/office/drawing/2010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Text och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46326" y="1732167"/>
            <a:ext cx="10536238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043D959A-BE56-EB1A-A88D-388B8CEF6659}"/>
              </a:ext>
            </a:extLst>
          </p:cNvPr>
          <p:cNvSpPr/>
          <p:nvPr userDrawn="1"/>
        </p:nvSpPr>
        <p:spPr>
          <a:xfrm>
            <a:off x="15240000" y="-1"/>
            <a:ext cx="3048000" cy="9572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Logotyp Göteborgs Stad">
            <a:extLst>
              <a:ext uri="{FF2B5EF4-FFF2-40B4-BE49-F238E27FC236}">
                <a16:creationId xmlns:a16="http://schemas.microsoft.com/office/drawing/2014/main" id="{9880AE70-2F1A-BD8A-1892-BC07CF08EA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4203" y="3424236"/>
            <a:ext cx="1719594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071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>
        <p15:guide id="1" pos="9593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Mindr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53235" y="1732166"/>
            <a:ext cx="13581536" cy="6108303"/>
          </a:xfrm>
        </p:spPr>
        <p:txBody>
          <a:bodyPr anchor="ctr" anchorCtr="0">
            <a:normAutofit/>
          </a:bodyPr>
          <a:lstStyle>
            <a:lvl1pPr algn="ctr">
              <a:lnSpc>
                <a:spcPct val="90000"/>
              </a:lnSpc>
              <a:defRPr sz="7911"/>
            </a:lvl1pPr>
          </a:lstStyle>
          <a:p>
            <a:r>
              <a:rPr lang="sv-SE" dirty="0"/>
              <a:t>Mindre titel</a:t>
            </a:r>
          </a:p>
        </p:txBody>
      </p:sp>
    </p:spTree>
    <p:extLst>
      <p:ext uri="{BB962C8B-B14F-4D97-AF65-F5344CB8AC3E}">
        <p14:creationId xmlns:p14="http://schemas.microsoft.com/office/powerpoint/2010/main" val="728406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E722D467-612E-4602-ABFF-2F4DA4ACEBF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95726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Infoga bild genom att klicka på ikonen i mitten. Beskär bild hela vägen utfallande. Använd ej text på foto.</a:t>
            </a:r>
          </a:p>
        </p:txBody>
      </p:sp>
    </p:spTree>
    <p:extLst>
      <p:ext uri="{BB962C8B-B14F-4D97-AF65-F5344CB8AC3E}">
        <p14:creationId xmlns:p14="http://schemas.microsoft.com/office/powerpoint/2010/main" val="2953868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Layout>
</file>

<file path=ppt/slideLayouts/slideLayout9.xml><?xml version="1.0" encoding="utf-8"?>
<p:sldLayout xmlns:a16="http://schemas.microsoft.com/office/drawing/2014/main" xmlns:a14="http://schemas.microsoft.com/office/drawing/2010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 userDrawn="1">
  <p:cSld name="Text och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49D001-967D-406F-952C-5D19F9B066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46326" y="1732167"/>
            <a:ext cx="10536238" cy="6108295"/>
          </a:xfrm>
        </p:spPr>
        <p:txBody>
          <a:bodyPr anchor="ctr" anchorCtr="0">
            <a:noAutofit/>
          </a:bodyPr>
          <a:lstStyle>
            <a:lvl1pPr algn="ctr">
              <a:defRPr sz="13960"/>
            </a:lvl1pPr>
          </a:lstStyle>
          <a:p>
            <a:r>
              <a:rPr lang="sv-SE" dirty="0"/>
              <a:t>Stor titel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043D959A-BE56-EB1A-A88D-388B8CEF6659}"/>
              </a:ext>
            </a:extLst>
          </p:cNvPr>
          <p:cNvSpPr/>
          <p:nvPr userDrawn="1"/>
        </p:nvSpPr>
        <p:spPr>
          <a:xfrm>
            <a:off x="15240000" y="-1"/>
            <a:ext cx="3048000" cy="9572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4" name="Bildobjekt 3" descr="Logotyp Göteborgs Stad">
            <a:extLst>
              <a:ext uri="{FF2B5EF4-FFF2-40B4-BE49-F238E27FC236}">
                <a16:creationId xmlns:a16="http://schemas.microsoft.com/office/drawing/2014/main" id="{9880AE70-2F1A-BD8A-1892-BC07CF08EA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4203" y="3424236"/>
            <a:ext cx="1719594" cy="272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436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3000"/>
    </mc:Choice>
    <mc:Fallback>
      <p:transition spd="slow" advClick="0" advTm="3000"/>
    </mc:Fallback>
  </mc:AlternateContent>
  <p:extLst>
    <p:ext uri="{DCECCB84-F9BA-43D5-87BE-67443E8EF086}">
      <p15:sldGuideLst xmlns:p15="http://schemas.microsoft.com/office/powerpoint/2012/main">
        <p15:guide id="1" pos="959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theme" Target="../theme/theme10.xml"/><Relationship Id="rId4" Type="http://schemas.openxmlformats.org/officeDocument/2006/relationships/slideLayout" Target="../slideLayouts/slideLayout41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4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5" Type="http://schemas.openxmlformats.org/officeDocument/2006/relationships/theme" Target="../theme/theme11.xml"/><Relationship Id="rId4" Type="http://schemas.openxmlformats.org/officeDocument/2006/relationships/slideLayout" Target="../slideLayouts/slideLayout45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5" Type="http://schemas.openxmlformats.org/officeDocument/2006/relationships/theme" Target="../theme/theme12.xml"/><Relationship Id="rId4" Type="http://schemas.openxmlformats.org/officeDocument/2006/relationships/slideLayout" Target="../slideLayouts/slideLayout49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2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5" Type="http://schemas.openxmlformats.org/officeDocument/2006/relationships/theme" Target="../theme/theme13.xml"/><Relationship Id="rId4" Type="http://schemas.openxmlformats.org/officeDocument/2006/relationships/slideLayout" Target="../slideLayouts/slideLayout53.x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5" Type="http://schemas.openxmlformats.org/officeDocument/2006/relationships/theme" Target="../theme/theme14.xml"/><Relationship Id="rId4" Type="http://schemas.openxmlformats.org/officeDocument/2006/relationships/slideLayout" Target="../slideLayouts/slideLayout57.xml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5" Type="http://schemas.openxmlformats.org/officeDocument/2006/relationships/theme" Target="../theme/theme15.xml"/><Relationship Id="rId4" Type="http://schemas.openxmlformats.org/officeDocument/2006/relationships/slideLayout" Target="../slideLayouts/slideLayout6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7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1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5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2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5" Type="http://schemas.openxmlformats.org/officeDocument/2006/relationships/theme" Target="../theme/theme8.xml"/><Relationship Id="rId4" Type="http://schemas.openxmlformats.org/officeDocument/2006/relationships/slideLayout" Target="../slideLayouts/slideLayout33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theme" Target="../theme/theme9.xml"/><Relationship Id="rId4" Type="http://schemas.openxmlformats.org/officeDocument/2006/relationships/slideLayout" Target="../slideLayouts/slideLayout37.xml"/></Relationships>
</file>

<file path=ppt/slideMasters/slideMaster1.xml><?xml version="1.0" encoding="utf-8"?>
<p:sldMaster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9D0D2B1-5B1F-4C28-AF09-EFFF9A6AA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239" y="4056331"/>
            <a:ext cx="13581531" cy="185026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530194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781" r:id="rId3"/>
    <p:sldLayoutId id="2147483857" r:id="rId4"/>
    <p:sldLayoutId id="2147483780" r:id="rId5"/>
  </p:sldLayoutIdLst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txStyles>
    <p:titleStyle>
      <a:lvl1pPr algn="ctr" defTabSz="1021308" rtl="0" eaLnBrk="1" latinLnBrk="0" hangingPunct="1">
        <a:lnSpc>
          <a:spcPct val="90000"/>
        </a:lnSpc>
        <a:spcBef>
          <a:spcPct val="0"/>
        </a:spcBef>
        <a:buNone/>
        <a:defRPr sz="67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5328" indent="-255328" algn="l" defTabSz="1021308" rtl="0" eaLnBrk="1" latinLnBrk="0" hangingPunct="1">
        <a:lnSpc>
          <a:spcPct val="90000"/>
        </a:lnSpc>
        <a:spcBef>
          <a:spcPts val="1116"/>
        </a:spcBef>
        <a:buFont typeface="Arial" panose="020B0604020202020204" pitchFamily="34" charset="0"/>
        <a:buChar char="•"/>
        <a:defRPr sz="3128" kern="1200">
          <a:solidFill>
            <a:schemeClr val="tx1"/>
          </a:solidFill>
          <a:latin typeface="+mn-lt"/>
          <a:ea typeface="+mn-ea"/>
          <a:cs typeface="+mn-cs"/>
        </a:defRPr>
      </a:lvl1pPr>
      <a:lvl2pPr marL="765982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680" kern="1200">
          <a:solidFill>
            <a:schemeClr val="tx1"/>
          </a:solidFill>
          <a:latin typeface="+mn-lt"/>
          <a:ea typeface="+mn-ea"/>
          <a:cs typeface="+mn-cs"/>
        </a:defRPr>
      </a:lvl2pPr>
      <a:lvl3pPr marL="127663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234" kern="1200">
          <a:solidFill>
            <a:schemeClr val="tx1"/>
          </a:solidFill>
          <a:latin typeface="+mn-lt"/>
          <a:ea typeface="+mn-ea"/>
          <a:cs typeface="+mn-cs"/>
        </a:defRPr>
      </a:lvl3pPr>
      <a:lvl4pPr marL="178729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29794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80860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319254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829909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340565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1pPr>
      <a:lvl2pPr marL="510656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2pPr>
      <a:lvl3pPr marL="1021308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3pPr>
      <a:lvl4pPr marL="153196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042619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55327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06392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574582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08523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92" userDrawn="1">
          <p15:clr>
            <a:srgbClr val="F26B43"/>
          </p15:clr>
        </p15:guide>
        <p15:guide id="3" pos="1478" userDrawn="1">
          <p15:clr>
            <a:srgbClr val="F26B43"/>
          </p15:clr>
        </p15:guide>
        <p15:guide id="4" pos="10042" userDrawn="1">
          <p15:clr>
            <a:srgbClr val="F26B43"/>
          </p15:clr>
        </p15:guide>
        <p15:guide id="6" orient="horz" pos="4938" userDrawn="1">
          <p15:clr>
            <a:srgbClr val="F26B43"/>
          </p15:clr>
        </p15:guide>
      </p15:sldGuideLst>
    </p:ext>
  </p:extLst>
</p:sldMaster>
</file>

<file path=ppt/slideMasters/slideMaster10.xml><?xml version="1.0" encoding="utf-8"?>
<p:sldMaster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054A4719-8FB6-420E-9973-207FB789CB35}"/>
              </a:ext>
            </a:extLst>
          </p:cNvPr>
          <p:cNvSpPr/>
          <p:nvPr userDrawn="1"/>
        </p:nvSpPr>
        <p:spPr>
          <a:xfrm>
            <a:off x="0" y="0"/>
            <a:ext cx="18288000" cy="9572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428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9D0D2B1-5B1F-4C28-AF09-EFFF9A6AA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239" y="4056331"/>
            <a:ext cx="13581531" cy="185026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171409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1" r:id="rId3"/>
    <p:sldLayoutId id="2147483866" r:id="rId4"/>
  </p:sldLayoutIdLst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txStyles>
    <p:titleStyle>
      <a:lvl1pPr algn="ctr" defTabSz="1021308" rtl="0" eaLnBrk="1" latinLnBrk="0" hangingPunct="1">
        <a:lnSpc>
          <a:spcPct val="90000"/>
        </a:lnSpc>
        <a:spcBef>
          <a:spcPct val="0"/>
        </a:spcBef>
        <a:buNone/>
        <a:defRPr sz="67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5328" indent="-255328" algn="l" defTabSz="1021308" rtl="0" eaLnBrk="1" latinLnBrk="0" hangingPunct="1">
        <a:lnSpc>
          <a:spcPct val="90000"/>
        </a:lnSpc>
        <a:spcBef>
          <a:spcPts val="1116"/>
        </a:spcBef>
        <a:buFont typeface="Arial" panose="020B0604020202020204" pitchFamily="34" charset="0"/>
        <a:buChar char="•"/>
        <a:defRPr sz="3128" kern="1200">
          <a:solidFill>
            <a:schemeClr val="tx1"/>
          </a:solidFill>
          <a:latin typeface="+mn-lt"/>
          <a:ea typeface="+mn-ea"/>
          <a:cs typeface="+mn-cs"/>
        </a:defRPr>
      </a:lvl1pPr>
      <a:lvl2pPr marL="765982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680" kern="1200">
          <a:solidFill>
            <a:schemeClr val="tx1"/>
          </a:solidFill>
          <a:latin typeface="+mn-lt"/>
          <a:ea typeface="+mn-ea"/>
          <a:cs typeface="+mn-cs"/>
        </a:defRPr>
      </a:lvl2pPr>
      <a:lvl3pPr marL="127663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234" kern="1200">
          <a:solidFill>
            <a:schemeClr val="tx1"/>
          </a:solidFill>
          <a:latin typeface="+mn-lt"/>
          <a:ea typeface="+mn-ea"/>
          <a:cs typeface="+mn-cs"/>
        </a:defRPr>
      </a:lvl3pPr>
      <a:lvl4pPr marL="178729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29794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80860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319254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829909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340565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1pPr>
      <a:lvl2pPr marL="510656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2pPr>
      <a:lvl3pPr marL="1021308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3pPr>
      <a:lvl4pPr marL="153196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042619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55327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06392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574582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08523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92" userDrawn="1">
          <p15:clr>
            <a:srgbClr val="F26B43"/>
          </p15:clr>
        </p15:guide>
        <p15:guide id="3" pos="1478" userDrawn="1">
          <p15:clr>
            <a:srgbClr val="F26B43"/>
          </p15:clr>
        </p15:guide>
        <p15:guide id="4" pos="10042" userDrawn="1">
          <p15:clr>
            <a:srgbClr val="F26B43"/>
          </p15:clr>
        </p15:guide>
        <p15:guide id="6" orient="horz" pos="4938" userDrawn="1">
          <p15:clr>
            <a:srgbClr val="F26B43"/>
          </p15:clr>
        </p15:guide>
      </p15:sldGuideLst>
    </p:ext>
  </p:extLst>
</p:sldMaster>
</file>

<file path=ppt/slideMasters/slideMaster11.xml><?xml version="1.0" encoding="utf-8"?>
<p:sldMaster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054A4719-8FB6-420E-9973-207FB789CB35}"/>
              </a:ext>
            </a:extLst>
          </p:cNvPr>
          <p:cNvSpPr/>
          <p:nvPr userDrawn="1"/>
        </p:nvSpPr>
        <p:spPr>
          <a:xfrm>
            <a:off x="0" y="0"/>
            <a:ext cx="18288000" cy="95726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428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9D0D2B1-5B1F-4C28-AF09-EFFF9A6AA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239" y="4056331"/>
            <a:ext cx="13581531" cy="185026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483907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6" r:id="rId3"/>
    <p:sldLayoutId id="2147483867" r:id="rId4"/>
  </p:sldLayoutIdLst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txStyles>
    <p:titleStyle>
      <a:lvl1pPr algn="ctr" defTabSz="1021308" rtl="0" eaLnBrk="1" latinLnBrk="0" hangingPunct="1">
        <a:lnSpc>
          <a:spcPct val="90000"/>
        </a:lnSpc>
        <a:spcBef>
          <a:spcPct val="0"/>
        </a:spcBef>
        <a:buNone/>
        <a:defRPr sz="67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5328" indent="-255328" algn="l" defTabSz="1021308" rtl="0" eaLnBrk="1" latinLnBrk="0" hangingPunct="1">
        <a:lnSpc>
          <a:spcPct val="90000"/>
        </a:lnSpc>
        <a:spcBef>
          <a:spcPts val="1116"/>
        </a:spcBef>
        <a:buFont typeface="Arial" panose="020B0604020202020204" pitchFamily="34" charset="0"/>
        <a:buChar char="•"/>
        <a:defRPr sz="3128" kern="1200">
          <a:solidFill>
            <a:schemeClr val="tx1"/>
          </a:solidFill>
          <a:latin typeface="+mn-lt"/>
          <a:ea typeface="+mn-ea"/>
          <a:cs typeface="+mn-cs"/>
        </a:defRPr>
      </a:lvl1pPr>
      <a:lvl2pPr marL="765982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680" kern="1200">
          <a:solidFill>
            <a:schemeClr val="tx1"/>
          </a:solidFill>
          <a:latin typeface="+mn-lt"/>
          <a:ea typeface="+mn-ea"/>
          <a:cs typeface="+mn-cs"/>
        </a:defRPr>
      </a:lvl2pPr>
      <a:lvl3pPr marL="127663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234" kern="1200">
          <a:solidFill>
            <a:schemeClr val="tx1"/>
          </a:solidFill>
          <a:latin typeface="+mn-lt"/>
          <a:ea typeface="+mn-ea"/>
          <a:cs typeface="+mn-cs"/>
        </a:defRPr>
      </a:lvl3pPr>
      <a:lvl4pPr marL="178729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29794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80860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319254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829909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340565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1pPr>
      <a:lvl2pPr marL="510656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2pPr>
      <a:lvl3pPr marL="1021308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3pPr>
      <a:lvl4pPr marL="153196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042619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55327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06392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574582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08523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92" userDrawn="1">
          <p15:clr>
            <a:srgbClr val="F26B43"/>
          </p15:clr>
        </p15:guide>
        <p15:guide id="3" pos="1478" userDrawn="1">
          <p15:clr>
            <a:srgbClr val="F26B43"/>
          </p15:clr>
        </p15:guide>
        <p15:guide id="4" pos="10042" userDrawn="1">
          <p15:clr>
            <a:srgbClr val="F26B43"/>
          </p15:clr>
        </p15:guide>
        <p15:guide id="6" orient="horz" pos="4938" userDrawn="1">
          <p15:clr>
            <a:srgbClr val="F26B43"/>
          </p15:clr>
        </p15:guide>
      </p15:sldGuideLst>
    </p:ext>
  </p:extLst>
</p:sldMaster>
</file>

<file path=ppt/slideMasters/slideMaster12.xml><?xml version="1.0" encoding="utf-8"?>
<p:sldMaster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054A4719-8FB6-420E-9973-207FB789CB35}"/>
              </a:ext>
            </a:extLst>
          </p:cNvPr>
          <p:cNvSpPr/>
          <p:nvPr userDrawn="1"/>
        </p:nvSpPr>
        <p:spPr>
          <a:xfrm>
            <a:off x="0" y="0"/>
            <a:ext cx="18288000" cy="957262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428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9D0D2B1-5B1F-4C28-AF09-EFFF9A6AA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239" y="4056331"/>
            <a:ext cx="13581531" cy="185026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734423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6" r:id="rId3"/>
    <p:sldLayoutId id="2147483868" r:id="rId4"/>
  </p:sldLayoutIdLst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txStyles>
    <p:titleStyle>
      <a:lvl1pPr algn="ctr" defTabSz="1021308" rtl="0" eaLnBrk="1" latinLnBrk="0" hangingPunct="1">
        <a:lnSpc>
          <a:spcPct val="90000"/>
        </a:lnSpc>
        <a:spcBef>
          <a:spcPct val="0"/>
        </a:spcBef>
        <a:buNone/>
        <a:defRPr sz="67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5328" indent="-255328" algn="l" defTabSz="1021308" rtl="0" eaLnBrk="1" latinLnBrk="0" hangingPunct="1">
        <a:lnSpc>
          <a:spcPct val="90000"/>
        </a:lnSpc>
        <a:spcBef>
          <a:spcPts val="1116"/>
        </a:spcBef>
        <a:buFont typeface="Arial" panose="020B0604020202020204" pitchFamily="34" charset="0"/>
        <a:buChar char="•"/>
        <a:defRPr sz="3128" kern="1200">
          <a:solidFill>
            <a:schemeClr val="tx1"/>
          </a:solidFill>
          <a:latin typeface="+mn-lt"/>
          <a:ea typeface="+mn-ea"/>
          <a:cs typeface="+mn-cs"/>
        </a:defRPr>
      </a:lvl1pPr>
      <a:lvl2pPr marL="765982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680" kern="1200">
          <a:solidFill>
            <a:schemeClr val="tx1"/>
          </a:solidFill>
          <a:latin typeface="+mn-lt"/>
          <a:ea typeface="+mn-ea"/>
          <a:cs typeface="+mn-cs"/>
        </a:defRPr>
      </a:lvl2pPr>
      <a:lvl3pPr marL="127663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234" kern="1200">
          <a:solidFill>
            <a:schemeClr val="tx1"/>
          </a:solidFill>
          <a:latin typeface="+mn-lt"/>
          <a:ea typeface="+mn-ea"/>
          <a:cs typeface="+mn-cs"/>
        </a:defRPr>
      </a:lvl3pPr>
      <a:lvl4pPr marL="178729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29794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80860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319254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829909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340565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1pPr>
      <a:lvl2pPr marL="510656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2pPr>
      <a:lvl3pPr marL="1021308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3pPr>
      <a:lvl4pPr marL="153196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042619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55327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06392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574582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08523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92" userDrawn="1">
          <p15:clr>
            <a:srgbClr val="F26B43"/>
          </p15:clr>
        </p15:guide>
        <p15:guide id="3" pos="1478" userDrawn="1">
          <p15:clr>
            <a:srgbClr val="F26B43"/>
          </p15:clr>
        </p15:guide>
        <p15:guide id="4" pos="10042" userDrawn="1">
          <p15:clr>
            <a:srgbClr val="F26B43"/>
          </p15:clr>
        </p15:guide>
        <p15:guide id="6" orient="horz" pos="4938" userDrawn="1">
          <p15:clr>
            <a:srgbClr val="F26B43"/>
          </p15:clr>
        </p15:guide>
      </p15:sldGuideLst>
    </p:ext>
  </p:extLst>
</p:sldMaster>
</file>

<file path=ppt/slideMasters/slideMaster13.xml><?xml version="1.0" encoding="utf-8"?>
<p:sldMaster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054A4719-8FB6-420E-9973-207FB789CB35}"/>
              </a:ext>
            </a:extLst>
          </p:cNvPr>
          <p:cNvSpPr/>
          <p:nvPr userDrawn="1"/>
        </p:nvSpPr>
        <p:spPr>
          <a:xfrm>
            <a:off x="0" y="0"/>
            <a:ext cx="18288000" cy="95726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428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9D0D2B1-5B1F-4C28-AF09-EFFF9A6AA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239" y="4056331"/>
            <a:ext cx="13581531" cy="185026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222139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1" r:id="rId3"/>
    <p:sldLayoutId id="2147483869" r:id="rId4"/>
  </p:sldLayoutIdLst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txStyles>
    <p:titleStyle>
      <a:lvl1pPr algn="ctr" defTabSz="1021308" rtl="0" eaLnBrk="1" latinLnBrk="0" hangingPunct="1">
        <a:lnSpc>
          <a:spcPct val="90000"/>
        </a:lnSpc>
        <a:spcBef>
          <a:spcPct val="0"/>
        </a:spcBef>
        <a:buNone/>
        <a:defRPr sz="67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5328" indent="-255328" algn="l" defTabSz="1021308" rtl="0" eaLnBrk="1" latinLnBrk="0" hangingPunct="1">
        <a:lnSpc>
          <a:spcPct val="90000"/>
        </a:lnSpc>
        <a:spcBef>
          <a:spcPts val="1116"/>
        </a:spcBef>
        <a:buFont typeface="Arial" panose="020B0604020202020204" pitchFamily="34" charset="0"/>
        <a:buChar char="•"/>
        <a:defRPr sz="3128" kern="1200">
          <a:solidFill>
            <a:schemeClr val="tx1"/>
          </a:solidFill>
          <a:latin typeface="+mn-lt"/>
          <a:ea typeface="+mn-ea"/>
          <a:cs typeface="+mn-cs"/>
        </a:defRPr>
      </a:lvl1pPr>
      <a:lvl2pPr marL="765982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680" kern="1200">
          <a:solidFill>
            <a:schemeClr val="tx1"/>
          </a:solidFill>
          <a:latin typeface="+mn-lt"/>
          <a:ea typeface="+mn-ea"/>
          <a:cs typeface="+mn-cs"/>
        </a:defRPr>
      </a:lvl2pPr>
      <a:lvl3pPr marL="127663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234" kern="1200">
          <a:solidFill>
            <a:schemeClr val="tx1"/>
          </a:solidFill>
          <a:latin typeface="+mn-lt"/>
          <a:ea typeface="+mn-ea"/>
          <a:cs typeface="+mn-cs"/>
        </a:defRPr>
      </a:lvl3pPr>
      <a:lvl4pPr marL="178729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29794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80860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319254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829909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340565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1pPr>
      <a:lvl2pPr marL="510656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2pPr>
      <a:lvl3pPr marL="1021308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3pPr>
      <a:lvl4pPr marL="153196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042619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55327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06392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574582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08523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92" userDrawn="1">
          <p15:clr>
            <a:srgbClr val="F26B43"/>
          </p15:clr>
        </p15:guide>
        <p15:guide id="3" pos="1478" userDrawn="1">
          <p15:clr>
            <a:srgbClr val="F26B43"/>
          </p15:clr>
        </p15:guide>
        <p15:guide id="4" pos="10042" userDrawn="1">
          <p15:clr>
            <a:srgbClr val="F26B43"/>
          </p15:clr>
        </p15:guide>
        <p15:guide id="6" orient="horz" pos="4938" userDrawn="1">
          <p15:clr>
            <a:srgbClr val="F26B43"/>
          </p15:clr>
        </p15:guide>
      </p15:sldGuideLst>
    </p:ext>
  </p:extLst>
</p:sldMaster>
</file>

<file path=ppt/slideMasters/slideMaster14.xml><?xml version="1.0" encoding="utf-8"?>
<p:sldMaster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054A4719-8FB6-420E-9973-207FB789CB35}"/>
              </a:ext>
            </a:extLst>
          </p:cNvPr>
          <p:cNvSpPr/>
          <p:nvPr userDrawn="1"/>
        </p:nvSpPr>
        <p:spPr>
          <a:xfrm>
            <a:off x="0" y="0"/>
            <a:ext cx="18288000" cy="957262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428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9D0D2B1-5B1F-4C28-AF09-EFFF9A6AA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239" y="4056331"/>
            <a:ext cx="13581531" cy="185026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84889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6" r:id="rId3"/>
    <p:sldLayoutId id="2147483870" r:id="rId4"/>
  </p:sldLayoutIdLst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txStyles>
    <p:titleStyle>
      <a:lvl1pPr algn="ctr" defTabSz="1021308" rtl="0" eaLnBrk="1" latinLnBrk="0" hangingPunct="1">
        <a:lnSpc>
          <a:spcPct val="90000"/>
        </a:lnSpc>
        <a:spcBef>
          <a:spcPct val="0"/>
        </a:spcBef>
        <a:buNone/>
        <a:defRPr sz="67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5328" indent="-255328" algn="l" defTabSz="1021308" rtl="0" eaLnBrk="1" latinLnBrk="0" hangingPunct="1">
        <a:lnSpc>
          <a:spcPct val="90000"/>
        </a:lnSpc>
        <a:spcBef>
          <a:spcPts val="1116"/>
        </a:spcBef>
        <a:buFont typeface="Arial" panose="020B0604020202020204" pitchFamily="34" charset="0"/>
        <a:buChar char="•"/>
        <a:defRPr sz="3128" kern="1200">
          <a:solidFill>
            <a:schemeClr val="tx1"/>
          </a:solidFill>
          <a:latin typeface="+mn-lt"/>
          <a:ea typeface="+mn-ea"/>
          <a:cs typeface="+mn-cs"/>
        </a:defRPr>
      </a:lvl1pPr>
      <a:lvl2pPr marL="765982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680" kern="1200">
          <a:solidFill>
            <a:schemeClr val="tx1"/>
          </a:solidFill>
          <a:latin typeface="+mn-lt"/>
          <a:ea typeface="+mn-ea"/>
          <a:cs typeface="+mn-cs"/>
        </a:defRPr>
      </a:lvl2pPr>
      <a:lvl3pPr marL="127663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234" kern="1200">
          <a:solidFill>
            <a:schemeClr val="tx1"/>
          </a:solidFill>
          <a:latin typeface="+mn-lt"/>
          <a:ea typeface="+mn-ea"/>
          <a:cs typeface="+mn-cs"/>
        </a:defRPr>
      </a:lvl3pPr>
      <a:lvl4pPr marL="178729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29794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80860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319254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829909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340565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1pPr>
      <a:lvl2pPr marL="510656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2pPr>
      <a:lvl3pPr marL="1021308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3pPr>
      <a:lvl4pPr marL="153196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042619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55327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06392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574582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08523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92" userDrawn="1">
          <p15:clr>
            <a:srgbClr val="F26B43"/>
          </p15:clr>
        </p15:guide>
        <p15:guide id="3" pos="1478" userDrawn="1">
          <p15:clr>
            <a:srgbClr val="F26B43"/>
          </p15:clr>
        </p15:guide>
        <p15:guide id="4" pos="10042" userDrawn="1">
          <p15:clr>
            <a:srgbClr val="F26B43"/>
          </p15:clr>
        </p15:guide>
        <p15:guide id="6" orient="horz" pos="4938" userDrawn="1">
          <p15:clr>
            <a:srgbClr val="F26B43"/>
          </p15:clr>
        </p15:guide>
      </p15:sldGuideLst>
    </p:ext>
  </p:extLst>
</p:sldMaster>
</file>

<file path=ppt/slideMasters/slideMaster15.xml><?xml version="1.0" encoding="utf-8"?>
<p:sldMaster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054A4719-8FB6-420E-9973-207FB789CB35}"/>
              </a:ext>
            </a:extLst>
          </p:cNvPr>
          <p:cNvSpPr/>
          <p:nvPr userDrawn="1"/>
        </p:nvSpPr>
        <p:spPr>
          <a:xfrm>
            <a:off x="0" y="0"/>
            <a:ext cx="18288000" cy="957262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428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9D0D2B1-5B1F-4C28-AF09-EFFF9A6AA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239" y="4056331"/>
            <a:ext cx="13581531" cy="185026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1740971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6" r:id="rId3"/>
    <p:sldLayoutId id="2147483871" r:id="rId4"/>
  </p:sldLayoutIdLst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txStyles>
    <p:titleStyle>
      <a:lvl1pPr algn="ctr" defTabSz="1021308" rtl="0" eaLnBrk="1" latinLnBrk="0" hangingPunct="1">
        <a:lnSpc>
          <a:spcPct val="90000"/>
        </a:lnSpc>
        <a:spcBef>
          <a:spcPct val="0"/>
        </a:spcBef>
        <a:buNone/>
        <a:defRPr sz="67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5328" indent="-255328" algn="l" defTabSz="1021308" rtl="0" eaLnBrk="1" latinLnBrk="0" hangingPunct="1">
        <a:lnSpc>
          <a:spcPct val="90000"/>
        </a:lnSpc>
        <a:spcBef>
          <a:spcPts val="1116"/>
        </a:spcBef>
        <a:buFont typeface="Arial" panose="020B0604020202020204" pitchFamily="34" charset="0"/>
        <a:buChar char="•"/>
        <a:defRPr sz="3128" kern="1200">
          <a:solidFill>
            <a:schemeClr val="tx1"/>
          </a:solidFill>
          <a:latin typeface="+mn-lt"/>
          <a:ea typeface="+mn-ea"/>
          <a:cs typeface="+mn-cs"/>
        </a:defRPr>
      </a:lvl1pPr>
      <a:lvl2pPr marL="765982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680" kern="1200">
          <a:solidFill>
            <a:schemeClr val="tx1"/>
          </a:solidFill>
          <a:latin typeface="+mn-lt"/>
          <a:ea typeface="+mn-ea"/>
          <a:cs typeface="+mn-cs"/>
        </a:defRPr>
      </a:lvl2pPr>
      <a:lvl3pPr marL="127663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234" kern="1200">
          <a:solidFill>
            <a:schemeClr val="tx1"/>
          </a:solidFill>
          <a:latin typeface="+mn-lt"/>
          <a:ea typeface="+mn-ea"/>
          <a:cs typeface="+mn-cs"/>
        </a:defRPr>
      </a:lvl3pPr>
      <a:lvl4pPr marL="178729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29794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80860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319254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829909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340565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1pPr>
      <a:lvl2pPr marL="510656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2pPr>
      <a:lvl3pPr marL="1021308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3pPr>
      <a:lvl4pPr marL="153196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042619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55327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06392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574582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08523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92" userDrawn="1">
          <p15:clr>
            <a:srgbClr val="F26B43"/>
          </p15:clr>
        </p15:guide>
        <p15:guide id="3" pos="1478" userDrawn="1">
          <p15:clr>
            <a:srgbClr val="F26B43"/>
          </p15:clr>
        </p15:guide>
        <p15:guide id="4" pos="10042" userDrawn="1">
          <p15:clr>
            <a:srgbClr val="F26B43"/>
          </p15:clr>
        </p15:guide>
        <p15:guide id="6" orient="horz" pos="493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054A4719-8FB6-420E-9973-207FB789CB35}"/>
              </a:ext>
            </a:extLst>
          </p:cNvPr>
          <p:cNvSpPr/>
          <p:nvPr userDrawn="1"/>
        </p:nvSpPr>
        <p:spPr>
          <a:xfrm>
            <a:off x="0" y="0"/>
            <a:ext cx="18288000" cy="95726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428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9D0D2B1-5B1F-4C28-AF09-EFFF9A6AA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239" y="4056331"/>
            <a:ext cx="13581531" cy="185026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1887229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6" r:id="rId3"/>
    <p:sldLayoutId id="2147483858" r:id="rId4"/>
  </p:sldLayoutIdLst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txStyles>
    <p:titleStyle>
      <a:lvl1pPr algn="ctr" defTabSz="1021308" rtl="0" eaLnBrk="1" latinLnBrk="0" hangingPunct="1">
        <a:lnSpc>
          <a:spcPct val="90000"/>
        </a:lnSpc>
        <a:spcBef>
          <a:spcPct val="0"/>
        </a:spcBef>
        <a:buNone/>
        <a:defRPr sz="6703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5328" indent="-255328" algn="l" defTabSz="1021308" rtl="0" eaLnBrk="1" latinLnBrk="0" hangingPunct="1">
        <a:lnSpc>
          <a:spcPct val="90000"/>
        </a:lnSpc>
        <a:spcBef>
          <a:spcPts val="1116"/>
        </a:spcBef>
        <a:buFont typeface="Arial" panose="020B0604020202020204" pitchFamily="34" charset="0"/>
        <a:buChar char="•"/>
        <a:defRPr sz="3128" kern="1200">
          <a:solidFill>
            <a:schemeClr val="tx1"/>
          </a:solidFill>
          <a:latin typeface="+mn-lt"/>
          <a:ea typeface="+mn-ea"/>
          <a:cs typeface="+mn-cs"/>
        </a:defRPr>
      </a:lvl1pPr>
      <a:lvl2pPr marL="765982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680" kern="1200">
          <a:solidFill>
            <a:schemeClr val="tx1"/>
          </a:solidFill>
          <a:latin typeface="+mn-lt"/>
          <a:ea typeface="+mn-ea"/>
          <a:cs typeface="+mn-cs"/>
        </a:defRPr>
      </a:lvl2pPr>
      <a:lvl3pPr marL="127663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234" kern="1200">
          <a:solidFill>
            <a:schemeClr val="tx1"/>
          </a:solidFill>
          <a:latin typeface="+mn-lt"/>
          <a:ea typeface="+mn-ea"/>
          <a:cs typeface="+mn-cs"/>
        </a:defRPr>
      </a:lvl3pPr>
      <a:lvl4pPr marL="178729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29794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80860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319254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829909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340565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1pPr>
      <a:lvl2pPr marL="510656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2pPr>
      <a:lvl3pPr marL="1021308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3pPr>
      <a:lvl4pPr marL="153196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042619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55327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06392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574582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08523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92" userDrawn="1">
          <p15:clr>
            <a:srgbClr val="F26B43"/>
          </p15:clr>
        </p15:guide>
        <p15:guide id="3" pos="1478" userDrawn="1">
          <p15:clr>
            <a:srgbClr val="F26B43"/>
          </p15:clr>
        </p15:guide>
        <p15:guide id="4" pos="10042" userDrawn="1">
          <p15:clr>
            <a:srgbClr val="F26B43"/>
          </p15:clr>
        </p15:guide>
        <p15:guide id="6" orient="horz" pos="4938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054A4719-8FB6-420E-9973-207FB789CB35}"/>
              </a:ext>
            </a:extLst>
          </p:cNvPr>
          <p:cNvSpPr/>
          <p:nvPr userDrawn="1"/>
        </p:nvSpPr>
        <p:spPr>
          <a:xfrm>
            <a:off x="0" y="0"/>
            <a:ext cx="18288000" cy="95726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428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9D0D2B1-5B1F-4C28-AF09-EFFF9A6AA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239" y="4056331"/>
            <a:ext cx="13581531" cy="185026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988032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6" r:id="rId3"/>
    <p:sldLayoutId id="2147483859" r:id="rId4"/>
  </p:sldLayoutIdLst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txStyles>
    <p:titleStyle>
      <a:lvl1pPr algn="ctr" defTabSz="1021308" rtl="0" eaLnBrk="1" latinLnBrk="0" hangingPunct="1">
        <a:lnSpc>
          <a:spcPct val="90000"/>
        </a:lnSpc>
        <a:spcBef>
          <a:spcPct val="0"/>
        </a:spcBef>
        <a:buNone/>
        <a:defRPr sz="6703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5328" indent="-255328" algn="l" defTabSz="1021308" rtl="0" eaLnBrk="1" latinLnBrk="0" hangingPunct="1">
        <a:lnSpc>
          <a:spcPct val="90000"/>
        </a:lnSpc>
        <a:spcBef>
          <a:spcPts val="1116"/>
        </a:spcBef>
        <a:buFont typeface="Arial" panose="020B0604020202020204" pitchFamily="34" charset="0"/>
        <a:buChar char="•"/>
        <a:defRPr sz="3128" kern="1200">
          <a:solidFill>
            <a:schemeClr val="tx1"/>
          </a:solidFill>
          <a:latin typeface="+mn-lt"/>
          <a:ea typeface="+mn-ea"/>
          <a:cs typeface="+mn-cs"/>
        </a:defRPr>
      </a:lvl1pPr>
      <a:lvl2pPr marL="765982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680" kern="1200">
          <a:solidFill>
            <a:schemeClr val="tx1"/>
          </a:solidFill>
          <a:latin typeface="+mn-lt"/>
          <a:ea typeface="+mn-ea"/>
          <a:cs typeface="+mn-cs"/>
        </a:defRPr>
      </a:lvl2pPr>
      <a:lvl3pPr marL="127663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234" kern="1200">
          <a:solidFill>
            <a:schemeClr val="tx1"/>
          </a:solidFill>
          <a:latin typeface="+mn-lt"/>
          <a:ea typeface="+mn-ea"/>
          <a:cs typeface="+mn-cs"/>
        </a:defRPr>
      </a:lvl3pPr>
      <a:lvl4pPr marL="178729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29794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80860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319254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829909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340565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1pPr>
      <a:lvl2pPr marL="510656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2pPr>
      <a:lvl3pPr marL="1021308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3pPr>
      <a:lvl4pPr marL="153196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042619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55327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06392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574582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08523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92" userDrawn="1">
          <p15:clr>
            <a:srgbClr val="F26B43"/>
          </p15:clr>
        </p15:guide>
        <p15:guide id="3" pos="1478" userDrawn="1">
          <p15:clr>
            <a:srgbClr val="F26B43"/>
          </p15:clr>
        </p15:guide>
        <p15:guide id="4" pos="10042" userDrawn="1">
          <p15:clr>
            <a:srgbClr val="F26B43"/>
          </p15:clr>
        </p15:guide>
        <p15:guide id="6" orient="horz" pos="4938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054A4719-8FB6-420E-9973-207FB789CB35}"/>
              </a:ext>
            </a:extLst>
          </p:cNvPr>
          <p:cNvSpPr/>
          <p:nvPr userDrawn="1"/>
        </p:nvSpPr>
        <p:spPr>
          <a:xfrm>
            <a:off x="0" y="0"/>
            <a:ext cx="18288000" cy="95726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428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9D0D2B1-5B1F-4C28-AF09-EFFF9A6AA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239" y="4056331"/>
            <a:ext cx="13581531" cy="185026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34179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1" r:id="rId3"/>
    <p:sldLayoutId id="2147483860" r:id="rId4"/>
  </p:sldLayoutIdLst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txStyles>
    <p:titleStyle>
      <a:lvl1pPr algn="ctr" defTabSz="1021308" rtl="0" eaLnBrk="1" latinLnBrk="0" hangingPunct="1">
        <a:lnSpc>
          <a:spcPct val="90000"/>
        </a:lnSpc>
        <a:spcBef>
          <a:spcPct val="0"/>
        </a:spcBef>
        <a:buNone/>
        <a:defRPr sz="6703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5328" indent="-255328" algn="l" defTabSz="1021308" rtl="0" eaLnBrk="1" latinLnBrk="0" hangingPunct="1">
        <a:lnSpc>
          <a:spcPct val="90000"/>
        </a:lnSpc>
        <a:spcBef>
          <a:spcPts val="1116"/>
        </a:spcBef>
        <a:buFont typeface="Arial" panose="020B0604020202020204" pitchFamily="34" charset="0"/>
        <a:buChar char="•"/>
        <a:defRPr sz="3128" kern="1200">
          <a:solidFill>
            <a:schemeClr val="tx1"/>
          </a:solidFill>
          <a:latin typeface="+mn-lt"/>
          <a:ea typeface="+mn-ea"/>
          <a:cs typeface="+mn-cs"/>
        </a:defRPr>
      </a:lvl1pPr>
      <a:lvl2pPr marL="765982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680" kern="1200">
          <a:solidFill>
            <a:schemeClr val="tx1"/>
          </a:solidFill>
          <a:latin typeface="+mn-lt"/>
          <a:ea typeface="+mn-ea"/>
          <a:cs typeface="+mn-cs"/>
        </a:defRPr>
      </a:lvl2pPr>
      <a:lvl3pPr marL="127663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234" kern="1200">
          <a:solidFill>
            <a:schemeClr val="tx1"/>
          </a:solidFill>
          <a:latin typeface="+mn-lt"/>
          <a:ea typeface="+mn-ea"/>
          <a:cs typeface="+mn-cs"/>
        </a:defRPr>
      </a:lvl3pPr>
      <a:lvl4pPr marL="178729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29794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80860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319254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829909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340565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1pPr>
      <a:lvl2pPr marL="510656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2pPr>
      <a:lvl3pPr marL="1021308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3pPr>
      <a:lvl4pPr marL="153196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042619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55327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06392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574582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08523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92" userDrawn="1">
          <p15:clr>
            <a:srgbClr val="F26B43"/>
          </p15:clr>
        </p15:guide>
        <p15:guide id="3" pos="1478" userDrawn="1">
          <p15:clr>
            <a:srgbClr val="F26B43"/>
          </p15:clr>
        </p15:guide>
        <p15:guide id="4" pos="10042" userDrawn="1">
          <p15:clr>
            <a:srgbClr val="F26B43"/>
          </p15:clr>
        </p15:guide>
        <p15:guide id="6" orient="horz" pos="4938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054A4719-8FB6-420E-9973-207FB789CB35}"/>
              </a:ext>
            </a:extLst>
          </p:cNvPr>
          <p:cNvSpPr/>
          <p:nvPr userDrawn="1"/>
        </p:nvSpPr>
        <p:spPr>
          <a:xfrm>
            <a:off x="0" y="0"/>
            <a:ext cx="18288000" cy="95726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428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9D0D2B1-5B1F-4C28-AF09-EFFF9A6AA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239" y="4056331"/>
            <a:ext cx="13581531" cy="185026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288629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6" r:id="rId3"/>
    <p:sldLayoutId id="2147483861" r:id="rId4"/>
  </p:sldLayoutIdLst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txStyles>
    <p:titleStyle>
      <a:lvl1pPr algn="ctr" defTabSz="1021308" rtl="0" eaLnBrk="1" latinLnBrk="0" hangingPunct="1">
        <a:lnSpc>
          <a:spcPct val="90000"/>
        </a:lnSpc>
        <a:spcBef>
          <a:spcPct val="0"/>
        </a:spcBef>
        <a:buNone/>
        <a:defRPr sz="6703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5328" indent="-255328" algn="l" defTabSz="1021308" rtl="0" eaLnBrk="1" latinLnBrk="0" hangingPunct="1">
        <a:lnSpc>
          <a:spcPct val="90000"/>
        </a:lnSpc>
        <a:spcBef>
          <a:spcPts val="1116"/>
        </a:spcBef>
        <a:buFont typeface="Arial" panose="020B0604020202020204" pitchFamily="34" charset="0"/>
        <a:buChar char="•"/>
        <a:defRPr sz="3128" kern="1200">
          <a:solidFill>
            <a:schemeClr val="tx1"/>
          </a:solidFill>
          <a:latin typeface="+mn-lt"/>
          <a:ea typeface="+mn-ea"/>
          <a:cs typeface="+mn-cs"/>
        </a:defRPr>
      </a:lvl1pPr>
      <a:lvl2pPr marL="765982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680" kern="1200">
          <a:solidFill>
            <a:schemeClr val="tx1"/>
          </a:solidFill>
          <a:latin typeface="+mn-lt"/>
          <a:ea typeface="+mn-ea"/>
          <a:cs typeface="+mn-cs"/>
        </a:defRPr>
      </a:lvl2pPr>
      <a:lvl3pPr marL="127663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234" kern="1200">
          <a:solidFill>
            <a:schemeClr val="tx1"/>
          </a:solidFill>
          <a:latin typeface="+mn-lt"/>
          <a:ea typeface="+mn-ea"/>
          <a:cs typeface="+mn-cs"/>
        </a:defRPr>
      </a:lvl3pPr>
      <a:lvl4pPr marL="178729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29794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80860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319254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829909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340565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1pPr>
      <a:lvl2pPr marL="510656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2pPr>
      <a:lvl3pPr marL="1021308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3pPr>
      <a:lvl4pPr marL="153196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042619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55327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06392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574582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08523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92" userDrawn="1">
          <p15:clr>
            <a:srgbClr val="F26B43"/>
          </p15:clr>
        </p15:guide>
        <p15:guide id="3" pos="1478" userDrawn="1">
          <p15:clr>
            <a:srgbClr val="F26B43"/>
          </p15:clr>
        </p15:guide>
        <p15:guide id="4" pos="10042" userDrawn="1">
          <p15:clr>
            <a:srgbClr val="F26B43"/>
          </p15:clr>
        </p15:guide>
        <p15:guide id="6" orient="horz" pos="4938" userDrawn="1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054A4719-8FB6-420E-9973-207FB789CB35}"/>
              </a:ext>
            </a:extLst>
          </p:cNvPr>
          <p:cNvSpPr/>
          <p:nvPr userDrawn="1"/>
        </p:nvSpPr>
        <p:spPr>
          <a:xfrm>
            <a:off x="0" y="0"/>
            <a:ext cx="18288000" cy="957262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428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9D0D2B1-5B1F-4C28-AF09-EFFF9A6AA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239" y="4056331"/>
            <a:ext cx="13581531" cy="185026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1952631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1" r:id="rId3"/>
    <p:sldLayoutId id="2147483862" r:id="rId4"/>
  </p:sldLayoutIdLst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txStyles>
    <p:titleStyle>
      <a:lvl1pPr algn="ctr" defTabSz="1021308" rtl="0" eaLnBrk="1" latinLnBrk="0" hangingPunct="1">
        <a:lnSpc>
          <a:spcPct val="90000"/>
        </a:lnSpc>
        <a:spcBef>
          <a:spcPct val="0"/>
        </a:spcBef>
        <a:buNone/>
        <a:defRPr sz="6703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5328" indent="-255328" algn="l" defTabSz="1021308" rtl="0" eaLnBrk="1" latinLnBrk="0" hangingPunct="1">
        <a:lnSpc>
          <a:spcPct val="90000"/>
        </a:lnSpc>
        <a:spcBef>
          <a:spcPts val="1116"/>
        </a:spcBef>
        <a:buFont typeface="Arial" panose="020B0604020202020204" pitchFamily="34" charset="0"/>
        <a:buChar char="•"/>
        <a:defRPr sz="3128" kern="1200">
          <a:solidFill>
            <a:schemeClr val="tx1"/>
          </a:solidFill>
          <a:latin typeface="+mn-lt"/>
          <a:ea typeface="+mn-ea"/>
          <a:cs typeface="+mn-cs"/>
        </a:defRPr>
      </a:lvl1pPr>
      <a:lvl2pPr marL="765982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680" kern="1200">
          <a:solidFill>
            <a:schemeClr val="tx1"/>
          </a:solidFill>
          <a:latin typeface="+mn-lt"/>
          <a:ea typeface="+mn-ea"/>
          <a:cs typeface="+mn-cs"/>
        </a:defRPr>
      </a:lvl2pPr>
      <a:lvl3pPr marL="127663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234" kern="1200">
          <a:solidFill>
            <a:schemeClr val="tx1"/>
          </a:solidFill>
          <a:latin typeface="+mn-lt"/>
          <a:ea typeface="+mn-ea"/>
          <a:cs typeface="+mn-cs"/>
        </a:defRPr>
      </a:lvl3pPr>
      <a:lvl4pPr marL="178729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29794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80860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319254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829909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340565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1pPr>
      <a:lvl2pPr marL="510656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2pPr>
      <a:lvl3pPr marL="1021308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3pPr>
      <a:lvl4pPr marL="153196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042619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55327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06392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574582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08523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92" userDrawn="1">
          <p15:clr>
            <a:srgbClr val="F26B43"/>
          </p15:clr>
        </p15:guide>
        <p15:guide id="3" pos="1478" userDrawn="1">
          <p15:clr>
            <a:srgbClr val="F26B43"/>
          </p15:clr>
        </p15:guide>
        <p15:guide id="4" pos="10042" userDrawn="1">
          <p15:clr>
            <a:srgbClr val="F26B43"/>
          </p15:clr>
        </p15:guide>
        <p15:guide id="6" orient="horz" pos="4938" userDrawn="1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054A4719-8FB6-420E-9973-207FB789CB35}"/>
              </a:ext>
            </a:extLst>
          </p:cNvPr>
          <p:cNvSpPr/>
          <p:nvPr userDrawn="1"/>
        </p:nvSpPr>
        <p:spPr>
          <a:xfrm>
            <a:off x="0" y="0"/>
            <a:ext cx="18288000" cy="957262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428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9D0D2B1-5B1F-4C28-AF09-EFFF9A6AA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239" y="4056331"/>
            <a:ext cx="13581531" cy="185026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59611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6" r:id="rId3"/>
    <p:sldLayoutId id="2147483863" r:id="rId4"/>
  </p:sldLayoutIdLst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txStyles>
    <p:titleStyle>
      <a:lvl1pPr algn="ctr" defTabSz="1021308" rtl="0" eaLnBrk="1" latinLnBrk="0" hangingPunct="1">
        <a:lnSpc>
          <a:spcPct val="90000"/>
        </a:lnSpc>
        <a:spcBef>
          <a:spcPct val="0"/>
        </a:spcBef>
        <a:buNone/>
        <a:defRPr sz="6703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5328" indent="-255328" algn="l" defTabSz="1021308" rtl="0" eaLnBrk="1" latinLnBrk="0" hangingPunct="1">
        <a:lnSpc>
          <a:spcPct val="90000"/>
        </a:lnSpc>
        <a:spcBef>
          <a:spcPts val="1116"/>
        </a:spcBef>
        <a:buFont typeface="Arial" panose="020B0604020202020204" pitchFamily="34" charset="0"/>
        <a:buChar char="•"/>
        <a:defRPr sz="3128" kern="1200">
          <a:solidFill>
            <a:schemeClr val="tx1"/>
          </a:solidFill>
          <a:latin typeface="+mn-lt"/>
          <a:ea typeface="+mn-ea"/>
          <a:cs typeface="+mn-cs"/>
        </a:defRPr>
      </a:lvl1pPr>
      <a:lvl2pPr marL="765982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680" kern="1200">
          <a:solidFill>
            <a:schemeClr val="tx1"/>
          </a:solidFill>
          <a:latin typeface="+mn-lt"/>
          <a:ea typeface="+mn-ea"/>
          <a:cs typeface="+mn-cs"/>
        </a:defRPr>
      </a:lvl2pPr>
      <a:lvl3pPr marL="127663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234" kern="1200">
          <a:solidFill>
            <a:schemeClr val="tx1"/>
          </a:solidFill>
          <a:latin typeface="+mn-lt"/>
          <a:ea typeface="+mn-ea"/>
          <a:cs typeface="+mn-cs"/>
        </a:defRPr>
      </a:lvl3pPr>
      <a:lvl4pPr marL="178729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29794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80860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319254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829909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340565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1pPr>
      <a:lvl2pPr marL="510656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2pPr>
      <a:lvl3pPr marL="1021308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3pPr>
      <a:lvl4pPr marL="153196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042619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55327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06392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574582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08523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92" userDrawn="1">
          <p15:clr>
            <a:srgbClr val="F26B43"/>
          </p15:clr>
        </p15:guide>
        <p15:guide id="3" pos="1478" userDrawn="1">
          <p15:clr>
            <a:srgbClr val="F26B43"/>
          </p15:clr>
        </p15:guide>
        <p15:guide id="4" pos="10042" userDrawn="1">
          <p15:clr>
            <a:srgbClr val="F26B43"/>
          </p15:clr>
        </p15:guide>
        <p15:guide id="6" orient="horz" pos="4938" userDrawn="1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054A4719-8FB6-420E-9973-207FB789CB35}"/>
              </a:ext>
            </a:extLst>
          </p:cNvPr>
          <p:cNvSpPr/>
          <p:nvPr userDrawn="1"/>
        </p:nvSpPr>
        <p:spPr>
          <a:xfrm>
            <a:off x="0" y="0"/>
            <a:ext cx="18288000" cy="957262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428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9D0D2B1-5B1F-4C28-AF09-EFFF9A6AA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239" y="4056331"/>
            <a:ext cx="13581531" cy="185026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477609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1" r:id="rId3"/>
    <p:sldLayoutId id="2147483864" r:id="rId4"/>
  </p:sldLayoutIdLst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txStyles>
    <p:titleStyle>
      <a:lvl1pPr algn="ctr" defTabSz="1021308" rtl="0" eaLnBrk="1" latinLnBrk="0" hangingPunct="1">
        <a:lnSpc>
          <a:spcPct val="90000"/>
        </a:lnSpc>
        <a:spcBef>
          <a:spcPct val="0"/>
        </a:spcBef>
        <a:buNone/>
        <a:defRPr sz="67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5328" indent="-255328" algn="l" defTabSz="1021308" rtl="0" eaLnBrk="1" latinLnBrk="0" hangingPunct="1">
        <a:lnSpc>
          <a:spcPct val="90000"/>
        </a:lnSpc>
        <a:spcBef>
          <a:spcPts val="1116"/>
        </a:spcBef>
        <a:buFont typeface="Arial" panose="020B0604020202020204" pitchFamily="34" charset="0"/>
        <a:buChar char="•"/>
        <a:defRPr sz="3128" kern="1200">
          <a:solidFill>
            <a:schemeClr val="tx1"/>
          </a:solidFill>
          <a:latin typeface="+mn-lt"/>
          <a:ea typeface="+mn-ea"/>
          <a:cs typeface="+mn-cs"/>
        </a:defRPr>
      </a:lvl1pPr>
      <a:lvl2pPr marL="765982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680" kern="1200">
          <a:solidFill>
            <a:schemeClr val="tx1"/>
          </a:solidFill>
          <a:latin typeface="+mn-lt"/>
          <a:ea typeface="+mn-ea"/>
          <a:cs typeface="+mn-cs"/>
        </a:defRPr>
      </a:lvl2pPr>
      <a:lvl3pPr marL="127663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234" kern="1200">
          <a:solidFill>
            <a:schemeClr val="tx1"/>
          </a:solidFill>
          <a:latin typeface="+mn-lt"/>
          <a:ea typeface="+mn-ea"/>
          <a:cs typeface="+mn-cs"/>
        </a:defRPr>
      </a:lvl3pPr>
      <a:lvl4pPr marL="178729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29794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80860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319254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829909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340565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1pPr>
      <a:lvl2pPr marL="510656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2pPr>
      <a:lvl3pPr marL="1021308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3pPr>
      <a:lvl4pPr marL="153196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042619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55327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06392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574582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08523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92" userDrawn="1">
          <p15:clr>
            <a:srgbClr val="F26B43"/>
          </p15:clr>
        </p15:guide>
        <p15:guide id="3" pos="1478" userDrawn="1">
          <p15:clr>
            <a:srgbClr val="F26B43"/>
          </p15:clr>
        </p15:guide>
        <p15:guide id="4" pos="10042" userDrawn="1">
          <p15:clr>
            <a:srgbClr val="F26B43"/>
          </p15:clr>
        </p15:guide>
        <p15:guide id="6" orient="horz" pos="4938" userDrawn="1">
          <p15:clr>
            <a:srgbClr val="F26B43"/>
          </p15:clr>
        </p15:guide>
      </p15:sldGuideLst>
    </p:ext>
  </p:extLst>
</p:sldMaster>
</file>

<file path=ppt/slideMasters/slideMaster9.xml><?xml version="1.0" encoding="utf-8"?>
<p:sldMaster xmlns:a16="http://schemas.microsoft.com/office/drawing/2014/main" xmlns:p14="http://schemas.microsoft.com/office/powerpoint/2010/main" xmlns:mc="http://schemas.openxmlformats.org/markup-compatibility/2006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054A4719-8FB6-420E-9973-207FB789CB35}"/>
              </a:ext>
            </a:extLst>
          </p:cNvPr>
          <p:cNvSpPr/>
          <p:nvPr userDrawn="1"/>
        </p:nvSpPr>
        <p:spPr>
          <a:xfrm>
            <a:off x="0" y="0"/>
            <a:ext cx="18288000" cy="9572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428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9D0D2B1-5B1F-4C28-AF09-EFFF9A6AA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239" y="4056331"/>
            <a:ext cx="13581531" cy="185026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106356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1" r:id="rId3"/>
    <p:sldLayoutId id="2147483865" r:id="rId4"/>
  </p:sldLayoutIdLst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  <p:txStyles>
    <p:titleStyle>
      <a:lvl1pPr algn="ctr" defTabSz="1021308" rtl="0" eaLnBrk="1" latinLnBrk="0" hangingPunct="1">
        <a:lnSpc>
          <a:spcPct val="90000"/>
        </a:lnSpc>
        <a:spcBef>
          <a:spcPct val="0"/>
        </a:spcBef>
        <a:buNone/>
        <a:defRPr sz="67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5328" indent="-255328" algn="l" defTabSz="1021308" rtl="0" eaLnBrk="1" latinLnBrk="0" hangingPunct="1">
        <a:lnSpc>
          <a:spcPct val="90000"/>
        </a:lnSpc>
        <a:spcBef>
          <a:spcPts val="1116"/>
        </a:spcBef>
        <a:buFont typeface="Arial" panose="020B0604020202020204" pitchFamily="34" charset="0"/>
        <a:buChar char="•"/>
        <a:defRPr sz="3128" kern="1200">
          <a:solidFill>
            <a:schemeClr val="tx1"/>
          </a:solidFill>
          <a:latin typeface="+mn-lt"/>
          <a:ea typeface="+mn-ea"/>
          <a:cs typeface="+mn-cs"/>
        </a:defRPr>
      </a:lvl1pPr>
      <a:lvl2pPr marL="765982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680" kern="1200">
          <a:solidFill>
            <a:schemeClr val="tx1"/>
          </a:solidFill>
          <a:latin typeface="+mn-lt"/>
          <a:ea typeface="+mn-ea"/>
          <a:cs typeface="+mn-cs"/>
        </a:defRPr>
      </a:lvl2pPr>
      <a:lvl3pPr marL="127663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234" kern="1200">
          <a:solidFill>
            <a:schemeClr val="tx1"/>
          </a:solidFill>
          <a:latin typeface="+mn-lt"/>
          <a:ea typeface="+mn-ea"/>
          <a:cs typeface="+mn-cs"/>
        </a:defRPr>
      </a:lvl3pPr>
      <a:lvl4pPr marL="178729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297946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808601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319254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829909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340565" indent="-255328" algn="l" defTabSz="102130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1pPr>
      <a:lvl2pPr marL="510656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2pPr>
      <a:lvl3pPr marL="1021308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3pPr>
      <a:lvl4pPr marL="153196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4pPr>
      <a:lvl5pPr marL="2042619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5pPr>
      <a:lvl6pPr marL="2553273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6pPr>
      <a:lvl7pPr marL="306392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7pPr>
      <a:lvl8pPr marL="3574582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8pPr>
      <a:lvl9pPr marL="4085237" algn="l" defTabSz="1021308" rtl="0" eaLnBrk="1" latinLnBrk="0" hangingPunct="1">
        <a:defRPr sz="20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92" userDrawn="1">
          <p15:clr>
            <a:srgbClr val="F26B43"/>
          </p15:clr>
        </p15:guide>
        <p15:guide id="3" pos="1478" userDrawn="1">
          <p15:clr>
            <a:srgbClr val="F26B43"/>
          </p15:clr>
        </p15:guide>
        <p15:guide id="4" pos="10042" userDrawn="1">
          <p15:clr>
            <a:srgbClr val="F26B43"/>
          </p15:clr>
        </p15:guide>
        <p15:guide id="6" orient="horz" pos="4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.goteborg.se/" TargetMode="External"/><Relationship Id="rId7" Type="http://schemas.openxmlformats.org/officeDocument/2006/relationships/hyperlink" Target="https://goteborgonline.sharepoint.com/sites/digitalanavet-service-support-och-stod-i-arbetet/SitePages/Navigationssidor/navigation-kommunikationsverktyg.aspx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goteborg.se/wps/myportal/enhetssida/grafisk-profil/tillampningar/sociala-medier" TargetMode="External"/><Relationship Id="rId5" Type="http://schemas.openxmlformats.org/officeDocument/2006/relationships/hyperlink" Target="http://www.goteborg.se/grafiskprofil" TargetMode="External"/><Relationship Id="rId4" Type="http://schemas.openxmlformats.org/officeDocument/2006/relationships/hyperlink" Target="https://goteborg.se/wps/myportal/enhetssida/grafisk-profil/mallbibliotek/mallar-for-offic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16="http://schemas.microsoft.com/office/drawing/2014/main" xmlns:a14="http://schemas.microsoft.com/office/drawing/2010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Bildobjekt 19">
            <a:extLst>
              <a:ext uri="{FF2B5EF4-FFF2-40B4-BE49-F238E27FC236}">
                <a16:creationId xmlns:a16="http://schemas.microsoft.com/office/drawing/2014/main" id="{CDD58B95-A4DA-4DA3-ACA7-094EA39E5D9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09515" y="539638"/>
            <a:ext cx="8025510" cy="4517140"/>
          </a:xfrm>
          <a:prstGeom prst="rect">
            <a:avLst/>
          </a:prstGeom>
        </p:spPr>
      </p:pic>
      <p:sp>
        <p:nvSpPr>
          <p:cNvPr id="11" name="textruta 10">
            <a:extLst>
              <a:ext uri="{FF2B5EF4-FFF2-40B4-BE49-F238E27FC236}">
                <a16:creationId xmlns:a16="http://schemas.microsoft.com/office/drawing/2014/main" id="{1815BC26-BD42-4B3A-9E75-53FDE3111331}"/>
              </a:ext>
            </a:extLst>
          </p:cNvPr>
          <p:cNvSpPr txBox="1"/>
          <p:nvPr/>
        </p:nvSpPr>
        <p:spPr>
          <a:xfrm>
            <a:off x="952976" y="500317"/>
            <a:ext cx="7947910" cy="7082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871"/>
              </a:spcAft>
            </a:pPr>
            <a:r>
              <a:rPr lang="sv-SE" sz="4467" b="1" dirty="0">
                <a:latin typeface="+mj-lt"/>
              </a:rPr>
              <a:t>Instruktion</a:t>
            </a:r>
            <a:endParaRPr lang="sv-SE" sz="2552" b="1" dirty="0">
              <a:latin typeface="+mj-lt"/>
            </a:endParaRPr>
          </a:p>
          <a:p>
            <a:pPr marL="407714" indent="-407714">
              <a:spcAft>
                <a:spcPts val="1914"/>
              </a:spcAft>
              <a:buFont typeface="Arial" panose="020B0604020202020204" pitchFamily="34" charset="0"/>
              <a:buChar char="•"/>
            </a:pPr>
            <a:r>
              <a:rPr lang="sv-SE" sz="2552" dirty="0"/>
              <a:t>Högerklicka på sidan för att byta layout.</a:t>
            </a:r>
          </a:p>
          <a:p>
            <a:pPr marL="407714" indent="-407714">
              <a:spcAft>
                <a:spcPts val="1914"/>
              </a:spcAft>
              <a:buFont typeface="Arial" panose="020B0604020202020204" pitchFamily="34" charset="0"/>
              <a:buChar char="•"/>
            </a:pPr>
            <a:r>
              <a:rPr lang="sv-SE" sz="2552" dirty="0"/>
              <a:t>Beskär bild utfallande. Det vill säga att foto eller illustration täcker hela ytan. Bocka i rutan Stödlinjer under fliken Visa för att se marginalerna (Alt+F9).</a:t>
            </a:r>
          </a:p>
          <a:p>
            <a:pPr marL="407714" indent="-407714">
              <a:spcAft>
                <a:spcPts val="1914"/>
              </a:spcAft>
              <a:buFont typeface="Arial" panose="020B0604020202020204" pitchFamily="34" charset="0"/>
              <a:buChar char="•"/>
            </a:pPr>
            <a:r>
              <a:rPr lang="sv-SE" sz="2552" dirty="0"/>
              <a:t>Foton, illustrationer och informationsgrafik hämtar du i Göteborgs Stads </a:t>
            </a:r>
            <a:r>
              <a:rPr lang="sv-SE" sz="2552" dirty="0">
                <a:hlinkClick r:id="rId3"/>
              </a:rPr>
              <a:t>Mediabank</a:t>
            </a:r>
            <a:r>
              <a:rPr lang="sv-SE" sz="2552" dirty="0"/>
              <a:t>.</a:t>
            </a:r>
          </a:p>
          <a:p>
            <a:pPr marL="407714" indent="-407714">
              <a:spcAft>
                <a:spcPts val="1914"/>
              </a:spcAft>
              <a:buFont typeface="Arial" panose="020B0604020202020204" pitchFamily="34" charset="0"/>
              <a:buChar char="•"/>
            </a:pPr>
            <a:r>
              <a:rPr lang="sv-SE" sz="2552" dirty="0"/>
              <a:t>Skriv inte text i bild.</a:t>
            </a:r>
          </a:p>
          <a:p>
            <a:pPr marL="407714" indent="-407714">
              <a:spcAft>
                <a:spcPts val="1914"/>
              </a:spcAft>
              <a:buFont typeface="Arial" panose="020B0604020202020204" pitchFamily="34" charset="0"/>
              <a:buChar char="•"/>
            </a:pPr>
            <a:r>
              <a:rPr lang="sv-SE" sz="2552" dirty="0"/>
              <a:t>Spara enstaka bilder som </a:t>
            </a:r>
            <a:r>
              <a:rPr lang="sv-SE" sz="2552" dirty="0" err="1"/>
              <a:t>png</a:t>
            </a:r>
            <a:r>
              <a:rPr lang="sv-SE" sz="2552" dirty="0"/>
              <a:t>.</a:t>
            </a:r>
          </a:p>
          <a:p>
            <a:pPr marL="407714" indent="-407714">
              <a:spcAft>
                <a:spcPts val="1914"/>
              </a:spcAft>
              <a:buFont typeface="Arial" panose="020B0604020202020204" pitchFamily="34" charset="0"/>
              <a:buChar char="•"/>
            </a:pPr>
            <a:r>
              <a:rPr lang="sv-SE" sz="2552" dirty="0"/>
              <a:t>Avsluta med logotyp om du gör en film (mp4). Mall i kvadratiskt format finns för film på sidan </a:t>
            </a:r>
            <a:r>
              <a:rPr lang="sv-SE" sz="2552" dirty="0">
                <a:hlinkClick r:id="rId4"/>
              </a:rPr>
              <a:t>Mallbibliotek</a:t>
            </a:r>
            <a:r>
              <a:rPr lang="sv-SE" sz="2552" dirty="0"/>
              <a:t>.</a:t>
            </a:r>
          </a:p>
        </p:txBody>
      </p:sp>
      <p:sp>
        <p:nvSpPr>
          <p:cNvPr id="12" name="Rektangel 11" descr="Rektangel som markerar Layout-val.">
            <a:extLst>
              <a:ext uri="{FF2B5EF4-FFF2-40B4-BE49-F238E27FC236}">
                <a16:creationId xmlns:a16="http://schemas.microsoft.com/office/drawing/2014/main" id="{29B3E28A-F9D6-4F20-B57E-CFCB429605AF}"/>
              </a:ext>
            </a:extLst>
          </p:cNvPr>
          <p:cNvSpPr/>
          <p:nvPr/>
        </p:nvSpPr>
        <p:spPr>
          <a:xfrm>
            <a:off x="12215139" y="4174740"/>
            <a:ext cx="1841797" cy="326308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4309" dirty="0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161F7D52-1D05-47DE-8F30-36E1A106F34A}"/>
              </a:ext>
            </a:extLst>
          </p:cNvPr>
          <p:cNvSpPr/>
          <p:nvPr/>
        </p:nvSpPr>
        <p:spPr>
          <a:xfrm>
            <a:off x="9309515" y="5573457"/>
            <a:ext cx="8025510" cy="3118422"/>
          </a:xfrm>
          <a:prstGeom prst="rect">
            <a:avLst/>
          </a:prstGeom>
          <a:solidFill>
            <a:srgbClr val="FFF2B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4309" dirty="0"/>
          </a:p>
        </p:txBody>
      </p:sp>
      <p:sp>
        <p:nvSpPr>
          <p:cNvPr id="15" name="Platshållare för innehåll 2">
            <a:extLst>
              <a:ext uri="{FF2B5EF4-FFF2-40B4-BE49-F238E27FC236}">
                <a16:creationId xmlns:a16="http://schemas.microsoft.com/office/drawing/2014/main" id="{CDD3ACBD-5B71-4AE5-9515-A4A1AC1210E3}"/>
              </a:ext>
            </a:extLst>
          </p:cNvPr>
          <p:cNvSpPr txBox="1">
            <a:spLocks/>
          </p:cNvSpPr>
          <p:nvPr/>
        </p:nvSpPr>
        <p:spPr>
          <a:xfrm>
            <a:off x="9776772" y="6347690"/>
            <a:ext cx="6879460" cy="201338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957"/>
              </a:spcAft>
            </a:pPr>
            <a:r>
              <a:rPr lang="sv-SE" sz="1914" dirty="0"/>
              <a:t>Information om logotyp, färg, typsnitt och bild finns på </a:t>
            </a:r>
            <a:r>
              <a:rPr lang="sv-SE" sz="1914" dirty="0">
                <a:hlinkClick r:id="rId5"/>
              </a:rPr>
              <a:t>Göteborgs Stads grafiska manual</a:t>
            </a:r>
            <a:r>
              <a:rPr lang="sv-SE" sz="1914" dirty="0"/>
              <a:t>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957"/>
              </a:spcAft>
            </a:pPr>
            <a:r>
              <a:rPr lang="sv-SE" sz="1914" dirty="0"/>
              <a:t>Inspiration och exempel finns i Göteborgs Stads grafiska manual under avsnittet </a:t>
            </a:r>
            <a:r>
              <a:rPr lang="sv-SE" sz="1914" dirty="0">
                <a:hlinkClick r:id="rId6"/>
              </a:rPr>
              <a:t>Tillämpning i sociala medier</a:t>
            </a:r>
            <a:r>
              <a:rPr lang="sv-SE" sz="1914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957"/>
              </a:spcAft>
            </a:pPr>
            <a:r>
              <a:rPr lang="sv-SE" sz="1914" dirty="0"/>
              <a:t>Information om klarspråk, normkritik och tillgänglighet finns på </a:t>
            </a:r>
            <a:r>
              <a:rPr lang="sv-SE" sz="1914" dirty="0">
                <a:hlinkClick r:id="rId7"/>
              </a:rPr>
              <a:t>Kommunikationsverktyg</a:t>
            </a:r>
            <a:r>
              <a:rPr lang="sv-SE" sz="1914" dirty="0"/>
              <a:t>.</a:t>
            </a:r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F78C22EB-EB3E-4F1D-948D-AC67117E0BE1}"/>
              </a:ext>
            </a:extLst>
          </p:cNvPr>
          <p:cNvSpPr txBox="1">
            <a:spLocks/>
          </p:cNvSpPr>
          <p:nvPr/>
        </p:nvSpPr>
        <p:spPr>
          <a:xfrm>
            <a:off x="9776772" y="5878010"/>
            <a:ext cx="6531505" cy="25537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1914" b="1" dirty="0"/>
              <a:t>Tänk på!</a:t>
            </a:r>
          </a:p>
        </p:txBody>
      </p:sp>
      <p:cxnSp>
        <p:nvCxnSpPr>
          <p:cNvPr id="13" name="Rak pilkoppling 12" descr="Pil som visar var Layout-valet finns i Powerpoints gränssnitt.">
            <a:extLst>
              <a:ext uri="{FF2B5EF4-FFF2-40B4-BE49-F238E27FC236}">
                <a16:creationId xmlns:a16="http://schemas.microsoft.com/office/drawing/2014/main" id="{AAD2BD99-2469-40D6-B2F9-0BDF06B9D3AB}"/>
              </a:ext>
            </a:extLst>
          </p:cNvPr>
          <p:cNvCxnSpPr>
            <a:cxnSpLocks/>
          </p:cNvCxnSpPr>
          <p:nvPr/>
        </p:nvCxnSpPr>
        <p:spPr>
          <a:xfrm>
            <a:off x="8531685" y="1799798"/>
            <a:ext cx="1660745" cy="0"/>
          </a:xfrm>
          <a:prstGeom prst="straightConnector1">
            <a:avLst/>
          </a:prstGeom>
          <a:ln w="38100" cap="rnd">
            <a:solidFill>
              <a:schemeClr val="tx1"/>
            </a:solidFill>
            <a:round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7658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>
</file>

<file path=ppt/slides/slide2.xml><?xml version="1.0" encoding="utf-8"?>
<p:sld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1598AD-D3AD-4081-8FE6-8F3CB674D3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Stor titel</a:t>
            </a:r>
          </a:p>
        </p:txBody>
      </p:sp>
    </p:spTree>
    <p:extLst>
      <p:ext uri="{BB962C8B-B14F-4D97-AF65-F5344CB8AC3E}">
        <p14:creationId xmlns:p14="http://schemas.microsoft.com/office/powerpoint/2010/main" val="327460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>
</file>

<file path=ppt/slides/slide3.xml><?xml version="1.0" encoding="utf-8"?>
<p:sld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CB5A13-5042-41EE-96FF-6FD821BD5D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Mindre text</a:t>
            </a:r>
          </a:p>
        </p:txBody>
      </p:sp>
    </p:spTree>
    <p:extLst>
      <p:ext uri="{BB962C8B-B14F-4D97-AF65-F5344CB8AC3E}">
        <p14:creationId xmlns:p14="http://schemas.microsoft.com/office/powerpoint/2010/main" val="3752863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>
</file>

<file path=ppt/slides/slide4.xml><?xml version="1.0" encoding="utf-8"?>
<p:sld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C173019-9686-4B47-81CA-5F7998FCB53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661796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>
</file>

<file path=ppt/slides/slide5.xml><?xml version="1.0" encoding="utf-8"?>
<p:sld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0907F54-C6D2-27DA-041B-3FC0FF80DDD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504D782C-19FB-83C7-879C-61B16137CEE3}"/>
              </a:ext>
            </a:extLst>
          </p:cNvPr>
          <p:cNvSpPr txBox="1"/>
          <p:nvPr/>
        </p:nvSpPr>
        <p:spPr>
          <a:xfrm>
            <a:off x="6262883" y="1733550"/>
            <a:ext cx="5762235" cy="2329650"/>
          </a:xfrm>
          <a:prstGeom prst="rect">
            <a:avLst/>
          </a:prstGeom>
          <a:solidFill>
            <a:srgbClr val="FFF2B0"/>
          </a:solidFill>
        </p:spPr>
        <p:txBody>
          <a:bodyPr wrap="square" lIns="129600" tIns="226800" rIns="129600" bIns="129600" rtlCol="0">
            <a:spAutoFit/>
          </a:bodyPr>
          <a:lstStyle/>
          <a:p>
            <a:r>
              <a:rPr lang="sv-SE" sz="2400" b="1" u="sng" baseline="30000" dirty="0">
                <a:ea typeface="Open Sans Extrabold" panose="020B0906030804020204" pitchFamily="34" charset="0"/>
                <a:cs typeface="Open Sans Extrabold" panose="020B0906030804020204" pitchFamily="34" charset="0"/>
              </a:rPr>
              <a:t>Eventbild med logotyp</a:t>
            </a:r>
          </a:p>
          <a:p>
            <a:endParaRPr lang="sv-SE" sz="2400" baseline="30000" dirty="0"/>
          </a:p>
          <a:p>
            <a:r>
              <a:rPr lang="sv-SE" sz="2400" baseline="30000" dirty="0"/>
              <a:t>Om du vill förtydliga avsändare ytterligare kan du använda denna layout med logotyp i botten. Dubbelkolla så att logotypen inte döljs av annat innehåll i kanalen du publicerar i. OBS! Var medveten om att omslag för </a:t>
            </a:r>
            <a:r>
              <a:rPr lang="sv-SE" sz="2400" baseline="30000" dirty="0" err="1"/>
              <a:t>facebookevents</a:t>
            </a:r>
            <a:r>
              <a:rPr lang="sv-SE" sz="2400" baseline="30000" dirty="0"/>
              <a:t> kan beskäras olika för mobil och desktop samt miniatyrbilder. Loggan kommer då beskäras.</a:t>
            </a:r>
          </a:p>
        </p:txBody>
      </p:sp>
    </p:spTree>
    <p:extLst>
      <p:ext uri="{BB962C8B-B14F-4D97-AF65-F5344CB8AC3E}">
        <p14:creationId xmlns:p14="http://schemas.microsoft.com/office/powerpoint/2010/main" val="412241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>
</file>

<file path=ppt/slides/slide6.xml><?xml version="1.0" encoding="utf-8"?>
<p:sld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A80A014D-5D3F-90B4-17DF-59F4C555EAA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solidFill>
            <a:schemeClr val="tx1">
              <a:lumMod val="10000"/>
              <a:lumOff val="90000"/>
            </a:schemeClr>
          </a:solidFill>
        </p:spPr>
      </p:sp>
      <p:grpSp>
        <p:nvGrpSpPr>
          <p:cNvPr id="3" name="Grupp 2">
            <a:extLst>
              <a:ext uri="{FF2B5EF4-FFF2-40B4-BE49-F238E27FC236}">
                <a16:creationId xmlns:a16="http://schemas.microsoft.com/office/drawing/2014/main" id="{724DFAF4-ED5B-1CA9-DCE9-5D882B9DDBA8}"/>
              </a:ext>
            </a:extLst>
          </p:cNvPr>
          <p:cNvGrpSpPr/>
          <p:nvPr/>
        </p:nvGrpSpPr>
        <p:grpSpPr>
          <a:xfrm>
            <a:off x="14478000" y="8953500"/>
            <a:ext cx="3810000" cy="619125"/>
            <a:chOff x="1757698" y="6746785"/>
            <a:chExt cx="3810000" cy="619125"/>
          </a:xfrm>
        </p:grpSpPr>
        <p:sp>
          <p:nvSpPr>
            <p:cNvPr id="4" name="Frihandsfigur: Form 3">
              <a:extLst>
                <a:ext uri="{FF2B5EF4-FFF2-40B4-BE49-F238E27FC236}">
                  <a16:creationId xmlns:a16="http://schemas.microsoft.com/office/drawing/2014/main" id="{9FEABA1F-4762-3B97-4E96-3978A33EE08B}"/>
                </a:ext>
              </a:extLst>
            </p:cNvPr>
            <p:cNvSpPr/>
            <p:nvPr/>
          </p:nvSpPr>
          <p:spPr>
            <a:xfrm>
              <a:off x="1757698" y="6746785"/>
              <a:ext cx="3810000" cy="619125"/>
            </a:xfrm>
            <a:custGeom>
              <a:avLst/>
              <a:gdLst>
                <a:gd name="connsiteX0" fmla="*/ 0 w 3810000"/>
                <a:gd name="connsiteY0" fmla="*/ 0 h 619125"/>
                <a:gd name="connsiteX1" fmla="*/ 3810000 w 3810000"/>
                <a:gd name="connsiteY1" fmla="*/ 0 h 619125"/>
                <a:gd name="connsiteX2" fmla="*/ 3810000 w 3810000"/>
                <a:gd name="connsiteY2" fmla="*/ 619125 h 619125"/>
                <a:gd name="connsiteX3" fmla="*/ 0 w 3810000"/>
                <a:gd name="connsiteY3" fmla="*/ 619125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10000" h="619125">
                  <a:moveTo>
                    <a:pt x="0" y="0"/>
                  </a:moveTo>
                  <a:lnTo>
                    <a:pt x="3810000" y="0"/>
                  </a:lnTo>
                  <a:lnTo>
                    <a:pt x="3810000" y="619125"/>
                  </a:lnTo>
                  <a:lnTo>
                    <a:pt x="0" y="619125"/>
                  </a:lnTo>
                  <a:close/>
                </a:path>
              </a:pathLst>
            </a:custGeom>
            <a:solidFill>
              <a:srgbClr val="1F1F1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grpSp>
          <p:nvGrpSpPr>
            <p:cNvPr id="5" name="Grupp 4">
              <a:extLst>
                <a:ext uri="{FF2B5EF4-FFF2-40B4-BE49-F238E27FC236}">
                  <a16:creationId xmlns:a16="http://schemas.microsoft.com/office/drawing/2014/main" id="{AF669986-64E7-B334-4193-FACB75A0A2E8}"/>
                </a:ext>
              </a:extLst>
            </p:cNvPr>
            <p:cNvGrpSpPr/>
            <p:nvPr/>
          </p:nvGrpSpPr>
          <p:grpSpPr>
            <a:xfrm>
              <a:off x="1902287" y="6907948"/>
              <a:ext cx="3497103" cy="346423"/>
              <a:chOff x="1902287" y="6907948"/>
              <a:chExt cx="3497103" cy="346423"/>
            </a:xfrm>
          </p:grpSpPr>
          <p:sp>
            <p:nvSpPr>
              <p:cNvPr id="6" name="Frihandsfigur: Form 5">
                <a:extLst>
                  <a:ext uri="{FF2B5EF4-FFF2-40B4-BE49-F238E27FC236}">
                    <a16:creationId xmlns:a16="http://schemas.microsoft.com/office/drawing/2014/main" id="{31755151-89CB-34FA-1946-842E5F44CBFB}"/>
                  </a:ext>
                </a:extLst>
              </p:cNvPr>
              <p:cNvSpPr/>
              <p:nvPr/>
            </p:nvSpPr>
            <p:spPr>
              <a:xfrm>
                <a:off x="1902287" y="6917663"/>
                <a:ext cx="283654" cy="273748"/>
              </a:xfrm>
              <a:custGeom>
                <a:avLst/>
                <a:gdLst>
                  <a:gd name="connsiteX0" fmla="*/ 119729 w 283654"/>
                  <a:gd name="connsiteY0" fmla="*/ 0 h 273748"/>
                  <a:gd name="connsiteX1" fmla="*/ 164021 w 283654"/>
                  <a:gd name="connsiteY1" fmla="*/ 0 h 273748"/>
                  <a:gd name="connsiteX2" fmla="*/ 283655 w 283654"/>
                  <a:gd name="connsiteY2" fmla="*/ 273749 h 273748"/>
                  <a:gd name="connsiteX3" fmla="*/ 233172 w 283654"/>
                  <a:gd name="connsiteY3" fmla="*/ 273749 h 273748"/>
                  <a:gd name="connsiteX4" fmla="*/ 205549 w 283654"/>
                  <a:gd name="connsiteY4" fmla="*/ 208121 h 273748"/>
                  <a:gd name="connsiteX5" fmla="*/ 76962 w 283654"/>
                  <a:gd name="connsiteY5" fmla="*/ 208121 h 273748"/>
                  <a:gd name="connsiteX6" fmla="*/ 48958 w 283654"/>
                  <a:gd name="connsiteY6" fmla="*/ 273749 h 273748"/>
                  <a:gd name="connsiteX7" fmla="*/ 0 w 283654"/>
                  <a:gd name="connsiteY7" fmla="*/ 273749 h 273748"/>
                  <a:gd name="connsiteX8" fmla="*/ 119634 w 283654"/>
                  <a:gd name="connsiteY8" fmla="*/ 0 h 273748"/>
                  <a:gd name="connsiteX9" fmla="*/ 188119 w 283654"/>
                  <a:gd name="connsiteY9" fmla="*/ 165830 h 273748"/>
                  <a:gd name="connsiteX10" fmla="*/ 141161 w 283654"/>
                  <a:gd name="connsiteY10" fmla="*/ 57055 h 273748"/>
                  <a:gd name="connsiteX11" fmla="*/ 94583 w 283654"/>
                  <a:gd name="connsiteY11" fmla="*/ 165830 h 273748"/>
                  <a:gd name="connsiteX12" fmla="*/ 188214 w 283654"/>
                  <a:gd name="connsiteY12" fmla="*/ 165830 h 273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83654" h="273748">
                    <a:moveTo>
                      <a:pt x="119729" y="0"/>
                    </a:moveTo>
                    <a:lnTo>
                      <a:pt x="164021" y="0"/>
                    </a:lnTo>
                    <a:lnTo>
                      <a:pt x="283655" y="273749"/>
                    </a:lnTo>
                    <a:lnTo>
                      <a:pt x="233172" y="273749"/>
                    </a:lnTo>
                    <a:lnTo>
                      <a:pt x="205549" y="208121"/>
                    </a:lnTo>
                    <a:lnTo>
                      <a:pt x="76962" y="208121"/>
                    </a:lnTo>
                    <a:lnTo>
                      <a:pt x="48958" y="273749"/>
                    </a:lnTo>
                    <a:lnTo>
                      <a:pt x="0" y="273749"/>
                    </a:lnTo>
                    <a:lnTo>
                      <a:pt x="119634" y="0"/>
                    </a:lnTo>
                    <a:close/>
                    <a:moveTo>
                      <a:pt x="188119" y="165830"/>
                    </a:moveTo>
                    <a:lnTo>
                      <a:pt x="141161" y="57055"/>
                    </a:lnTo>
                    <a:lnTo>
                      <a:pt x="94583" y="165830"/>
                    </a:lnTo>
                    <a:lnTo>
                      <a:pt x="188214" y="16583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7" name="Frihandsfigur: Form 6">
                <a:extLst>
                  <a:ext uri="{FF2B5EF4-FFF2-40B4-BE49-F238E27FC236}">
                    <a16:creationId xmlns:a16="http://schemas.microsoft.com/office/drawing/2014/main" id="{08A4E690-9DEE-4CE9-8098-F509ED7A475B}"/>
                  </a:ext>
                </a:extLst>
              </p:cNvPr>
              <p:cNvSpPr/>
              <p:nvPr/>
            </p:nvSpPr>
            <p:spPr>
              <a:xfrm>
                <a:off x="2240710" y="6919663"/>
                <a:ext cx="47815" cy="271843"/>
              </a:xfrm>
              <a:custGeom>
                <a:avLst/>
                <a:gdLst>
                  <a:gd name="connsiteX0" fmla="*/ 0 w 47815"/>
                  <a:gd name="connsiteY0" fmla="*/ 0 h 271843"/>
                  <a:gd name="connsiteX1" fmla="*/ 47816 w 47815"/>
                  <a:gd name="connsiteY1" fmla="*/ 0 h 271843"/>
                  <a:gd name="connsiteX2" fmla="*/ 47816 w 47815"/>
                  <a:gd name="connsiteY2" fmla="*/ 271844 h 271843"/>
                  <a:gd name="connsiteX3" fmla="*/ 0 w 47815"/>
                  <a:gd name="connsiteY3" fmla="*/ 271844 h 271843"/>
                  <a:gd name="connsiteX4" fmla="*/ 0 w 47815"/>
                  <a:gd name="connsiteY4" fmla="*/ 0 h 271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815" h="271843">
                    <a:moveTo>
                      <a:pt x="0" y="0"/>
                    </a:moveTo>
                    <a:lnTo>
                      <a:pt x="47816" y="0"/>
                    </a:lnTo>
                    <a:lnTo>
                      <a:pt x="47816" y="271844"/>
                    </a:lnTo>
                    <a:lnTo>
                      <a:pt x="0" y="27184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8" name="Frihandsfigur: Form 7">
                <a:extLst>
                  <a:ext uri="{FF2B5EF4-FFF2-40B4-BE49-F238E27FC236}">
                    <a16:creationId xmlns:a16="http://schemas.microsoft.com/office/drawing/2014/main" id="{A6330444-E76C-35C7-6407-5303B72CF39F}"/>
                  </a:ext>
                </a:extLst>
              </p:cNvPr>
              <p:cNvSpPr/>
              <p:nvPr/>
            </p:nvSpPr>
            <p:spPr>
              <a:xfrm>
                <a:off x="2353772" y="7049299"/>
                <a:ext cx="114966" cy="46196"/>
              </a:xfrm>
              <a:custGeom>
                <a:avLst/>
                <a:gdLst>
                  <a:gd name="connsiteX0" fmla="*/ 0 w 114966"/>
                  <a:gd name="connsiteY0" fmla="*/ 0 h 46196"/>
                  <a:gd name="connsiteX1" fmla="*/ 114967 w 114966"/>
                  <a:gd name="connsiteY1" fmla="*/ 0 h 46196"/>
                  <a:gd name="connsiteX2" fmla="*/ 114967 w 114966"/>
                  <a:gd name="connsiteY2" fmla="*/ 46196 h 46196"/>
                  <a:gd name="connsiteX3" fmla="*/ 0 w 114966"/>
                  <a:gd name="connsiteY3" fmla="*/ 46196 h 46196"/>
                  <a:gd name="connsiteX4" fmla="*/ 0 w 114966"/>
                  <a:gd name="connsiteY4" fmla="*/ 0 h 461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4966" h="46196">
                    <a:moveTo>
                      <a:pt x="0" y="0"/>
                    </a:moveTo>
                    <a:lnTo>
                      <a:pt x="114967" y="0"/>
                    </a:lnTo>
                    <a:lnTo>
                      <a:pt x="114967" y="46196"/>
                    </a:lnTo>
                    <a:lnTo>
                      <a:pt x="0" y="461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9" name="Frihandsfigur: Form 8">
                <a:extLst>
                  <a:ext uri="{FF2B5EF4-FFF2-40B4-BE49-F238E27FC236}">
                    <a16:creationId xmlns:a16="http://schemas.microsoft.com/office/drawing/2014/main" id="{C5400FFD-18B7-24E5-1AB0-6DF0997011D4}"/>
                  </a:ext>
                </a:extLst>
              </p:cNvPr>
              <p:cNvSpPr/>
              <p:nvPr/>
            </p:nvSpPr>
            <p:spPr>
              <a:xfrm>
                <a:off x="2515316" y="6982147"/>
                <a:ext cx="212026" cy="272224"/>
              </a:xfrm>
              <a:custGeom>
                <a:avLst/>
                <a:gdLst>
                  <a:gd name="connsiteX0" fmla="*/ 10096 w 212026"/>
                  <a:gd name="connsiteY0" fmla="*/ 247745 h 272224"/>
                  <a:gd name="connsiteX1" fmla="*/ 27527 w 212026"/>
                  <a:gd name="connsiteY1" fmla="*/ 212408 h 272224"/>
                  <a:gd name="connsiteX2" fmla="*/ 100584 w 212026"/>
                  <a:gd name="connsiteY2" fmla="*/ 233744 h 272224"/>
                  <a:gd name="connsiteX3" fmla="*/ 165449 w 212026"/>
                  <a:gd name="connsiteY3" fmla="*/ 171260 h 272224"/>
                  <a:gd name="connsiteX4" fmla="*/ 165449 w 212026"/>
                  <a:gd name="connsiteY4" fmla="*/ 155734 h 272224"/>
                  <a:gd name="connsiteX5" fmla="*/ 93250 w 212026"/>
                  <a:gd name="connsiteY5" fmla="*/ 192977 h 272224"/>
                  <a:gd name="connsiteX6" fmla="*/ 0 w 212026"/>
                  <a:gd name="connsiteY6" fmla="*/ 97060 h 272224"/>
                  <a:gd name="connsiteX7" fmla="*/ 0 w 212026"/>
                  <a:gd name="connsiteY7" fmla="*/ 96298 h 272224"/>
                  <a:gd name="connsiteX8" fmla="*/ 93250 w 212026"/>
                  <a:gd name="connsiteY8" fmla="*/ 0 h 272224"/>
                  <a:gd name="connsiteX9" fmla="*/ 165068 w 212026"/>
                  <a:gd name="connsiteY9" fmla="*/ 34957 h 272224"/>
                  <a:gd name="connsiteX10" fmla="*/ 165068 w 212026"/>
                  <a:gd name="connsiteY10" fmla="*/ 4286 h 272224"/>
                  <a:gd name="connsiteX11" fmla="*/ 212027 w 212026"/>
                  <a:gd name="connsiteY11" fmla="*/ 4286 h 272224"/>
                  <a:gd name="connsiteX12" fmla="*/ 212027 w 212026"/>
                  <a:gd name="connsiteY12" fmla="*/ 167354 h 272224"/>
                  <a:gd name="connsiteX13" fmla="*/ 186023 w 212026"/>
                  <a:gd name="connsiteY13" fmla="*/ 244602 h 272224"/>
                  <a:gd name="connsiteX14" fmla="*/ 101727 w 212026"/>
                  <a:gd name="connsiteY14" fmla="*/ 272225 h 272224"/>
                  <a:gd name="connsiteX15" fmla="*/ 10096 w 212026"/>
                  <a:gd name="connsiteY15" fmla="*/ 247745 h 272224"/>
                  <a:gd name="connsiteX16" fmla="*/ 165830 w 212026"/>
                  <a:gd name="connsiteY16" fmla="*/ 96679 h 272224"/>
                  <a:gd name="connsiteX17" fmla="*/ 165830 w 212026"/>
                  <a:gd name="connsiteY17" fmla="*/ 95917 h 272224"/>
                  <a:gd name="connsiteX18" fmla="*/ 105632 w 212026"/>
                  <a:gd name="connsiteY18" fmla="*/ 40005 h 272224"/>
                  <a:gd name="connsiteX19" fmla="*/ 47339 w 212026"/>
                  <a:gd name="connsiteY19" fmla="*/ 95917 h 272224"/>
                  <a:gd name="connsiteX20" fmla="*/ 47339 w 212026"/>
                  <a:gd name="connsiteY20" fmla="*/ 96679 h 272224"/>
                  <a:gd name="connsiteX21" fmla="*/ 105632 w 212026"/>
                  <a:gd name="connsiteY21" fmla="*/ 152972 h 272224"/>
                  <a:gd name="connsiteX22" fmla="*/ 165830 w 212026"/>
                  <a:gd name="connsiteY22" fmla="*/ 96679 h 272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12026" h="272224">
                    <a:moveTo>
                      <a:pt x="10096" y="247745"/>
                    </a:moveTo>
                    <a:lnTo>
                      <a:pt x="27527" y="212408"/>
                    </a:lnTo>
                    <a:cubicBezTo>
                      <a:pt x="49625" y="226028"/>
                      <a:pt x="72581" y="233744"/>
                      <a:pt x="100584" y="233744"/>
                    </a:cubicBezTo>
                    <a:cubicBezTo>
                      <a:pt x="142494" y="233744"/>
                      <a:pt x="165449" y="212408"/>
                      <a:pt x="165449" y="171260"/>
                    </a:cubicBezTo>
                    <a:lnTo>
                      <a:pt x="165449" y="155734"/>
                    </a:lnTo>
                    <a:cubicBezTo>
                      <a:pt x="148400" y="177451"/>
                      <a:pt x="126968" y="192977"/>
                      <a:pt x="93250" y="192977"/>
                    </a:cubicBezTo>
                    <a:cubicBezTo>
                      <a:pt x="44672" y="192977"/>
                      <a:pt x="0" y="157258"/>
                      <a:pt x="0" y="97060"/>
                    </a:cubicBezTo>
                    <a:lnTo>
                      <a:pt x="0" y="96298"/>
                    </a:lnTo>
                    <a:cubicBezTo>
                      <a:pt x="0" y="35719"/>
                      <a:pt x="45434" y="0"/>
                      <a:pt x="93250" y="0"/>
                    </a:cubicBezTo>
                    <a:cubicBezTo>
                      <a:pt x="127825" y="0"/>
                      <a:pt x="149161" y="15907"/>
                      <a:pt x="165068" y="34957"/>
                    </a:cubicBezTo>
                    <a:lnTo>
                      <a:pt x="165068" y="4286"/>
                    </a:lnTo>
                    <a:lnTo>
                      <a:pt x="212027" y="4286"/>
                    </a:lnTo>
                    <a:lnTo>
                      <a:pt x="212027" y="167354"/>
                    </a:lnTo>
                    <a:cubicBezTo>
                      <a:pt x="212027" y="201930"/>
                      <a:pt x="203073" y="227552"/>
                      <a:pt x="186023" y="244602"/>
                    </a:cubicBezTo>
                    <a:cubicBezTo>
                      <a:pt x="167354" y="263271"/>
                      <a:pt x="138684" y="272225"/>
                      <a:pt x="101727" y="272225"/>
                    </a:cubicBezTo>
                    <a:cubicBezTo>
                      <a:pt x="67913" y="272225"/>
                      <a:pt x="36481" y="263652"/>
                      <a:pt x="10096" y="247745"/>
                    </a:cubicBezTo>
                    <a:close/>
                    <a:moveTo>
                      <a:pt x="165830" y="96679"/>
                    </a:moveTo>
                    <a:lnTo>
                      <a:pt x="165830" y="95917"/>
                    </a:lnTo>
                    <a:cubicBezTo>
                      <a:pt x="165830" y="62484"/>
                      <a:pt x="138303" y="40005"/>
                      <a:pt x="105632" y="40005"/>
                    </a:cubicBezTo>
                    <a:cubicBezTo>
                      <a:pt x="72961" y="40005"/>
                      <a:pt x="47339" y="62103"/>
                      <a:pt x="47339" y="95917"/>
                    </a:cubicBezTo>
                    <a:lnTo>
                      <a:pt x="47339" y="96679"/>
                    </a:lnTo>
                    <a:cubicBezTo>
                      <a:pt x="47339" y="130112"/>
                      <a:pt x="73342" y="152972"/>
                      <a:pt x="105632" y="152972"/>
                    </a:cubicBezTo>
                    <a:cubicBezTo>
                      <a:pt x="137922" y="152972"/>
                      <a:pt x="165830" y="130016"/>
                      <a:pt x="165830" y="96679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0" name="Frihandsfigur: Form 9">
                <a:extLst>
                  <a:ext uri="{FF2B5EF4-FFF2-40B4-BE49-F238E27FC236}">
                    <a16:creationId xmlns:a16="http://schemas.microsoft.com/office/drawing/2014/main" id="{5F79BE36-2B08-1040-2571-BF78655C4C01}"/>
                  </a:ext>
                </a:extLst>
              </p:cNvPr>
              <p:cNvSpPr/>
              <p:nvPr/>
            </p:nvSpPr>
            <p:spPr>
              <a:xfrm>
                <a:off x="2780968" y="6982147"/>
                <a:ext cx="198405" cy="214026"/>
              </a:xfrm>
              <a:custGeom>
                <a:avLst/>
                <a:gdLst>
                  <a:gd name="connsiteX0" fmla="*/ 0 w 198405"/>
                  <a:gd name="connsiteY0" fmla="*/ 107537 h 214026"/>
                  <a:gd name="connsiteX1" fmla="*/ 0 w 198405"/>
                  <a:gd name="connsiteY1" fmla="*/ 106775 h 214026"/>
                  <a:gd name="connsiteX2" fmla="*/ 100203 w 198405"/>
                  <a:gd name="connsiteY2" fmla="*/ 0 h 214026"/>
                  <a:gd name="connsiteX3" fmla="*/ 198406 w 198405"/>
                  <a:gd name="connsiteY3" fmla="*/ 110300 h 214026"/>
                  <a:gd name="connsiteX4" fmla="*/ 197644 w 198405"/>
                  <a:gd name="connsiteY4" fmla="*/ 123539 h 214026"/>
                  <a:gd name="connsiteX5" fmla="*/ 46958 w 198405"/>
                  <a:gd name="connsiteY5" fmla="*/ 123539 h 214026"/>
                  <a:gd name="connsiteX6" fmla="*/ 106013 w 198405"/>
                  <a:gd name="connsiteY6" fmla="*/ 175546 h 214026"/>
                  <a:gd name="connsiteX7" fmla="*/ 161544 w 198405"/>
                  <a:gd name="connsiteY7" fmla="*/ 151067 h 214026"/>
                  <a:gd name="connsiteX8" fmla="*/ 189167 w 198405"/>
                  <a:gd name="connsiteY8" fmla="*/ 175546 h 214026"/>
                  <a:gd name="connsiteX9" fmla="*/ 105251 w 198405"/>
                  <a:gd name="connsiteY9" fmla="*/ 214027 h 214026"/>
                  <a:gd name="connsiteX10" fmla="*/ 0 w 198405"/>
                  <a:gd name="connsiteY10" fmla="*/ 107632 h 214026"/>
                  <a:gd name="connsiteX11" fmla="*/ 151829 w 198405"/>
                  <a:gd name="connsiteY11" fmla="*/ 92393 h 214026"/>
                  <a:gd name="connsiteX12" fmla="*/ 99822 w 198405"/>
                  <a:gd name="connsiteY12" fmla="*/ 38386 h 214026"/>
                  <a:gd name="connsiteX13" fmla="*/ 46577 w 198405"/>
                  <a:gd name="connsiteY13" fmla="*/ 92393 h 214026"/>
                  <a:gd name="connsiteX14" fmla="*/ 151829 w 198405"/>
                  <a:gd name="connsiteY14" fmla="*/ 92393 h 2140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8405" h="214026">
                    <a:moveTo>
                      <a:pt x="0" y="107537"/>
                    </a:moveTo>
                    <a:lnTo>
                      <a:pt x="0" y="106775"/>
                    </a:lnTo>
                    <a:cubicBezTo>
                      <a:pt x="0" y="48101"/>
                      <a:pt x="41529" y="0"/>
                      <a:pt x="100203" y="0"/>
                    </a:cubicBezTo>
                    <a:cubicBezTo>
                      <a:pt x="165449" y="0"/>
                      <a:pt x="198406" y="51245"/>
                      <a:pt x="198406" y="110300"/>
                    </a:cubicBezTo>
                    <a:cubicBezTo>
                      <a:pt x="198406" y="114586"/>
                      <a:pt x="198025" y="118872"/>
                      <a:pt x="197644" y="123539"/>
                    </a:cubicBezTo>
                    <a:lnTo>
                      <a:pt x="46958" y="123539"/>
                    </a:lnTo>
                    <a:cubicBezTo>
                      <a:pt x="52006" y="156972"/>
                      <a:pt x="75724" y="175546"/>
                      <a:pt x="106013" y="175546"/>
                    </a:cubicBezTo>
                    <a:cubicBezTo>
                      <a:pt x="128969" y="175546"/>
                      <a:pt x="145256" y="166973"/>
                      <a:pt x="161544" y="151067"/>
                    </a:cubicBezTo>
                    <a:lnTo>
                      <a:pt x="189167" y="175546"/>
                    </a:lnTo>
                    <a:cubicBezTo>
                      <a:pt x="169736" y="198882"/>
                      <a:pt x="142970" y="214027"/>
                      <a:pt x="105251" y="214027"/>
                    </a:cubicBezTo>
                    <a:cubicBezTo>
                      <a:pt x="45815" y="214027"/>
                      <a:pt x="0" y="170879"/>
                      <a:pt x="0" y="107632"/>
                    </a:cubicBezTo>
                    <a:close/>
                    <a:moveTo>
                      <a:pt x="151829" y="92393"/>
                    </a:moveTo>
                    <a:cubicBezTo>
                      <a:pt x="148685" y="62103"/>
                      <a:pt x="130873" y="38386"/>
                      <a:pt x="99822" y="38386"/>
                    </a:cubicBezTo>
                    <a:cubicBezTo>
                      <a:pt x="71056" y="38386"/>
                      <a:pt x="50863" y="60484"/>
                      <a:pt x="46577" y="92393"/>
                    </a:cubicBezTo>
                    <a:lnTo>
                      <a:pt x="151829" y="92393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1" name="Frihandsfigur: Form 10">
                <a:extLst>
                  <a:ext uri="{FF2B5EF4-FFF2-40B4-BE49-F238E27FC236}">
                    <a16:creationId xmlns:a16="http://schemas.microsoft.com/office/drawing/2014/main" id="{D9217D3F-9620-DE7A-BF7B-CE2A4AEC19BB}"/>
                  </a:ext>
                </a:extLst>
              </p:cNvPr>
              <p:cNvSpPr/>
              <p:nvPr/>
            </p:nvSpPr>
            <p:spPr>
              <a:xfrm>
                <a:off x="3032238" y="6982147"/>
                <a:ext cx="184499" cy="209359"/>
              </a:xfrm>
              <a:custGeom>
                <a:avLst/>
                <a:gdLst>
                  <a:gd name="connsiteX0" fmla="*/ 0 w 184499"/>
                  <a:gd name="connsiteY0" fmla="*/ 4286 h 209359"/>
                  <a:gd name="connsiteX1" fmla="*/ 47339 w 184499"/>
                  <a:gd name="connsiteY1" fmla="*/ 4286 h 209359"/>
                  <a:gd name="connsiteX2" fmla="*/ 47339 w 184499"/>
                  <a:gd name="connsiteY2" fmla="*/ 35719 h 209359"/>
                  <a:gd name="connsiteX3" fmla="*/ 111442 w 184499"/>
                  <a:gd name="connsiteY3" fmla="*/ 0 h 209359"/>
                  <a:gd name="connsiteX4" fmla="*/ 184499 w 184499"/>
                  <a:gd name="connsiteY4" fmla="*/ 78486 h 209359"/>
                  <a:gd name="connsiteX5" fmla="*/ 184499 w 184499"/>
                  <a:gd name="connsiteY5" fmla="*/ 209360 h 209359"/>
                  <a:gd name="connsiteX6" fmla="*/ 137541 w 184499"/>
                  <a:gd name="connsiteY6" fmla="*/ 209360 h 209359"/>
                  <a:gd name="connsiteX7" fmla="*/ 137541 w 184499"/>
                  <a:gd name="connsiteY7" fmla="*/ 92869 h 209359"/>
                  <a:gd name="connsiteX8" fmla="*/ 93631 w 184499"/>
                  <a:gd name="connsiteY8" fmla="*/ 42767 h 209359"/>
                  <a:gd name="connsiteX9" fmla="*/ 47434 w 184499"/>
                  <a:gd name="connsiteY9" fmla="*/ 93631 h 209359"/>
                  <a:gd name="connsiteX10" fmla="*/ 47434 w 184499"/>
                  <a:gd name="connsiteY10" fmla="*/ 209360 h 209359"/>
                  <a:gd name="connsiteX11" fmla="*/ 95 w 184499"/>
                  <a:gd name="connsiteY11" fmla="*/ 209360 h 209359"/>
                  <a:gd name="connsiteX12" fmla="*/ 95 w 184499"/>
                  <a:gd name="connsiteY12" fmla="*/ 4286 h 209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84499" h="209359">
                    <a:moveTo>
                      <a:pt x="0" y="4286"/>
                    </a:moveTo>
                    <a:lnTo>
                      <a:pt x="47339" y="4286"/>
                    </a:lnTo>
                    <a:lnTo>
                      <a:pt x="47339" y="35719"/>
                    </a:lnTo>
                    <a:cubicBezTo>
                      <a:pt x="60579" y="16669"/>
                      <a:pt x="79534" y="0"/>
                      <a:pt x="111442" y="0"/>
                    </a:cubicBezTo>
                    <a:cubicBezTo>
                      <a:pt x="157639" y="0"/>
                      <a:pt x="184499" y="31052"/>
                      <a:pt x="184499" y="78486"/>
                    </a:cubicBezTo>
                    <a:lnTo>
                      <a:pt x="184499" y="209360"/>
                    </a:lnTo>
                    <a:lnTo>
                      <a:pt x="137541" y="209360"/>
                    </a:lnTo>
                    <a:lnTo>
                      <a:pt x="137541" y="92869"/>
                    </a:lnTo>
                    <a:cubicBezTo>
                      <a:pt x="137541" y="61055"/>
                      <a:pt x="121634" y="42767"/>
                      <a:pt x="93631" y="42767"/>
                    </a:cubicBezTo>
                    <a:cubicBezTo>
                      <a:pt x="65627" y="42767"/>
                      <a:pt x="47434" y="61817"/>
                      <a:pt x="47434" y="93631"/>
                    </a:cubicBezTo>
                    <a:lnTo>
                      <a:pt x="47434" y="209360"/>
                    </a:lnTo>
                    <a:lnTo>
                      <a:pt x="95" y="209360"/>
                    </a:lnTo>
                    <a:lnTo>
                      <a:pt x="95" y="4286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2" name="Frihandsfigur: Form 11">
                <a:extLst>
                  <a:ext uri="{FF2B5EF4-FFF2-40B4-BE49-F238E27FC236}">
                    <a16:creationId xmlns:a16="http://schemas.microsoft.com/office/drawing/2014/main" id="{3581D355-BD5E-48DC-C732-12CF4494B6B5}"/>
                  </a:ext>
                </a:extLst>
              </p:cNvPr>
              <p:cNvSpPr/>
              <p:nvPr/>
            </p:nvSpPr>
            <p:spPr>
              <a:xfrm>
                <a:off x="3267601" y="6982147"/>
                <a:ext cx="198405" cy="214026"/>
              </a:xfrm>
              <a:custGeom>
                <a:avLst/>
                <a:gdLst>
                  <a:gd name="connsiteX0" fmla="*/ 0 w 198405"/>
                  <a:gd name="connsiteY0" fmla="*/ 107537 h 214026"/>
                  <a:gd name="connsiteX1" fmla="*/ 0 w 198405"/>
                  <a:gd name="connsiteY1" fmla="*/ 106775 h 214026"/>
                  <a:gd name="connsiteX2" fmla="*/ 100203 w 198405"/>
                  <a:gd name="connsiteY2" fmla="*/ 0 h 214026"/>
                  <a:gd name="connsiteX3" fmla="*/ 198406 w 198405"/>
                  <a:gd name="connsiteY3" fmla="*/ 110300 h 214026"/>
                  <a:gd name="connsiteX4" fmla="*/ 197644 w 198405"/>
                  <a:gd name="connsiteY4" fmla="*/ 123539 h 214026"/>
                  <a:gd name="connsiteX5" fmla="*/ 46958 w 198405"/>
                  <a:gd name="connsiteY5" fmla="*/ 123539 h 214026"/>
                  <a:gd name="connsiteX6" fmla="*/ 106013 w 198405"/>
                  <a:gd name="connsiteY6" fmla="*/ 175546 h 214026"/>
                  <a:gd name="connsiteX7" fmla="*/ 161544 w 198405"/>
                  <a:gd name="connsiteY7" fmla="*/ 151067 h 214026"/>
                  <a:gd name="connsiteX8" fmla="*/ 189167 w 198405"/>
                  <a:gd name="connsiteY8" fmla="*/ 175546 h 214026"/>
                  <a:gd name="connsiteX9" fmla="*/ 105251 w 198405"/>
                  <a:gd name="connsiteY9" fmla="*/ 214027 h 214026"/>
                  <a:gd name="connsiteX10" fmla="*/ 0 w 198405"/>
                  <a:gd name="connsiteY10" fmla="*/ 107632 h 214026"/>
                  <a:gd name="connsiteX11" fmla="*/ 151829 w 198405"/>
                  <a:gd name="connsiteY11" fmla="*/ 92393 h 214026"/>
                  <a:gd name="connsiteX12" fmla="*/ 99822 w 198405"/>
                  <a:gd name="connsiteY12" fmla="*/ 38386 h 214026"/>
                  <a:gd name="connsiteX13" fmla="*/ 46577 w 198405"/>
                  <a:gd name="connsiteY13" fmla="*/ 92393 h 214026"/>
                  <a:gd name="connsiteX14" fmla="*/ 151829 w 198405"/>
                  <a:gd name="connsiteY14" fmla="*/ 92393 h 2140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8405" h="214026">
                    <a:moveTo>
                      <a:pt x="0" y="107537"/>
                    </a:moveTo>
                    <a:lnTo>
                      <a:pt x="0" y="106775"/>
                    </a:lnTo>
                    <a:cubicBezTo>
                      <a:pt x="0" y="48101"/>
                      <a:pt x="41529" y="0"/>
                      <a:pt x="100203" y="0"/>
                    </a:cubicBezTo>
                    <a:cubicBezTo>
                      <a:pt x="165449" y="0"/>
                      <a:pt x="198406" y="51245"/>
                      <a:pt x="198406" y="110300"/>
                    </a:cubicBezTo>
                    <a:cubicBezTo>
                      <a:pt x="198406" y="114586"/>
                      <a:pt x="198025" y="118872"/>
                      <a:pt x="197644" y="123539"/>
                    </a:cubicBezTo>
                    <a:lnTo>
                      <a:pt x="46958" y="123539"/>
                    </a:lnTo>
                    <a:cubicBezTo>
                      <a:pt x="52006" y="156972"/>
                      <a:pt x="75724" y="175546"/>
                      <a:pt x="106013" y="175546"/>
                    </a:cubicBezTo>
                    <a:cubicBezTo>
                      <a:pt x="128968" y="175546"/>
                      <a:pt x="145256" y="166973"/>
                      <a:pt x="161544" y="151067"/>
                    </a:cubicBezTo>
                    <a:lnTo>
                      <a:pt x="189167" y="175546"/>
                    </a:lnTo>
                    <a:cubicBezTo>
                      <a:pt x="169735" y="198882"/>
                      <a:pt x="142970" y="214027"/>
                      <a:pt x="105251" y="214027"/>
                    </a:cubicBezTo>
                    <a:cubicBezTo>
                      <a:pt x="45815" y="214027"/>
                      <a:pt x="0" y="170879"/>
                      <a:pt x="0" y="107632"/>
                    </a:cubicBezTo>
                    <a:close/>
                    <a:moveTo>
                      <a:pt x="151829" y="92393"/>
                    </a:moveTo>
                    <a:cubicBezTo>
                      <a:pt x="148685" y="62103"/>
                      <a:pt x="130873" y="38386"/>
                      <a:pt x="99822" y="38386"/>
                    </a:cubicBezTo>
                    <a:cubicBezTo>
                      <a:pt x="71056" y="38386"/>
                      <a:pt x="50863" y="60484"/>
                      <a:pt x="46577" y="92393"/>
                    </a:cubicBezTo>
                    <a:lnTo>
                      <a:pt x="151829" y="92393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3" name="Frihandsfigur: Form 12">
                <a:extLst>
                  <a:ext uri="{FF2B5EF4-FFF2-40B4-BE49-F238E27FC236}">
                    <a16:creationId xmlns:a16="http://schemas.microsoft.com/office/drawing/2014/main" id="{1AB96EA8-EA7A-EFB3-6424-80FC927B5744}"/>
                  </a:ext>
                </a:extLst>
              </p:cNvPr>
              <p:cNvSpPr/>
              <p:nvPr/>
            </p:nvSpPr>
            <p:spPr>
              <a:xfrm>
                <a:off x="3518775" y="6982450"/>
                <a:ext cx="120015" cy="209056"/>
              </a:xfrm>
              <a:custGeom>
                <a:avLst/>
                <a:gdLst>
                  <a:gd name="connsiteX0" fmla="*/ 95 w 120015"/>
                  <a:gd name="connsiteY0" fmla="*/ 3983 h 209056"/>
                  <a:gd name="connsiteX1" fmla="*/ 47434 w 120015"/>
                  <a:gd name="connsiteY1" fmla="*/ 3983 h 209056"/>
                  <a:gd name="connsiteX2" fmla="*/ 47434 w 120015"/>
                  <a:gd name="connsiteY2" fmla="*/ 50179 h 209056"/>
                  <a:gd name="connsiteX3" fmla="*/ 120015 w 120015"/>
                  <a:gd name="connsiteY3" fmla="*/ 78 h 209056"/>
                  <a:gd name="connsiteX4" fmla="*/ 120015 w 120015"/>
                  <a:gd name="connsiteY4" fmla="*/ 49798 h 209056"/>
                  <a:gd name="connsiteX5" fmla="*/ 117253 w 120015"/>
                  <a:gd name="connsiteY5" fmla="*/ 49798 h 209056"/>
                  <a:gd name="connsiteX6" fmla="*/ 47339 w 120015"/>
                  <a:gd name="connsiteY6" fmla="*/ 130952 h 209056"/>
                  <a:gd name="connsiteX7" fmla="*/ 47339 w 120015"/>
                  <a:gd name="connsiteY7" fmla="*/ 209056 h 209056"/>
                  <a:gd name="connsiteX8" fmla="*/ 0 w 120015"/>
                  <a:gd name="connsiteY8" fmla="*/ 209056 h 209056"/>
                  <a:gd name="connsiteX9" fmla="*/ 0 w 120015"/>
                  <a:gd name="connsiteY9" fmla="*/ 3983 h 209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0015" h="209056">
                    <a:moveTo>
                      <a:pt x="95" y="3983"/>
                    </a:moveTo>
                    <a:lnTo>
                      <a:pt x="47434" y="3983"/>
                    </a:lnTo>
                    <a:lnTo>
                      <a:pt x="47434" y="50179"/>
                    </a:lnTo>
                    <a:cubicBezTo>
                      <a:pt x="60293" y="19509"/>
                      <a:pt x="83915" y="-1446"/>
                      <a:pt x="120015" y="78"/>
                    </a:cubicBezTo>
                    <a:lnTo>
                      <a:pt x="120015" y="49798"/>
                    </a:lnTo>
                    <a:lnTo>
                      <a:pt x="117253" y="49798"/>
                    </a:lnTo>
                    <a:cubicBezTo>
                      <a:pt x="76105" y="49798"/>
                      <a:pt x="47339" y="76564"/>
                      <a:pt x="47339" y="130952"/>
                    </a:cubicBezTo>
                    <a:lnTo>
                      <a:pt x="47339" y="209056"/>
                    </a:lnTo>
                    <a:lnTo>
                      <a:pt x="0" y="209056"/>
                    </a:lnTo>
                    <a:lnTo>
                      <a:pt x="0" y="3983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4" name="Frihandsfigur: Form 13">
                <a:extLst>
                  <a:ext uri="{FF2B5EF4-FFF2-40B4-BE49-F238E27FC236}">
                    <a16:creationId xmlns:a16="http://schemas.microsoft.com/office/drawing/2014/main" id="{C1CEEA97-35C4-8F5D-CC73-58C22C8436B0}"/>
                  </a:ext>
                </a:extLst>
              </p:cNvPr>
              <p:cNvSpPr/>
              <p:nvPr/>
            </p:nvSpPr>
            <p:spPr>
              <a:xfrm>
                <a:off x="3667269" y="6982147"/>
                <a:ext cx="198501" cy="214026"/>
              </a:xfrm>
              <a:custGeom>
                <a:avLst/>
                <a:gdLst>
                  <a:gd name="connsiteX0" fmla="*/ 0 w 198501"/>
                  <a:gd name="connsiteY0" fmla="*/ 107537 h 214026"/>
                  <a:gd name="connsiteX1" fmla="*/ 0 w 198501"/>
                  <a:gd name="connsiteY1" fmla="*/ 106775 h 214026"/>
                  <a:gd name="connsiteX2" fmla="*/ 100203 w 198501"/>
                  <a:gd name="connsiteY2" fmla="*/ 0 h 214026"/>
                  <a:gd name="connsiteX3" fmla="*/ 198501 w 198501"/>
                  <a:gd name="connsiteY3" fmla="*/ 110300 h 214026"/>
                  <a:gd name="connsiteX4" fmla="*/ 197739 w 198501"/>
                  <a:gd name="connsiteY4" fmla="*/ 123539 h 214026"/>
                  <a:gd name="connsiteX5" fmla="*/ 47054 w 198501"/>
                  <a:gd name="connsiteY5" fmla="*/ 123539 h 214026"/>
                  <a:gd name="connsiteX6" fmla="*/ 106108 w 198501"/>
                  <a:gd name="connsiteY6" fmla="*/ 175546 h 214026"/>
                  <a:gd name="connsiteX7" fmla="*/ 161639 w 198501"/>
                  <a:gd name="connsiteY7" fmla="*/ 151067 h 214026"/>
                  <a:gd name="connsiteX8" fmla="*/ 189167 w 198501"/>
                  <a:gd name="connsiteY8" fmla="*/ 175546 h 214026"/>
                  <a:gd name="connsiteX9" fmla="*/ 105251 w 198501"/>
                  <a:gd name="connsiteY9" fmla="*/ 214027 h 214026"/>
                  <a:gd name="connsiteX10" fmla="*/ 0 w 198501"/>
                  <a:gd name="connsiteY10" fmla="*/ 107632 h 214026"/>
                  <a:gd name="connsiteX11" fmla="*/ 151829 w 198501"/>
                  <a:gd name="connsiteY11" fmla="*/ 92393 h 214026"/>
                  <a:gd name="connsiteX12" fmla="*/ 99822 w 198501"/>
                  <a:gd name="connsiteY12" fmla="*/ 38386 h 214026"/>
                  <a:gd name="connsiteX13" fmla="*/ 46577 w 198501"/>
                  <a:gd name="connsiteY13" fmla="*/ 92393 h 214026"/>
                  <a:gd name="connsiteX14" fmla="*/ 151829 w 198501"/>
                  <a:gd name="connsiteY14" fmla="*/ 92393 h 2140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8501" h="214026">
                    <a:moveTo>
                      <a:pt x="0" y="107537"/>
                    </a:moveTo>
                    <a:lnTo>
                      <a:pt x="0" y="106775"/>
                    </a:lnTo>
                    <a:cubicBezTo>
                      <a:pt x="0" y="48101"/>
                      <a:pt x="41529" y="0"/>
                      <a:pt x="100203" y="0"/>
                    </a:cubicBezTo>
                    <a:cubicBezTo>
                      <a:pt x="165449" y="0"/>
                      <a:pt x="198501" y="51245"/>
                      <a:pt x="198501" y="110300"/>
                    </a:cubicBezTo>
                    <a:cubicBezTo>
                      <a:pt x="198501" y="114586"/>
                      <a:pt x="198120" y="118872"/>
                      <a:pt x="197739" y="123539"/>
                    </a:cubicBezTo>
                    <a:lnTo>
                      <a:pt x="47054" y="123539"/>
                    </a:lnTo>
                    <a:cubicBezTo>
                      <a:pt x="52102" y="156972"/>
                      <a:pt x="75819" y="175546"/>
                      <a:pt x="106108" y="175546"/>
                    </a:cubicBezTo>
                    <a:cubicBezTo>
                      <a:pt x="129064" y="175546"/>
                      <a:pt x="145352" y="166973"/>
                      <a:pt x="161639" y="151067"/>
                    </a:cubicBezTo>
                    <a:lnTo>
                      <a:pt x="189167" y="175546"/>
                    </a:lnTo>
                    <a:cubicBezTo>
                      <a:pt x="169736" y="198882"/>
                      <a:pt x="142970" y="214027"/>
                      <a:pt x="105251" y="214027"/>
                    </a:cubicBezTo>
                    <a:cubicBezTo>
                      <a:pt x="45815" y="214027"/>
                      <a:pt x="0" y="170879"/>
                      <a:pt x="0" y="107632"/>
                    </a:cubicBezTo>
                    <a:close/>
                    <a:moveTo>
                      <a:pt x="151829" y="92393"/>
                    </a:moveTo>
                    <a:cubicBezTo>
                      <a:pt x="148685" y="62103"/>
                      <a:pt x="130874" y="38386"/>
                      <a:pt x="99822" y="38386"/>
                    </a:cubicBezTo>
                    <a:cubicBezTo>
                      <a:pt x="71057" y="38386"/>
                      <a:pt x="50864" y="60484"/>
                      <a:pt x="46577" y="92393"/>
                    </a:cubicBezTo>
                    <a:lnTo>
                      <a:pt x="151829" y="92393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5" name="Frihandsfigur: Form 14">
                <a:extLst>
                  <a:ext uri="{FF2B5EF4-FFF2-40B4-BE49-F238E27FC236}">
                    <a16:creationId xmlns:a16="http://schemas.microsoft.com/office/drawing/2014/main" id="{FA1FEF09-07BF-AA3D-13CB-8CECFBD1F998}"/>
                  </a:ext>
                </a:extLst>
              </p:cNvPr>
              <p:cNvSpPr/>
              <p:nvPr/>
            </p:nvSpPr>
            <p:spPr>
              <a:xfrm>
                <a:off x="3918444" y="6982450"/>
                <a:ext cx="120014" cy="209056"/>
              </a:xfrm>
              <a:custGeom>
                <a:avLst/>
                <a:gdLst>
                  <a:gd name="connsiteX0" fmla="*/ 95 w 120014"/>
                  <a:gd name="connsiteY0" fmla="*/ 3983 h 209056"/>
                  <a:gd name="connsiteX1" fmla="*/ 47434 w 120014"/>
                  <a:gd name="connsiteY1" fmla="*/ 3983 h 209056"/>
                  <a:gd name="connsiteX2" fmla="*/ 47434 w 120014"/>
                  <a:gd name="connsiteY2" fmla="*/ 50179 h 209056"/>
                  <a:gd name="connsiteX3" fmla="*/ 120015 w 120014"/>
                  <a:gd name="connsiteY3" fmla="*/ 78 h 209056"/>
                  <a:gd name="connsiteX4" fmla="*/ 120015 w 120014"/>
                  <a:gd name="connsiteY4" fmla="*/ 49798 h 209056"/>
                  <a:gd name="connsiteX5" fmla="*/ 117253 w 120014"/>
                  <a:gd name="connsiteY5" fmla="*/ 49798 h 209056"/>
                  <a:gd name="connsiteX6" fmla="*/ 47339 w 120014"/>
                  <a:gd name="connsiteY6" fmla="*/ 130952 h 209056"/>
                  <a:gd name="connsiteX7" fmla="*/ 47339 w 120014"/>
                  <a:gd name="connsiteY7" fmla="*/ 209056 h 209056"/>
                  <a:gd name="connsiteX8" fmla="*/ 0 w 120014"/>
                  <a:gd name="connsiteY8" fmla="*/ 209056 h 209056"/>
                  <a:gd name="connsiteX9" fmla="*/ 0 w 120014"/>
                  <a:gd name="connsiteY9" fmla="*/ 3983 h 209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0014" h="209056">
                    <a:moveTo>
                      <a:pt x="95" y="3983"/>
                    </a:moveTo>
                    <a:lnTo>
                      <a:pt x="47434" y="3983"/>
                    </a:lnTo>
                    <a:lnTo>
                      <a:pt x="47434" y="50179"/>
                    </a:lnTo>
                    <a:cubicBezTo>
                      <a:pt x="60293" y="19509"/>
                      <a:pt x="83915" y="-1446"/>
                      <a:pt x="120015" y="78"/>
                    </a:cubicBezTo>
                    <a:lnTo>
                      <a:pt x="120015" y="49798"/>
                    </a:lnTo>
                    <a:lnTo>
                      <a:pt x="117253" y="49798"/>
                    </a:lnTo>
                    <a:cubicBezTo>
                      <a:pt x="76105" y="49798"/>
                      <a:pt x="47339" y="76564"/>
                      <a:pt x="47339" y="130952"/>
                    </a:cubicBezTo>
                    <a:lnTo>
                      <a:pt x="47339" y="209056"/>
                    </a:lnTo>
                    <a:lnTo>
                      <a:pt x="0" y="209056"/>
                    </a:lnTo>
                    <a:lnTo>
                      <a:pt x="0" y="3983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6" name="Frihandsfigur: Form 15">
                <a:extLst>
                  <a:ext uri="{FF2B5EF4-FFF2-40B4-BE49-F238E27FC236}">
                    <a16:creationId xmlns:a16="http://schemas.microsoft.com/office/drawing/2014/main" id="{4C6411EC-559C-28FC-32D4-C87FF283257D}"/>
                  </a:ext>
                </a:extLst>
              </p:cNvPr>
              <p:cNvSpPr/>
              <p:nvPr/>
            </p:nvSpPr>
            <p:spPr>
              <a:xfrm>
                <a:off x="4061414" y="6983862"/>
                <a:ext cx="185642" cy="212121"/>
              </a:xfrm>
              <a:custGeom>
                <a:avLst/>
                <a:gdLst>
                  <a:gd name="connsiteX0" fmla="*/ 95 w 185642"/>
                  <a:gd name="connsiteY0" fmla="*/ 148590 h 212121"/>
                  <a:gd name="connsiteX1" fmla="*/ 95 w 185642"/>
                  <a:gd name="connsiteY1" fmla="*/ 147828 h 212121"/>
                  <a:gd name="connsiteX2" fmla="*/ 85154 w 185642"/>
                  <a:gd name="connsiteY2" fmla="*/ 81820 h 212121"/>
                  <a:gd name="connsiteX3" fmla="*/ 140303 w 185642"/>
                  <a:gd name="connsiteY3" fmla="*/ 90392 h 212121"/>
                  <a:gd name="connsiteX4" fmla="*/ 140303 w 185642"/>
                  <a:gd name="connsiteY4" fmla="*/ 85344 h 212121"/>
                  <a:gd name="connsiteX5" fmla="*/ 89440 w 185642"/>
                  <a:gd name="connsiteY5" fmla="*/ 40672 h 212121"/>
                  <a:gd name="connsiteX6" fmla="*/ 30766 w 185642"/>
                  <a:gd name="connsiteY6" fmla="*/ 53531 h 212121"/>
                  <a:gd name="connsiteX7" fmla="*/ 17907 w 185642"/>
                  <a:gd name="connsiteY7" fmla="*/ 16669 h 212121"/>
                  <a:gd name="connsiteX8" fmla="*/ 95536 w 185642"/>
                  <a:gd name="connsiteY8" fmla="*/ 0 h 212121"/>
                  <a:gd name="connsiteX9" fmla="*/ 163544 w 185642"/>
                  <a:gd name="connsiteY9" fmla="*/ 22955 h 212121"/>
                  <a:gd name="connsiteX10" fmla="*/ 185642 w 185642"/>
                  <a:gd name="connsiteY10" fmla="*/ 86297 h 212121"/>
                  <a:gd name="connsiteX11" fmla="*/ 185642 w 185642"/>
                  <a:gd name="connsiteY11" fmla="*/ 207836 h 212121"/>
                  <a:gd name="connsiteX12" fmla="*/ 139827 w 185642"/>
                  <a:gd name="connsiteY12" fmla="*/ 207836 h 212121"/>
                  <a:gd name="connsiteX13" fmla="*/ 139827 w 185642"/>
                  <a:gd name="connsiteY13" fmla="*/ 182213 h 212121"/>
                  <a:gd name="connsiteX14" fmla="*/ 73057 w 185642"/>
                  <a:gd name="connsiteY14" fmla="*/ 212122 h 212121"/>
                  <a:gd name="connsiteX15" fmla="*/ 0 w 185642"/>
                  <a:gd name="connsiteY15" fmla="*/ 148780 h 212121"/>
                  <a:gd name="connsiteX16" fmla="*/ 141065 w 185642"/>
                  <a:gd name="connsiteY16" fmla="*/ 133826 h 212121"/>
                  <a:gd name="connsiteX17" fmla="*/ 141065 w 185642"/>
                  <a:gd name="connsiteY17" fmla="*/ 119825 h 212121"/>
                  <a:gd name="connsiteX18" fmla="*/ 94488 w 185642"/>
                  <a:gd name="connsiteY18" fmla="*/ 111633 h 212121"/>
                  <a:gd name="connsiteX19" fmla="*/ 46292 w 185642"/>
                  <a:gd name="connsiteY19" fmla="*/ 145828 h 212121"/>
                  <a:gd name="connsiteX20" fmla="*/ 46292 w 185642"/>
                  <a:gd name="connsiteY20" fmla="*/ 146590 h 212121"/>
                  <a:gd name="connsiteX21" fmla="*/ 86296 w 185642"/>
                  <a:gd name="connsiteY21" fmla="*/ 177641 h 212121"/>
                  <a:gd name="connsiteX22" fmla="*/ 141065 w 185642"/>
                  <a:gd name="connsiteY22" fmla="*/ 133731 h 2121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85642" h="212121">
                    <a:moveTo>
                      <a:pt x="95" y="148590"/>
                    </a:moveTo>
                    <a:lnTo>
                      <a:pt x="95" y="147828"/>
                    </a:lnTo>
                    <a:cubicBezTo>
                      <a:pt x="95" y="103537"/>
                      <a:pt x="35052" y="81820"/>
                      <a:pt x="85154" y="81820"/>
                    </a:cubicBezTo>
                    <a:cubicBezTo>
                      <a:pt x="108109" y="81820"/>
                      <a:pt x="124396" y="85344"/>
                      <a:pt x="140303" y="90392"/>
                    </a:cubicBezTo>
                    <a:lnTo>
                      <a:pt x="140303" y="85344"/>
                    </a:lnTo>
                    <a:cubicBezTo>
                      <a:pt x="140303" y="56198"/>
                      <a:pt x="122396" y="40672"/>
                      <a:pt x="89440" y="40672"/>
                    </a:cubicBezTo>
                    <a:cubicBezTo>
                      <a:pt x="66484" y="40672"/>
                      <a:pt x="49435" y="45720"/>
                      <a:pt x="30766" y="53531"/>
                    </a:cubicBezTo>
                    <a:lnTo>
                      <a:pt x="17907" y="16669"/>
                    </a:lnTo>
                    <a:cubicBezTo>
                      <a:pt x="40862" y="6572"/>
                      <a:pt x="62960" y="0"/>
                      <a:pt x="95536" y="0"/>
                    </a:cubicBezTo>
                    <a:cubicBezTo>
                      <a:pt x="126206" y="0"/>
                      <a:pt x="149161" y="8192"/>
                      <a:pt x="163544" y="22955"/>
                    </a:cubicBezTo>
                    <a:cubicBezTo>
                      <a:pt x="178689" y="37719"/>
                      <a:pt x="185642" y="59436"/>
                      <a:pt x="185642" y="86297"/>
                    </a:cubicBezTo>
                    <a:lnTo>
                      <a:pt x="185642" y="207836"/>
                    </a:lnTo>
                    <a:lnTo>
                      <a:pt x="139827" y="207836"/>
                    </a:lnTo>
                    <a:lnTo>
                      <a:pt x="139827" y="182213"/>
                    </a:lnTo>
                    <a:cubicBezTo>
                      <a:pt x="125825" y="198882"/>
                      <a:pt x="104489" y="212122"/>
                      <a:pt x="73057" y="212122"/>
                    </a:cubicBezTo>
                    <a:cubicBezTo>
                      <a:pt x="34576" y="212122"/>
                      <a:pt x="0" y="190024"/>
                      <a:pt x="0" y="148780"/>
                    </a:cubicBezTo>
                    <a:close/>
                    <a:moveTo>
                      <a:pt x="141065" y="133826"/>
                    </a:moveTo>
                    <a:lnTo>
                      <a:pt x="141065" y="119825"/>
                    </a:lnTo>
                    <a:cubicBezTo>
                      <a:pt x="129064" y="115157"/>
                      <a:pt x="113062" y="111633"/>
                      <a:pt x="94488" y="111633"/>
                    </a:cubicBezTo>
                    <a:cubicBezTo>
                      <a:pt x="64199" y="111633"/>
                      <a:pt x="46292" y="124492"/>
                      <a:pt x="46292" y="145828"/>
                    </a:cubicBezTo>
                    <a:lnTo>
                      <a:pt x="46292" y="146590"/>
                    </a:lnTo>
                    <a:cubicBezTo>
                      <a:pt x="46292" y="166402"/>
                      <a:pt x="63722" y="177641"/>
                      <a:pt x="86296" y="177641"/>
                    </a:cubicBezTo>
                    <a:cubicBezTo>
                      <a:pt x="117348" y="177641"/>
                      <a:pt x="141065" y="159734"/>
                      <a:pt x="141065" y="13373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7" name="Frihandsfigur: Form 16">
                <a:extLst>
                  <a:ext uri="{FF2B5EF4-FFF2-40B4-BE49-F238E27FC236}">
                    <a16:creationId xmlns:a16="http://schemas.microsoft.com/office/drawing/2014/main" id="{FEFEF8F2-4A6B-F148-5E5F-63FF92EDE0FB}"/>
                  </a:ext>
                </a:extLst>
              </p:cNvPr>
              <p:cNvSpPr/>
              <p:nvPr/>
            </p:nvSpPr>
            <p:spPr>
              <a:xfrm>
                <a:off x="4298777" y="6907948"/>
                <a:ext cx="212026" cy="287750"/>
              </a:xfrm>
              <a:custGeom>
                <a:avLst/>
                <a:gdLst>
                  <a:gd name="connsiteX0" fmla="*/ 0 w 212026"/>
                  <a:gd name="connsiteY0" fmla="*/ 181356 h 287750"/>
                  <a:gd name="connsiteX1" fmla="*/ 0 w 212026"/>
                  <a:gd name="connsiteY1" fmla="*/ 180594 h 287750"/>
                  <a:gd name="connsiteX2" fmla="*/ 95155 w 212026"/>
                  <a:gd name="connsiteY2" fmla="*/ 74200 h 287750"/>
                  <a:gd name="connsiteX3" fmla="*/ 165068 w 212026"/>
                  <a:gd name="connsiteY3" fmla="*/ 110300 h 287750"/>
                  <a:gd name="connsiteX4" fmla="*/ 165068 w 212026"/>
                  <a:gd name="connsiteY4" fmla="*/ 0 h 287750"/>
                  <a:gd name="connsiteX5" fmla="*/ 212027 w 212026"/>
                  <a:gd name="connsiteY5" fmla="*/ 0 h 287750"/>
                  <a:gd name="connsiteX6" fmla="*/ 212027 w 212026"/>
                  <a:gd name="connsiteY6" fmla="*/ 283464 h 287750"/>
                  <a:gd name="connsiteX7" fmla="*/ 165068 w 212026"/>
                  <a:gd name="connsiteY7" fmla="*/ 283464 h 287750"/>
                  <a:gd name="connsiteX8" fmla="*/ 165068 w 212026"/>
                  <a:gd name="connsiteY8" fmla="*/ 249269 h 287750"/>
                  <a:gd name="connsiteX9" fmla="*/ 95155 w 212026"/>
                  <a:gd name="connsiteY9" fmla="*/ 287750 h 287750"/>
                  <a:gd name="connsiteX10" fmla="*/ 0 w 212026"/>
                  <a:gd name="connsiteY10" fmla="*/ 181356 h 287750"/>
                  <a:gd name="connsiteX11" fmla="*/ 165830 w 212026"/>
                  <a:gd name="connsiteY11" fmla="*/ 181356 h 287750"/>
                  <a:gd name="connsiteX12" fmla="*/ 165830 w 212026"/>
                  <a:gd name="connsiteY12" fmla="*/ 180594 h 287750"/>
                  <a:gd name="connsiteX13" fmla="*/ 106394 w 212026"/>
                  <a:gd name="connsiteY13" fmla="*/ 114967 h 287750"/>
                  <a:gd name="connsiteX14" fmla="*/ 47339 w 212026"/>
                  <a:gd name="connsiteY14" fmla="*/ 180594 h 287750"/>
                  <a:gd name="connsiteX15" fmla="*/ 47339 w 212026"/>
                  <a:gd name="connsiteY15" fmla="*/ 181356 h 287750"/>
                  <a:gd name="connsiteX16" fmla="*/ 106394 w 212026"/>
                  <a:gd name="connsiteY16" fmla="*/ 246983 h 287750"/>
                  <a:gd name="connsiteX17" fmla="*/ 165830 w 212026"/>
                  <a:gd name="connsiteY17" fmla="*/ 181356 h 287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12026" h="287750">
                    <a:moveTo>
                      <a:pt x="0" y="181356"/>
                    </a:moveTo>
                    <a:lnTo>
                      <a:pt x="0" y="180594"/>
                    </a:lnTo>
                    <a:cubicBezTo>
                      <a:pt x="0" y="112681"/>
                      <a:pt x="46196" y="74200"/>
                      <a:pt x="95155" y="74200"/>
                    </a:cubicBezTo>
                    <a:cubicBezTo>
                      <a:pt x="128969" y="74200"/>
                      <a:pt x="150304" y="90868"/>
                      <a:pt x="165068" y="110300"/>
                    </a:cubicBezTo>
                    <a:lnTo>
                      <a:pt x="165068" y="0"/>
                    </a:lnTo>
                    <a:lnTo>
                      <a:pt x="212027" y="0"/>
                    </a:lnTo>
                    <a:lnTo>
                      <a:pt x="212027" y="283464"/>
                    </a:lnTo>
                    <a:lnTo>
                      <a:pt x="165068" y="283464"/>
                    </a:lnTo>
                    <a:lnTo>
                      <a:pt x="165068" y="249269"/>
                    </a:lnTo>
                    <a:cubicBezTo>
                      <a:pt x="149923" y="270605"/>
                      <a:pt x="128588" y="287750"/>
                      <a:pt x="95155" y="287750"/>
                    </a:cubicBezTo>
                    <a:cubicBezTo>
                      <a:pt x="47054" y="287750"/>
                      <a:pt x="0" y="249269"/>
                      <a:pt x="0" y="181356"/>
                    </a:cubicBezTo>
                    <a:close/>
                    <a:moveTo>
                      <a:pt x="165830" y="181356"/>
                    </a:moveTo>
                    <a:lnTo>
                      <a:pt x="165830" y="180594"/>
                    </a:lnTo>
                    <a:cubicBezTo>
                      <a:pt x="165830" y="140970"/>
                      <a:pt x="137827" y="114967"/>
                      <a:pt x="106394" y="114967"/>
                    </a:cubicBezTo>
                    <a:cubicBezTo>
                      <a:pt x="74962" y="114967"/>
                      <a:pt x="47339" y="140208"/>
                      <a:pt x="47339" y="180594"/>
                    </a:cubicBezTo>
                    <a:lnTo>
                      <a:pt x="47339" y="181356"/>
                    </a:lnTo>
                    <a:cubicBezTo>
                      <a:pt x="47339" y="220980"/>
                      <a:pt x="74486" y="246983"/>
                      <a:pt x="106394" y="246983"/>
                    </a:cubicBezTo>
                    <a:cubicBezTo>
                      <a:pt x="138303" y="246983"/>
                      <a:pt x="165830" y="220599"/>
                      <a:pt x="165830" y="181356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8" name="Frihandsfigur: Form 17">
                <a:extLst>
                  <a:ext uri="{FF2B5EF4-FFF2-40B4-BE49-F238E27FC236}">
                    <a16:creationId xmlns:a16="http://schemas.microsoft.com/office/drawing/2014/main" id="{5ADD0DE4-7C6C-A6DB-BDC4-AF982DF4834D}"/>
                  </a:ext>
                </a:extLst>
              </p:cNvPr>
              <p:cNvSpPr/>
              <p:nvPr/>
            </p:nvSpPr>
            <p:spPr>
              <a:xfrm>
                <a:off x="4697684" y="6907948"/>
                <a:ext cx="212407" cy="287654"/>
              </a:xfrm>
              <a:custGeom>
                <a:avLst/>
                <a:gdLst>
                  <a:gd name="connsiteX0" fmla="*/ 47339 w 212407"/>
                  <a:gd name="connsiteY0" fmla="*/ 251651 h 287654"/>
                  <a:gd name="connsiteX1" fmla="*/ 47339 w 212407"/>
                  <a:gd name="connsiteY1" fmla="*/ 283464 h 287654"/>
                  <a:gd name="connsiteX2" fmla="*/ 0 w 212407"/>
                  <a:gd name="connsiteY2" fmla="*/ 283464 h 287654"/>
                  <a:gd name="connsiteX3" fmla="*/ 0 w 212407"/>
                  <a:gd name="connsiteY3" fmla="*/ 0 h 287654"/>
                  <a:gd name="connsiteX4" fmla="*/ 47339 w 212407"/>
                  <a:gd name="connsiteY4" fmla="*/ 0 h 287654"/>
                  <a:gd name="connsiteX5" fmla="*/ 47339 w 212407"/>
                  <a:gd name="connsiteY5" fmla="*/ 112586 h 287654"/>
                  <a:gd name="connsiteX6" fmla="*/ 117253 w 212407"/>
                  <a:gd name="connsiteY6" fmla="*/ 74105 h 287654"/>
                  <a:gd name="connsiteX7" fmla="*/ 212407 w 212407"/>
                  <a:gd name="connsiteY7" fmla="*/ 180499 h 287654"/>
                  <a:gd name="connsiteX8" fmla="*/ 212407 w 212407"/>
                  <a:gd name="connsiteY8" fmla="*/ 181261 h 287654"/>
                  <a:gd name="connsiteX9" fmla="*/ 117253 w 212407"/>
                  <a:gd name="connsiteY9" fmla="*/ 287655 h 287654"/>
                  <a:gd name="connsiteX10" fmla="*/ 47339 w 212407"/>
                  <a:gd name="connsiteY10" fmla="*/ 251555 h 287654"/>
                  <a:gd name="connsiteX11" fmla="*/ 164592 w 212407"/>
                  <a:gd name="connsiteY11" fmla="*/ 181356 h 287654"/>
                  <a:gd name="connsiteX12" fmla="*/ 164592 w 212407"/>
                  <a:gd name="connsiteY12" fmla="*/ 180594 h 287654"/>
                  <a:gd name="connsiteX13" fmla="*/ 105918 w 212407"/>
                  <a:gd name="connsiteY13" fmla="*/ 114967 h 287654"/>
                  <a:gd name="connsiteX14" fmla="*/ 46101 w 212407"/>
                  <a:gd name="connsiteY14" fmla="*/ 180594 h 287654"/>
                  <a:gd name="connsiteX15" fmla="*/ 46101 w 212407"/>
                  <a:gd name="connsiteY15" fmla="*/ 181356 h 287654"/>
                  <a:gd name="connsiteX16" fmla="*/ 105918 w 212407"/>
                  <a:gd name="connsiteY16" fmla="*/ 246983 h 287654"/>
                  <a:gd name="connsiteX17" fmla="*/ 164592 w 212407"/>
                  <a:gd name="connsiteY17" fmla="*/ 181356 h 2876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12407" h="287654">
                    <a:moveTo>
                      <a:pt x="47339" y="251651"/>
                    </a:moveTo>
                    <a:lnTo>
                      <a:pt x="47339" y="283464"/>
                    </a:lnTo>
                    <a:lnTo>
                      <a:pt x="0" y="283464"/>
                    </a:lnTo>
                    <a:lnTo>
                      <a:pt x="0" y="0"/>
                    </a:lnTo>
                    <a:lnTo>
                      <a:pt x="47339" y="0"/>
                    </a:lnTo>
                    <a:lnTo>
                      <a:pt x="47339" y="112586"/>
                    </a:lnTo>
                    <a:cubicBezTo>
                      <a:pt x="62484" y="91250"/>
                      <a:pt x="83820" y="74105"/>
                      <a:pt x="117253" y="74105"/>
                    </a:cubicBezTo>
                    <a:cubicBezTo>
                      <a:pt x="165449" y="74105"/>
                      <a:pt x="212407" y="112205"/>
                      <a:pt x="212407" y="180499"/>
                    </a:cubicBezTo>
                    <a:lnTo>
                      <a:pt x="212407" y="181261"/>
                    </a:lnTo>
                    <a:cubicBezTo>
                      <a:pt x="212407" y="249174"/>
                      <a:pt x="165830" y="287655"/>
                      <a:pt x="117253" y="287655"/>
                    </a:cubicBezTo>
                    <a:cubicBezTo>
                      <a:pt x="83058" y="287655"/>
                      <a:pt x="61722" y="270605"/>
                      <a:pt x="47339" y="251555"/>
                    </a:cubicBezTo>
                    <a:close/>
                    <a:moveTo>
                      <a:pt x="164592" y="181356"/>
                    </a:moveTo>
                    <a:lnTo>
                      <a:pt x="164592" y="180594"/>
                    </a:lnTo>
                    <a:cubicBezTo>
                      <a:pt x="164592" y="140970"/>
                      <a:pt x="137446" y="114967"/>
                      <a:pt x="105918" y="114967"/>
                    </a:cubicBezTo>
                    <a:cubicBezTo>
                      <a:pt x="74390" y="114967"/>
                      <a:pt x="46101" y="141351"/>
                      <a:pt x="46101" y="180594"/>
                    </a:cubicBezTo>
                    <a:lnTo>
                      <a:pt x="46101" y="181356"/>
                    </a:lnTo>
                    <a:cubicBezTo>
                      <a:pt x="46101" y="220599"/>
                      <a:pt x="74104" y="246983"/>
                      <a:pt x="105918" y="246983"/>
                    </a:cubicBezTo>
                    <a:cubicBezTo>
                      <a:pt x="137731" y="246983"/>
                      <a:pt x="164592" y="221742"/>
                      <a:pt x="164592" y="181356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9" name="Frihandsfigur: Form 18">
                <a:extLst>
                  <a:ext uri="{FF2B5EF4-FFF2-40B4-BE49-F238E27FC236}">
                    <a16:creationId xmlns:a16="http://schemas.microsoft.com/office/drawing/2014/main" id="{170AC756-1D1D-2EF6-5D6A-4E7C60C48DBB}"/>
                  </a:ext>
                </a:extLst>
              </p:cNvPr>
              <p:cNvSpPr/>
              <p:nvPr/>
            </p:nvSpPr>
            <p:spPr>
              <a:xfrm>
                <a:off x="4965241" y="6910329"/>
                <a:ext cx="50482" cy="281177"/>
              </a:xfrm>
              <a:custGeom>
                <a:avLst/>
                <a:gdLst>
                  <a:gd name="connsiteX0" fmla="*/ 0 w 50482"/>
                  <a:gd name="connsiteY0" fmla="*/ 0 h 281177"/>
                  <a:gd name="connsiteX1" fmla="*/ 50482 w 50482"/>
                  <a:gd name="connsiteY1" fmla="*/ 0 h 281177"/>
                  <a:gd name="connsiteX2" fmla="*/ 50482 w 50482"/>
                  <a:gd name="connsiteY2" fmla="*/ 44672 h 281177"/>
                  <a:gd name="connsiteX3" fmla="*/ 0 w 50482"/>
                  <a:gd name="connsiteY3" fmla="*/ 44672 h 281177"/>
                  <a:gd name="connsiteX4" fmla="*/ 0 w 50482"/>
                  <a:gd name="connsiteY4" fmla="*/ 0 h 281177"/>
                  <a:gd name="connsiteX5" fmla="*/ 1524 w 50482"/>
                  <a:gd name="connsiteY5" fmla="*/ 76105 h 281177"/>
                  <a:gd name="connsiteX6" fmla="*/ 48863 w 50482"/>
                  <a:gd name="connsiteY6" fmla="*/ 76105 h 281177"/>
                  <a:gd name="connsiteX7" fmla="*/ 48863 w 50482"/>
                  <a:gd name="connsiteY7" fmla="*/ 281178 h 281177"/>
                  <a:gd name="connsiteX8" fmla="*/ 1524 w 50482"/>
                  <a:gd name="connsiteY8" fmla="*/ 281178 h 281177"/>
                  <a:gd name="connsiteX9" fmla="*/ 1524 w 50482"/>
                  <a:gd name="connsiteY9" fmla="*/ 76105 h 281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0482" h="281177">
                    <a:moveTo>
                      <a:pt x="0" y="0"/>
                    </a:moveTo>
                    <a:lnTo>
                      <a:pt x="50482" y="0"/>
                    </a:lnTo>
                    <a:lnTo>
                      <a:pt x="50482" y="44672"/>
                    </a:lnTo>
                    <a:lnTo>
                      <a:pt x="0" y="44672"/>
                    </a:lnTo>
                    <a:lnTo>
                      <a:pt x="0" y="0"/>
                    </a:lnTo>
                    <a:close/>
                    <a:moveTo>
                      <a:pt x="1524" y="76105"/>
                    </a:moveTo>
                    <a:lnTo>
                      <a:pt x="48863" y="76105"/>
                    </a:lnTo>
                    <a:lnTo>
                      <a:pt x="48863" y="281178"/>
                    </a:lnTo>
                    <a:lnTo>
                      <a:pt x="1524" y="281178"/>
                    </a:lnTo>
                    <a:lnTo>
                      <a:pt x="1524" y="76105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20" name="Frihandsfigur: Form 19">
                <a:extLst>
                  <a:ext uri="{FF2B5EF4-FFF2-40B4-BE49-F238E27FC236}">
                    <a16:creationId xmlns:a16="http://schemas.microsoft.com/office/drawing/2014/main" id="{C1A929A4-A963-9370-BF84-BE9700D49A4A}"/>
                  </a:ext>
                </a:extLst>
              </p:cNvPr>
              <p:cNvSpPr/>
              <p:nvPr/>
            </p:nvSpPr>
            <p:spPr>
              <a:xfrm>
                <a:off x="5083256" y="6907948"/>
                <a:ext cx="47338" cy="283464"/>
              </a:xfrm>
              <a:custGeom>
                <a:avLst/>
                <a:gdLst>
                  <a:gd name="connsiteX0" fmla="*/ 0 w 47338"/>
                  <a:gd name="connsiteY0" fmla="*/ 0 h 283464"/>
                  <a:gd name="connsiteX1" fmla="*/ 47339 w 47338"/>
                  <a:gd name="connsiteY1" fmla="*/ 0 h 283464"/>
                  <a:gd name="connsiteX2" fmla="*/ 47339 w 47338"/>
                  <a:gd name="connsiteY2" fmla="*/ 283464 h 283464"/>
                  <a:gd name="connsiteX3" fmla="*/ 0 w 47338"/>
                  <a:gd name="connsiteY3" fmla="*/ 283464 h 283464"/>
                  <a:gd name="connsiteX4" fmla="*/ 0 w 47338"/>
                  <a:gd name="connsiteY4" fmla="*/ 0 h 2834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338" h="283464">
                    <a:moveTo>
                      <a:pt x="0" y="0"/>
                    </a:moveTo>
                    <a:lnTo>
                      <a:pt x="47339" y="0"/>
                    </a:lnTo>
                    <a:lnTo>
                      <a:pt x="47339" y="283464"/>
                    </a:lnTo>
                    <a:lnTo>
                      <a:pt x="0" y="28346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21" name="Frihandsfigur: Form 20">
                <a:extLst>
                  <a:ext uri="{FF2B5EF4-FFF2-40B4-BE49-F238E27FC236}">
                    <a16:creationId xmlns:a16="http://schemas.microsoft.com/office/drawing/2014/main" id="{35EB13FF-B16A-69E4-D317-D071DC343574}"/>
                  </a:ext>
                </a:extLst>
              </p:cNvPr>
              <p:cNvSpPr/>
              <p:nvPr/>
            </p:nvSpPr>
            <p:spPr>
              <a:xfrm>
                <a:off x="5187364" y="6907948"/>
                <a:ext cx="212026" cy="287750"/>
              </a:xfrm>
              <a:custGeom>
                <a:avLst/>
                <a:gdLst>
                  <a:gd name="connsiteX0" fmla="*/ 0 w 212026"/>
                  <a:gd name="connsiteY0" fmla="*/ 181356 h 287750"/>
                  <a:gd name="connsiteX1" fmla="*/ 0 w 212026"/>
                  <a:gd name="connsiteY1" fmla="*/ 180594 h 287750"/>
                  <a:gd name="connsiteX2" fmla="*/ 95155 w 212026"/>
                  <a:gd name="connsiteY2" fmla="*/ 74200 h 287750"/>
                  <a:gd name="connsiteX3" fmla="*/ 165068 w 212026"/>
                  <a:gd name="connsiteY3" fmla="*/ 110300 h 287750"/>
                  <a:gd name="connsiteX4" fmla="*/ 165068 w 212026"/>
                  <a:gd name="connsiteY4" fmla="*/ 0 h 287750"/>
                  <a:gd name="connsiteX5" fmla="*/ 212026 w 212026"/>
                  <a:gd name="connsiteY5" fmla="*/ 0 h 287750"/>
                  <a:gd name="connsiteX6" fmla="*/ 212026 w 212026"/>
                  <a:gd name="connsiteY6" fmla="*/ 283464 h 287750"/>
                  <a:gd name="connsiteX7" fmla="*/ 165068 w 212026"/>
                  <a:gd name="connsiteY7" fmla="*/ 283464 h 287750"/>
                  <a:gd name="connsiteX8" fmla="*/ 165068 w 212026"/>
                  <a:gd name="connsiteY8" fmla="*/ 249269 h 287750"/>
                  <a:gd name="connsiteX9" fmla="*/ 95155 w 212026"/>
                  <a:gd name="connsiteY9" fmla="*/ 287750 h 287750"/>
                  <a:gd name="connsiteX10" fmla="*/ 0 w 212026"/>
                  <a:gd name="connsiteY10" fmla="*/ 181356 h 287750"/>
                  <a:gd name="connsiteX11" fmla="*/ 165830 w 212026"/>
                  <a:gd name="connsiteY11" fmla="*/ 181356 h 287750"/>
                  <a:gd name="connsiteX12" fmla="*/ 165830 w 212026"/>
                  <a:gd name="connsiteY12" fmla="*/ 180594 h 287750"/>
                  <a:gd name="connsiteX13" fmla="*/ 106394 w 212026"/>
                  <a:gd name="connsiteY13" fmla="*/ 114967 h 287750"/>
                  <a:gd name="connsiteX14" fmla="*/ 47339 w 212026"/>
                  <a:gd name="connsiteY14" fmla="*/ 180594 h 287750"/>
                  <a:gd name="connsiteX15" fmla="*/ 47339 w 212026"/>
                  <a:gd name="connsiteY15" fmla="*/ 181356 h 287750"/>
                  <a:gd name="connsiteX16" fmla="*/ 106394 w 212026"/>
                  <a:gd name="connsiteY16" fmla="*/ 246983 h 287750"/>
                  <a:gd name="connsiteX17" fmla="*/ 165830 w 212026"/>
                  <a:gd name="connsiteY17" fmla="*/ 181356 h 287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12026" h="287750">
                    <a:moveTo>
                      <a:pt x="0" y="181356"/>
                    </a:moveTo>
                    <a:lnTo>
                      <a:pt x="0" y="180594"/>
                    </a:lnTo>
                    <a:cubicBezTo>
                      <a:pt x="0" y="112681"/>
                      <a:pt x="46196" y="74200"/>
                      <a:pt x="95155" y="74200"/>
                    </a:cubicBezTo>
                    <a:cubicBezTo>
                      <a:pt x="128968" y="74200"/>
                      <a:pt x="150304" y="90868"/>
                      <a:pt x="165068" y="110300"/>
                    </a:cubicBezTo>
                    <a:lnTo>
                      <a:pt x="165068" y="0"/>
                    </a:lnTo>
                    <a:lnTo>
                      <a:pt x="212026" y="0"/>
                    </a:lnTo>
                    <a:lnTo>
                      <a:pt x="212026" y="283464"/>
                    </a:lnTo>
                    <a:lnTo>
                      <a:pt x="165068" y="283464"/>
                    </a:lnTo>
                    <a:lnTo>
                      <a:pt x="165068" y="249269"/>
                    </a:lnTo>
                    <a:cubicBezTo>
                      <a:pt x="149923" y="270605"/>
                      <a:pt x="128588" y="287750"/>
                      <a:pt x="95155" y="287750"/>
                    </a:cubicBezTo>
                    <a:cubicBezTo>
                      <a:pt x="46958" y="287750"/>
                      <a:pt x="0" y="249269"/>
                      <a:pt x="0" y="181356"/>
                    </a:cubicBezTo>
                    <a:close/>
                    <a:moveTo>
                      <a:pt x="165830" y="181356"/>
                    </a:moveTo>
                    <a:lnTo>
                      <a:pt x="165830" y="180594"/>
                    </a:lnTo>
                    <a:cubicBezTo>
                      <a:pt x="165830" y="140970"/>
                      <a:pt x="137827" y="114967"/>
                      <a:pt x="106394" y="114967"/>
                    </a:cubicBezTo>
                    <a:cubicBezTo>
                      <a:pt x="74962" y="114967"/>
                      <a:pt x="47339" y="140208"/>
                      <a:pt x="47339" y="180594"/>
                    </a:cubicBezTo>
                    <a:lnTo>
                      <a:pt x="47339" y="181356"/>
                    </a:lnTo>
                    <a:cubicBezTo>
                      <a:pt x="47339" y="220980"/>
                      <a:pt x="74486" y="246983"/>
                      <a:pt x="106394" y="246983"/>
                    </a:cubicBezTo>
                    <a:cubicBezTo>
                      <a:pt x="138303" y="246983"/>
                      <a:pt x="165830" y="220599"/>
                      <a:pt x="165830" y="181356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</p:grpSp>
      </p:grp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DAAC576C-3E99-EF1F-BF55-1A1C79BC25F4}"/>
              </a:ext>
            </a:extLst>
          </p:cNvPr>
          <p:cNvSpPr txBox="1">
            <a:spLocks/>
          </p:cNvSpPr>
          <p:nvPr/>
        </p:nvSpPr>
        <p:spPr>
          <a:xfrm>
            <a:off x="5921035" y="3293094"/>
            <a:ext cx="6614966" cy="2243137"/>
          </a:xfrm>
          <a:prstGeom prst="rect">
            <a:avLst/>
          </a:prstGeom>
          <a:solidFill>
            <a:srgbClr val="FFF3B0"/>
          </a:solidFill>
        </p:spPr>
        <p:txBody>
          <a:bodyPr vert="horz" lIns="144000" tIns="144000" rIns="144000" bIns="144000" rtlCol="0">
            <a:no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v-SE" sz="2400" b="1" dirty="0">
                <a:latin typeface="+mj-lt"/>
              </a:rPr>
              <a:t>AI-genererad bild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sv-SE" dirty="0"/>
              <a:t>Om du använder en AI-genererad bild ska du visa det genom märkningen nedan. </a:t>
            </a:r>
            <a:r>
              <a:rPr lang="sv-SE" b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Placera grafiken i något av bildens hörn och där det har minst påverkan på bilden. Säkra kontrasten mot bilden genom att välja vit eller svart grafik. </a:t>
            </a:r>
            <a:endParaRPr lang="sv-SE" dirty="0"/>
          </a:p>
        </p:txBody>
      </p:sp>
      <p:grpSp>
        <p:nvGrpSpPr>
          <p:cNvPr id="23" name="Grupp 22">
            <a:extLst>
              <a:ext uri="{FF2B5EF4-FFF2-40B4-BE49-F238E27FC236}">
                <a16:creationId xmlns:a16="http://schemas.microsoft.com/office/drawing/2014/main" id="{DFF65063-2550-3D51-5F07-FABA2F67407F}"/>
              </a:ext>
            </a:extLst>
          </p:cNvPr>
          <p:cNvGrpSpPr/>
          <p:nvPr/>
        </p:nvGrpSpPr>
        <p:grpSpPr>
          <a:xfrm>
            <a:off x="0" y="8937451"/>
            <a:ext cx="3810000" cy="619125"/>
            <a:chOff x="0" y="9666288"/>
            <a:chExt cx="3810000" cy="619125"/>
          </a:xfrm>
        </p:grpSpPr>
        <p:sp>
          <p:nvSpPr>
            <p:cNvPr id="24" name="Frihandsfigur: Form 23">
              <a:extLst>
                <a:ext uri="{FF2B5EF4-FFF2-40B4-BE49-F238E27FC236}">
                  <a16:creationId xmlns:a16="http://schemas.microsoft.com/office/drawing/2014/main" id="{E5E75D4E-309F-6596-3E57-7C6C12A2B87B}"/>
                </a:ext>
              </a:extLst>
            </p:cNvPr>
            <p:cNvSpPr/>
            <p:nvPr/>
          </p:nvSpPr>
          <p:spPr>
            <a:xfrm>
              <a:off x="0" y="9666288"/>
              <a:ext cx="3810000" cy="619125"/>
            </a:xfrm>
            <a:custGeom>
              <a:avLst/>
              <a:gdLst>
                <a:gd name="connsiteX0" fmla="*/ 0 w 3810000"/>
                <a:gd name="connsiteY0" fmla="*/ 0 h 619125"/>
                <a:gd name="connsiteX1" fmla="*/ 3810000 w 3810000"/>
                <a:gd name="connsiteY1" fmla="*/ 0 h 619125"/>
                <a:gd name="connsiteX2" fmla="*/ 3810000 w 3810000"/>
                <a:gd name="connsiteY2" fmla="*/ 619125 h 619125"/>
                <a:gd name="connsiteX3" fmla="*/ 0 w 3810000"/>
                <a:gd name="connsiteY3" fmla="*/ 619125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10000" h="619125">
                  <a:moveTo>
                    <a:pt x="0" y="0"/>
                  </a:moveTo>
                  <a:lnTo>
                    <a:pt x="3810000" y="0"/>
                  </a:lnTo>
                  <a:lnTo>
                    <a:pt x="3810000" y="619125"/>
                  </a:lnTo>
                  <a:lnTo>
                    <a:pt x="0" y="619125"/>
                  </a:lnTo>
                  <a:close/>
                </a:path>
              </a:pathLst>
            </a:custGeom>
            <a:solidFill>
              <a:schemeClr val="bg1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grpSp>
          <p:nvGrpSpPr>
            <p:cNvPr id="25" name="Grupp 24">
              <a:extLst>
                <a:ext uri="{FF2B5EF4-FFF2-40B4-BE49-F238E27FC236}">
                  <a16:creationId xmlns:a16="http://schemas.microsoft.com/office/drawing/2014/main" id="{27072DFF-F861-BB9C-1AC0-F4113C0DA282}"/>
                </a:ext>
              </a:extLst>
            </p:cNvPr>
            <p:cNvGrpSpPr/>
            <p:nvPr/>
          </p:nvGrpSpPr>
          <p:grpSpPr>
            <a:xfrm>
              <a:off x="144589" y="9827451"/>
              <a:ext cx="3497103" cy="346423"/>
              <a:chOff x="1902287" y="6907948"/>
              <a:chExt cx="3497103" cy="346423"/>
            </a:xfrm>
            <a:solidFill>
              <a:schemeClr val="tx1"/>
            </a:solidFill>
          </p:grpSpPr>
          <p:sp>
            <p:nvSpPr>
              <p:cNvPr id="26" name="Frihandsfigur: Form 25">
                <a:extLst>
                  <a:ext uri="{FF2B5EF4-FFF2-40B4-BE49-F238E27FC236}">
                    <a16:creationId xmlns:a16="http://schemas.microsoft.com/office/drawing/2014/main" id="{2DF018BA-783D-828F-AEDF-404A30DEF653}"/>
                  </a:ext>
                </a:extLst>
              </p:cNvPr>
              <p:cNvSpPr/>
              <p:nvPr/>
            </p:nvSpPr>
            <p:spPr>
              <a:xfrm>
                <a:off x="1902287" y="6917663"/>
                <a:ext cx="283654" cy="273748"/>
              </a:xfrm>
              <a:custGeom>
                <a:avLst/>
                <a:gdLst>
                  <a:gd name="connsiteX0" fmla="*/ 119729 w 283654"/>
                  <a:gd name="connsiteY0" fmla="*/ 0 h 273748"/>
                  <a:gd name="connsiteX1" fmla="*/ 164021 w 283654"/>
                  <a:gd name="connsiteY1" fmla="*/ 0 h 273748"/>
                  <a:gd name="connsiteX2" fmla="*/ 283655 w 283654"/>
                  <a:gd name="connsiteY2" fmla="*/ 273749 h 273748"/>
                  <a:gd name="connsiteX3" fmla="*/ 233172 w 283654"/>
                  <a:gd name="connsiteY3" fmla="*/ 273749 h 273748"/>
                  <a:gd name="connsiteX4" fmla="*/ 205549 w 283654"/>
                  <a:gd name="connsiteY4" fmla="*/ 208121 h 273748"/>
                  <a:gd name="connsiteX5" fmla="*/ 76962 w 283654"/>
                  <a:gd name="connsiteY5" fmla="*/ 208121 h 273748"/>
                  <a:gd name="connsiteX6" fmla="*/ 48958 w 283654"/>
                  <a:gd name="connsiteY6" fmla="*/ 273749 h 273748"/>
                  <a:gd name="connsiteX7" fmla="*/ 0 w 283654"/>
                  <a:gd name="connsiteY7" fmla="*/ 273749 h 273748"/>
                  <a:gd name="connsiteX8" fmla="*/ 119634 w 283654"/>
                  <a:gd name="connsiteY8" fmla="*/ 0 h 273748"/>
                  <a:gd name="connsiteX9" fmla="*/ 188119 w 283654"/>
                  <a:gd name="connsiteY9" fmla="*/ 165830 h 273748"/>
                  <a:gd name="connsiteX10" fmla="*/ 141161 w 283654"/>
                  <a:gd name="connsiteY10" fmla="*/ 57055 h 273748"/>
                  <a:gd name="connsiteX11" fmla="*/ 94583 w 283654"/>
                  <a:gd name="connsiteY11" fmla="*/ 165830 h 273748"/>
                  <a:gd name="connsiteX12" fmla="*/ 188214 w 283654"/>
                  <a:gd name="connsiteY12" fmla="*/ 165830 h 273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83654" h="273748">
                    <a:moveTo>
                      <a:pt x="119729" y="0"/>
                    </a:moveTo>
                    <a:lnTo>
                      <a:pt x="164021" y="0"/>
                    </a:lnTo>
                    <a:lnTo>
                      <a:pt x="283655" y="273749"/>
                    </a:lnTo>
                    <a:lnTo>
                      <a:pt x="233172" y="273749"/>
                    </a:lnTo>
                    <a:lnTo>
                      <a:pt x="205549" y="208121"/>
                    </a:lnTo>
                    <a:lnTo>
                      <a:pt x="76962" y="208121"/>
                    </a:lnTo>
                    <a:lnTo>
                      <a:pt x="48958" y="273749"/>
                    </a:lnTo>
                    <a:lnTo>
                      <a:pt x="0" y="273749"/>
                    </a:lnTo>
                    <a:lnTo>
                      <a:pt x="119634" y="0"/>
                    </a:lnTo>
                    <a:close/>
                    <a:moveTo>
                      <a:pt x="188119" y="165830"/>
                    </a:moveTo>
                    <a:lnTo>
                      <a:pt x="141161" y="57055"/>
                    </a:lnTo>
                    <a:lnTo>
                      <a:pt x="94583" y="165830"/>
                    </a:lnTo>
                    <a:lnTo>
                      <a:pt x="188214" y="16583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27" name="Frihandsfigur: Form 26">
                <a:extLst>
                  <a:ext uri="{FF2B5EF4-FFF2-40B4-BE49-F238E27FC236}">
                    <a16:creationId xmlns:a16="http://schemas.microsoft.com/office/drawing/2014/main" id="{0B927278-4D7C-B680-8120-0444480C14C0}"/>
                  </a:ext>
                </a:extLst>
              </p:cNvPr>
              <p:cNvSpPr/>
              <p:nvPr/>
            </p:nvSpPr>
            <p:spPr>
              <a:xfrm>
                <a:off x="2240710" y="6919663"/>
                <a:ext cx="47815" cy="271843"/>
              </a:xfrm>
              <a:custGeom>
                <a:avLst/>
                <a:gdLst>
                  <a:gd name="connsiteX0" fmla="*/ 0 w 47815"/>
                  <a:gd name="connsiteY0" fmla="*/ 0 h 271843"/>
                  <a:gd name="connsiteX1" fmla="*/ 47816 w 47815"/>
                  <a:gd name="connsiteY1" fmla="*/ 0 h 271843"/>
                  <a:gd name="connsiteX2" fmla="*/ 47816 w 47815"/>
                  <a:gd name="connsiteY2" fmla="*/ 271844 h 271843"/>
                  <a:gd name="connsiteX3" fmla="*/ 0 w 47815"/>
                  <a:gd name="connsiteY3" fmla="*/ 271844 h 271843"/>
                  <a:gd name="connsiteX4" fmla="*/ 0 w 47815"/>
                  <a:gd name="connsiteY4" fmla="*/ 0 h 271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815" h="271843">
                    <a:moveTo>
                      <a:pt x="0" y="0"/>
                    </a:moveTo>
                    <a:lnTo>
                      <a:pt x="47816" y="0"/>
                    </a:lnTo>
                    <a:lnTo>
                      <a:pt x="47816" y="271844"/>
                    </a:lnTo>
                    <a:lnTo>
                      <a:pt x="0" y="27184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28" name="Frihandsfigur: Form 27">
                <a:extLst>
                  <a:ext uri="{FF2B5EF4-FFF2-40B4-BE49-F238E27FC236}">
                    <a16:creationId xmlns:a16="http://schemas.microsoft.com/office/drawing/2014/main" id="{9602F9C2-04BB-C864-0F79-2E9AC29F52AC}"/>
                  </a:ext>
                </a:extLst>
              </p:cNvPr>
              <p:cNvSpPr/>
              <p:nvPr/>
            </p:nvSpPr>
            <p:spPr>
              <a:xfrm>
                <a:off x="2353772" y="7049299"/>
                <a:ext cx="114966" cy="46196"/>
              </a:xfrm>
              <a:custGeom>
                <a:avLst/>
                <a:gdLst>
                  <a:gd name="connsiteX0" fmla="*/ 0 w 114966"/>
                  <a:gd name="connsiteY0" fmla="*/ 0 h 46196"/>
                  <a:gd name="connsiteX1" fmla="*/ 114967 w 114966"/>
                  <a:gd name="connsiteY1" fmla="*/ 0 h 46196"/>
                  <a:gd name="connsiteX2" fmla="*/ 114967 w 114966"/>
                  <a:gd name="connsiteY2" fmla="*/ 46196 h 46196"/>
                  <a:gd name="connsiteX3" fmla="*/ 0 w 114966"/>
                  <a:gd name="connsiteY3" fmla="*/ 46196 h 46196"/>
                  <a:gd name="connsiteX4" fmla="*/ 0 w 114966"/>
                  <a:gd name="connsiteY4" fmla="*/ 0 h 461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4966" h="46196">
                    <a:moveTo>
                      <a:pt x="0" y="0"/>
                    </a:moveTo>
                    <a:lnTo>
                      <a:pt x="114967" y="0"/>
                    </a:lnTo>
                    <a:lnTo>
                      <a:pt x="114967" y="46196"/>
                    </a:lnTo>
                    <a:lnTo>
                      <a:pt x="0" y="46196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29" name="Frihandsfigur: Form 28">
                <a:extLst>
                  <a:ext uri="{FF2B5EF4-FFF2-40B4-BE49-F238E27FC236}">
                    <a16:creationId xmlns:a16="http://schemas.microsoft.com/office/drawing/2014/main" id="{4EC53DCC-6CC2-0B14-3734-A6B2B8817D50}"/>
                  </a:ext>
                </a:extLst>
              </p:cNvPr>
              <p:cNvSpPr/>
              <p:nvPr/>
            </p:nvSpPr>
            <p:spPr>
              <a:xfrm>
                <a:off x="2515316" y="6982147"/>
                <a:ext cx="212026" cy="272224"/>
              </a:xfrm>
              <a:custGeom>
                <a:avLst/>
                <a:gdLst>
                  <a:gd name="connsiteX0" fmla="*/ 10096 w 212026"/>
                  <a:gd name="connsiteY0" fmla="*/ 247745 h 272224"/>
                  <a:gd name="connsiteX1" fmla="*/ 27527 w 212026"/>
                  <a:gd name="connsiteY1" fmla="*/ 212408 h 272224"/>
                  <a:gd name="connsiteX2" fmla="*/ 100584 w 212026"/>
                  <a:gd name="connsiteY2" fmla="*/ 233744 h 272224"/>
                  <a:gd name="connsiteX3" fmla="*/ 165449 w 212026"/>
                  <a:gd name="connsiteY3" fmla="*/ 171260 h 272224"/>
                  <a:gd name="connsiteX4" fmla="*/ 165449 w 212026"/>
                  <a:gd name="connsiteY4" fmla="*/ 155734 h 272224"/>
                  <a:gd name="connsiteX5" fmla="*/ 93250 w 212026"/>
                  <a:gd name="connsiteY5" fmla="*/ 192977 h 272224"/>
                  <a:gd name="connsiteX6" fmla="*/ 0 w 212026"/>
                  <a:gd name="connsiteY6" fmla="*/ 97060 h 272224"/>
                  <a:gd name="connsiteX7" fmla="*/ 0 w 212026"/>
                  <a:gd name="connsiteY7" fmla="*/ 96298 h 272224"/>
                  <a:gd name="connsiteX8" fmla="*/ 93250 w 212026"/>
                  <a:gd name="connsiteY8" fmla="*/ 0 h 272224"/>
                  <a:gd name="connsiteX9" fmla="*/ 165068 w 212026"/>
                  <a:gd name="connsiteY9" fmla="*/ 34957 h 272224"/>
                  <a:gd name="connsiteX10" fmla="*/ 165068 w 212026"/>
                  <a:gd name="connsiteY10" fmla="*/ 4286 h 272224"/>
                  <a:gd name="connsiteX11" fmla="*/ 212027 w 212026"/>
                  <a:gd name="connsiteY11" fmla="*/ 4286 h 272224"/>
                  <a:gd name="connsiteX12" fmla="*/ 212027 w 212026"/>
                  <a:gd name="connsiteY12" fmla="*/ 167354 h 272224"/>
                  <a:gd name="connsiteX13" fmla="*/ 186023 w 212026"/>
                  <a:gd name="connsiteY13" fmla="*/ 244602 h 272224"/>
                  <a:gd name="connsiteX14" fmla="*/ 101727 w 212026"/>
                  <a:gd name="connsiteY14" fmla="*/ 272225 h 272224"/>
                  <a:gd name="connsiteX15" fmla="*/ 10096 w 212026"/>
                  <a:gd name="connsiteY15" fmla="*/ 247745 h 272224"/>
                  <a:gd name="connsiteX16" fmla="*/ 165830 w 212026"/>
                  <a:gd name="connsiteY16" fmla="*/ 96679 h 272224"/>
                  <a:gd name="connsiteX17" fmla="*/ 165830 w 212026"/>
                  <a:gd name="connsiteY17" fmla="*/ 95917 h 272224"/>
                  <a:gd name="connsiteX18" fmla="*/ 105632 w 212026"/>
                  <a:gd name="connsiteY18" fmla="*/ 40005 h 272224"/>
                  <a:gd name="connsiteX19" fmla="*/ 47339 w 212026"/>
                  <a:gd name="connsiteY19" fmla="*/ 95917 h 272224"/>
                  <a:gd name="connsiteX20" fmla="*/ 47339 w 212026"/>
                  <a:gd name="connsiteY20" fmla="*/ 96679 h 272224"/>
                  <a:gd name="connsiteX21" fmla="*/ 105632 w 212026"/>
                  <a:gd name="connsiteY21" fmla="*/ 152972 h 272224"/>
                  <a:gd name="connsiteX22" fmla="*/ 165830 w 212026"/>
                  <a:gd name="connsiteY22" fmla="*/ 96679 h 272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12026" h="272224">
                    <a:moveTo>
                      <a:pt x="10096" y="247745"/>
                    </a:moveTo>
                    <a:lnTo>
                      <a:pt x="27527" y="212408"/>
                    </a:lnTo>
                    <a:cubicBezTo>
                      <a:pt x="49625" y="226028"/>
                      <a:pt x="72581" y="233744"/>
                      <a:pt x="100584" y="233744"/>
                    </a:cubicBezTo>
                    <a:cubicBezTo>
                      <a:pt x="142494" y="233744"/>
                      <a:pt x="165449" y="212408"/>
                      <a:pt x="165449" y="171260"/>
                    </a:cubicBezTo>
                    <a:lnTo>
                      <a:pt x="165449" y="155734"/>
                    </a:lnTo>
                    <a:cubicBezTo>
                      <a:pt x="148400" y="177451"/>
                      <a:pt x="126968" y="192977"/>
                      <a:pt x="93250" y="192977"/>
                    </a:cubicBezTo>
                    <a:cubicBezTo>
                      <a:pt x="44672" y="192977"/>
                      <a:pt x="0" y="157258"/>
                      <a:pt x="0" y="97060"/>
                    </a:cubicBezTo>
                    <a:lnTo>
                      <a:pt x="0" y="96298"/>
                    </a:lnTo>
                    <a:cubicBezTo>
                      <a:pt x="0" y="35719"/>
                      <a:pt x="45434" y="0"/>
                      <a:pt x="93250" y="0"/>
                    </a:cubicBezTo>
                    <a:cubicBezTo>
                      <a:pt x="127825" y="0"/>
                      <a:pt x="149161" y="15907"/>
                      <a:pt x="165068" y="34957"/>
                    </a:cubicBezTo>
                    <a:lnTo>
                      <a:pt x="165068" y="4286"/>
                    </a:lnTo>
                    <a:lnTo>
                      <a:pt x="212027" y="4286"/>
                    </a:lnTo>
                    <a:lnTo>
                      <a:pt x="212027" y="167354"/>
                    </a:lnTo>
                    <a:cubicBezTo>
                      <a:pt x="212027" y="201930"/>
                      <a:pt x="203073" y="227552"/>
                      <a:pt x="186023" y="244602"/>
                    </a:cubicBezTo>
                    <a:cubicBezTo>
                      <a:pt x="167354" y="263271"/>
                      <a:pt x="138684" y="272225"/>
                      <a:pt x="101727" y="272225"/>
                    </a:cubicBezTo>
                    <a:cubicBezTo>
                      <a:pt x="67913" y="272225"/>
                      <a:pt x="36481" y="263652"/>
                      <a:pt x="10096" y="247745"/>
                    </a:cubicBezTo>
                    <a:close/>
                    <a:moveTo>
                      <a:pt x="165830" y="96679"/>
                    </a:moveTo>
                    <a:lnTo>
                      <a:pt x="165830" y="95917"/>
                    </a:lnTo>
                    <a:cubicBezTo>
                      <a:pt x="165830" y="62484"/>
                      <a:pt x="138303" y="40005"/>
                      <a:pt x="105632" y="40005"/>
                    </a:cubicBezTo>
                    <a:cubicBezTo>
                      <a:pt x="72961" y="40005"/>
                      <a:pt x="47339" y="62103"/>
                      <a:pt x="47339" y="95917"/>
                    </a:cubicBezTo>
                    <a:lnTo>
                      <a:pt x="47339" y="96679"/>
                    </a:lnTo>
                    <a:cubicBezTo>
                      <a:pt x="47339" y="130112"/>
                      <a:pt x="73342" y="152972"/>
                      <a:pt x="105632" y="152972"/>
                    </a:cubicBezTo>
                    <a:cubicBezTo>
                      <a:pt x="137922" y="152972"/>
                      <a:pt x="165830" y="130016"/>
                      <a:pt x="165830" y="9667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30" name="Frihandsfigur: Form 29">
                <a:extLst>
                  <a:ext uri="{FF2B5EF4-FFF2-40B4-BE49-F238E27FC236}">
                    <a16:creationId xmlns:a16="http://schemas.microsoft.com/office/drawing/2014/main" id="{416683D3-3EFF-7283-F06B-EA899967FEC6}"/>
                  </a:ext>
                </a:extLst>
              </p:cNvPr>
              <p:cNvSpPr/>
              <p:nvPr/>
            </p:nvSpPr>
            <p:spPr>
              <a:xfrm>
                <a:off x="2780968" y="6982147"/>
                <a:ext cx="198405" cy="214026"/>
              </a:xfrm>
              <a:custGeom>
                <a:avLst/>
                <a:gdLst>
                  <a:gd name="connsiteX0" fmla="*/ 0 w 198405"/>
                  <a:gd name="connsiteY0" fmla="*/ 107537 h 214026"/>
                  <a:gd name="connsiteX1" fmla="*/ 0 w 198405"/>
                  <a:gd name="connsiteY1" fmla="*/ 106775 h 214026"/>
                  <a:gd name="connsiteX2" fmla="*/ 100203 w 198405"/>
                  <a:gd name="connsiteY2" fmla="*/ 0 h 214026"/>
                  <a:gd name="connsiteX3" fmla="*/ 198406 w 198405"/>
                  <a:gd name="connsiteY3" fmla="*/ 110300 h 214026"/>
                  <a:gd name="connsiteX4" fmla="*/ 197644 w 198405"/>
                  <a:gd name="connsiteY4" fmla="*/ 123539 h 214026"/>
                  <a:gd name="connsiteX5" fmla="*/ 46958 w 198405"/>
                  <a:gd name="connsiteY5" fmla="*/ 123539 h 214026"/>
                  <a:gd name="connsiteX6" fmla="*/ 106013 w 198405"/>
                  <a:gd name="connsiteY6" fmla="*/ 175546 h 214026"/>
                  <a:gd name="connsiteX7" fmla="*/ 161544 w 198405"/>
                  <a:gd name="connsiteY7" fmla="*/ 151067 h 214026"/>
                  <a:gd name="connsiteX8" fmla="*/ 189167 w 198405"/>
                  <a:gd name="connsiteY8" fmla="*/ 175546 h 214026"/>
                  <a:gd name="connsiteX9" fmla="*/ 105251 w 198405"/>
                  <a:gd name="connsiteY9" fmla="*/ 214027 h 214026"/>
                  <a:gd name="connsiteX10" fmla="*/ 0 w 198405"/>
                  <a:gd name="connsiteY10" fmla="*/ 107632 h 214026"/>
                  <a:gd name="connsiteX11" fmla="*/ 151829 w 198405"/>
                  <a:gd name="connsiteY11" fmla="*/ 92393 h 214026"/>
                  <a:gd name="connsiteX12" fmla="*/ 99822 w 198405"/>
                  <a:gd name="connsiteY12" fmla="*/ 38386 h 214026"/>
                  <a:gd name="connsiteX13" fmla="*/ 46577 w 198405"/>
                  <a:gd name="connsiteY13" fmla="*/ 92393 h 214026"/>
                  <a:gd name="connsiteX14" fmla="*/ 151829 w 198405"/>
                  <a:gd name="connsiteY14" fmla="*/ 92393 h 2140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8405" h="214026">
                    <a:moveTo>
                      <a:pt x="0" y="107537"/>
                    </a:moveTo>
                    <a:lnTo>
                      <a:pt x="0" y="106775"/>
                    </a:lnTo>
                    <a:cubicBezTo>
                      <a:pt x="0" y="48101"/>
                      <a:pt x="41529" y="0"/>
                      <a:pt x="100203" y="0"/>
                    </a:cubicBezTo>
                    <a:cubicBezTo>
                      <a:pt x="165449" y="0"/>
                      <a:pt x="198406" y="51245"/>
                      <a:pt x="198406" y="110300"/>
                    </a:cubicBezTo>
                    <a:cubicBezTo>
                      <a:pt x="198406" y="114586"/>
                      <a:pt x="198025" y="118872"/>
                      <a:pt x="197644" y="123539"/>
                    </a:cubicBezTo>
                    <a:lnTo>
                      <a:pt x="46958" y="123539"/>
                    </a:lnTo>
                    <a:cubicBezTo>
                      <a:pt x="52006" y="156972"/>
                      <a:pt x="75724" y="175546"/>
                      <a:pt x="106013" y="175546"/>
                    </a:cubicBezTo>
                    <a:cubicBezTo>
                      <a:pt x="128969" y="175546"/>
                      <a:pt x="145256" y="166973"/>
                      <a:pt x="161544" y="151067"/>
                    </a:cubicBezTo>
                    <a:lnTo>
                      <a:pt x="189167" y="175546"/>
                    </a:lnTo>
                    <a:cubicBezTo>
                      <a:pt x="169736" y="198882"/>
                      <a:pt x="142970" y="214027"/>
                      <a:pt x="105251" y="214027"/>
                    </a:cubicBezTo>
                    <a:cubicBezTo>
                      <a:pt x="45815" y="214027"/>
                      <a:pt x="0" y="170879"/>
                      <a:pt x="0" y="107632"/>
                    </a:cubicBezTo>
                    <a:close/>
                    <a:moveTo>
                      <a:pt x="151829" y="92393"/>
                    </a:moveTo>
                    <a:cubicBezTo>
                      <a:pt x="148685" y="62103"/>
                      <a:pt x="130873" y="38386"/>
                      <a:pt x="99822" y="38386"/>
                    </a:cubicBezTo>
                    <a:cubicBezTo>
                      <a:pt x="71056" y="38386"/>
                      <a:pt x="50863" y="60484"/>
                      <a:pt x="46577" y="92393"/>
                    </a:cubicBezTo>
                    <a:lnTo>
                      <a:pt x="151829" y="9239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31" name="Frihandsfigur: Form 30">
                <a:extLst>
                  <a:ext uri="{FF2B5EF4-FFF2-40B4-BE49-F238E27FC236}">
                    <a16:creationId xmlns:a16="http://schemas.microsoft.com/office/drawing/2014/main" id="{233BAC48-5A16-8E0A-DF4A-86331BB676E3}"/>
                  </a:ext>
                </a:extLst>
              </p:cNvPr>
              <p:cNvSpPr/>
              <p:nvPr/>
            </p:nvSpPr>
            <p:spPr>
              <a:xfrm>
                <a:off x="3032238" y="6982147"/>
                <a:ext cx="184499" cy="209359"/>
              </a:xfrm>
              <a:custGeom>
                <a:avLst/>
                <a:gdLst>
                  <a:gd name="connsiteX0" fmla="*/ 0 w 184499"/>
                  <a:gd name="connsiteY0" fmla="*/ 4286 h 209359"/>
                  <a:gd name="connsiteX1" fmla="*/ 47339 w 184499"/>
                  <a:gd name="connsiteY1" fmla="*/ 4286 h 209359"/>
                  <a:gd name="connsiteX2" fmla="*/ 47339 w 184499"/>
                  <a:gd name="connsiteY2" fmla="*/ 35719 h 209359"/>
                  <a:gd name="connsiteX3" fmla="*/ 111442 w 184499"/>
                  <a:gd name="connsiteY3" fmla="*/ 0 h 209359"/>
                  <a:gd name="connsiteX4" fmla="*/ 184499 w 184499"/>
                  <a:gd name="connsiteY4" fmla="*/ 78486 h 209359"/>
                  <a:gd name="connsiteX5" fmla="*/ 184499 w 184499"/>
                  <a:gd name="connsiteY5" fmla="*/ 209360 h 209359"/>
                  <a:gd name="connsiteX6" fmla="*/ 137541 w 184499"/>
                  <a:gd name="connsiteY6" fmla="*/ 209360 h 209359"/>
                  <a:gd name="connsiteX7" fmla="*/ 137541 w 184499"/>
                  <a:gd name="connsiteY7" fmla="*/ 92869 h 209359"/>
                  <a:gd name="connsiteX8" fmla="*/ 93631 w 184499"/>
                  <a:gd name="connsiteY8" fmla="*/ 42767 h 209359"/>
                  <a:gd name="connsiteX9" fmla="*/ 47434 w 184499"/>
                  <a:gd name="connsiteY9" fmla="*/ 93631 h 209359"/>
                  <a:gd name="connsiteX10" fmla="*/ 47434 w 184499"/>
                  <a:gd name="connsiteY10" fmla="*/ 209360 h 209359"/>
                  <a:gd name="connsiteX11" fmla="*/ 95 w 184499"/>
                  <a:gd name="connsiteY11" fmla="*/ 209360 h 209359"/>
                  <a:gd name="connsiteX12" fmla="*/ 95 w 184499"/>
                  <a:gd name="connsiteY12" fmla="*/ 4286 h 209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84499" h="209359">
                    <a:moveTo>
                      <a:pt x="0" y="4286"/>
                    </a:moveTo>
                    <a:lnTo>
                      <a:pt x="47339" y="4286"/>
                    </a:lnTo>
                    <a:lnTo>
                      <a:pt x="47339" y="35719"/>
                    </a:lnTo>
                    <a:cubicBezTo>
                      <a:pt x="60579" y="16669"/>
                      <a:pt x="79534" y="0"/>
                      <a:pt x="111442" y="0"/>
                    </a:cubicBezTo>
                    <a:cubicBezTo>
                      <a:pt x="157639" y="0"/>
                      <a:pt x="184499" y="31052"/>
                      <a:pt x="184499" y="78486"/>
                    </a:cubicBezTo>
                    <a:lnTo>
                      <a:pt x="184499" y="209360"/>
                    </a:lnTo>
                    <a:lnTo>
                      <a:pt x="137541" y="209360"/>
                    </a:lnTo>
                    <a:lnTo>
                      <a:pt x="137541" y="92869"/>
                    </a:lnTo>
                    <a:cubicBezTo>
                      <a:pt x="137541" y="61055"/>
                      <a:pt x="121634" y="42767"/>
                      <a:pt x="93631" y="42767"/>
                    </a:cubicBezTo>
                    <a:cubicBezTo>
                      <a:pt x="65627" y="42767"/>
                      <a:pt x="47434" y="61817"/>
                      <a:pt x="47434" y="93631"/>
                    </a:cubicBezTo>
                    <a:lnTo>
                      <a:pt x="47434" y="209360"/>
                    </a:lnTo>
                    <a:lnTo>
                      <a:pt x="95" y="209360"/>
                    </a:lnTo>
                    <a:lnTo>
                      <a:pt x="95" y="4286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32" name="Frihandsfigur: Form 31">
                <a:extLst>
                  <a:ext uri="{FF2B5EF4-FFF2-40B4-BE49-F238E27FC236}">
                    <a16:creationId xmlns:a16="http://schemas.microsoft.com/office/drawing/2014/main" id="{B40AAF3F-C19A-F640-0828-AB7677FEBE8A}"/>
                  </a:ext>
                </a:extLst>
              </p:cNvPr>
              <p:cNvSpPr/>
              <p:nvPr/>
            </p:nvSpPr>
            <p:spPr>
              <a:xfrm>
                <a:off x="3267601" y="6982147"/>
                <a:ext cx="198405" cy="214026"/>
              </a:xfrm>
              <a:custGeom>
                <a:avLst/>
                <a:gdLst>
                  <a:gd name="connsiteX0" fmla="*/ 0 w 198405"/>
                  <a:gd name="connsiteY0" fmla="*/ 107537 h 214026"/>
                  <a:gd name="connsiteX1" fmla="*/ 0 w 198405"/>
                  <a:gd name="connsiteY1" fmla="*/ 106775 h 214026"/>
                  <a:gd name="connsiteX2" fmla="*/ 100203 w 198405"/>
                  <a:gd name="connsiteY2" fmla="*/ 0 h 214026"/>
                  <a:gd name="connsiteX3" fmla="*/ 198406 w 198405"/>
                  <a:gd name="connsiteY3" fmla="*/ 110300 h 214026"/>
                  <a:gd name="connsiteX4" fmla="*/ 197644 w 198405"/>
                  <a:gd name="connsiteY4" fmla="*/ 123539 h 214026"/>
                  <a:gd name="connsiteX5" fmla="*/ 46958 w 198405"/>
                  <a:gd name="connsiteY5" fmla="*/ 123539 h 214026"/>
                  <a:gd name="connsiteX6" fmla="*/ 106013 w 198405"/>
                  <a:gd name="connsiteY6" fmla="*/ 175546 h 214026"/>
                  <a:gd name="connsiteX7" fmla="*/ 161544 w 198405"/>
                  <a:gd name="connsiteY7" fmla="*/ 151067 h 214026"/>
                  <a:gd name="connsiteX8" fmla="*/ 189167 w 198405"/>
                  <a:gd name="connsiteY8" fmla="*/ 175546 h 214026"/>
                  <a:gd name="connsiteX9" fmla="*/ 105251 w 198405"/>
                  <a:gd name="connsiteY9" fmla="*/ 214027 h 214026"/>
                  <a:gd name="connsiteX10" fmla="*/ 0 w 198405"/>
                  <a:gd name="connsiteY10" fmla="*/ 107632 h 214026"/>
                  <a:gd name="connsiteX11" fmla="*/ 151829 w 198405"/>
                  <a:gd name="connsiteY11" fmla="*/ 92393 h 214026"/>
                  <a:gd name="connsiteX12" fmla="*/ 99822 w 198405"/>
                  <a:gd name="connsiteY12" fmla="*/ 38386 h 214026"/>
                  <a:gd name="connsiteX13" fmla="*/ 46577 w 198405"/>
                  <a:gd name="connsiteY13" fmla="*/ 92393 h 214026"/>
                  <a:gd name="connsiteX14" fmla="*/ 151829 w 198405"/>
                  <a:gd name="connsiteY14" fmla="*/ 92393 h 2140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8405" h="214026">
                    <a:moveTo>
                      <a:pt x="0" y="107537"/>
                    </a:moveTo>
                    <a:lnTo>
                      <a:pt x="0" y="106775"/>
                    </a:lnTo>
                    <a:cubicBezTo>
                      <a:pt x="0" y="48101"/>
                      <a:pt x="41529" y="0"/>
                      <a:pt x="100203" y="0"/>
                    </a:cubicBezTo>
                    <a:cubicBezTo>
                      <a:pt x="165449" y="0"/>
                      <a:pt x="198406" y="51245"/>
                      <a:pt x="198406" y="110300"/>
                    </a:cubicBezTo>
                    <a:cubicBezTo>
                      <a:pt x="198406" y="114586"/>
                      <a:pt x="198025" y="118872"/>
                      <a:pt x="197644" y="123539"/>
                    </a:cubicBezTo>
                    <a:lnTo>
                      <a:pt x="46958" y="123539"/>
                    </a:lnTo>
                    <a:cubicBezTo>
                      <a:pt x="52006" y="156972"/>
                      <a:pt x="75724" y="175546"/>
                      <a:pt x="106013" y="175546"/>
                    </a:cubicBezTo>
                    <a:cubicBezTo>
                      <a:pt x="128968" y="175546"/>
                      <a:pt x="145256" y="166973"/>
                      <a:pt x="161544" y="151067"/>
                    </a:cubicBezTo>
                    <a:lnTo>
                      <a:pt x="189167" y="175546"/>
                    </a:lnTo>
                    <a:cubicBezTo>
                      <a:pt x="169735" y="198882"/>
                      <a:pt x="142970" y="214027"/>
                      <a:pt x="105251" y="214027"/>
                    </a:cubicBezTo>
                    <a:cubicBezTo>
                      <a:pt x="45815" y="214027"/>
                      <a:pt x="0" y="170879"/>
                      <a:pt x="0" y="107632"/>
                    </a:cubicBezTo>
                    <a:close/>
                    <a:moveTo>
                      <a:pt x="151829" y="92393"/>
                    </a:moveTo>
                    <a:cubicBezTo>
                      <a:pt x="148685" y="62103"/>
                      <a:pt x="130873" y="38386"/>
                      <a:pt x="99822" y="38386"/>
                    </a:cubicBezTo>
                    <a:cubicBezTo>
                      <a:pt x="71056" y="38386"/>
                      <a:pt x="50863" y="60484"/>
                      <a:pt x="46577" y="92393"/>
                    </a:cubicBezTo>
                    <a:lnTo>
                      <a:pt x="151829" y="9239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33" name="Frihandsfigur: Form 32">
                <a:extLst>
                  <a:ext uri="{FF2B5EF4-FFF2-40B4-BE49-F238E27FC236}">
                    <a16:creationId xmlns:a16="http://schemas.microsoft.com/office/drawing/2014/main" id="{A38CCBE2-66C5-731E-DA4E-D1FF47F9E548}"/>
                  </a:ext>
                </a:extLst>
              </p:cNvPr>
              <p:cNvSpPr/>
              <p:nvPr/>
            </p:nvSpPr>
            <p:spPr>
              <a:xfrm>
                <a:off x="3518775" y="6982450"/>
                <a:ext cx="120015" cy="209056"/>
              </a:xfrm>
              <a:custGeom>
                <a:avLst/>
                <a:gdLst>
                  <a:gd name="connsiteX0" fmla="*/ 95 w 120015"/>
                  <a:gd name="connsiteY0" fmla="*/ 3983 h 209056"/>
                  <a:gd name="connsiteX1" fmla="*/ 47434 w 120015"/>
                  <a:gd name="connsiteY1" fmla="*/ 3983 h 209056"/>
                  <a:gd name="connsiteX2" fmla="*/ 47434 w 120015"/>
                  <a:gd name="connsiteY2" fmla="*/ 50179 h 209056"/>
                  <a:gd name="connsiteX3" fmla="*/ 120015 w 120015"/>
                  <a:gd name="connsiteY3" fmla="*/ 78 h 209056"/>
                  <a:gd name="connsiteX4" fmla="*/ 120015 w 120015"/>
                  <a:gd name="connsiteY4" fmla="*/ 49798 h 209056"/>
                  <a:gd name="connsiteX5" fmla="*/ 117253 w 120015"/>
                  <a:gd name="connsiteY5" fmla="*/ 49798 h 209056"/>
                  <a:gd name="connsiteX6" fmla="*/ 47339 w 120015"/>
                  <a:gd name="connsiteY6" fmla="*/ 130952 h 209056"/>
                  <a:gd name="connsiteX7" fmla="*/ 47339 w 120015"/>
                  <a:gd name="connsiteY7" fmla="*/ 209056 h 209056"/>
                  <a:gd name="connsiteX8" fmla="*/ 0 w 120015"/>
                  <a:gd name="connsiteY8" fmla="*/ 209056 h 209056"/>
                  <a:gd name="connsiteX9" fmla="*/ 0 w 120015"/>
                  <a:gd name="connsiteY9" fmla="*/ 3983 h 209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0015" h="209056">
                    <a:moveTo>
                      <a:pt x="95" y="3983"/>
                    </a:moveTo>
                    <a:lnTo>
                      <a:pt x="47434" y="3983"/>
                    </a:lnTo>
                    <a:lnTo>
                      <a:pt x="47434" y="50179"/>
                    </a:lnTo>
                    <a:cubicBezTo>
                      <a:pt x="60293" y="19509"/>
                      <a:pt x="83915" y="-1446"/>
                      <a:pt x="120015" y="78"/>
                    </a:cubicBezTo>
                    <a:lnTo>
                      <a:pt x="120015" y="49798"/>
                    </a:lnTo>
                    <a:lnTo>
                      <a:pt x="117253" y="49798"/>
                    </a:lnTo>
                    <a:cubicBezTo>
                      <a:pt x="76105" y="49798"/>
                      <a:pt x="47339" y="76564"/>
                      <a:pt x="47339" y="130952"/>
                    </a:cubicBezTo>
                    <a:lnTo>
                      <a:pt x="47339" y="209056"/>
                    </a:lnTo>
                    <a:lnTo>
                      <a:pt x="0" y="209056"/>
                    </a:lnTo>
                    <a:lnTo>
                      <a:pt x="0" y="398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34" name="Frihandsfigur: Form 33">
                <a:extLst>
                  <a:ext uri="{FF2B5EF4-FFF2-40B4-BE49-F238E27FC236}">
                    <a16:creationId xmlns:a16="http://schemas.microsoft.com/office/drawing/2014/main" id="{391A51C0-9A1A-A729-1F61-23F2EAAC0A69}"/>
                  </a:ext>
                </a:extLst>
              </p:cNvPr>
              <p:cNvSpPr/>
              <p:nvPr/>
            </p:nvSpPr>
            <p:spPr>
              <a:xfrm>
                <a:off x="3667269" y="6982147"/>
                <a:ext cx="198501" cy="214026"/>
              </a:xfrm>
              <a:custGeom>
                <a:avLst/>
                <a:gdLst>
                  <a:gd name="connsiteX0" fmla="*/ 0 w 198501"/>
                  <a:gd name="connsiteY0" fmla="*/ 107537 h 214026"/>
                  <a:gd name="connsiteX1" fmla="*/ 0 w 198501"/>
                  <a:gd name="connsiteY1" fmla="*/ 106775 h 214026"/>
                  <a:gd name="connsiteX2" fmla="*/ 100203 w 198501"/>
                  <a:gd name="connsiteY2" fmla="*/ 0 h 214026"/>
                  <a:gd name="connsiteX3" fmla="*/ 198501 w 198501"/>
                  <a:gd name="connsiteY3" fmla="*/ 110300 h 214026"/>
                  <a:gd name="connsiteX4" fmla="*/ 197739 w 198501"/>
                  <a:gd name="connsiteY4" fmla="*/ 123539 h 214026"/>
                  <a:gd name="connsiteX5" fmla="*/ 47054 w 198501"/>
                  <a:gd name="connsiteY5" fmla="*/ 123539 h 214026"/>
                  <a:gd name="connsiteX6" fmla="*/ 106108 w 198501"/>
                  <a:gd name="connsiteY6" fmla="*/ 175546 h 214026"/>
                  <a:gd name="connsiteX7" fmla="*/ 161639 w 198501"/>
                  <a:gd name="connsiteY7" fmla="*/ 151067 h 214026"/>
                  <a:gd name="connsiteX8" fmla="*/ 189167 w 198501"/>
                  <a:gd name="connsiteY8" fmla="*/ 175546 h 214026"/>
                  <a:gd name="connsiteX9" fmla="*/ 105251 w 198501"/>
                  <a:gd name="connsiteY9" fmla="*/ 214027 h 214026"/>
                  <a:gd name="connsiteX10" fmla="*/ 0 w 198501"/>
                  <a:gd name="connsiteY10" fmla="*/ 107632 h 214026"/>
                  <a:gd name="connsiteX11" fmla="*/ 151829 w 198501"/>
                  <a:gd name="connsiteY11" fmla="*/ 92393 h 214026"/>
                  <a:gd name="connsiteX12" fmla="*/ 99822 w 198501"/>
                  <a:gd name="connsiteY12" fmla="*/ 38386 h 214026"/>
                  <a:gd name="connsiteX13" fmla="*/ 46577 w 198501"/>
                  <a:gd name="connsiteY13" fmla="*/ 92393 h 214026"/>
                  <a:gd name="connsiteX14" fmla="*/ 151829 w 198501"/>
                  <a:gd name="connsiteY14" fmla="*/ 92393 h 2140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8501" h="214026">
                    <a:moveTo>
                      <a:pt x="0" y="107537"/>
                    </a:moveTo>
                    <a:lnTo>
                      <a:pt x="0" y="106775"/>
                    </a:lnTo>
                    <a:cubicBezTo>
                      <a:pt x="0" y="48101"/>
                      <a:pt x="41529" y="0"/>
                      <a:pt x="100203" y="0"/>
                    </a:cubicBezTo>
                    <a:cubicBezTo>
                      <a:pt x="165449" y="0"/>
                      <a:pt x="198501" y="51245"/>
                      <a:pt x="198501" y="110300"/>
                    </a:cubicBezTo>
                    <a:cubicBezTo>
                      <a:pt x="198501" y="114586"/>
                      <a:pt x="198120" y="118872"/>
                      <a:pt x="197739" y="123539"/>
                    </a:cubicBezTo>
                    <a:lnTo>
                      <a:pt x="47054" y="123539"/>
                    </a:lnTo>
                    <a:cubicBezTo>
                      <a:pt x="52102" y="156972"/>
                      <a:pt x="75819" y="175546"/>
                      <a:pt x="106108" y="175546"/>
                    </a:cubicBezTo>
                    <a:cubicBezTo>
                      <a:pt x="129064" y="175546"/>
                      <a:pt x="145352" y="166973"/>
                      <a:pt x="161639" y="151067"/>
                    </a:cubicBezTo>
                    <a:lnTo>
                      <a:pt x="189167" y="175546"/>
                    </a:lnTo>
                    <a:cubicBezTo>
                      <a:pt x="169736" y="198882"/>
                      <a:pt x="142970" y="214027"/>
                      <a:pt x="105251" y="214027"/>
                    </a:cubicBezTo>
                    <a:cubicBezTo>
                      <a:pt x="45815" y="214027"/>
                      <a:pt x="0" y="170879"/>
                      <a:pt x="0" y="107632"/>
                    </a:cubicBezTo>
                    <a:close/>
                    <a:moveTo>
                      <a:pt x="151829" y="92393"/>
                    </a:moveTo>
                    <a:cubicBezTo>
                      <a:pt x="148685" y="62103"/>
                      <a:pt x="130874" y="38386"/>
                      <a:pt x="99822" y="38386"/>
                    </a:cubicBezTo>
                    <a:cubicBezTo>
                      <a:pt x="71057" y="38386"/>
                      <a:pt x="50864" y="60484"/>
                      <a:pt x="46577" y="92393"/>
                    </a:cubicBezTo>
                    <a:lnTo>
                      <a:pt x="151829" y="9239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35" name="Frihandsfigur: Form 34">
                <a:extLst>
                  <a:ext uri="{FF2B5EF4-FFF2-40B4-BE49-F238E27FC236}">
                    <a16:creationId xmlns:a16="http://schemas.microsoft.com/office/drawing/2014/main" id="{DDA6F256-D52F-EB7E-D5E7-5C3B510F0080}"/>
                  </a:ext>
                </a:extLst>
              </p:cNvPr>
              <p:cNvSpPr/>
              <p:nvPr/>
            </p:nvSpPr>
            <p:spPr>
              <a:xfrm>
                <a:off x="3918444" y="6982450"/>
                <a:ext cx="120014" cy="209056"/>
              </a:xfrm>
              <a:custGeom>
                <a:avLst/>
                <a:gdLst>
                  <a:gd name="connsiteX0" fmla="*/ 95 w 120014"/>
                  <a:gd name="connsiteY0" fmla="*/ 3983 h 209056"/>
                  <a:gd name="connsiteX1" fmla="*/ 47434 w 120014"/>
                  <a:gd name="connsiteY1" fmla="*/ 3983 h 209056"/>
                  <a:gd name="connsiteX2" fmla="*/ 47434 w 120014"/>
                  <a:gd name="connsiteY2" fmla="*/ 50179 h 209056"/>
                  <a:gd name="connsiteX3" fmla="*/ 120015 w 120014"/>
                  <a:gd name="connsiteY3" fmla="*/ 78 h 209056"/>
                  <a:gd name="connsiteX4" fmla="*/ 120015 w 120014"/>
                  <a:gd name="connsiteY4" fmla="*/ 49798 h 209056"/>
                  <a:gd name="connsiteX5" fmla="*/ 117253 w 120014"/>
                  <a:gd name="connsiteY5" fmla="*/ 49798 h 209056"/>
                  <a:gd name="connsiteX6" fmla="*/ 47339 w 120014"/>
                  <a:gd name="connsiteY6" fmla="*/ 130952 h 209056"/>
                  <a:gd name="connsiteX7" fmla="*/ 47339 w 120014"/>
                  <a:gd name="connsiteY7" fmla="*/ 209056 h 209056"/>
                  <a:gd name="connsiteX8" fmla="*/ 0 w 120014"/>
                  <a:gd name="connsiteY8" fmla="*/ 209056 h 209056"/>
                  <a:gd name="connsiteX9" fmla="*/ 0 w 120014"/>
                  <a:gd name="connsiteY9" fmla="*/ 3983 h 209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0014" h="209056">
                    <a:moveTo>
                      <a:pt x="95" y="3983"/>
                    </a:moveTo>
                    <a:lnTo>
                      <a:pt x="47434" y="3983"/>
                    </a:lnTo>
                    <a:lnTo>
                      <a:pt x="47434" y="50179"/>
                    </a:lnTo>
                    <a:cubicBezTo>
                      <a:pt x="60293" y="19509"/>
                      <a:pt x="83915" y="-1446"/>
                      <a:pt x="120015" y="78"/>
                    </a:cubicBezTo>
                    <a:lnTo>
                      <a:pt x="120015" y="49798"/>
                    </a:lnTo>
                    <a:lnTo>
                      <a:pt x="117253" y="49798"/>
                    </a:lnTo>
                    <a:cubicBezTo>
                      <a:pt x="76105" y="49798"/>
                      <a:pt x="47339" y="76564"/>
                      <a:pt x="47339" y="130952"/>
                    </a:cubicBezTo>
                    <a:lnTo>
                      <a:pt x="47339" y="209056"/>
                    </a:lnTo>
                    <a:lnTo>
                      <a:pt x="0" y="209056"/>
                    </a:lnTo>
                    <a:lnTo>
                      <a:pt x="0" y="398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36" name="Frihandsfigur: Form 35">
                <a:extLst>
                  <a:ext uri="{FF2B5EF4-FFF2-40B4-BE49-F238E27FC236}">
                    <a16:creationId xmlns:a16="http://schemas.microsoft.com/office/drawing/2014/main" id="{B8543210-34FA-CA12-9E1B-FBA6886726E9}"/>
                  </a:ext>
                </a:extLst>
              </p:cNvPr>
              <p:cNvSpPr/>
              <p:nvPr/>
            </p:nvSpPr>
            <p:spPr>
              <a:xfrm>
                <a:off x="4061414" y="6983862"/>
                <a:ext cx="185642" cy="212121"/>
              </a:xfrm>
              <a:custGeom>
                <a:avLst/>
                <a:gdLst>
                  <a:gd name="connsiteX0" fmla="*/ 95 w 185642"/>
                  <a:gd name="connsiteY0" fmla="*/ 148590 h 212121"/>
                  <a:gd name="connsiteX1" fmla="*/ 95 w 185642"/>
                  <a:gd name="connsiteY1" fmla="*/ 147828 h 212121"/>
                  <a:gd name="connsiteX2" fmla="*/ 85154 w 185642"/>
                  <a:gd name="connsiteY2" fmla="*/ 81820 h 212121"/>
                  <a:gd name="connsiteX3" fmla="*/ 140303 w 185642"/>
                  <a:gd name="connsiteY3" fmla="*/ 90392 h 212121"/>
                  <a:gd name="connsiteX4" fmla="*/ 140303 w 185642"/>
                  <a:gd name="connsiteY4" fmla="*/ 85344 h 212121"/>
                  <a:gd name="connsiteX5" fmla="*/ 89440 w 185642"/>
                  <a:gd name="connsiteY5" fmla="*/ 40672 h 212121"/>
                  <a:gd name="connsiteX6" fmla="*/ 30766 w 185642"/>
                  <a:gd name="connsiteY6" fmla="*/ 53531 h 212121"/>
                  <a:gd name="connsiteX7" fmla="*/ 17907 w 185642"/>
                  <a:gd name="connsiteY7" fmla="*/ 16669 h 212121"/>
                  <a:gd name="connsiteX8" fmla="*/ 95536 w 185642"/>
                  <a:gd name="connsiteY8" fmla="*/ 0 h 212121"/>
                  <a:gd name="connsiteX9" fmla="*/ 163544 w 185642"/>
                  <a:gd name="connsiteY9" fmla="*/ 22955 h 212121"/>
                  <a:gd name="connsiteX10" fmla="*/ 185642 w 185642"/>
                  <a:gd name="connsiteY10" fmla="*/ 86297 h 212121"/>
                  <a:gd name="connsiteX11" fmla="*/ 185642 w 185642"/>
                  <a:gd name="connsiteY11" fmla="*/ 207836 h 212121"/>
                  <a:gd name="connsiteX12" fmla="*/ 139827 w 185642"/>
                  <a:gd name="connsiteY12" fmla="*/ 207836 h 212121"/>
                  <a:gd name="connsiteX13" fmla="*/ 139827 w 185642"/>
                  <a:gd name="connsiteY13" fmla="*/ 182213 h 212121"/>
                  <a:gd name="connsiteX14" fmla="*/ 73057 w 185642"/>
                  <a:gd name="connsiteY14" fmla="*/ 212122 h 212121"/>
                  <a:gd name="connsiteX15" fmla="*/ 0 w 185642"/>
                  <a:gd name="connsiteY15" fmla="*/ 148780 h 212121"/>
                  <a:gd name="connsiteX16" fmla="*/ 141065 w 185642"/>
                  <a:gd name="connsiteY16" fmla="*/ 133826 h 212121"/>
                  <a:gd name="connsiteX17" fmla="*/ 141065 w 185642"/>
                  <a:gd name="connsiteY17" fmla="*/ 119825 h 212121"/>
                  <a:gd name="connsiteX18" fmla="*/ 94488 w 185642"/>
                  <a:gd name="connsiteY18" fmla="*/ 111633 h 212121"/>
                  <a:gd name="connsiteX19" fmla="*/ 46292 w 185642"/>
                  <a:gd name="connsiteY19" fmla="*/ 145828 h 212121"/>
                  <a:gd name="connsiteX20" fmla="*/ 46292 w 185642"/>
                  <a:gd name="connsiteY20" fmla="*/ 146590 h 212121"/>
                  <a:gd name="connsiteX21" fmla="*/ 86296 w 185642"/>
                  <a:gd name="connsiteY21" fmla="*/ 177641 h 212121"/>
                  <a:gd name="connsiteX22" fmla="*/ 141065 w 185642"/>
                  <a:gd name="connsiteY22" fmla="*/ 133731 h 2121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85642" h="212121">
                    <a:moveTo>
                      <a:pt x="95" y="148590"/>
                    </a:moveTo>
                    <a:lnTo>
                      <a:pt x="95" y="147828"/>
                    </a:lnTo>
                    <a:cubicBezTo>
                      <a:pt x="95" y="103537"/>
                      <a:pt x="35052" y="81820"/>
                      <a:pt x="85154" y="81820"/>
                    </a:cubicBezTo>
                    <a:cubicBezTo>
                      <a:pt x="108109" y="81820"/>
                      <a:pt x="124396" y="85344"/>
                      <a:pt x="140303" y="90392"/>
                    </a:cubicBezTo>
                    <a:lnTo>
                      <a:pt x="140303" y="85344"/>
                    </a:lnTo>
                    <a:cubicBezTo>
                      <a:pt x="140303" y="56198"/>
                      <a:pt x="122396" y="40672"/>
                      <a:pt x="89440" y="40672"/>
                    </a:cubicBezTo>
                    <a:cubicBezTo>
                      <a:pt x="66484" y="40672"/>
                      <a:pt x="49435" y="45720"/>
                      <a:pt x="30766" y="53531"/>
                    </a:cubicBezTo>
                    <a:lnTo>
                      <a:pt x="17907" y="16669"/>
                    </a:lnTo>
                    <a:cubicBezTo>
                      <a:pt x="40862" y="6572"/>
                      <a:pt x="62960" y="0"/>
                      <a:pt x="95536" y="0"/>
                    </a:cubicBezTo>
                    <a:cubicBezTo>
                      <a:pt x="126206" y="0"/>
                      <a:pt x="149161" y="8192"/>
                      <a:pt x="163544" y="22955"/>
                    </a:cubicBezTo>
                    <a:cubicBezTo>
                      <a:pt x="178689" y="37719"/>
                      <a:pt x="185642" y="59436"/>
                      <a:pt x="185642" y="86297"/>
                    </a:cubicBezTo>
                    <a:lnTo>
                      <a:pt x="185642" y="207836"/>
                    </a:lnTo>
                    <a:lnTo>
                      <a:pt x="139827" y="207836"/>
                    </a:lnTo>
                    <a:lnTo>
                      <a:pt x="139827" y="182213"/>
                    </a:lnTo>
                    <a:cubicBezTo>
                      <a:pt x="125825" y="198882"/>
                      <a:pt x="104489" y="212122"/>
                      <a:pt x="73057" y="212122"/>
                    </a:cubicBezTo>
                    <a:cubicBezTo>
                      <a:pt x="34576" y="212122"/>
                      <a:pt x="0" y="190024"/>
                      <a:pt x="0" y="148780"/>
                    </a:cubicBezTo>
                    <a:close/>
                    <a:moveTo>
                      <a:pt x="141065" y="133826"/>
                    </a:moveTo>
                    <a:lnTo>
                      <a:pt x="141065" y="119825"/>
                    </a:lnTo>
                    <a:cubicBezTo>
                      <a:pt x="129064" y="115157"/>
                      <a:pt x="113062" y="111633"/>
                      <a:pt x="94488" y="111633"/>
                    </a:cubicBezTo>
                    <a:cubicBezTo>
                      <a:pt x="64199" y="111633"/>
                      <a:pt x="46292" y="124492"/>
                      <a:pt x="46292" y="145828"/>
                    </a:cubicBezTo>
                    <a:lnTo>
                      <a:pt x="46292" y="146590"/>
                    </a:lnTo>
                    <a:cubicBezTo>
                      <a:pt x="46292" y="166402"/>
                      <a:pt x="63722" y="177641"/>
                      <a:pt x="86296" y="177641"/>
                    </a:cubicBezTo>
                    <a:cubicBezTo>
                      <a:pt x="117348" y="177641"/>
                      <a:pt x="141065" y="159734"/>
                      <a:pt x="141065" y="133731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37" name="Frihandsfigur: Form 36">
                <a:extLst>
                  <a:ext uri="{FF2B5EF4-FFF2-40B4-BE49-F238E27FC236}">
                    <a16:creationId xmlns:a16="http://schemas.microsoft.com/office/drawing/2014/main" id="{11399F1A-AB45-4522-484C-DF8D06D564C5}"/>
                  </a:ext>
                </a:extLst>
              </p:cNvPr>
              <p:cNvSpPr/>
              <p:nvPr/>
            </p:nvSpPr>
            <p:spPr>
              <a:xfrm>
                <a:off x="4298777" y="6907948"/>
                <a:ext cx="212026" cy="287750"/>
              </a:xfrm>
              <a:custGeom>
                <a:avLst/>
                <a:gdLst>
                  <a:gd name="connsiteX0" fmla="*/ 0 w 212026"/>
                  <a:gd name="connsiteY0" fmla="*/ 181356 h 287750"/>
                  <a:gd name="connsiteX1" fmla="*/ 0 w 212026"/>
                  <a:gd name="connsiteY1" fmla="*/ 180594 h 287750"/>
                  <a:gd name="connsiteX2" fmla="*/ 95155 w 212026"/>
                  <a:gd name="connsiteY2" fmla="*/ 74200 h 287750"/>
                  <a:gd name="connsiteX3" fmla="*/ 165068 w 212026"/>
                  <a:gd name="connsiteY3" fmla="*/ 110300 h 287750"/>
                  <a:gd name="connsiteX4" fmla="*/ 165068 w 212026"/>
                  <a:gd name="connsiteY4" fmla="*/ 0 h 287750"/>
                  <a:gd name="connsiteX5" fmla="*/ 212027 w 212026"/>
                  <a:gd name="connsiteY5" fmla="*/ 0 h 287750"/>
                  <a:gd name="connsiteX6" fmla="*/ 212027 w 212026"/>
                  <a:gd name="connsiteY6" fmla="*/ 283464 h 287750"/>
                  <a:gd name="connsiteX7" fmla="*/ 165068 w 212026"/>
                  <a:gd name="connsiteY7" fmla="*/ 283464 h 287750"/>
                  <a:gd name="connsiteX8" fmla="*/ 165068 w 212026"/>
                  <a:gd name="connsiteY8" fmla="*/ 249269 h 287750"/>
                  <a:gd name="connsiteX9" fmla="*/ 95155 w 212026"/>
                  <a:gd name="connsiteY9" fmla="*/ 287750 h 287750"/>
                  <a:gd name="connsiteX10" fmla="*/ 0 w 212026"/>
                  <a:gd name="connsiteY10" fmla="*/ 181356 h 287750"/>
                  <a:gd name="connsiteX11" fmla="*/ 165830 w 212026"/>
                  <a:gd name="connsiteY11" fmla="*/ 181356 h 287750"/>
                  <a:gd name="connsiteX12" fmla="*/ 165830 w 212026"/>
                  <a:gd name="connsiteY12" fmla="*/ 180594 h 287750"/>
                  <a:gd name="connsiteX13" fmla="*/ 106394 w 212026"/>
                  <a:gd name="connsiteY13" fmla="*/ 114967 h 287750"/>
                  <a:gd name="connsiteX14" fmla="*/ 47339 w 212026"/>
                  <a:gd name="connsiteY14" fmla="*/ 180594 h 287750"/>
                  <a:gd name="connsiteX15" fmla="*/ 47339 w 212026"/>
                  <a:gd name="connsiteY15" fmla="*/ 181356 h 287750"/>
                  <a:gd name="connsiteX16" fmla="*/ 106394 w 212026"/>
                  <a:gd name="connsiteY16" fmla="*/ 246983 h 287750"/>
                  <a:gd name="connsiteX17" fmla="*/ 165830 w 212026"/>
                  <a:gd name="connsiteY17" fmla="*/ 181356 h 287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12026" h="287750">
                    <a:moveTo>
                      <a:pt x="0" y="181356"/>
                    </a:moveTo>
                    <a:lnTo>
                      <a:pt x="0" y="180594"/>
                    </a:lnTo>
                    <a:cubicBezTo>
                      <a:pt x="0" y="112681"/>
                      <a:pt x="46196" y="74200"/>
                      <a:pt x="95155" y="74200"/>
                    </a:cubicBezTo>
                    <a:cubicBezTo>
                      <a:pt x="128969" y="74200"/>
                      <a:pt x="150304" y="90868"/>
                      <a:pt x="165068" y="110300"/>
                    </a:cubicBezTo>
                    <a:lnTo>
                      <a:pt x="165068" y="0"/>
                    </a:lnTo>
                    <a:lnTo>
                      <a:pt x="212027" y="0"/>
                    </a:lnTo>
                    <a:lnTo>
                      <a:pt x="212027" y="283464"/>
                    </a:lnTo>
                    <a:lnTo>
                      <a:pt x="165068" y="283464"/>
                    </a:lnTo>
                    <a:lnTo>
                      <a:pt x="165068" y="249269"/>
                    </a:lnTo>
                    <a:cubicBezTo>
                      <a:pt x="149923" y="270605"/>
                      <a:pt x="128588" y="287750"/>
                      <a:pt x="95155" y="287750"/>
                    </a:cubicBezTo>
                    <a:cubicBezTo>
                      <a:pt x="47054" y="287750"/>
                      <a:pt x="0" y="249269"/>
                      <a:pt x="0" y="181356"/>
                    </a:cubicBezTo>
                    <a:close/>
                    <a:moveTo>
                      <a:pt x="165830" y="181356"/>
                    </a:moveTo>
                    <a:lnTo>
                      <a:pt x="165830" y="180594"/>
                    </a:lnTo>
                    <a:cubicBezTo>
                      <a:pt x="165830" y="140970"/>
                      <a:pt x="137827" y="114967"/>
                      <a:pt x="106394" y="114967"/>
                    </a:cubicBezTo>
                    <a:cubicBezTo>
                      <a:pt x="74962" y="114967"/>
                      <a:pt x="47339" y="140208"/>
                      <a:pt x="47339" y="180594"/>
                    </a:cubicBezTo>
                    <a:lnTo>
                      <a:pt x="47339" y="181356"/>
                    </a:lnTo>
                    <a:cubicBezTo>
                      <a:pt x="47339" y="220980"/>
                      <a:pt x="74486" y="246983"/>
                      <a:pt x="106394" y="246983"/>
                    </a:cubicBezTo>
                    <a:cubicBezTo>
                      <a:pt x="138303" y="246983"/>
                      <a:pt x="165830" y="220599"/>
                      <a:pt x="165830" y="18135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38" name="Frihandsfigur: Form 37">
                <a:extLst>
                  <a:ext uri="{FF2B5EF4-FFF2-40B4-BE49-F238E27FC236}">
                    <a16:creationId xmlns:a16="http://schemas.microsoft.com/office/drawing/2014/main" id="{553B0FAA-C51B-DB14-3891-11691F4512B6}"/>
                  </a:ext>
                </a:extLst>
              </p:cNvPr>
              <p:cNvSpPr/>
              <p:nvPr/>
            </p:nvSpPr>
            <p:spPr>
              <a:xfrm>
                <a:off x="4697684" y="6907948"/>
                <a:ext cx="212407" cy="287654"/>
              </a:xfrm>
              <a:custGeom>
                <a:avLst/>
                <a:gdLst>
                  <a:gd name="connsiteX0" fmla="*/ 47339 w 212407"/>
                  <a:gd name="connsiteY0" fmla="*/ 251651 h 287654"/>
                  <a:gd name="connsiteX1" fmla="*/ 47339 w 212407"/>
                  <a:gd name="connsiteY1" fmla="*/ 283464 h 287654"/>
                  <a:gd name="connsiteX2" fmla="*/ 0 w 212407"/>
                  <a:gd name="connsiteY2" fmla="*/ 283464 h 287654"/>
                  <a:gd name="connsiteX3" fmla="*/ 0 w 212407"/>
                  <a:gd name="connsiteY3" fmla="*/ 0 h 287654"/>
                  <a:gd name="connsiteX4" fmla="*/ 47339 w 212407"/>
                  <a:gd name="connsiteY4" fmla="*/ 0 h 287654"/>
                  <a:gd name="connsiteX5" fmla="*/ 47339 w 212407"/>
                  <a:gd name="connsiteY5" fmla="*/ 112586 h 287654"/>
                  <a:gd name="connsiteX6" fmla="*/ 117253 w 212407"/>
                  <a:gd name="connsiteY6" fmla="*/ 74105 h 287654"/>
                  <a:gd name="connsiteX7" fmla="*/ 212407 w 212407"/>
                  <a:gd name="connsiteY7" fmla="*/ 180499 h 287654"/>
                  <a:gd name="connsiteX8" fmla="*/ 212407 w 212407"/>
                  <a:gd name="connsiteY8" fmla="*/ 181261 h 287654"/>
                  <a:gd name="connsiteX9" fmla="*/ 117253 w 212407"/>
                  <a:gd name="connsiteY9" fmla="*/ 287655 h 287654"/>
                  <a:gd name="connsiteX10" fmla="*/ 47339 w 212407"/>
                  <a:gd name="connsiteY10" fmla="*/ 251555 h 287654"/>
                  <a:gd name="connsiteX11" fmla="*/ 164592 w 212407"/>
                  <a:gd name="connsiteY11" fmla="*/ 181356 h 287654"/>
                  <a:gd name="connsiteX12" fmla="*/ 164592 w 212407"/>
                  <a:gd name="connsiteY12" fmla="*/ 180594 h 287654"/>
                  <a:gd name="connsiteX13" fmla="*/ 105918 w 212407"/>
                  <a:gd name="connsiteY13" fmla="*/ 114967 h 287654"/>
                  <a:gd name="connsiteX14" fmla="*/ 46101 w 212407"/>
                  <a:gd name="connsiteY14" fmla="*/ 180594 h 287654"/>
                  <a:gd name="connsiteX15" fmla="*/ 46101 w 212407"/>
                  <a:gd name="connsiteY15" fmla="*/ 181356 h 287654"/>
                  <a:gd name="connsiteX16" fmla="*/ 105918 w 212407"/>
                  <a:gd name="connsiteY16" fmla="*/ 246983 h 287654"/>
                  <a:gd name="connsiteX17" fmla="*/ 164592 w 212407"/>
                  <a:gd name="connsiteY17" fmla="*/ 181356 h 2876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12407" h="287654">
                    <a:moveTo>
                      <a:pt x="47339" y="251651"/>
                    </a:moveTo>
                    <a:lnTo>
                      <a:pt x="47339" y="283464"/>
                    </a:lnTo>
                    <a:lnTo>
                      <a:pt x="0" y="283464"/>
                    </a:lnTo>
                    <a:lnTo>
                      <a:pt x="0" y="0"/>
                    </a:lnTo>
                    <a:lnTo>
                      <a:pt x="47339" y="0"/>
                    </a:lnTo>
                    <a:lnTo>
                      <a:pt x="47339" y="112586"/>
                    </a:lnTo>
                    <a:cubicBezTo>
                      <a:pt x="62484" y="91250"/>
                      <a:pt x="83820" y="74105"/>
                      <a:pt x="117253" y="74105"/>
                    </a:cubicBezTo>
                    <a:cubicBezTo>
                      <a:pt x="165449" y="74105"/>
                      <a:pt x="212407" y="112205"/>
                      <a:pt x="212407" y="180499"/>
                    </a:cubicBezTo>
                    <a:lnTo>
                      <a:pt x="212407" y="181261"/>
                    </a:lnTo>
                    <a:cubicBezTo>
                      <a:pt x="212407" y="249174"/>
                      <a:pt x="165830" y="287655"/>
                      <a:pt x="117253" y="287655"/>
                    </a:cubicBezTo>
                    <a:cubicBezTo>
                      <a:pt x="83058" y="287655"/>
                      <a:pt x="61722" y="270605"/>
                      <a:pt x="47339" y="251555"/>
                    </a:cubicBezTo>
                    <a:close/>
                    <a:moveTo>
                      <a:pt x="164592" y="181356"/>
                    </a:moveTo>
                    <a:lnTo>
                      <a:pt x="164592" y="180594"/>
                    </a:lnTo>
                    <a:cubicBezTo>
                      <a:pt x="164592" y="140970"/>
                      <a:pt x="137446" y="114967"/>
                      <a:pt x="105918" y="114967"/>
                    </a:cubicBezTo>
                    <a:cubicBezTo>
                      <a:pt x="74390" y="114967"/>
                      <a:pt x="46101" y="141351"/>
                      <a:pt x="46101" y="180594"/>
                    </a:cubicBezTo>
                    <a:lnTo>
                      <a:pt x="46101" y="181356"/>
                    </a:lnTo>
                    <a:cubicBezTo>
                      <a:pt x="46101" y="220599"/>
                      <a:pt x="74104" y="246983"/>
                      <a:pt x="105918" y="246983"/>
                    </a:cubicBezTo>
                    <a:cubicBezTo>
                      <a:pt x="137731" y="246983"/>
                      <a:pt x="164592" y="221742"/>
                      <a:pt x="164592" y="18135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39" name="Frihandsfigur: Form 38">
                <a:extLst>
                  <a:ext uri="{FF2B5EF4-FFF2-40B4-BE49-F238E27FC236}">
                    <a16:creationId xmlns:a16="http://schemas.microsoft.com/office/drawing/2014/main" id="{67FC6D8F-3D2D-D30C-397A-E2BAF78B5616}"/>
                  </a:ext>
                </a:extLst>
              </p:cNvPr>
              <p:cNvSpPr/>
              <p:nvPr/>
            </p:nvSpPr>
            <p:spPr>
              <a:xfrm>
                <a:off x="4965241" y="6910329"/>
                <a:ext cx="50482" cy="281177"/>
              </a:xfrm>
              <a:custGeom>
                <a:avLst/>
                <a:gdLst>
                  <a:gd name="connsiteX0" fmla="*/ 0 w 50482"/>
                  <a:gd name="connsiteY0" fmla="*/ 0 h 281177"/>
                  <a:gd name="connsiteX1" fmla="*/ 50482 w 50482"/>
                  <a:gd name="connsiteY1" fmla="*/ 0 h 281177"/>
                  <a:gd name="connsiteX2" fmla="*/ 50482 w 50482"/>
                  <a:gd name="connsiteY2" fmla="*/ 44672 h 281177"/>
                  <a:gd name="connsiteX3" fmla="*/ 0 w 50482"/>
                  <a:gd name="connsiteY3" fmla="*/ 44672 h 281177"/>
                  <a:gd name="connsiteX4" fmla="*/ 0 w 50482"/>
                  <a:gd name="connsiteY4" fmla="*/ 0 h 281177"/>
                  <a:gd name="connsiteX5" fmla="*/ 1524 w 50482"/>
                  <a:gd name="connsiteY5" fmla="*/ 76105 h 281177"/>
                  <a:gd name="connsiteX6" fmla="*/ 48863 w 50482"/>
                  <a:gd name="connsiteY6" fmla="*/ 76105 h 281177"/>
                  <a:gd name="connsiteX7" fmla="*/ 48863 w 50482"/>
                  <a:gd name="connsiteY7" fmla="*/ 281178 h 281177"/>
                  <a:gd name="connsiteX8" fmla="*/ 1524 w 50482"/>
                  <a:gd name="connsiteY8" fmla="*/ 281178 h 281177"/>
                  <a:gd name="connsiteX9" fmla="*/ 1524 w 50482"/>
                  <a:gd name="connsiteY9" fmla="*/ 76105 h 281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0482" h="281177">
                    <a:moveTo>
                      <a:pt x="0" y="0"/>
                    </a:moveTo>
                    <a:lnTo>
                      <a:pt x="50482" y="0"/>
                    </a:lnTo>
                    <a:lnTo>
                      <a:pt x="50482" y="44672"/>
                    </a:lnTo>
                    <a:lnTo>
                      <a:pt x="0" y="44672"/>
                    </a:lnTo>
                    <a:lnTo>
                      <a:pt x="0" y="0"/>
                    </a:lnTo>
                    <a:close/>
                    <a:moveTo>
                      <a:pt x="1524" y="76105"/>
                    </a:moveTo>
                    <a:lnTo>
                      <a:pt x="48863" y="76105"/>
                    </a:lnTo>
                    <a:lnTo>
                      <a:pt x="48863" y="281178"/>
                    </a:lnTo>
                    <a:lnTo>
                      <a:pt x="1524" y="281178"/>
                    </a:lnTo>
                    <a:lnTo>
                      <a:pt x="1524" y="7610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40" name="Frihandsfigur: Form 39">
                <a:extLst>
                  <a:ext uri="{FF2B5EF4-FFF2-40B4-BE49-F238E27FC236}">
                    <a16:creationId xmlns:a16="http://schemas.microsoft.com/office/drawing/2014/main" id="{BB391310-14CF-88FE-2100-7E8A1A06983C}"/>
                  </a:ext>
                </a:extLst>
              </p:cNvPr>
              <p:cNvSpPr/>
              <p:nvPr/>
            </p:nvSpPr>
            <p:spPr>
              <a:xfrm>
                <a:off x="5083256" y="6907948"/>
                <a:ext cx="47338" cy="283464"/>
              </a:xfrm>
              <a:custGeom>
                <a:avLst/>
                <a:gdLst>
                  <a:gd name="connsiteX0" fmla="*/ 0 w 47338"/>
                  <a:gd name="connsiteY0" fmla="*/ 0 h 283464"/>
                  <a:gd name="connsiteX1" fmla="*/ 47339 w 47338"/>
                  <a:gd name="connsiteY1" fmla="*/ 0 h 283464"/>
                  <a:gd name="connsiteX2" fmla="*/ 47339 w 47338"/>
                  <a:gd name="connsiteY2" fmla="*/ 283464 h 283464"/>
                  <a:gd name="connsiteX3" fmla="*/ 0 w 47338"/>
                  <a:gd name="connsiteY3" fmla="*/ 283464 h 283464"/>
                  <a:gd name="connsiteX4" fmla="*/ 0 w 47338"/>
                  <a:gd name="connsiteY4" fmla="*/ 0 h 2834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338" h="283464">
                    <a:moveTo>
                      <a:pt x="0" y="0"/>
                    </a:moveTo>
                    <a:lnTo>
                      <a:pt x="47339" y="0"/>
                    </a:lnTo>
                    <a:lnTo>
                      <a:pt x="47339" y="283464"/>
                    </a:lnTo>
                    <a:lnTo>
                      <a:pt x="0" y="28346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41" name="Frihandsfigur: Form 40">
                <a:extLst>
                  <a:ext uri="{FF2B5EF4-FFF2-40B4-BE49-F238E27FC236}">
                    <a16:creationId xmlns:a16="http://schemas.microsoft.com/office/drawing/2014/main" id="{652F6488-1DD7-9299-E99D-8C2D26C34F6B}"/>
                  </a:ext>
                </a:extLst>
              </p:cNvPr>
              <p:cNvSpPr/>
              <p:nvPr/>
            </p:nvSpPr>
            <p:spPr>
              <a:xfrm>
                <a:off x="5187364" y="6907948"/>
                <a:ext cx="212026" cy="287750"/>
              </a:xfrm>
              <a:custGeom>
                <a:avLst/>
                <a:gdLst>
                  <a:gd name="connsiteX0" fmla="*/ 0 w 212026"/>
                  <a:gd name="connsiteY0" fmla="*/ 181356 h 287750"/>
                  <a:gd name="connsiteX1" fmla="*/ 0 w 212026"/>
                  <a:gd name="connsiteY1" fmla="*/ 180594 h 287750"/>
                  <a:gd name="connsiteX2" fmla="*/ 95155 w 212026"/>
                  <a:gd name="connsiteY2" fmla="*/ 74200 h 287750"/>
                  <a:gd name="connsiteX3" fmla="*/ 165068 w 212026"/>
                  <a:gd name="connsiteY3" fmla="*/ 110300 h 287750"/>
                  <a:gd name="connsiteX4" fmla="*/ 165068 w 212026"/>
                  <a:gd name="connsiteY4" fmla="*/ 0 h 287750"/>
                  <a:gd name="connsiteX5" fmla="*/ 212026 w 212026"/>
                  <a:gd name="connsiteY5" fmla="*/ 0 h 287750"/>
                  <a:gd name="connsiteX6" fmla="*/ 212026 w 212026"/>
                  <a:gd name="connsiteY6" fmla="*/ 283464 h 287750"/>
                  <a:gd name="connsiteX7" fmla="*/ 165068 w 212026"/>
                  <a:gd name="connsiteY7" fmla="*/ 283464 h 287750"/>
                  <a:gd name="connsiteX8" fmla="*/ 165068 w 212026"/>
                  <a:gd name="connsiteY8" fmla="*/ 249269 h 287750"/>
                  <a:gd name="connsiteX9" fmla="*/ 95155 w 212026"/>
                  <a:gd name="connsiteY9" fmla="*/ 287750 h 287750"/>
                  <a:gd name="connsiteX10" fmla="*/ 0 w 212026"/>
                  <a:gd name="connsiteY10" fmla="*/ 181356 h 287750"/>
                  <a:gd name="connsiteX11" fmla="*/ 165830 w 212026"/>
                  <a:gd name="connsiteY11" fmla="*/ 181356 h 287750"/>
                  <a:gd name="connsiteX12" fmla="*/ 165830 w 212026"/>
                  <a:gd name="connsiteY12" fmla="*/ 180594 h 287750"/>
                  <a:gd name="connsiteX13" fmla="*/ 106394 w 212026"/>
                  <a:gd name="connsiteY13" fmla="*/ 114967 h 287750"/>
                  <a:gd name="connsiteX14" fmla="*/ 47339 w 212026"/>
                  <a:gd name="connsiteY14" fmla="*/ 180594 h 287750"/>
                  <a:gd name="connsiteX15" fmla="*/ 47339 w 212026"/>
                  <a:gd name="connsiteY15" fmla="*/ 181356 h 287750"/>
                  <a:gd name="connsiteX16" fmla="*/ 106394 w 212026"/>
                  <a:gd name="connsiteY16" fmla="*/ 246983 h 287750"/>
                  <a:gd name="connsiteX17" fmla="*/ 165830 w 212026"/>
                  <a:gd name="connsiteY17" fmla="*/ 181356 h 287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212026" h="287750">
                    <a:moveTo>
                      <a:pt x="0" y="181356"/>
                    </a:moveTo>
                    <a:lnTo>
                      <a:pt x="0" y="180594"/>
                    </a:lnTo>
                    <a:cubicBezTo>
                      <a:pt x="0" y="112681"/>
                      <a:pt x="46196" y="74200"/>
                      <a:pt x="95155" y="74200"/>
                    </a:cubicBezTo>
                    <a:cubicBezTo>
                      <a:pt x="128968" y="74200"/>
                      <a:pt x="150304" y="90868"/>
                      <a:pt x="165068" y="110300"/>
                    </a:cubicBezTo>
                    <a:lnTo>
                      <a:pt x="165068" y="0"/>
                    </a:lnTo>
                    <a:lnTo>
                      <a:pt x="212026" y="0"/>
                    </a:lnTo>
                    <a:lnTo>
                      <a:pt x="212026" y="283464"/>
                    </a:lnTo>
                    <a:lnTo>
                      <a:pt x="165068" y="283464"/>
                    </a:lnTo>
                    <a:lnTo>
                      <a:pt x="165068" y="249269"/>
                    </a:lnTo>
                    <a:cubicBezTo>
                      <a:pt x="149923" y="270605"/>
                      <a:pt x="128588" y="287750"/>
                      <a:pt x="95155" y="287750"/>
                    </a:cubicBezTo>
                    <a:cubicBezTo>
                      <a:pt x="46958" y="287750"/>
                      <a:pt x="0" y="249269"/>
                      <a:pt x="0" y="181356"/>
                    </a:cubicBezTo>
                    <a:close/>
                    <a:moveTo>
                      <a:pt x="165830" y="181356"/>
                    </a:moveTo>
                    <a:lnTo>
                      <a:pt x="165830" y="180594"/>
                    </a:lnTo>
                    <a:cubicBezTo>
                      <a:pt x="165830" y="140970"/>
                      <a:pt x="137827" y="114967"/>
                      <a:pt x="106394" y="114967"/>
                    </a:cubicBezTo>
                    <a:cubicBezTo>
                      <a:pt x="74962" y="114967"/>
                      <a:pt x="47339" y="140208"/>
                      <a:pt x="47339" y="180594"/>
                    </a:cubicBezTo>
                    <a:lnTo>
                      <a:pt x="47339" y="181356"/>
                    </a:lnTo>
                    <a:cubicBezTo>
                      <a:pt x="47339" y="220980"/>
                      <a:pt x="74486" y="246983"/>
                      <a:pt x="106394" y="246983"/>
                    </a:cubicBezTo>
                    <a:cubicBezTo>
                      <a:pt x="138303" y="246983"/>
                      <a:pt x="165830" y="220599"/>
                      <a:pt x="165830" y="181356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84870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>
</file>

<file path=ppt/slides/slide7.xml><?xml version="1.0" encoding="utf-8"?>
<p:sld xmlns:a16="http://schemas.microsoft.com/office/drawing/2014/main" xmlns:p14="http://schemas.microsoft.com/office/powerpoint/2010/main" xmlns:mc="http://schemas.openxmlformats.org/markup-compatibility/2006"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A80A014D-5D3F-90B4-17DF-59F4C555EAA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solidFill>
            <a:schemeClr val="tx1">
              <a:lumMod val="10000"/>
              <a:lumOff val="90000"/>
            </a:schemeClr>
          </a:solidFill>
        </p:spPr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C1520B-09CA-3AAF-0EAD-224D6AF3DF77}"/>
              </a:ext>
            </a:extLst>
          </p:cNvPr>
          <p:cNvSpPr txBox="1">
            <a:spLocks/>
          </p:cNvSpPr>
          <p:nvPr/>
        </p:nvSpPr>
        <p:spPr>
          <a:xfrm>
            <a:off x="5836517" y="3309145"/>
            <a:ext cx="6614966" cy="2243137"/>
          </a:xfrm>
          <a:prstGeom prst="rect">
            <a:avLst/>
          </a:prstGeom>
          <a:solidFill>
            <a:srgbClr val="FFF3B0"/>
          </a:solidFill>
        </p:spPr>
        <p:txBody>
          <a:bodyPr vert="horz" lIns="144000" tIns="144000" rIns="144000" bIns="144000" rtlCol="0">
            <a:no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v-SE" sz="2400" b="1" dirty="0">
                <a:latin typeface="+mj-lt"/>
              </a:rPr>
              <a:t>Visualisering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None/>
            </a:pPr>
            <a:r>
              <a:rPr lang="sv-SE" dirty="0"/>
              <a:t>Om du använder en visualisering ska du visa det genom märkningen nedan. </a:t>
            </a:r>
            <a:r>
              <a:rPr lang="sv-SE" b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Placera grafiken i något av bildens hörn och där det har minst påverkan på bilden. Säkra kontrasten mot bilden genom att välja vit eller svart grafik. </a:t>
            </a:r>
            <a:endParaRPr lang="sv-SE" dirty="0"/>
          </a:p>
        </p:txBody>
      </p:sp>
      <p:grpSp>
        <p:nvGrpSpPr>
          <p:cNvPr id="4" name="Grupp 3">
            <a:extLst>
              <a:ext uri="{FF2B5EF4-FFF2-40B4-BE49-F238E27FC236}">
                <a16:creationId xmlns:a16="http://schemas.microsoft.com/office/drawing/2014/main" id="{820F506E-AED6-4BBA-FFC5-E8E5F716B260}"/>
              </a:ext>
            </a:extLst>
          </p:cNvPr>
          <p:cNvGrpSpPr/>
          <p:nvPr/>
        </p:nvGrpSpPr>
        <p:grpSpPr>
          <a:xfrm>
            <a:off x="15430499" y="8953499"/>
            <a:ext cx="2857501" cy="619125"/>
            <a:chOff x="3819107" y="1752050"/>
            <a:chExt cx="2857500" cy="619125"/>
          </a:xfrm>
        </p:grpSpPr>
        <p:sp>
          <p:nvSpPr>
            <p:cNvPr id="5" name="Frihandsfigur: Form 4">
              <a:extLst>
                <a:ext uri="{FF2B5EF4-FFF2-40B4-BE49-F238E27FC236}">
                  <a16:creationId xmlns:a16="http://schemas.microsoft.com/office/drawing/2014/main" id="{CD6EFF9A-1C35-3F39-2B95-ED9AA300B287}"/>
                </a:ext>
              </a:extLst>
            </p:cNvPr>
            <p:cNvSpPr/>
            <p:nvPr/>
          </p:nvSpPr>
          <p:spPr>
            <a:xfrm>
              <a:off x="3819107" y="1752050"/>
              <a:ext cx="2857500" cy="619125"/>
            </a:xfrm>
            <a:custGeom>
              <a:avLst/>
              <a:gdLst>
                <a:gd name="connsiteX0" fmla="*/ 0 w 2857500"/>
                <a:gd name="connsiteY0" fmla="*/ 0 h 619125"/>
                <a:gd name="connsiteX1" fmla="*/ 2857500 w 2857500"/>
                <a:gd name="connsiteY1" fmla="*/ 0 h 619125"/>
                <a:gd name="connsiteX2" fmla="*/ 2857500 w 2857500"/>
                <a:gd name="connsiteY2" fmla="*/ 619125 h 619125"/>
                <a:gd name="connsiteX3" fmla="*/ 0 w 2857500"/>
                <a:gd name="connsiteY3" fmla="*/ 619125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57500" h="619125">
                  <a:moveTo>
                    <a:pt x="0" y="0"/>
                  </a:moveTo>
                  <a:lnTo>
                    <a:pt x="2857500" y="0"/>
                  </a:lnTo>
                  <a:lnTo>
                    <a:pt x="2857500" y="619125"/>
                  </a:lnTo>
                  <a:lnTo>
                    <a:pt x="0" y="619125"/>
                  </a:lnTo>
                  <a:close/>
                </a:path>
              </a:pathLst>
            </a:custGeom>
            <a:solidFill>
              <a:srgbClr val="1F1F1F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grpSp>
          <p:nvGrpSpPr>
            <p:cNvPr id="6" name="Grupp 5">
              <a:extLst>
                <a:ext uri="{FF2B5EF4-FFF2-40B4-BE49-F238E27FC236}">
                  <a16:creationId xmlns:a16="http://schemas.microsoft.com/office/drawing/2014/main" id="{A35EDBE5-0003-01D4-D6A7-934C6F3B7230}"/>
                </a:ext>
              </a:extLst>
            </p:cNvPr>
            <p:cNvGrpSpPr/>
            <p:nvPr/>
          </p:nvGrpSpPr>
          <p:grpSpPr>
            <a:xfrm>
              <a:off x="3983699" y="1922738"/>
              <a:ext cx="2513932" cy="346423"/>
              <a:chOff x="3983699" y="1922738"/>
              <a:chExt cx="2513932" cy="346423"/>
            </a:xfrm>
          </p:grpSpPr>
          <p:sp>
            <p:nvSpPr>
              <p:cNvPr id="7" name="Frihandsfigur: Form 6">
                <a:extLst>
                  <a:ext uri="{FF2B5EF4-FFF2-40B4-BE49-F238E27FC236}">
                    <a16:creationId xmlns:a16="http://schemas.microsoft.com/office/drawing/2014/main" id="{D405A116-335D-4327-EBA9-3171116FF022}"/>
                  </a:ext>
                </a:extLst>
              </p:cNvPr>
              <p:cNvSpPr/>
              <p:nvPr/>
            </p:nvSpPr>
            <p:spPr>
              <a:xfrm>
                <a:off x="3983699" y="1934453"/>
                <a:ext cx="267843" cy="273748"/>
              </a:xfrm>
              <a:custGeom>
                <a:avLst/>
                <a:gdLst>
                  <a:gd name="connsiteX0" fmla="*/ 0 w 267843"/>
                  <a:gd name="connsiteY0" fmla="*/ 0 h 273748"/>
                  <a:gd name="connsiteX1" fmla="*/ 52768 w 267843"/>
                  <a:gd name="connsiteY1" fmla="*/ 0 h 273748"/>
                  <a:gd name="connsiteX2" fmla="*/ 134684 w 267843"/>
                  <a:gd name="connsiteY2" fmla="*/ 208979 h 273748"/>
                  <a:gd name="connsiteX3" fmla="*/ 216217 w 267843"/>
                  <a:gd name="connsiteY3" fmla="*/ 0 h 273748"/>
                  <a:gd name="connsiteX4" fmla="*/ 267843 w 267843"/>
                  <a:gd name="connsiteY4" fmla="*/ 0 h 273748"/>
                  <a:gd name="connsiteX5" fmla="*/ 155258 w 267843"/>
                  <a:gd name="connsiteY5" fmla="*/ 273749 h 273748"/>
                  <a:gd name="connsiteX6" fmla="*/ 112586 w 267843"/>
                  <a:gd name="connsiteY6" fmla="*/ 273749 h 273748"/>
                  <a:gd name="connsiteX7" fmla="*/ 0 w 267843"/>
                  <a:gd name="connsiteY7" fmla="*/ 0 h 273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67843" h="273748">
                    <a:moveTo>
                      <a:pt x="0" y="0"/>
                    </a:moveTo>
                    <a:lnTo>
                      <a:pt x="52768" y="0"/>
                    </a:lnTo>
                    <a:lnTo>
                      <a:pt x="134684" y="208979"/>
                    </a:lnTo>
                    <a:lnTo>
                      <a:pt x="216217" y="0"/>
                    </a:lnTo>
                    <a:lnTo>
                      <a:pt x="267843" y="0"/>
                    </a:lnTo>
                    <a:lnTo>
                      <a:pt x="155258" y="273749"/>
                    </a:lnTo>
                    <a:lnTo>
                      <a:pt x="112586" y="27374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8" name="Frihandsfigur: Form 7">
                <a:extLst>
                  <a:ext uri="{FF2B5EF4-FFF2-40B4-BE49-F238E27FC236}">
                    <a16:creationId xmlns:a16="http://schemas.microsoft.com/office/drawing/2014/main" id="{75C8A3DB-D48F-E82E-29C6-8B119829DBDE}"/>
                  </a:ext>
                </a:extLst>
              </p:cNvPr>
              <p:cNvSpPr/>
              <p:nvPr/>
            </p:nvSpPr>
            <p:spPr>
              <a:xfrm>
                <a:off x="4299071" y="1925119"/>
                <a:ext cx="50482" cy="281177"/>
              </a:xfrm>
              <a:custGeom>
                <a:avLst/>
                <a:gdLst>
                  <a:gd name="connsiteX0" fmla="*/ 0 w 50482"/>
                  <a:gd name="connsiteY0" fmla="*/ 0 h 281177"/>
                  <a:gd name="connsiteX1" fmla="*/ 50482 w 50482"/>
                  <a:gd name="connsiteY1" fmla="*/ 0 h 281177"/>
                  <a:gd name="connsiteX2" fmla="*/ 50482 w 50482"/>
                  <a:gd name="connsiteY2" fmla="*/ 44672 h 281177"/>
                  <a:gd name="connsiteX3" fmla="*/ 0 w 50482"/>
                  <a:gd name="connsiteY3" fmla="*/ 44672 h 281177"/>
                  <a:gd name="connsiteX4" fmla="*/ 0 w 50482"/>
                  <a:gd name="connsiteY4" fmla="*/ 0 h 281177"/>
                  <a:gd name="connsiteX5" fmla="*/ 1524 w 50482"/>
                  <a:gd name="connsiteY5" fmla="*/ 76105 h 281177"/>
                  <a:gd name="connsiteX6" fmla="*/ 48863 w 50482"/>
                  <a:gd name="connsiteY6" fmla="*/ 76105 h 281177"/>
                  <a:gd name="connsiteX7" fmla="*/ 48863 w 50482"/>
                  <a:gd name="connsiteY7" fmla="*/ 281178 h 281177"/>
                  <a:gd name="connsiteX8" fmla="*/ 1524 w 50482"/>
                  <a:gd name="connsiteY8" fmla="*/ 281178 h 281177"/>
                  <a:gd name="connsiteX9" fmla="*/ 1524 w 50482"/>
                  <a:gd name="connsiteY9" fmla="*/ 76105 h 281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0482" h="281177">
                    <a:moveTo>
                      <a:pt x="0" y="0"/>
                    </a:moveTo>
                    <a:lnTo>
                      <a:pt x="50482" y="0"/>
                    </a:lnTo>
                    <a:lnTo>
                      <a:pt x="50482" y="44672"/>
                    </a:lnTo>
                    <a:lnTo>
                      <a:pt x="0" y="44672"/>
                    </a:lnTo>
                    <a:lnTo>
                      <a:pt x="0" y="0"/>
                    </a:lnTo>
                    <a:close/>
                    <a:moveTo>
                      <a:pt x="1524" y="76105"/>
                    </a:moveTo>
                    <a:lnTo>
                      <a:pt x="48863" y="76105"/>
                    </a:lnTo>
                    <a:lnTo>
                      <a:pt x="48863" y="281178"/>
                    </a:lnTo>
                    <a:lnTo>
                      <a:pt x="1524" y="281178"/>
                    </a:lnTo>
                    <a:lnTo>
                      <a:pt x="1524" y="76105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9" name="Frihandsfigur: Form 8">
                <a:extLst>
                  <a:ext uri="{FF2B5EF4-FFF2-40B4-BE49-F238E27FC236}">
                    <a16:creationId xmlns:a16="http://schemas.microsoft.com/office/drawing/2014/main" id="{AE970184-FD46-9E0D-0595-0ACBF5E45AAC}"/>
                  </a:ext>
                </a:extLst>
              </p:cNvPr>
              <p:cNvSpPr/>
              <p:nvPr/>
            </p:nvSpPr>
            <p:spPr>
              <a:xfrm>
                <a:off x="4398131" y="1997699"/>
                <a:ext cx="163068" cy="212502"/>
              </a:xfrm>
              <a:custGeom>
                <a:avLst/>
                <a:gdLst>
                  <a:gd name="connsiteX0" fmla="*/ 0 w 163068"/>
                  <a:gd name="connsiteY0" fmla="*/ 181737 h 212502"/>
                  <a:gd name="connsiteX1" fmla="*/ 20955 w 163068"/>
                  <a:gd name="connsiteY1" fmla="*/ 149923 h 212502"/>
                  <a:gd name="connsiteX2" fmla="*/ 88106 w 163068"/>
                  <a:gd name="connsiteY2" fmla="*/ 175165 h 212502"/>
                  <a:gd name="connsiteX3" fmla="*/ 119920 w 163068"/>
                  <a:gd name="connsiteY3" fmla="*/ 153067 h 212502"/>
                  <a:gd name="connsiteX4" fmla="*/ 119920 w 163068"/>
                  <a:gd name="connsiteY4" fmla="*/ 152305 h 212502"/>
                  <a:gd name="connsiteX5" fmla="*/ 74104 w 163068"/>
                  <a:gd name="connsiteY5" fmla="*/ 123539 h 212502"/>
                  <a:gd name="connsiteX6" fmla="*/ 10001 w 163068"/>
                  <a:gd name="connsiteY6" fmla="*/ 63722 h 212502"/>
                  <a:gd name="connsiteX7" fmla="*/ 10001 w 163068"/>
                  <a:gd name="connsiteY7" fmla="*/ 62960 h 212502"/>
                  <a:gd name="connsiteX8" fmla="*/ 83058 w 163068"/>
                  <a:gd name="connsiteY8" fmla="*/ 0 h 212502"/>
                  <a:gd name="connsiteX9" fmla="*/ 158401 w 163068"/>
                  <a:gd name="connsiteY9" fmla="*/ 23336 h 212502"/>
                  <a:gd name="connsiteX10" fmla="*/ 139732 w 163068"/>
                  <a:gd name="connsiteY10" fmla="*/ 56769 h 212502"/>
                  <a:gd name="connsiteX11" fmla="*/ 81915 w 163068"/>
                  <a:gd name="connsiteY11" fmla="*/ 37338 h 212502"/>
                  <a:gd name="connsiteX12" fmla="*/ 53150 w 163068"/>
                  <a:gd name="connsiteY12" fmla="*/ 57531 h 212502"/>
                  <a:gd name="connsiteX13" fmla="*/ 53150 w 163068"/>
                  <a:gd name="connsiteY13" fmla="*/ 58293 h 212502"/>
                  <a:gd name="connsiteX14" fmla="*/ 99346 w 163068"/>
                  <a:gd name="connsiteY14" fmla="*/ 87440 h 212502"/>
                  <a:gd name="connsiteX15" fmla="*/ 163068 w 163068"/>
                  <a:gd name="connsiteY15" fmla="*/ 147256 h 212502"/>
                  <a:gd name="connsiteX16" fmla="*/ 163068 w 163068"/>
                  <a:gd name="connsiteY16" fmla="*/ 148019 h 212502"/>
                  <a:gd name="connsiteX17" fmla="*/ 86963 w 163068"/>
                  <a:gd name="connsiteY17" fmla="*/ 212503 h 212502"/>
                  <a:gd name="connsiteX18" fmla="*/ 0 w 163068"/>
                  <a:gd name="connsiteY18" fmla="*/ 181832 h 2125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63068" h="212502">
                    <a:moveTo>
                      <a:pt x="0" y="181737"/>
                    </a:moveTo>
                    <a:lnTo>
                      <a:pt x="20955" y="149923"/>
                    </a:lnTo>
                    <a:cubicBezTo>
                      <a:pt x="43434" y="166592"/>
                      <a:pt x="67151" y="175165"/>
                      <a:pt x="88106" y="175165"/>
                    </a:cubicBezTo>
                    <a:cubicBezTo>
                      <a:pt x="109061" y="175165"/>
                      <a:pt x="119920" y="166592"/>
                      <a:pt x="119920" y="153067"/>
                    </a:cubicBezTo>
                    <a:lnTo>
                      <a:pt x="119920" y="152305"/>
                    </a:lnTo>
                    <a:cubicBezTo>
                      <a:pt x="119920" y="136398"/>
                      <a:pt x="98203" y="130969"/>
                      <a:pt x="74104" y="123539"/>
                    </a:cubicBezTo>
                    <a:cubicBezTo>
                      <a:pt x="43815" y="114967"/>
                      <a:pt x="10001" y="102584"/>
                      <a:pt x="10001" y="63722"/>
                    </a:cubicBezTo>
                    <a:lnTo>
                      <a:pt x="10001" y="62960"/>
                    </a:lnTo>
                    <a:cubicBezTo>
                      <a:pt x="10001" y="23717"/>
                      <a:pt x="42196" y="0"/>
                      <a:pt x="83058" y="0"/>
                    </a:cubicBezTo>
                    <a:cubicBezTo>
                      <a:pt x="108680" y="0"/>
                      <a:pt x="136684" y="8953"/>
                      <a:pt x="158401" y="23336"/>
                    </a:cubicBezTo>
                    <a:lnTo>
                      <a:pt x="139732" y="56769"/>
                    </a:lnTo>
                    <a:cubicBezTo>
                      <a:pt x="119920" y="44767"/>
                      <a:pt x="98965" y="37338"/>
                      <a:pt x="81915" y="37338"/>
                    </a:cubicBezTo>
                    <a:cubicBezTo>
                      <a:pt x="63627" y="37338"/>
                      <a:pt x="53150" y="46291"/>
                      <a:pt x="53150" y="57531"/>
                    </a:cubicBezTo>
                    <a:lnTo>
                      <a:pt x="53150" y="58293"/>
                    </a:lnTo>
                    <a:cubicBezTo>
                      <a:pt x="53150" y="73438"/>
                      <a:pt x="75248" y="79629"/>
                      <a:pt x="99346" y="87440"/>
                    </a:cubicBezTo>
                    <a:cubicBezTo>
                      <a:pt x="129254" y="96774"/>
                      <a:pt x="163068" y="110395"/>
                      <a:pt x="163068" y="147256"/>
                    </a:cubicBezTo>
                    <a:lnTo>
                      <a:pt x="163068" y="148019"/>
                    </a:lnTo>
                    <a:cubicBezTo>
                      <a:pt x="163068" y="191167"/>
                      <a:pt x="129635" y="212503"/>
                      <a:pt x="86963" y="212503"/>
                    </a:cubicBezTo>
                    <a:cubicBezTo>
                      <a:pt x="57817" y="212503"/>
                      <a:pt x="25622" y="202406"/>
                      <a:pt x="0" y="181832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0" name="Frihandsfigur: Form 9">
                <a:extLst>
                  <a:ext uri="{FF2B5EF4-FFF2-40B4-BE49-F238E27FC236}">
                    <a16:creationId xmlns:a16="http://schemas.microsoft.com/office/drawing/2014/main" id="{2D48F96A-6BC5-71A9-00C2-60F81383AAF3}"/>
                  </a:ext>
                </a:extLst>
              </p:cNvPr>
              <p:cNvSpPr/>
              <p:nvPr/>
            </p:nvSpPr>
            <p:spPr>
              <a:xfrm>
                <a:off x="4612348" y="2001223"/>
                <a:ext cx="184499" cy="209359"/>
              </a:xfrm>
              <a:custGeom>
                <a:avLst/>
                <a:gdLst>
                  <a:gd name="connsiteX0" fmla="*/ 95 w 184499"/>
                  <a:gd name="connsiteY0" fmla="*/ 130493 h 209359"/>
                  <a:gd name="connsiteX1" fmla="*/ 95 w 184499"/>
                  <a:gd name="connsiteY1" fmla="*/ 0 h 209359"/>
                  <a:gd name="connsiteX2" fmla="*/ 47054 w 184499"/>
                  <a:gd name="connsiteY2" fmla="*/ 0 h 209359"/>
                  <a:gd name="connsiteX3" fmla="*/ 47054 w 184499"/>
                  <a:gd name="connsiteY3" fmla="*/ 116491 h 209359"/>
                  <a:gd name="connsiteX4" fmla="*/ 90964 w 184499"/>
                  <a:gd name="connsiteY4" fmla="*/ 166211 h 209359"/>
                  <a:gd name="connsiteX5" fmla="*/ 137160 w 184499"/>
                  <a:gd name="connsiteY5" fmla="*/ 115729 h 209359"/>
                  <a:gd name="connsiteX6" fmla="*/ 137160 w 184499"/>
                  <a:gd name="connsiteY6" fmla="*/ 0 h 209359"/>
                  <a:gd name="connsiteX7" fmla="*/ 184499 w 184499"/>
                  <a:gd name="connsiteY7" fmla="*/ 0 h 209359"/>
                  <a:gd name="connsiteX8" fmla="*/ 184499 w 184499"/>
                  <a:gd name="connsiteY8" fmla="*/ 205073 h 209359"/>
                  <a:gd name="connsiteX9" fmla="*/ 137160 w 184499"/>
                  <a:gd name="connsiteY9" fmla="*/ 205073 h 209359"/>
                  <a:gd name="connsiteX10" fmla="*/ 137160 w 184499"/>
                  <a:gd name="connsiteY10" fmla="*/ 173260 h 209359"/>
                  <a:gd name="connsiteX11" fmla="*/ 73057 w 184499"/>
                  <a:gd name="connsiteY11" fmla="*/ 209360 h 209359"/>
                  <a:gd name="connsiteX12" fmla="*/ 0 w 184499"/>
                  <a:gd name="connsiteY12" fmla="*/ 130493 h 209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84499" h="209359">
                    <a:moveTo>
                      <a:pt x="95" y="130493"/>
                    </a:moveTo>
                    <a:lnTo>
                      <a:pt x="95" y="0"/>
                    </a:lnTo>
                    <a:lnTo>
                      <a:pt x="47054" y="0"/>
                    </a:lnTo>
                    <a:lnTo>
                      <a:pt x="47054" y="116491"/>
                    </a:lnTo>
                    <a:cubicBezTo>
                      <a:pt x="47054" y="148304"/>
                      <a:pt x="62960" y="166211"/>
                      <a:pt x="90964" y="166211"/>
                    </a:cubicBezTo>
                    <a:cubicBezTo>
                      <a:pt x="118967" y="166211"/>
                      <a:pt x="137160" y="147542"/>
                      <a:pt x="137160" y="115729"/>
                    </a:cubicBezTo>
                    <a:lnTo>
                      <a:pt x="137160" y="0"/>
                    </a:lnTo>
                    <a:lnTo>
                      <a:pt x="184499" y="0"/>
                    </a:lnTo>
                    <a:lnTo>
                      <a:pt x="184499" y="205073"/>
                    </a:lnTo>
                    <a:lnTo>
                      <a:pt x="137160" y="205073"/>
                    </a:lnTo>
                    <a:lnTo>
                      <a:pt x="137160" y="173260"/>
                    </a:lnTo>
                    <a:cubicBezTo>
                      <a:pt x="123920" y="192691"/>
                      <a:pt x="104966" y="209360"/>
                      <a:pt x="73057" y="209360"/>
                    </a:cubicBezTo>
                    <a:cubicBezTo>
                      <a:pt x="26860" y="209360"/>
                      <a:pt x="0" y="178308"/>
                      <a:pt x="0" y="130493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1" name="Frihandsfigur: Form 10">
                <a:extLst>
                  <a:ext uri="{FF2B5EF4-FFF2-40B4-BE49-F238E27FC236}">
                    <a16:creationId xmlns:a16="http://schemas.microsoft.com/office/drawing/2014/main" id="{BAC06F44-04FF-11BD-BC63-AF923CD1DE04}"/>
                  </a:ext>
                </a:extLst>
              </p:cNvPr>
              <p:cNvSpPr/>
              <p:nvPr/>
            </p:nvSpPr>
            <p:spPr>
              <a:xfrm>
                <a:off x="4846949" y="1998652"/>
                <a:ext cx="185642" cy="212121"/>
              </a:xfrm>
              <a:custGeom>
                <a:avLst/>
                <a:gdLst>
                  <a:gd name="connsiteX0" fmla="*/ 95 w 185642"/>
                  <a:gd name="connsiteY0" fmla="*/ 148590 h 212121"/>
                  <a:gd name="connsiteX1" fmla="*/ 95 w 185642"/>
                  <a:gd name="connsiteY1" fmla="*/ 147828 h 212121"/>
                  <a:gd name="connsiteX2" fmla="*/ 85153 w 185642"/>
                  <a:gd name="connsiteY2" fmla="*/ 81820 h 212121"/>
                  <a:gd name="connsiteX3" fmla="*/ 140303 w 185642"/>
                  <a:gd name="connsiteY3" fmla="*/ 90392 h 212121"/>
                  <a:gd name="connsiteX4" fmla="*/ 140303 w 185642"/>
                  <a:gd name="connsiteY4" fmla="*/ 85344 h 212121"/>
                  <a:gd name="connsiteX5" fmla="*/ 89440 w 185642"/>
                  <a:gd name="connsiteY5" fmla="*/ 40672 h 212121"/>
                  <a:gd name="connsiteX6" fmla="*/ 30766 w 185642"/>
                  <a:gd name="connsiteY6" fmla="*/ 53531 h 212121"/>
                  <a:gd name="connsiteX7" fmla="*/ 17907 w 185642"/>
                  <a:gd name="connsiteY7" fmla="*/ 16669 h 212121"/>
                  <a:gd name="connsiteX8" fmla="*/ 95536 w 185642"/>
                  <a:gd name="connsiteY8" fmla="*/ 0 h 212121"/>
                  <a:gd name="connsiteX9" fmla="*/ 163544 w 185642"/>
                  <a:gd name="connsiteY9" fmla="*/ 22955 h 212121"/>
                  <a:gd name="connsiteX10" fmla="*/ 185642 w 185642"/>
                  <a:gd name="connsiteY10" fmla="*/ 86297 h 212121"/>
                  <a:gd name="connsiteX11" fmla="*/ 185642 w 185642"/>
                  <a:gd name="connsiteY11" fmla="*/ 207836 h 212121"/>
                  <a:gd name="connsiteX12" fmla="*/ 139827 w 185642"/>
                  <a:gd name="connsiteY12" fmla="*/ 207836 h 212121"/>
                  <a:gd name="connsiteX13" fmla="*/ 139827 w 185642"/>
                  <a:gd name="connsiteY13" fmla="*/ 182213 h 212121"/>
                  <a:gd name="connsiteX14" fmla="*/ 73057 w 185642"/>
                  <a:gd name="connsiteY14" fmla="*/ 212122 h 212121"/>
                  <a:gd name="connsiteX15" fmla="*/ 0 w 185642"/>
                  <a:gd name="connsiteY15" fmla="*/ 148780 h 212121"/>
                  <a:gd name="connsiteX16" fmla="*/ 141065 w 185642"/>
                  <a:gd name="connsiteY16" fmla="*/ 133826 h 212121"/>
                  <a:gd name="connsiteX17" fmla="*/ 141065 w 185642"/>
                  <a:gd name="connsiteY17" fmla="*/ 119825 h 212121"/>
                  <a:gd name="connsiteX18" fmla="*/ 94488 w 185642"/>
                  <a:gd name="connsiteY18" fmla="*/ 111633 h 212121"/>
                  <a:gd name="connsiteX19" fmla="*/ 46291 w 185642"/>
                  <a:gd name="connsiteY19" fmla="*/ 145828 h 212121"/>
                  <a:gd name="connsiteX20" fmla="*/ 46291 w 185642"/>
                  <a:gd name="connsiteY20" fmla="*/ 146590 h 212121"/>
                  <a:gd name="connsiteX21" fmla="*/ 86296 w 185642"/>
                  <a:gd name="connsiteY21" fmla="*/ 177641 h 212121"/>
                  <a:gd name="connsiteX22" fmla="*/ 141065 w 185642"/>
                  <a:gd name="connsiteY22" fmla="*/ 133731 h 2121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85642" h="212121">
                    <a:moveTo>
                      <a:pt x="95" y="148590"/>
                    </a:moveTo>
                    <a:lnTo>
                      <a:pt x="95" y="147828"/>
                    </a:lnTo>
                    <a:cubicBezTo>
                      <a:pt x="95" y="103537"/>
                      <a:pt x="35052" y="81820"/>
                      <a:pt x="85153" y="81820"/>
                    </a:cubicBezTo>
                    <a:cubicBezTo>
                      <a:pt x="108109" y="81820"/>
                      <a:pt x="124396" y="85344"/>
                      <a:pt x="140303" y="90392"/>
                    </a:cubicBezTo>
                    <a:lnTo>
                      <a:pt x="140303" y="85344"/>
                    </a:lnTo>
                    <a:cubicBezTo>
                      <a:pt x="140303" y="56198"/>
                      <a:pt x="122396" y="40672"/>
                      <a:pt x="89440" y="40672"/>
                    </a:cubicBezTo>
                    <a:cubicBezTo>
                      <a:pt x="66484" y="40672"/>
                      <a:pt x="49435" y="45720"/>
                      <a:pt x="30766" y="53531"/>
                    </a:cubicBezTo>
                    <a:lnTo>
                      <a:pt x="17907" y="16669"/>
                    </a:lnTo>
                    <a:cubicBezTo>
                      <a:pt x="40862" y="6572"/>
                      <a:pt x="62960" y="0"/>
                      <a:pt x="95536" y="0"/>
                    </a:cubicBezTo>
                    <a:cubicBezTo>
                      <a:pt x="126206" y="0"/>
                      <a:pt x="149161" y="8192"/>
                      <a:pt x="163544" y="22955"/>
                    </a:cubicBezTo>
                    <a:cubicBezTo>
                      <a:pt x="178689" y="37719"/>
                      <a:pt x="185642" y="59436"/>
                      <a:pt x="185642" y="86297"/>
                    </a:cubicBezTo>
                    <a:lnTo>
                      <a:pt x="185642" y="207836"/>
                    </a:lnTo>
                    <a:lnTo>
                      <a:pt x="139827" y="207836"/>
                    </a:lnTo>
                    <a:lnTo>
                      <a:pt x="139827" y="182213"/>
                    </a:lnTo>
                    <a:cubicBezTo>
                      <a:pt x="125825" y="198882"/>
                      <a:pt x="104489" y="212122"/>
                      <a:pt x="73057" y="212122"/>
                    </a:cubicBezTo>
                    <a:cubicBezTo>
                      <a:pt x="34576" y="212122"/>
                      <a:pt x="0" y="190024"/>
                      <a:pt x="0" y="148780"/>
                    </a:cubicBezTo>
                    <a:close/>
                    <a:moveTo>
                      <a:pt x="141065" y="133826"/>
                    </a:moveTo>
                    <a:lnTo>
                      <a:pt x="141065" y="119825"/>
                    </a:lnTo>
                    <a:cubicBezTo>
                      <a:pt x="129064" y="115157"/>
                      <a:pt x="113062" y="111633"/>
                      <a:pt x="94488" y="111633"/>
                    </a:cubicBezTo>
                    <a:cubicBezTo>
                      <a:pt x="64198" y="111633"/>
                      <a:pt x="46291" y="124492"/>
                      <a:pt x="46291" y="145828"/>
                    </a:cubicBezTo>
                    <a:lnTo>
                      <a:pt x="46291" y="146590"/>
                    </a:lnTo>
                    <a:cubicBezTo>
                      <a:pt x="46291" y="166402"/>
                      <a:pt x="63722" y="177641"/>
                      <a:pt x="86296" y="177641"/>
                    </a:cubicBezTo>
                    <a:cubicBezTo>
                      <a:pt x="117348" y="177641"/>
                      <a:pt x="141065" y="159734"/>
                      <a:pt x="141065" y="133731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2" name="Frihandsfigur: Form 11">
                <a:extLst>
                  <a:ext uri="{FF2B5EF4-FFF2-40B4-BE49-F238E27FC236}">
                    <a16:creationId xmlns:a16="http://schemas.microsoft.com/office/drawing/2014/main" id="{33D44E52-C2F9-9BD1-FBB0-1D7C0A15433B}"/>
                  </a:ext>
                </a:extLst>
              </p:cNvPr>
              <p:cNvSpPr/>
              <p:nvPr/>
            </p:nvSpPr>
            <p:spPr>
              <a:xfrm>
                <a:off x="5096790" y="1922738"/>
                <a:ext cx="47339" cy="283464"/>
              </a:xfrm>
              <a:custGeom>
                <a:avLst/>
                <a:gdLst>
                  <a:gd name="connsiteX0" fmla="*/ 0 w 47339"/>
                  <a:gd name="connsiteY0" fmla="*/ 0 h 283464"/>
                  <a:gd name="connsiteX1" fmla="*/ 47339 w 47339"/>
                  <a:gd name="connsiteY1" fmla="*/ 0 h 283464"/>
                  <a:gd name="connsiteX2" fmla="*/ 47339 w 47339"/>
                  <a:gd name="connsiteY2" fmla="*/ 283464 h 283464"/>
                  <a:gd name="connsiteX3" fmla="*/ 0 w 47339"/>
                  <a:gd name="connsiteY3" fmla="*/ 283464 h 283464"/>
                  <a:gd name="connsiteX4" fmla="*/ 0 w 47339"/>
                  <a:gd name="connsiteY4" fmla="*/ 0 h 2834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339" h="283464">
                    <a:moveTo>
                      <a:pt x="0" y="0"/>
                    </a:moveTo>
                    <a:lnTo>
                      <a:pt x="47339" y="0"/>
                    </a:lnTo>
                    <a:lnTo>
                      <a:pt x="47339" y="283464"/>
                    </a:lnTo>
                    <a:lnTo>
                      <a:pt x="0" y="28346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3" name="Frihandsfigur: Form 12">
                <a:extLst>
                  <a:ext uri="{FF2B5EF4-FFF2-40B4-BE49-F238E27FC236}">
                    <a16:creationId xmlns:a16="http://schemas.microsoft.com/office/drawing/2014/main" id="{647A8F44-0581-7AA1-EB10-4652A3A67CCC}"/>
                  </a:ext>
                </a:extLst>
              </p:cNvPr>
              <p:cNvSpPr/>
              <p:nvPr/>
            </p:nvSpPr>
            <p:spPr>
              <a:xfrm>
                <a:off x="5211757" y="1925119"/>
                <a:ext cx="50482" cy="281177"/>
              </a:xfrm>
              <a:custGeom>
                <a:avLst/>
                <a:gdLst>
                  <a:gd name="connsiteX0" fmla="*/ 0 w 50482"/>
                  <a:gd name="connsiteY0" fmla="*/ 0 h 281177"/>
                  <a:gd name="connsiteX1" fmla="*/ 50482 w 50482"/>
                  <a:gd name="connsiteY1" fmla="*/ 0 h 281177"/>
                  <a:gd name="connsiteX2" fmla="*/ 50482 w 50482"/>
                  <a:gd name="connsiteY2" fmla="*/ 44672 h 281177"/>
                  <a:gd name="connsiteX3" fmla="*/ 0 w 50482"/>
                  <a:gd name="connsiteY3" fmla="*/ 44672 h 281177"/>
                  <a:gd name="connsiteX4" fmla="*/ 0 w 50482"/>
                  <a:gd name="connsiteY4" fmla="*/ 0 h 281177"/>
                  <a:gd name="connsiteX5" fmla="*/ 1524 w 50482"/>
                  <a:gd name="connsiteY5" fmla="*/ 76105 h 281177"/>
                  <a:gd name="connsiteX6" fmla="*/ 48863 w 50482"/>
                  <a:gd name="connsiteY6" fmla="*/ 76105 h 281177"/>
                  <a:gd name="connsiteX7" fmla="*/ 48863 w 50482"/>
                  <a:gd name="connsiteY7" fmla="*/ 281178 h 281177"/>
                  <a:gd name="connsiteX8" fmla="*/ 1524 w 50482"/>
                  <a:gd name="connsiteY8" fmla="*/ 281178 h 281177"/>
                  <a:gd name="connsiteX9" fmla="*/ 1524 w 50482"/>
                  <a:gd name="connsiteY9" fmla="*/ 76105 h 281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0482" h="281177">
                    <a:moveTo>
                      <a:pt x="0" y="0"/>
                    </a:moveTo>
                    <a:lnTo>
                      <a:pt x="50482" y="0"/>
                    </a:lnTo>
                    <a:lnTo>
                      <a:pt x="50482" y="44672"/>
                    </a:lnTo>
                    <a:lnTo>
                      <a:pt x="0" y="44672"/>
                    </a:lnTo>
                    <a:lnTo>
                      <a:pt x="0" y="0"/>
                    </a:lnTo>
                    <a:close/>
                    <a:moveTo>
                      <a:pt x="1524" y="76105"/>
                    </a:moveTo>
                    <a:lnTo>
                      <a:pt x="48863" y="76105"/>
                    </a:lnTo>
                    <a:lnTo>
                      <a:pt x="48863" y="281178"/>
                    </a:lnTo>
                    <a:lnTo>
                      <a:pt x="1524" y="281178"/>
                    </a:lnTo>
                    <a:lnTo>
                      <a:pt x="1524" y="76105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4" name="Frihandsfigur: Form 13">
                <a:extLst>
                  <a:ext uri="{FF2B5EF4-FFF2-40B4-BE49-F238E27FC236}">
                    <a16:creationId xmlns:a16="http://schemas.microsoft.com/office/drawing/2014/main" id="{7CD02CE1-FC29-E30D-3319-A62F6083A54F}"/>
                  </a:ext>
                </a:extLst>
              </p:cNvPr>
              <p:cNvSpPr/>
              <p:nvPr/>
            </p:nvSpPr>
            <p:spPr>
              <a:xfrm>
                <a:off x="5310817" y="1997699"/>
                <a:ext cx="163067" cy="212502"/>
              </a:xfrm>
              <a:custGeom>
                <a:avLst/>
                <a:gdLst>
                  <a:gd name="connsiteX0" fmla="*/ 0 w 163067"/>
                  <a:gd name="connsiteY0" fmla="*/ 181737 h 212502"/>
                  <a:gd name="connsiteX1" fmla="*/ 20955 w 163067"/>
                  <a:gd name="connsiteY1" fmla="*/ 149923 h 212502"/>
                  <a:gd name="connsiteX2" fmla="*/ 88106 w 163067"/>
                  <a:gd name="connsiteY2" fmla="*/ 175165 h 212502"/>
                  <a:gd name="connsiteX3" fmla="*/ 119920 w 163067"/>
                  <a:gd name="connsiteY3" fmla="*/ 153067 h 212502"/>
                  <a:gd name="connsiteX4" fmla="*/ 119920 w 163067"/>
                  <a:gd name="connsiteY4" fmla="*/ 152305 h 212502"/>
                  <a:gd name="connsiteX5" fmla="*/ 74104 w 163067"/>
                  <a:gd name="connsiteY5" fmla="*/ 123539 h 212502"/>
                  <a:gd name="connsiteX6" fmla="*/ 10001 w 163067"/>
                  <a:gd name="connsiteY6" fmla="*/ 63722 h 212502"/>
                  <a:gd name="connsiteX7" fmla="*/ 10001 w 163067"/>
                  <a:gd name="connsiteY7" fmla="*/ 62960 h 212502"/>
                  <a:gd name="connsiteX8" fmla="*/ 83058 w 163067"/>
                  <a:gd name="connsiteY8" fmla="*/ 0 h 212502"/>
                  <a:gd name="connsiteX9" fmla="*/ 158401 w 163067"/>
                  <a:gd name="connsiteY9" fmla="*/ 23336 h 212502"/>
                  <a:gd name="connsiteX10" fmla="*/ 139732 w 163067"/>
                  <a:gd name="connsiteY10" fmla="*/ 56769 h 212502"/>
                  <a:gd name="connsiteX11" fmla="*/ 81915 w 163067"/>
                  <a:gd name="connsiteY11" fmla="*/ 37338 h 212502"/>
                  <a:gd name="connsiteX12" fmla="*/ 53150 w 163067"/>
                  <a:gd name="connsiteY12" fmla="*/ 57531 h 212502"/>
                  <a:gd name="connsiteX13" fmla="*/ 53150 w 163067"/>
                  <a:gd name="connsiteY13" fmla="*/ 58293 h 212502"/>
                  <a:gd name="connsiteX14" fmla="*/ 99346 w 163067"/>
                  <a:gd name="connsiteY14" fmla="*/ 87440 h 212502"/>
                  <a:gd name="connsiteX15" fmla="*/ 163068 w 163067"/>
                  <a:gd name="connsiteY15" fmla="*/ 147256 h 212502"/>
                  <a:gd name="connsiteX16" fmla="*/ 163068 w 163067"/>
                  <a:gd name="connsiteY16" fmla="*/ 148019 h 212502"/>
                  <a:gd name="connsiteX17" fmla="*/ 86963 w 163067"/>
                  <a:gd name="connsiteY17" fmla="*/ 212503 h 212502"/>
                  <a:gd name="connsiteX18" fmla="*/ 0 w 163067"/>
                  <a:gd name="connsiteY18" fmla="*/ 181832 h 2125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63067" h="212502">
                    <a:moveTo>
                      <a:pt x="0" y="181737"/>
                    </a:moveTo>
                    <a:lnTo>
                      <a:pt x="20955" y="149923"/>
                    </a:lnTo>
                    <a:cubicBezTo>
                      <a:pt x="43434" y="166592"/>
                      <a:pt x="67151" y="175165"/>
                      <a:pt x="88106" y="175165"/>
                    </a:cubicBezTo>
                    <a:cubicBezTo>
                      <a:pt x="109061" y="175165"/>
                      <a:pt x="119920" y="166592"/>
                      <a:pt x="119920" y="153067"/>
                    </a:cubicBezTo>
                    <a:lnTo>
                      <a:pt x="119920" y="152305"/>
                    </a:lnTo>
                    <a:cubicBezTo>
                      <a:pt x="119920" y="136398"/>
                      <a:pt x="98203" y="130969"/>
                      <a:pt x="74104" y="123539"/>
                    </a:cubicBezTo>
                    <a:cubicBezTo>
                      <a:pt x="43815" y="114967"/>
                      <a:pt x="10001" y="102584"/>
                      <a:pt x="10001" y="63722"/>
                    </a:cubicBezTo>
                    <a:lnTo>
                      <a:pt x="10001" y="62960"/>
                    </a:lnTo>
                    <a:cubicBezTo>
                      <a:pt x="10001" y="23717"/>
                      <a:pt x="42196" y="0"/>
                      <a:pt x="83058" y="0"/>
                    </a:cubicBezTo>
                    <a:cubicBezTo>
                      <a:pt x="108680" y="0"/>
                      <a:pt x="136684" y="8953"/>
                      <a:pt x="158401" y="23336"/>
                    </a:cubicBezTo>
                    <a:lnTo>
                      <a:pt x="139732" y="56769"/>
                    </a:lnTo>
                    <a:cubicBezTo>
                      <a:pt x="119920" y="44767"/>
                      <a:pt x="98965" y="37338"/>
                      <a:pt x="81915" y="37338"/>
                    </a:cubicBezTo>
                    <a:cubicBezTo>
                      <a:pt x="63627" y="37338"/>
                      <a:pt x="53150" y="46291"/>
                      <a:pt x="53150" y="57531"/>
                    </a:cubicBezTo>
                    <a:lnTo>
                      <a:pt x="53150" y="58293"/>
                    </a:lnTo>
                    <a:cubicBezTo>
                      <a:pt x="53150" y="73438"/>
                      <a:pt x="75247" y="79629"/>
                      <a:pt x="99346" y="87440"/>
                    </a:cubicBezTo>
                    <a:cubicBezTo>
                      <a:pt x="129254" y="96774"/>
                      <a:pt x="163068" y="110395"/>
                      <a:pt x="163068" y="147256"/>
                    </a:cubicBezTo>
                    <a:lnTo>
                      <a:pt x="163068" y="148019"/>
                    </a:lnTo>
                    <a:cubicBezTo>
                      <a:pt x="163068" y="191167"/>
                      <a:pt x="129635" y="212503"/>
                      <a:pt x="86963" y="212503"/>
                    </a:cubicBezTo>
                    <a:cubicBezTo>
                      <a:pt x="57817" y="212503"/>
                      <a:pt x="25622" y="202406"/>
                      <a:pt x="0" y="181832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5" name="Frihandsfigur: Form 14">
                <a:extLst>
                  <a:ext uri="{FF2B5EF4-FFF2-40B4-BE49-F238E27FC236}">
                    <a16:creationId xmlns:a16="http://schemas.microsoft.com/office/drawing/2014/main" id="{4C6012AE-617C-92C8-B5BF-E544E1565943}"/>
                  </a:ext>
                </a:extLst>
              </p:cNvPr>
              <p:cNvSpPr/>
              <p:nvPr/>
            </p:nvSpPr>
            <p:spPr>
              <a:xfrm>
                <a:off x="5516271" y="1996937"/>
                <a:ext cx="198501" cy="214026"/>
              </a:xfrm>
              <a:custGeom>
                <a:avLst/>
                <a:gdLst>
                  <a:gd name="connsiteX0" fmla="*/ 0 w 198501"/>
                  <a:gd name="connsiteY0" fmla="*/ 107537 h 214026"/>
                  <a:gd name="connsiteX1" fmla="*/ 0 w 198501"/>
                  <a:gd name="connsiteY1" fmla="*/ 106775 h 214026"/>
                  <a:gd name="connsiteX2" fmla="*/ 100203 w 198501"/>
                  <a:gd name="connsiteY2" fmla="*/ 0 h 214026"/>
                  <a:gd name="connsiteX3" fmla="*/ 198501 w 198501"/>
                  <a:gd name="connsiteY3" fmla="*/ 110300 h 214026"/>
                  <a:gd name="connsiteX4" fmla="*/ 197739 w 198501"/>
                  <a:gd name="connsiteY4" fmla="*/ 123539 h 214026"/>
                  <a:gd name="connsiteX5" fmla="*/ 47054 w 198501"/>
                  <a:gd name="connsiteY5" fmla="*/ 123539 h 214026"/>
                  <a:gd name="connsiteX6" fmla="*/ 106109 w 198501"/>
                  <a:gd name="connsiteY6" fmla="*/ 175546 h 214026"/>
                  <a:gd name="connsiteX7" fmla="*/ 161639 w 198501"/>
                  <a:gd name="connsiteY7" fmla="*/ 151067 h 214026"/>
                  <a:gd name="connsiteX8" fmla="*/ 189167 w 198501"/>
                  <a:gd name="connsiteY8" fmla="*/ 175546 h 214026"/>
                  <a:gd name="connsiteX9" fmla="*/ 105251 w 198501"/>
                  <a:gd name="connsiteY9" fmla="*/ 214027 h 214026"/>
                  <a:gd name="connsiteX10" fmla="*/ 0 w 198501"/>
                  <a:gd name="connsiteY10" fmla="*/ 107632 h 214026"/>
                  <a:gd name="connsiteX11" fmla="*/ 151829 w 198501"/>
                  <a:gd name="connsiteY11" fmla="*/ 92393 h 214026"/>
                  <a:gd name="connsiteX12" fmla="*/ 99822 w 198501"/>
                  <a:gd name="connsiteY12" fmla="*/ 38386 h 214026"/>
                  <a:gd name="connsiteX13" fmla="*/ 46577 w 198501"/>
                  <a:gd name="connsiteY13" fmla="*/ 92393 h 214026"/>
                  <a:gd name="connsiteX14" fmla="*/ 151829 w 198501"/>
                  <a:gd name="connsiteY14" fmla="*/ 92393 h 2140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8501" h="214026">
                    <a:moveTo>
                      <a:pt x="0" y="107537"/>
                    </a:moveTo>
                    <a:lnTo>
                      <a:pt x="0" y="106775"/>
                    </a:lnTo>
                    <a:cubicBezTo>
                      <a:pt x="0" y="48101"/>
                      <a:pt x="41529" y="0"/>
                      <a:pt x="100203" y="0"/>
                    </a:cubicBezTo>
                    <a:cubicBezTo>
                      <a:pt x="165449" y="0"/>
                      <a:pt x="198501" y="51245"/>
                      <a:pt x="198501" y="110300"/>
                    </a:cubicBezTo>
                    <a:cubicBezTo>
                      <a:pt x="198501" y="114586"/>
                      <a:pt x="198120" y="118872"/>
                      <a:pt x="197739" y="123539"/>
                    </a:cubicBezTo>
                    <a:lnTo>
                      <a:pt x="47054" y="123539"/>
                    </a:lnTo>
                    <a:cubicBezTo>
                      <a:pt x="52102" y="156972"/>
                      <a:pt x="75819" y="175546"/>
                      <a:pt x="106109" y="175546"/>
                    </a:cubicBezTo>
                    <a:cubicBezTo>
                      <a:pt x="129064" y="175546"/>
                      <a:pt x="145352" y="166973"/>
                      <a:pt x="161639" y="151067"/>
                    </a:cubicBezTo>
                    <a:lnTo>
                      <a:pt x="189167" y="175546"/>
                    </a:lnTo>
                    <a:cubicBezTo>
                      <a:pt x="169736" y="198882"/>
                      <a:pt x="142970" y="214027"/>
                      <a:pt x="105251" y="214027"/>
                    </a:cubicBezTo>
                    <a:cubicBezTo>
                      <a:pt x="45815" y="214027"/>
                      <a:pt x="0" y="170879"/>
                      <a:pt x="0" y="107632"/>
                    </a:cubicBezTo>
                    <a:close/>
                    <a:moveTo>
                      <a:pt x="151829" y="92393"/>
                    </a:moveTo>
                    <a:cubicBezTo>
                      <a:pt x="148685" y="62103"/>
                      <a:pt x="130874" y="38386"/>
                      <a:pt x="99822" y="38386"/>
                    </a:cubicBezTo>
                    <a:cubicBezTo>
                      <a:pt x="71057" y="38386"/>
                      <a:pt x="50864" y="60484"/>
                      <a:pt x="46577" y="92393"/>
                    </a:cubicBezTo>
                    <a:lnTo>
                      <a:pt x="151829" y="92393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6" name="Frihandsfigur: Form 15">
                <a:extLst>
                  <a:ext uri="{FF2B5EF4-FFF2-40B4-BE49-F238E27FC236}">
                    <a16:creationId xmlns:a16="http://schemas.microsoft.com/office/drawing/2014/main" id="{0B67F78C-0E19-6168-71F7-19EA5362FABC}"/>
                  </a:ext>
                </a:extLst>
              </p:cNvPr>
              <p:cNvSpPr/>
              <p:nvPr/>
            </p:nvSpPr>
            <p:spPr>
              <a:xfrm>
                <a:off x="5767064" y="1997240"/>
                <a:ext cx="120015" cy="209056"/>
              </a:xfrm>
              <a:custGeom>
                <a:avLst/>
                <a:gdLst>
                  <a:gd name="connsiteX0" fmla="*/ 95 w 120015"/>
                  <a:gd name="connsiteY0" fmla="*/ 3983 h 209056"/>
                  <a:gd name="connsiteX1" fmla="*/ 47435 w 120015"/>
                  <a:gd name="connsiteY1" fmla="*/ 3983 h 209056"/>
                  <a:gd name="connsiteX2" fmla="*/ 47435 w 120015"/>
                  <a:gd name="connsiteY2" fmla="*/ 50179 h 209056"/>
                  <a:gd name="connsiteX3" fmla="*/ 120015 w 120015"/>
                  <a:gd name="connsiteY3" fmla="*/ 78 h 209056"/>
                  <a:gd name="connsiteX4" fmla="*/ 120015 w 120015"/>
                  <a:gd name="connsiteY4" fmla="*/ 49798 h 209056"/>
                  <a:gd name="connsiteX5" fmla="*/ 117253 w 120015"/>
                  <a:gd name="connsiteY5" fmla="*/ 49798 h 209056"/>
                  <a:gd name="connsiteX6" fmla="*/ 47339 w 120015"/>
                  <a:gd name="connsiteY6" fmla="*/ 130952 h 209056"/>
                  <a:gd name="connsiteX7" fmla="*/ 47339 w 120015"/>
                  <a:gd name="connsiteY7" fmla="*/ 209056 h 209056"/>
                  <a:gd name="connsiteX8" fmla="*/ 0 w 120015"/>
                  <a:gd name="connsiteY8" fmla="*/ 209056 h 209056"/>
                  <a:gd name="connsiteX9" fmla="*/ 0 w 120015"/>
                  <a:gd name="connsiteY9" fmla="*/ 3983 h 209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0015" h="209056">
                    <a:moveTo>
                      <a:pt x="95" y="3983"/>
                    </a:moveTo>
                    <a:lnTo>
                      <a:pt x="47435" y="3983"/>
                    </a:lnTo>
                    <a:lnTo>
                      <a:pt x="47435" y="50179"/>
                    </a:lnTo>
                    <a:cubicBezTo>
                      <a:pt x="60293" y="19509"/>
                      <a:pt x="83915" y="-1446"/>
                      <a:pt x="120015" y="78"/>
                    </a:cubicBezTo>
                    <a:lnTo>
                      <a:pt x="120015" y="49798"/>
                    </a:lnTo>
                    <a:lnTo>
                      <a:pt x="117253" y="49798"/>
                    </a:lnTo>
                    <a:cubicBezTo>
                      <a:pt x="76105" y="49798"/>
                      <a:pt x="47339" y="76564"/>
                      <a:pt x="47339" y="130952"/>
                    </a:cubicBezTo>
                    <a:lnTo>
                      <a:pt x="47339" y="209056"/>
                    </a:lnTo>
                    <a:lnTo>
                      <a:pt x="0" y="209056"/>
                    </a:lnTo>
                    <a:lnTo>
                      <a:pt x="0" y="3983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7" name="Frihandsfigur: Form 16">
                <a:extLst>
                  <a:ext uri="{FF2B5EF4-FFF2-40B4-BE49-F238E27FC236}">
                    <a16:creationId xmlns:a16="http://schemas.microsoft.com/office/drawing/2014/main" id="{48A07CFF-28DE-1CB6-6AD0-F9F76EE8DB2D}"/>
                  </a:ext>
                </a:extLst>
              </p:cNvPr>
              <p:cNvSpPr/>
              <p:nvPr/>
            </p:nvSpPr>
            <p:spPr>
              <a:xfrm>
                <a:off x="5934133" y="1925119"/>
                <a:ext cx="50482" cy="281177"/>
              </a:xfrm>
              <a:custGeom>
                <a:avLst/>
                <a:gdLst>
                  <a:gd name="connsiteX0" fmla="*/ 0 w 50482"/>
                  <a:gd name="connsiteY0" fmla="*/ 0 h 281177"/>
                  <a:gd name="connsiteX1" fmla="*/ 50483 w 50482"/>
                  <a:gd name="connsiteY1" fmla="*/ 0 h 281177"/>
                  <a:gd name="connsiteX2" fmla="*/ 50483 w 50482"/>
                  <a:gd name="connsiteY2" fmla="*/ 44672 h 281177"/>
                  <a:gd name="connsiteX3" fmla="*/ 0 w 50482"/>
                  <a:gd name="connsiteY3" fmla="*/ 44672 h 281177"/>
                  <a:gd name="connsiteX4" fmla="*/ 0 w 50482"/>
                  <a:gd name="connsiteY4" fmla="*/ 0 h 281177"/>
                  <a:gd name="connsiteX5" fmla="*/ 1619 w 50482"/>
                  <a:gd name="connsiteY5" fmla="*/ 76105 h 281177"/>
                  <a:gd name="connsiteX6" fmla="*/ 48958 w 50482"/>
                  <a:gd name="connsiteY6" fmla="*/ 76105 h 281177"/>
                  <a:gd name="connsiteX7" fmla="*/ 48958 w 50482"/>
                  <a:gd name="connsiteY7" fmla="*/ 281178 h 281177"/>
                  <a:gd name="connsiteX8" fmla="*/ 1619 w 50482"/>
                  <a:gd name="connsiteY8" fmla="*/ 281178 h 281177"/>
                  <a:gd name="connsiteX9" fmla="*/ 1619 w 50482"/>
                  <a:gd name="connsiteY9" fmla="*/ 76105 h 281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0482" h="281177">
                    <a:moveTo>
                      <a:pt x="0" y="0"/>
                    </a:moveTo>
                    <a:lnTo>
                      <a:pt x="50483" y="0"/>
                    </a:lnTo>
                    <a:lnTo>
                      <a:pt x="50483" y="44672"/>
                    </a:lnTo>
                    <a:lnTo>
                      <a:pt x="0" y="44672"/>
                    </a:lnTo>
                    <a:lnTo>
                      <a:pt x="0" y="0"/>
                    </a:lnTo>
                    <a:close/>
                    <a:moveTo>
                      <a:pt x="1619" y="76105"/>
                    </a:moveTo>
                    <a:lnTo>
                      <a:pt x="48958" y="76105"/>
                    </a:lnTo>
                    <a:lnTo>
                      <a:pt x="48958" y="281178"/>
                    </a:lnTo>
                    <a:lnTo>
                      <a:pt x="1619" y="281178"/>
                    </a:lnTo>
                    <a:lnTo>
                      <a:pt x="1619" y="76105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8" name="Frihandsfigur: Form 17">
                <a:extLst>
                  <a:ext uri="{FF2B5EF4-FFF2-40B4-BE49-F238E27FC236}">
                    <a16:creationId xmlns:a16="http://schemas.microsoft.com/office/drawing/2014/main" id="{0C589A2C-5F0F-79E7-3F63-CD6374D2895F}"/>
                  </a:ext>
                </a:extLst>
              </p:cNvPr>
              <p:cNvSpPr/>
              <p:nvPr/>
            </p:nvSpPr>
            <p:spPr>
              <a:xfrm>
                <a:off x="6049481" y="1996937"/>
                <a:ext cx="184499" cy="209359"/>
              </a:xfrm>
              <a:custGeom>
                <a:avLst/>
                <a:gdLst>
                  <a:gd name="connsiteX0" fmla="*/ 0 w 184499"/>
                  <a:gd name="connsiteY0" fmla="*/ 4286 h 209359"/>
                  <a:gd name="connsiteX1" fmla="*/ 47339 w 184499"/>
                  <a:gd name="connsiteY1" fmla="*/ 4286 h 209359"/>
                  <a:gd name="connsiteX2" fmla="*/ 47339 w 184499"/>
                  <a:gd name="connsiteY2" fmla="*/ 35719 h 209359"/>
                  <a:gd name="connsiteX3" fmla="*/ 111442 w 184499"/>
                  <a:gd name="connsiteY3" fmla="*/ 0 h 209359"/>
                  <a:gd name="connsiteX4" fmla="*/ 184499 w 184499"/>
                  <a:gd name="connsiteY4" fmla="*/ 78486 h 209359"/>
                  <a:gd name="connsiteX5" fmla="*/ 184499 w 184499"/>
                  <a:gd name="connsiteY5" fmla="*/ 209360 h 209359"/>
                  <a:gd name="connsiteX6" fmla="*/ 137541 w 184499"/>
                  <a:gd name="connsiteY6" fmla="*/ 209360 h 209359"/>
                  <a:gd name="connsiteX7" fmla="*/ 137541 w 184499"/>
                  <a:gd name="connsiteY7" fmla="*/ 92869 h 209359"/>
                  <a:gd name="connsiteX8" fmla="*/ 93631 w 184499"/>
                  <a:gd name="connsiteY8" fmla="*/ 42767 h 209359"/>
                  <a:gd name="connsiteX9" fmla="*/ 47434 w 184499"/>
                  <a:gd name="connsiteY9" fmla="*/ 93631 h 209359"/>
                  <a:gd name="connsiteX10" fmla="*/ 47434 w 184499"/>
                  <a:gd name="connsiteY10" fmla="*/ 209360 h 209359"/>
                  <a:gd name="connsiteX11" fmla="*/ 95 w 184499"/>
                  <a:gd name="connsiteY11" fmla="*/ 209360 h 209359"/>
                  <a:gd name="connsiteX12" fmla="*/ 95 w 184499"/>
                  <a:gd name="connsiteY12" fmla="*/ 4286 h 209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84499" h="209359">
                    <a:moveTo>
                      <a:pt x="0" y="4286"/>
                    </a:moveTo>
                    <a:lnTo>
                      <a:pt x="47339" y="4286"/>
                    </a:lnTo>
                    <a:lnTo>
                      <a:pt x="47339" y="35719"/>
                    </a:lnTo>
                    <a:cubicBezTo>
                      <a:pt x="60579" y="16669"/>
                      <a:pt x="79534" y="0"/>
                      <a:pt x="111442" y="0"/>
                    </a:cubicBezTo>
                    <a:cubicBezTo>
                      <a:pt x="157639" y="0"/>
                      <a:pt x="184499" y="31052"/>
                      <a:pt x="184499" y="78486"/>
                    </a:cubicBezTo>
                    <a:lnTo>
                      <a:pt x="184499" y="209360"/>
                    </a:lnTo>
                    <a:lnTo>
                      <a:pt x="137541" y="209360"/>
                    </a:lnTo>
                    <a:lnTo>
                      <a:pt x="137541" y="92869"/>
                    </a:lnTo>
                    <a:cubicBezTo>
                      <a:pt x="137541" y="61055"/>
                      <a:pt x="121634" y="42767"/>
                      <a:pt x="93631" y="42767"/>
                    </a:cubicBezTo>
                    <a:cubicBezTo>
                      <a:pt x="65627" y="42767"/>
                      <a:pt x="47434" y="61817"/>
                      <a:pt x="47434" y="93631"/>
                    </a:cubicBezTo>
                    <a:lnTo>
                      <a:pt x="47434" y="209360"/>
                    </a:lnTo>
                    <a:lnTo>
                      <a:pt x="95" y="209360"/>
                    </a:lnTo>
                    <a:lnTo>
                      <a:pt x="95" y="4286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9" name="Frihandsfigur: Form 18">
                <a:extLst>
                  <a:ext uri="{FF2B5EF4-FFF2-40B4-BE49-F238E27FC236}">
                    <a16:creationId xmlns:a16="http://schemas.microsoft.com/office/drawing/2014/main" id="{59EBE32A-1215-798E-80B4-3B0BCB3C1363}"/>
                  </a:ext>
                </a:extLst>
              </p:cNvPr>
              <p:cNvSpPr/>
              <p:nvPr/>
            </p:nvSpPr>
            <p:spPr>
              <a:xfrm>
                <a:off x="6285605" y="1996937"/>
                <a:ext cx="212026" cy="272224"/>
              </a:xfrm>
              <a:custGeom>
                <a:avLst/>
                <a:gdLst>
                  <a:gd name="connsiteX0" fmla="*/ 10096 w 212026"/>
                  <a:gd name="connsiteY0" fmla="*/ 247745 h 272224"/>
                  <a:gd name="connsiteX1" fmla="*/ 27527 w 212026"/>
                  <a:gd name="connsiteY1" fmla="*/ 212408 h 272224"/>
                  <a:gd name="connsiteX2" fmla="*/ 100584 w 212026"/>
                  <a:gd name="connsiteY2" fmla="*/ 233744 h 272224"/>
                  <a:gd name="connsiteX3" fmla="*/ 165449 w 212026"/>
                  <a:gd name="connsiteY3" fmla="*/ 171260 h 272224"/>
                  <a:gd name="connsiteX4" fmla="*/ 165449 w 212026"/>
                  <a:gd name="connsiteY4" fmla="*/ 155734 h 272224"/>
                  <a:gd name="connsiteX5" fmla="*/ 93250 w 212026"/>
                  <a:gd name="connsiteY5" fmla="*/ 192977 h 272224"/>
                  <a:gd name="connsiteX6" fmla="*/ 0 w 212026"/>
                  <a:gd name="connsiteY6" fmla="*/ 97060 h 272224"/>
                  <a:gd name="connsiteX7" fmla="*/ 0 w 212026"/>
                  <a:gd name="connsiteY7" fmla="*/ 96298 h 272224"/>
                  <a:gd name="connsiteX8" fmla="*/ 93250 w 212026"/>
                  <a:gd name="connsiteY8" fmla="*/ 0 h 272224"/>
                  <a:gd name="connsiteX9" fmla="*/ 165068 w 212026"/>
                  <a:gd name="connsiteY9" fmla="*/ 34957 h 272224"/>
                  <a:gd name="connsiteX10" fmla="*/ 165068 w 212026"/>
                  <a:gd name="connsiteY10" fmla="*/ 4286 h 272224"/>
                  <a:gd name="connsiteX11" fmla="*/ 212026 w 212026"/>
                  <a:gd name="connsiteY11" fmla="*/ 4286 h 272224"/>
                  <a:gd name="connsiteX12" fmla="*/ 212026 w 212026"/>
                  <a:gd name="connsiteY12" fmla="*/ 167354 h 272224"/>
                  <a:gd name="connsiteX13" fmla="*/ 186023 w 212026"/>
                  <a:gd name="connsiteY13" fmla="*/ 244602 h 272224"/>
                  <a:gd name="connsiteX14" fmla="*/ 101727 w 212026"/>
                  <a:gd name="connsiteY14" fmla="*/ 272225 h 272224"/>
                  <a:gd name="connsiteX15" fmla="*/ 10096 w 212026"/>
                  <a:gd name="connsiteY15" fmla="*/ 247745 h 272224"/>
                  <a:gd name="connsiteX16" fmla="*/ 165830 w 212026"/>
                  <a:gd name="connsiteY16" fmla="*/ 96679 h 272224"/>
                  <a:gd name="connsiteX17" fmla="*/ 165830 w 212026"/>
                  <a:gd name="connsiteY17" fmla="*/ 95917 h 272224"/>
                  <a:gd name="connsiteX18" fmla="*/ 105632 w 212026"/>
                  <a:gd name="connsiteY18" fmla="*/ 40005 h 272224"/>
                  <a:gd name="connsiteX19" fmla="*/ 47339 w 212026"/>
                  <a:gd name="connsiteY19" fmla="*/ 95917 h 272224"/>
                  <a:gd name="connsiteX20" fmla="*/ 47339 w 212026"/>
                  <a:gd name="connsiteY20" fmla="*/ 96679 h 272224"/>
                  <a:gd name="connsiteX21" fmla="*/ 105632 w 212026"/>
                  <a:gd name="connsiteY21" fmla="*/ 152972 h 272224"/>
                  <a:gd name="connsiteX22" fmla="*/ 165830 w 212026"/>
                  <a:gd name="connsiteY22" fmla="*/ 96679 h 272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12026" h="272224">
                    <a:moveTo>
                      <a:pt x="10096" y="247745"/>
                    </a:moveTo>
                    <a:lnTo>
                      <a:pt x="27527" y="212408"/>
                    </a:lnTo>
                    <a:cubicBezTo>
                      <a:pt x="49625" y="226028"/>
                      <a:pt x="72580" y="233744"/>
                      <a:pt x="100584" y="233744"/>
                    </a:cubicBezTo>
                    <a:cubicBezTo>
                      <a:pt x="142494" y="233744"/>
                      <a:pt x="165449" y="212408"/>
                      <a:pt x="165449" y="171260"/>
                    </a:cubicBezTo>
                    <a:lnTo>
                      <a:pt x="165449" y="155734"/>
                    </a:lnTo>
                    <a:cubicBezTo>
                      <a:pt x="148399" y="177451"/>
                      <a:pt x="126968" y="192977"/>
                      <a:pt x="93250" y="192977"/>
                    </a:cubicBezTo>
                    <a:cubicBezTo>
                      <a:pt x="44672" y="192977"/>
                      <a:pt x="0" y="157258"/>
                      <a:pt x="0" y="97060"/>
                    </a:cubicBezTo>
                    <a:lnTo>
                      <a:pt x="0" y="96298"/>
                    </a:lnTo>
                    <a:cubicBezTo>
                      <a:pt x="0" y="35719"/>
                      <a:pt x="45434" y="0"/>
                      <a:pt x="93250" y="0"/>
                    </a:cubicBezTo>
                    <a:cubicBezTo>
                      <a:pt x="127825" y="0"/>
                      <a:pt x="149161" y="15907"/>
                      <a:pt x="165068" y="34957"/>
                    </a:cubicBezTo>
                    <a:lnTo>
                      <a:pt x="165068" y="4286"/>
                    </a:lnTo>
                    <a:lnTo>
                      <a:pt x="212026" y="4286"/>
                    </a:lnTo>
                    <a:lnTo>
                      <a:pt x="212026" y="167354"/>
                    </a:lnTo>
                    <a:cubicBezTo>
                      <a:pt x="212026" y="201930"/>
                      <a:pt x="203073" y="227552"/>
                      <a:pt x="186023" y="244602"/>
                    </a:cubicBezTo>
                    <a:cubicBezTo>
                      <a:pt x="167354" y="263271"/>
                      <a:pt x="138684" y="272225"/>
                      <a:pt x="101727" y="272225"/>
                    </a:cubicBezTo>
                    <a:cubicBezTo>
                      <a:pt x="67913" y="272225"/>
                      <a:pt x="36481" y="263652"/>
                      <a:pt x="10096" y="247745"/>
                    </a:cubicBezTo>
                    <a:close/>
                    <a:moveTo>
                      <a:pt x="165830" y="96679"/>
                    </a:moveTo>
                    <a:lnTo>
                      <a:pt x="165830" y="95917"/>
                    </a:lnTo>
                    <a:cubicBezTo>
                      <a:pt x="165830" y="62484"/>
                      <a:pt x="138303" y="40005"/>
                      <a:pt x="105632" y="40005"/>
                    </a:cubicBezTo>
                    <a:cubicBezTo>
                      <a:pt x="72961" y="40005"/>
                      <a:pt x="47339" y="62103"/>
                      <a:pt x="47339" y="95917"/>
                    </a:cubicBezTo>
                    <a:lnTo>
                      <a:pt x="47339" y="96679"/>
                    </a:lnTo>
                    <a:cubicBezTo>
                      <a:pt x="47339" y="130112"/>
                      <a:pt x="73342" y="152972"/>
                      <a:pt x="105632" y="152972"/>
                    </a:cubicBezTo>
                    <a:cubicBezTo>
                      <a:pt x="137922" y="152972"/>
                      <a:pt x="165830" y="130016"/>
                      <a:pt x="165830" y="96679"/>
                    </a:cubicBez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</p:grpSp>
      </p:grpSp>
      <p:grpSp>
        <p:nvGrpSpPr>
          <p:cNvPr id="20" name="Grupp 19">
            <a:extLst>
              <a:ext uri="{FF2B5EF4-FFF2-40B4-BE49-F238E27FC236}">
                <a16:creationId xmlns:a16="http://schemas.microsoft.com/office/drawing/2014/main" id="{D38CDB14-3C2F-2DD7-2A2A-B3E14209E039}"/>
              </a:ext>
            </a:extLst>
          </p:cNvPr>
          <p:cNvGrpSpPr/>
          <p:nvPr/>
        </p:nvGrpSpPr>
        <p:grpSpPr>
          <a:xfrm>
            <a:off x="0" y="8953500"/>
            <a:ext cx="2857501" cy="619125"/>
            <a:chOff x="3814884" y="2545423"/>
            <a:chExt cx="2857500" cy="619125"/>
          </a:xfrm>
        </p:grpSpPr>
        <p:sp>
          <p:nvSpPr>
            <p:cNvPr id="21" name="Frihandsfigur: Form 20">
              <a:extLst>
                <a:ext uri="{FF2B5EF4-FFF2-40B4-BE49-F238E27FC236}">
                  <a16:creationId xmlns:a16="http://schemas.microsoft.com/office/drawing/2014/main" id="{BC718022-A03F-D79C-41CA-3FF0813773EF}"/>
                </a:ext>
              </a:extLst>
            </p:cNvPr>
            <p:cNvSpPr/>
            <p:nvPr/>
          </p:nvSpPr>
          <p:spPr>
            <a:xfrm>
              <a:off x="3814884" y="2545423"/>
              <a:ext cx="2857500" cy="619125"/>
            </a:xfrm>
            <a:custGeom>
              <a:avLst/>
              <a:gdLst>
                <a:gd name="connsiteX0" fmla="*/ 0 w 2857500"/>
                <a:gd name="connsiteY0" fmla="*/ 0 h 619125"/>
                <a:gd name="connsiteX1" fmla="*/ 2857500 w 2857500"/>
                <a:gd name="connsiteY1" fmla="*/ 0 h 619125"/>
                <a:gd name="connsiteX2" fmla="*/ 2857500 w 2857500"/>
                <a:gd name="connsiteY2" fmla="*/ 619125 h 619125"/>
                <a:gd name="connsiteX3" fmla="*/ 0 w 2857500"/>
                <a:gd name="connsiteY3" fmla="*/ 619125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57500" h="619125">
                  <a:moveTo>
                    <a:pt x="0" y="0"/>
                  </a:moveTo>
                  <a:lnTo>
                    <a:pt x="2857500" y="0"/>
                  </a:lnTo>
                  <a:lnTo>
                    <a:pt x="2857500" y="619125"/>
                  </a:lnTo>
                  <a:lnTo>
                    <a:pt x="0" y="619125"/>
                  </a:lnTo>
                  <a:close/>
                </a:path>
              </a:pathLst>
            </a:custGeom>
            <a:solidFill>
              <a:schemeClr val="bg1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sv-SE"/>
            </a:p>
          </p:txBody>
        </p:sp>
        <p:grpSp>
          <p:nvGrpSpPr>
            <p:cNvPr id="22" name="Grupp 21">
              <a:extLst>
                <a:ext uri="{FF2B5EF4-FFF2-40B4-BE49-F238E27FC236}">
                  <a16:creationId xmlns:a16="http://schemas.microsoft.com/office/drawing/2014/main" id="{0BFAC040-4A80-9553-7C9E-353C552D7776}"/>
                </a:ext>
              </a:extLst>
            </p:cNvPr>
            <p:cNvGrpSpPr/>
            <p:nvPr/>
          </p:nvGrpSpPr>
          <p:grpSpPr>
            <a:xfrm>
              <a:off x="3979476" y="2716111"/>
              <a:ext cx="2513932" cy="346423"/>
              <a:chOff x="3983699" y="1922738"/>
              <a:chExt cx="2513932" cy="346423"/>
            </a:xfrm>
            <a:solidFill>
              <a:schemeClr val="tx1"/>
            </a:solidFill>
          </p:grpSpPr>
          <p:sp>
            <p:nvSpPr>
              <p:cNvPr id="23" name="Frihandsfigur: Form 22">
                <a:extLst>
                  <a:ext uri="{FF2B5EF4-FFF2-40B4-BE49-F238E27FC236}">
                    <a16:creationId xmlns:a16="http://schemas.microsoft.com/office/drawing/2014/main" id="{12532C03-3737-90DF-0F55-6AFE4A16C220}"/>
                  </a:ext>
                </a:extLst>
              </p:cNvPr>
              <p:cNvSpPr/>
              <p:nvPr/>
            </p:nvSpPr>
            <p:spPr>
              <a:xfrm>
                <a:off x="3983699" y="1934453"/>
                <a:ext cx="267843" cy="273748"/>
              </a:xfrm>
              <a:custGeom>
                <a:avLst/>
                <a:gdLst>
                  <a:gd name="connsiteX0" fmla="*/ 0 w 267843"/>
                  <a:gd name="connsiteY0" fmla="*/ 0 h 273748"/>
                  <a:gd name="connsiteX1" fmla="*/ 52768 w 267843"/>
                  <a:gd name="connsiteY1" fmla="*/ 0 h 273748"/>
                  <a:gd name="connsiteX2" fmla="*/ 134684 w 267843"/>
                  <a:gd name="connsiteY2" fmla="*/ 208979 h 273748"/>
                  <a:gd name="connsiteX3" fmla="*/ 216217 w 267843"/>
                  <a:gd name="connsiteY3" fmla="*/ 0 h 273748"/>
                  <a:gd name="connsiteX4" fmla="*/ 267843 w 267843"/>
                  <a:gd name="connsiteY4" fmla="*/ 0 h 273748"/>
                  <a:gd name="connsiteX5" fmla="*/ 155258 w 267843"/>
                  <a:gd name="connsiteY5" fmla="*/ 273749 h 273748"/>
                  <a:gd name="connsiteX6" fmla="*/ 112586 w 267843"/>
                  <a:gd name="connsiteY6" fmla="*/ 273749 h 273748"/>
                  <a:gd name="connsiteX7" fmla="*/ 0 w 267843"/>
                  <a:gd name="connsiteY7" fmla="*/ 0 h 2737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67843" h="273748">
                    <a:moveTo>
                      <a:pt x="0" y="0"/>
                    </a:moveTo>
                    <a:lnTo>
                      <a:pt x="52768" y="0"/>
                    </a:lnTo>
                    <a:lnTo>
                      <a:pt x="134684" y="208979"/>
                    </a:lnTo>
                    <a:lnTo>
                      <a:pt x="216217" y="0"/>
                    </a:lnTo>
                    <a:lnTo>
                      <a:pt x="267843" y="0"/>
                    </a:lnTo>
                    <a:lnTo>
                      <a:pt x="155258" y="273749"/>
                    </a:lnTo>
                    <a:lnTo>
                      <a:pt x="112586" y="273749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24" name="Frihandsfigur: Form 23">
                <a:extLst>
                  <a:ext uri="{FF2B5EF4-FFF2-40B4-BE49-F238E27FC236}">
                    <a16:creationId xmlns:a16="http://schemas.microsoft.com/office/drawing/2014/main" id="{E659FA53-5DF1-657E-ABD8-F7B789C4A14A}"/>
                  </a:ext>
                </a:extLst>
              </p:cNvPr>
              <p:cNvSpPr/>
              <p:nvPr/>
            </p:nvSpPr>
            <p:spPr>
              <a:xfrm>
                <a:off x="4299071" y="1925119"/>
                <a:ext cx="50482" cy="281177"/>
              </a:xfrm>
              <a:custGeom>
                <a:avLst/>
                <a:gdLst>
                  <a:gd name="connsiteX0" fmla="*/ 0 w 50482"/>
                  <a:gd name="connsiteY0" fmla="*/ 0 h 281177"/>
                  <a:gd name="connsiteX1" fmla="*/ 50482 w 50482"/>
                  <a:gd name="connsiteY1" fmla="*/ 0 h 281177"/>
                  <a:gd name="connsiteX2" fmla="*/ 50482 w 50482"/>
                  <a:gd name="connsiteY2" fmla="*/ 44672 h 281177"/>
                  <a:gd name="connsiteX3" fmla="*/ 0 w 50482"/>
                  <a:gd name="connsiteY3" fmla="*/ 44672 h 281177"/>
                  <a:gd name="connsiteX4" fmla="*/ 0 w 50482"/>
                  <a:gd name="connsiteY4" fmla="*/ 0 h 281177"/>
                  <a:gd name="connsiteX5" fmla="*/ 1524 w 50482"/>
                  <a:gd name="connsiteY5" fmla="*/ 76105 h 281177"/>
                  <a:gd name="connsiteX6" fmla="*/ 48863 w 50482"/>
                  <a:gd name="connsiteY6" fmla="*/ 76105 h 281177"/>
                  <a:gd name="connsiteX7" fmla="*/ 48863 w 50482"/>
                  <a:gd name="connsiteY7" fmla="*/ 281178 h 281177"/>
                  <a:gd name="connsiteX8" fmla="*/ 1524 w 50482"/>
                  <a:gd name="connsiteY8" fmla="*/ 281178 h 281177"/>
                  <a:gd name="connsiteX9" fmla="*/ 1524 w 50482"/>
                  <a:gd name="connsiteY9" fmla="*/ 76105 h 281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0482" h="281177">
                    <a:moveTo>
                      <a:pt x="0" y="0"/>
                    </a:moveTo>
                    <a:lnTo>
                      <a:pt x="50482" y="0"/>
                    </a:lnTo>
                    <a:lnTo>
                      <a:pt x="50482" y="44672"/>
                    </a:lnTo>
                    <a:lnTo>
                      <a:pt x="0" y="44672"/>
                    </a:lnTo>
                    <a:lnTo>
                      <a:pt x="0" y="0"/>
                    </a:lnTo>
                    <a:close/>
                    <a:moveTo>
                      <a:pt x="1524" y="76105"/>
                    </a:moveTo>
                    <a:lnTo>
                      <a:pt x="48863" y="76105"/>
                    </a:lnTo>
                    <a:lnTo>
                      <a:pt x="48863" y="281178"/>
                    </a:lnTo>
                    <a:lnTo>
                      <a:pt x="1524" y="281178"/>
                    </a:lnTo>
                    <a:lnTo>
                      <a:pt x="1524" y="7610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25" name="Frihandsfigur: Form 24">
                <a:extLst>
                  <a:ext uri="{FF2B5EF4-FFF2-40B4-BE49-F238E27FC236}">
                    <a16:creationId xmlns:a16="http://schemas.microsoft.com/office/drawing/2014/main" id="{C9C26415-1213-2BDB-0817-04DB629F62B2}"/>
                  </a:ext>
                </a:extLst>
              </p:cNvPr>
              <p:cNvSpPr/>
              <p:nvPr/>
            </p:nvSpPr>
            <p:spPr>
              <a:xfrm>
                <a:off x="4398131" y="1997699"/>
                <a:ext cx="163068" cy="212502"/>
              </a:xfrm>
              <a:custGeom>
                <a:avLst/>
                <a:gdLst>
                  <a:gd name="connsiteX0" fmla="*/ 0 w 163068"/>
                  <a:gd name="connsiteY0" fmla="*/ 181737 h 212502"/>
                  <a:gd name="connsiteX1" fmla="*/ 20955 w 163068"/>
                  <a:gd name="connsiteY1" fmla="*/ 149923 h 212502"/>
                  <a:gd name="connsiteX2" fmla="*/ 88106 w 163068"/>
                  <a:gd name="connsiteY2" fmla="*/ 175165 h 212502"/>
                  <a:gd name="connsiteX3" fmla="*/ 119920 w 163068"/>
                  <a:gd name="connsiteY3" fmla="*/ 153067 h 212502"/>
                  <a:gd name="connsiteX4" fmla="*/ 119920 w 163068"/>
                  <a:gd name="connsiteY4" fmla="*/ 152305 h 212502"/>
                  <a:gd name="connsiteX5" fmla="*/ 74104 w 163068"/>
                  <a:gd name="connsiteY5" fmla="*/ 123539 h 212502"/>
                  <a:gd name="connsiteX6" fmla="*/ 10001 w 163068"/>
                  <a:gd name="connsiteY6" fmla="*/ 63722 h 212502"/>
                  <a:gd name="connsiteX7" fmla="*/ 10001 w 163068"/>
                  <a:gd name="connsiteY7" fmla="*/ 62960 h 212502"/>
                  <a:gd name="connsiteX8" fmla="*/ 83058 w 163068"/>
                  <a:gd name="connsiteY8" fmla="*/ 0 h 212502"/>
                  <a:gd name="connsiteX9" fmla="*/ 158401 w 163068"/>
                  <a:gd name="connsiteY9" fmla="*/ 23336 h 212502"/>
                  <a:gd name="connsiteX10" fmla="*/ 139732 w 163068"/>
                  <a:gd name="connsiteY10" fmla="*/ 56769 h 212502"/>
                  <a:gd name="connsiteX11" fmla="*/ 81915 w 163068"/>
                  <a:gd name="connsiteY11" fmla="*/ 37338 h 212502"/>
                  <a:gd name="connsiteX12" fmla="*/ 53150 w 163068"/>
                  <a:gd name="connsiteY12" fmla="*/ 57531 h 212502"/>
                  <a:gd name="connsiteX13" fmla="*/ 53150 w 163068"/>
                  <a:gd name="connsiteY13" fmla="*/ 58293 h 212502"/>
                  <a:gd name="connsiteX14" fmla="*/ 99346 w 163068"/>
                  <a:gd name="connsiteY14" fmla="*/ 87440 h 212502"/>
                  <a:gd name="connsiteX15" fmla="*/ 163068 w 163068"/>
                  <a:gd name="connsiteY15" fmla="*/ 147256 h 212502"/>
                  <a:gd name="connsiteX16" fmla="*/ 163068 w 163068"/>
                  <a:gd name="connsiteY16" fmla="*/ 148019 h 212502"/>
                  <a:gd name="connsiteX17" fmla="*/ 86963 w 163068"/>
                  <a:gd name="connsiteY17" fmla="*/ 212503 h 212502"/>
                  <a:gd name="connsiteX18" fmla="*/ 0 w 163068"/>
                  <a:gd name="connsiteY18" fmla="*/ 181832 h 2125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63068" h="212502">
                    <a:moveTo>
                      <a:pt x="0" y="181737"/>
                    </a:moveTo>
                    <a:lnTo>
                      <a:pt x="20955" y="149923"/>
                    </a:lnTo>
                    <a:cubicBezTo>
                      <a:pt x="43434" y="166592"/>
                      <a:pt x="67151" y="175165"/>
                      <a:pt x="88106" y="175165"/>
                    </a:cubicBezTo>
                    <a:cubicBezTo>
                      <a:pt x="109061" y="175165"/>
                      <a:pt x="119920" y="166592"/>
                      <a:pt x="119920" y="153067"/>
                    </a:cubicBezTo>
                    <a:lnTo>
                      <a:pt x="119920" y="152305"/>
                    </a:lnTo>
                    <a:cubicBezTo>
                      <a:pt x="119920" y="136398"/>
                      <a:pt x="98203" y="130969"/>
                      <a:pt x="74104" y="123539"/>
                    </a:cubicBezTo>
                    <a:cubicBezTo>
                      <a:pt x="43815" y="114967"/>
                      <a:pt x="10001" y="102584"/>
                      <a:pt x="10001" y="63722"/>
                    </a:cubicBezTo>
                    <a:lnTo>
                      <a:pt x="10001" y="62960"/>
                    </a:lnTo>
                    <a:cubicBezTo>
                      <a:pt x="10001" y="23717"/>
                      <a:pt x="42196" y="0"/>
                      <a:pt x="83058" y="0"/>
                    </a:cubicBezTo>
                    <a:cubicBezTo>
                      <a:pt x="108680" y="0"/>
                      <a:pt x="136684" y="8953"/>
                      <a:pt x="158401" y="23336"/>
                    </a:cubicBezTo>
                    <a:lnTo>
                      <a:pt x="139732" y="56769"/>
                    </a:lnTo>
                    <a:cubicBezTo>
                      <a:pt x="119920" y="44767"/>
                      <a:pt x="98965" y="37338"/>
                      <a:pt x="81915" y="37338"/>
                    </a:cubicBezTo>
                    <a:cubicBezTo>
                      <a:pt x="63627" y="37338"/>
                      <a:pt x="53150" y="46291"/>
                      <a:pt x="53150" y="57531"/>
                    </a:cubicBezTo>
                    <a:lnTo>
                      <a:pt x="53150" y="58293"/>
                    </a:lnTo>
                    <a:cubicBezTo>
                      <a:pt x="53150" y="73438"/>
                      <a:pt x="75248" y="79629"/>
                      <a:pt x="99346" y="87440"/>
                    </a:cubicBezTo>
                    <a:cubicBezTo>
                      <a:pt x="129254" y="96774"/>
                      <a:pt x="163068" y="110395"/>
                      <a:pt x="163068" y="147256"/>
                    </a:cubicBezTo>
                    <a:lnTo>
                      <a:pt x="163068" y="148019"/>
                    </a:lnTo>
                    <a:cubicBezTo>
                      <a:pt x="163068" y="191167"/>
                      <a:pt x="129635" y="212503"/>
                      <a:pt x="86963" y="212503"/>
                    </a:cubicBezTo>
                    <a:cubicBezTo>
                      <a:pt x="57817" y="212503"/>
                      <a:pt x="25622" y="202406"/>
                      <a:pt x="0" y="181832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26" name="Frihandsfigur: Form 25">
                <a:extLst>
                  <a:ext uri="{FF2B5EF4-FFF2-40B4-BE49-F238E27FC236}">
                    <a16:creationId xmlns:a16="http://schemas.microsoft.com/office/drawing/2014/main" id="{0B4A2459-A6E2-B441-53B2-1A159FC65B05}"/>
                  </a:ext>
                </a:extLst>
              </p:cNvPr>
              <p:cNvSpPr/>
              <p:nvPr/>
            </p:nvSpPr>
            <p:spPr>
              <a:xfrm>
                <a:off x="4612348" y="2001223"/>
                <a:ext cx="184499" cy="209359"/>
              </a:xfrm>
              <a:custGeom>
                <a:avLst/>
                <a:gdLst>
                  <a:gd name="connsiteX0" fmla="*/ 95 w 184499"/>
                  <a:gd name="connsiteY0" fmla="*/ 130493 h 209359"/>
                  <a:gd name="connsiteX1" fmla="*/ 95 w 184499"/>
                  <a:gd name="connsiteY1" fmla="*/ 0 h 209359"/>
                  <a:gd name="connsiteX2" fmla="*/ 47054 w 184499"/>
                  <a:gd name="connsiteY2" fmla="*/ 0 h 209359"/>
                  <a:gd name="connsiteX3" fmla="*/ 47054 w 184499"/>
                  <a:gd name="connsiteY3" fmla="*/ 116491 h 209359"/>
                  <a:gd name="connsiteX4" fmla="*/ 90964 w 184499"/>
                  <a:gd name="connsiteY4" fmla="*/ 166211 h 209359"/>
                  <a:gd name="connsiteX5" fmla="*/ 137160 w 184499"/>
                  <a:gd name="connsiteY5" fmla="*/ 115729 h 209359"/>
                  <a:gd name="connsiteX6" fmla="*/ 137160 w 184499"/>
                  <a:gd name="connsiteY6" fmla="*/ 0 h 209359"/>
                  <a:gd name="connsiteX7" fmla="*/ 184499 w 184499"/>
                  <a:gd name="connsiteY7" fmla="*/ 0 h 209359"/>
                  <a:gd name="connsiteX8" fmla="*/ 184499 w 184499"/>
                  <a:gd name="connsiteY8" fmla="*/ 205073 h 209359"/>
                  <a:gd name="connsiteX9" fmla="*/ 137160 w 184499"/>
                  <a:gd name="connsiteY9" fmla="*/ 205073 h 209359"/>
                  <a:gd name="connsiteX10" fmla="*/ 137160 w 184499"/>
                  <a:gd name="connsiteY10" fmla="*/ 173260 h 209359"/>
                  <a:gd name="connsiteX11" fmla="*/ 73057 w 184499"/>
                  <a:gd name="connsiteY11" fmla="*/ 209360 h 209359"/>
                  <a:gd name="connsiteX12" fmla="*/ 0 w 184499"/>
                  <a:gd name="connsiteY12" fmla="*/ 130493 h 209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84499" h="209359">
                    <a:moveTo>
                      <a:pt x="95" y="130493"/>
                    </a:moveTo>
                    <a:lnTo>
                      <a:pt x="95" y="0"/>
                    </a:lnTo>
                    <a:lnTo>
                      <a:pt x="47054" y="0"/>
                    </a:lnTo>
                    <a:lnTo>
                      <a:pt x="47054" y="116491"/>
                    </a:lnTo>
                    <a:cubicBezTo>
                      <a:pt x="47054" y="148304"/>
                      <a:pt x="62960" y="166211"/>
                      <a:pt x="90964" y="166211"/>
                    </a:cubicBezTo>
                    <a:cubicBezTo>
                      <a:pt x="118967" y="166211"/>
                      <a:pt x="137160" y="147542"/>
                      <a:pt x="137160" y="115729"/>
                    </a:cubicBezTo>
                    <a:lnTo>
                      <a:pt x="137160" y="0"/>
                    </a:lnTo>
                    <a:lnTo>
                      <a:pt x="184499" y="0"/>
                    </a:lnTo>
                    <a:lnTo>
                      <a:pt x="184499" y="205073"/>
                    </a:lnTo>
                    <a:lnTo>
                      <a:pt x="137160" y="205073"/>
                    </a:lnTo>
                    <a:lnTo>
                      <a:pt x="137160" y="173260"/>
                    </a:lnTo>
                    <a:cubicBezTo>
                      <a:pt x="123920" y="192691"/>
                      <a:pt x="104966" y="209360"/>
                      <a:pt x="73057" y="209360"/>
                    </a:cubicBezTo>
                    <a:cubicBezTo>
                      <a:pt x="26860" y="209360"/>
                      <a:pt x="0" y="178308"/>
                      <a:pt x="0" y="130493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27" name="Frihandsfigur: Form 26">
                <a:extLst>
                  <a:ext uri="{FF2B5EF4-FFF2-40B4-BE49-F238E27FC236}">
                    <a16:creationId xmlns:a16="http://schemas.microsoft.com/office/drawing/2014/main" id="{0608EECF-599B-D36C-DA60-D5E588F135B7}"/>
                  </a:ext>
                </a:extLst>
              </p:cNvPr>
              <p:cNvSpPr/>
              <p:nvPr/>
            </p:nvSpPr>
            <p:spPr>
              <a:xfrm>
                <a:off x="4846949" y="1998652"/>
                <a:ext cx="185642" cy="212121"/>
              </a:xfrm>
              <a:custGeom>
                <a:avLst/>
                <a:gdLst>
                  <a:gd name="connsiteX0" fmla="*/ 95 w 185642"/>
                  <a:gd name="connsiteY0" fmla="*/ 148590 h 212121"/>
                  <a:gd name="connsiteX1" fmla="*/ 95 w 185642"/>
                  <a:gd name="connsiteY1" fmla="*/ 147828 h 212121"/>
                  <a:gd name="connsiteX2" fmla="*/ 85153 w 185642"/>
                  <a:gd name="connsiteY2" fmla="*/ 81820 h 212121"/>
                  <a:gd name="connsiteX3" fmla="*/ 140303 w 185642"/>
                  <a:gd name="connsiteY3" fmla="*/ 90392 h 212121"/>
                  <a:gd name="connsiteX4" fmla="*/ 140303 w 185642"/>
                  <a:gd name="connsiteY4" fmla="*/ 85344 h 212121"/>
                  <a:gd name="connsiteX5" fmla="*/ 89440 w 185642"/>
                  <a:gd name="connsiteY5" fmla="*/ 40672 h 212121"/>
                  <a:gd name="connsiteX6" fmla="*/ 30766 w 185642"/>
                  <a:gd name="connsiteY6" fmla="*/ 53531 h 212121"/>
                  <a:gd name="connsiteX7" fmla="*/ 17907 w 185642"/>
                  <a:gd name="connsiteY7" fmla="*/ 16669 h 212121"/>
                  <a:gd name="connsiteX8" fmla="*/ 95536 w 185642"/>
                  <a:gd name="connsiteY8" fmla="*/ 0 h 212121"/>
                  <a:gd name="connsiteX9" fmla="*/ 163544 w 185642"/>
                  <a:gd name="connsiteY9" fmla="*/ 22955 h 212121"/>
                  <a:gd name="connsiteX10" fmla="*/ 185642 w 185642"/>
                  <a:gd name="connsiteY10" fmla="*/ 86297 h 212121"/>
                  <a:gd name="connsiteX11" fmla="*/ 185642 w 185642"/>
                  <a:gd name="connsiteY11" fmla="*/ 207836 h 212121"/>
                  <a:gd name="connsiteX12" fmla="*/ 139827 w 185642"/>
                  <a:gd name="connsiteY12" fmla="*/ 207836 h 212121"/>
                  <a:gd name="connsiteX13" fmla="*/ 139827 w 185642"/>
                  <a:gd name="connsiteY13" fmla="*/ 182213 h 212121"/>
                  <a:gd name="connsiteX14" fmla="*/ 73057 w 185642"/>
                  <a:gd name="connsiteY14" fmla="*/ 212122 h 212121"/>
                  <a:gd name="connsiteX15" fmla="*/ 0 w 185642"/>
                  <a:gd name="connsiteY15" fmla="*/ 148780 h 212121"/>
                  <a:gd name="connsiteX16" fmla="*/ 141065 w 185642"/>
                  <a:gd name="connsiteY16" fmla="*/ 133826 h 212121"/>
                  <a:gd name="connsiteX17" fmla="*/ 141065 w 185642"/>
                  <a:gd name="connsiteY17" fmla="*/ 119825 h 212121"/>
                  <a:gd name="connsiteX18" fmla="*/ 94488 w 185642"/>
                  <a:gd name="connsiteY18" fmla="*/ 111633 h 212121"/>
                  <a:gd name="connsiteX19" fmla="*/ 46291 w 185642"/>
                  <a:gd name="connsiteY19" fmla="*/ 145828 h 212121"/>
                  <a:gd name="connsiteX20" fmla="*/ 46291 w 185642"/>
                  <a:gd name="connsiteY20" fmla="*/ 146590 h 212121"/>
                  <a:gd name="connsiteX21" fmla="*/ 86296 w 185642"/>
                  <a:gd name="connsiteY21" fmla="*/ 177641 h 212121"/>
                  <a:gd name="connsiteX22" fmla="*/ 141065 w 185642"/>
                  <a:gd name="connsiteY22" fmla="*/ 133731 h 2121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85642" h="212121">
                    <a:moveTo>
                      <a:pt x="95" y="148590"/>
                    </a:moveTo>
                    <a:lnTo>
                      <a:pt x="95" y="147828"/>
                    </a:lnTo>
                    <a:cubicBezTo>
                      <a:pt x="95" y="103537"/>
                      <a:pt x="35052" y="81820"/>
                      <a:pt x="85153" y="81820"/>
                    </a:cubicBezTo>
                    <a:cubicBezTo>
                      <a:pt x="108109" y="81820"/>
                      <a:pt x="124396" y="85344"/>
                      <a:pt x="140303" y="90392"/>
                    </a:cubicBezTo>
                    <a:lnTo>
                      <a:pt x="140303" y="85344"/>
                    </a:lnTo>
                    <a:cubicBezTo>
                      <a:pt x="140303" y="56198"/>
                      <a:pt x="122396" y="40672"/>
                      <a:pt x="89440" y="40672"/>
                    </a:cubicBezTo>
                    <a:cubicBezTo>
                      <a:pt x="66484" y="40672"/>
                      <a:pt x="49435" y="45720"/>
                      <a:pt x="30766" y="53531"/>
                    </a:cubicBezTo>
                    <a:lnTo>
                      <a:pt x="17907" y="16669"/>
                    </a:lnTo>
                    <a:cubicBezTo>
                      <a:pt x="40862" y="6572"/>
                      <a:pt x="62960" y="0"/>
                      <a:pt x="95536" y="0"/>
                    </a:cubicBezTo>
                    <a:cubicBezTo>
                      <a:pt x="126206" y="0"/>
                      <a:pt x="149161" y="8192"/>
                      <a:pt x="163544" y="22955"/>
                    </a:cubicBezTo>
                    <a:cubicBezTo>
                      <a:pt x="178689" y="37719"/>
                      <a:pt x="185642" y="59436"/>
                      <a:pt x="185642" y="86297"/>
                    </a:cubicBezTo>
                    <a:lnTo>
                      <a:pt x="185642" y="207836"/>
                    </a:lnTo>
                    <a:lnTo>
                      <a:pt x="139827" y="207836"/>
                    </a:lnTo>
                    <a:lnTo>
                      <a:pt x="139827" y="182213"/>
                    </a:lnTo>
                    <a:cubicBezTo>
                      <a:pt x="125825" y="198882"/>
                      <a:pt x="104489" y="212122"/>
                      <a:pt x="73057" y="212122"/>
                    </a:cubicBezTo>
                    <a:cubicBezTo>
                      <a:pt x="34576" y="212122"/>
                      <a:pt x="0" y="190024"/>
                      <a:pt x="0" y="148780"/>
                    </a:cubicBezTo>
                    <a:close/>
                    <a:moveTo>
                      <a:pt x="141065" y="133826"/>
                    </a:moveTo>
                    <a:lnTo>
                      <a:pt x="141065" y="119825"/>
                    </a:lnTo>
                    <a:cubicBezTo>
                      <a:pt x="129064" y="115157"/>
                      <a:pt x="113062" y="111633"/>
                      <a:pt x="94488" y="111633"/>
                    </a:cubicBezTo>
                    <a:cubicBezTo>
                      <a:pt x="64198" y="111633"/>
                      <a:pt x="46291" y="124492"/>
                      <a:pt x="46291" y="145828"/>
                    </a:cubicBezTo>
                    <a:lnTo>
                      <a:pt x="46291" y="146590"/>
                    </a:lnTo>
                    <a:cubicBezTo>
                      <a:pt x="46291" y="166402"/>
                      <a:pt x="63722" y="177641"/>
                      <a:pt x="86296" y="177641"/>
                    </a:cubicBezTo>
                    <a:cubicBezTo>
                      <a:pt x="117348" y="177641"/>
                      <a:pt x="141065" y="159734"/>
                      <a:pt x="141065" y="133731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28" name="Frihandsfigur: Form 27">
                <a:extLst>
                  <a:ext uri="{FF2B5EF4-FFF2-40B4-BE49-F238E27FC236}">
                    <a16:creationId xmlns:a16="http://schemas.microsoft.com/office/drawing/2014/main" id="{DBF5746E-9A80-602E-464B-90615AC42E5D}"/>
                  </a:ext>
                </a:extLst>
              </p:cNvPr>
              <p:cNvSpPr/>
              <p:nvPr/>
            </p:nvSpPr>
            <p:spPr>
              <a:xfrm>
                <a:off x="5096790" y="1922738"/>
                <a:ext cx="47339" cy="283464"/>
              </a:xfrm>
              <a:custGeom>
                <a:avLst/>
                <a:gdLst>
                  <a:gd name="connsiteX0" fmla="*/ 0 w 47339"/>
                  <a:gd name="connsiteY0" fmla="*/ 0 h 283464"/>
                  <a:gd name="connsiteX1" fmla="*/ 47339 w 47339"/>
                  <a:gd name="connsiteY1" fmla="*/ 0 h 283464"/>
                  <a:gd name="connsiteX2" fmla="*/ 47339 w 47339"/>
                  <a:gd name="connsiteY2" fmla="*/ 283464 h 283464"/>
                  <a:gd name="connsiteX3" fmla="*/ 0 w 47339"/>
                  <a:gd name="connsiteY3" fmla="*/ 283464 h 283464"/>
                  <a:gd name="connsiteX4" fmla="*/ 0 w 47339"/>
                  <a:gd name="connsiteY4" fmla="*/ 0 h 2834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339" h="283464">
                    <a:moveTo>
                      <a:pt x="0" y="0"/>
                    </a:moveTo>
                    <a:lnTo>
                      <a:pt x="47339" y="0"/>
                    </a:lnTo>
                    <a:lnTo>
                      <a:pt x="47339" y="283464"/>
                    </a:lnTo>
                    <a:lnTo>
                      <a:pt x="0" y="28346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29" name="Frihandsfigur: Form 28">
                <a:extLst>
                  <a:ext uri="{FF2B5EF4-FFF2-40B4-BE49-F238E27FC236}">
                    <a16:creationId xmlns:a16="http://schemas.microsoft.com/office/drawing/2014/main" id="{E793D833-A7BB-C728-2FE1-0FD4C0412F2F}"/>
                  </a:ext>
                </a:extLst>
              </p:cNvPr>
              <p:cNvSpPr/>
              <p:nvPr/>
            </p:nvSpPr>
            <p:spPr>
              <a:xfrm>
                <a:off x="5211757" y="1925119"/>
                <a:ext cx="50482" cy="281177"/>
              </a:xfrm>
              <a:custGeom>
                <a:avLst/>
                <a:gdLst>
                  <a:gd name="connsiteX0" fmla="*/ 0 w 50482"/>
                  <a:gd name="connsiteY0" fmla="*/ 0 h 281177"/>
                  <a:gd name="connsiteX1" fmla="*/ 50482 w 50482"/>
                  <a:gd name="connsiteY1" fmla="*/ 0 h 281177"/>
                  <a:gd name="connsiteX2" fmla="*/ 50482 w 50482"/>
                  <a:gd name="connsiteY2" fmla="*/ 44672 h 281177"/>
                  <a:gd name="connsiteX3" fmla="*/ 0 w 50482"/>
                  <a:gd name="connsiteY3" fmla="*/ 44672 h 281177"/>
                  <a:gd name="connsiteX4" fmla="*/ 0 w 50482"/>
                  <a:gd name="connsiteY4" fmla="*/ 0 h 281177"/>
                  <a:gd name="connsiteX5" fmla="*/ 1524 w 50482"/>
                  <a:gd name="connsiteY5" fmla="*/ 76105 h 281177"/>
                  <a:gd name="connsiteX6" fmla="*/ 48863 w 50482"/>
                  <a:gd name="connsiteY6" fmla="*/ 76105 h 281177"/>
                  <a:gd name="connsiteX7" fmla="*/ 48863 w 50482"/>
                  <a:gd name="connsiteY7" fmla="*/ 281178 h 281177"/>
                  <a:gd name="connsiteX8" fmla="*/ 1524 w 50482"/>
                  <a:gd name="connsiteY8" fmla="*/ 281178 h 281177"/>
                  <a:gd name="connsiteX9" fmla="*/ 1524 w 50482"/>
                  <a:gd name="connsiteY9" fmla="*/ 76105 h 281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0482" h="281177">
                    <a:moveTo>
                      <a:pt x="0" y="0"/>
                    </a:moveTo>
                    <a:lnTo>
                      <a:pt x="50482" y="0"/>
                    </a:lnTo>
                    <a:lnTo>
                      <a:pt x="50482" y="44672"/>
                    </a:lnTo>
                    <a:lnTo>
                      <a:pt x="0" y="44672"/>
                    </a:lnTo>
                    <a:lnTo>
                      <a:pt x="0" y="0"/>
                    </a:lnTo>
                    <a:close/>
                    <a:moveTo>
                      <a:pt x="1524" y="76105"/>
                    </a:moveTo>
                    <a:lnTo>
                      <a:pt x="48863" y="76105"/>
                    </a:lnTo>
                    <a:lnTo>
                      <a:pt x="48863" y="281178"/>
                    </a:lnTo>
                    <a:lnTo>
                      <a:pt x="1524" y="281178"/>
                    </a:lnTo>
                    <a:lnTo>
                      <a:pt x="1524" y="7610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30" name="Frihandsfigur: Form 29">
                <a:extLst>
                  <a:ext uri="{FF2B5EF4-FFF2-40B4-BE49-F238E27FC236}">
                    <a16:creationId xmlns:a16="http://schemas.microsoft.com/office/drawing/2014/main" id="{551DF8D0-72D2-266E-6DDC-896BD8FA6339}"/>
                  </a:ext>
                </a:extLst>
              </p:cNvPr>
              <p:cNvSpPr/>
              <p:nvPr/>
            </p:nvSpPr>
            <p:spPr>
              <a:xfrm>
                <a:off x="5310817" y="1997699"/>
                <a:ext cx="163067" cy="212502"/>
              </a:xfrm>
              <a:custGeom>
                <a:avLst/>
                <a:gdLst>
                  <a:gd name="connsiteX0" fmla="*/ 0 w 163067"/>
                  <a:gd name="connsiteY0" fmla="*/ 181737 h 212502"/>
                  <a:gd name="connsiteX1" fmla="*/ 20955 w 163067"/>
                  <a:gd name="connsiteY1" fmla="*/ 149923 h 212502"/>
                  <a:gd name="connsiteX2" fmla="*/ 88106 w 163067"/>
                  <a:gd name="connsiteY2" fmla="*/ 175165 h 212502"/>
                  <a:gd name="connsiteX3" fmla="*/ 119920 w 163067"/>
                  <a:gd name="connsiteY3" fmla="*/ 153067 h 212502"/>
                  <a:gd name="connsiteX4" fmla="*/ 119920 w 163067"/>
                  <a:gd name="connsiteY4" fmla="*/ 152305 h 212502"/>
                  <a:gd name="connsiteX5" fmla="*/ 74104 w 163067"/>
                  <a:gd name="connsiteY5" fmla="*/ 123539 h 212502"/>
                  <a:gd name="connsiteX6" fmla="*/ 10001 w 163067"/>
                  <a:gd name="connsiteY6" fmla="*/ 63722 h 212502"/>
                  <a:gd name="connsiteX7" fmla="*/ 10001 w 163067"/>
                  <a:gd name="connsiteY7" fmla="*/ 62960 h 212502"/>
                  <a:gd name="connsiteX8" fmla="*/ 83058 w 163067"/>
                  <a:gd name="connsiteY8" fmla="*/ 0 h 212502"/>
                  <a:gd name="connsiteX9" fmla="*/ 158401 w 163067"/>
                  <a:gd name="connsiteY9" fmla="*/ 23336 h 212502"/>
                  <a:gd name="connsiteX10" fmla="*/ 139732 w 163067"/>
                  <a:gd name="connsiteY10" fmla="*/ 56769 h 212502"/>
                  <a:gd name="connsiteX11" fmla="*/ 81915 w 163067"/>
                  <a:gd name="connsiteY11" fmla="*/ 37338 h 212502"/>
                  <a:gd name="connsiteX12" fmla="*/ 53150 w 163067"/>
                  <a:gd name="connsiteY12" fmla="*/ 57531 h 212502"/>
                  <a:gd name="connsiteX13" fmla="*/ 53150 w 163067"/>
                  <a:gd name="connsiteY13" fmla="*/ 58293 h 212502"/>
                  <a:gd name="connsiteX14" fmla="*/ 99346 w 163067"/>
                  <a:gd name="connsiteY14" fmla="*/ 87440 h 212502"/>
                  <a:gd name="connsiteX15" fmla="*/ 163068 w 163067"/>
                  <a:gd name="connsiteY15" fmla="*/ 147256 h 212502"/>
                  <a:gd name="connsiteX16" fmla="*/ 163068 w 163067"/>
                  <a:gd name="connsiteY16" fmla="*/ 148019 h 212502"/>
                  <a:gd name="connsiteX17" fmla="*/ 86963 w 163067"/>
                  <a:gd name="connsiteY17" fmla="*/ 212503 h 212502"/>
                  <a:gd name="connsiteX18" fmla="*/ 0 w 163067"/>
                  <a:gd name="connsiteY18" fmla="*/ 181832 h 2125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63067" h="212502">
                    <a:moveTo>
                      <a:pt x="0" y="181737"/>
                    </a:moveTo>
                    <a:lnTo>
                      <a:pt x="20955" y="149923"/>
                    </a:lnTo>
                    <a:cubicBezTo>
                      <a:pt x="43434" y="166592"/>
                      <a:pt x="67151" y="175165"/>
                      <a:pt x="88106" y="175165"/>
                    </a:cubicBezTo>
                    <a:cubicBezTo>
                      <a:pt x="109061" y="175165"/>
                      <a:pt x="119920" y="166592"/>
                      <a:pt x="119920" y="153067"/>
                    </a:cubicBezTo>
                    <a:lnTo>
                      <a:pt x="119920" y="152305"/>
                    </a:lnTo>
                    <a:cubicBezTo>
                      <a:pt x="119920" y="136398"/>
                      <a:pt x="98203" y="130969"/>
                      <a:pt x="74104" y="123539"/>
                    </a:cubicBezTo>
                    <a:cubicBezTo>
                      <a:pt x="43815" y="114967"/>
                      <a:pt x="10001" y="102584"/>
                      <a:pt x="10001" y="63722"/>
                    </a:cubicBezTo>
                    <a:lnTo>
                      <a:pt x="10001" y="62960"/>
                    </a:lnTo>
                    <a:cubicBezTo>
                      <a:pt x="10001" y="23717"/>
                      <a:pt x="42196" y="0"/>
                      <a:pt x="83058" y="0"/>
                    </a:cubicBezTo>
                    <a:cubicBezTo>
                      <a:pt x="108680" y="0"/>
                      <a:pt x="136684" y="8953"/>
                      <a:pt x="158401" y="23336"/>
                    </a:cubicBezTo>
                    <a:lnTo>
                      <a:pt x="139732" y="56769"/>
                    </a:lnTo>
                    <a:cubicBezTo>
                      <a:pt x="119920" y="44767"/>
                      <a:pt x="98965" y="37338"/>
                      <a:pt x="81915" y="37338"/>
                    </a:cubicBezTo>
                    <a:cubicBezTo>
                      <a:pt x="63627" y="37338"/>
                      <a:pt x="53150" y="46291"/>
                      <a:pt x="53150" y="57531"/>
                    </a:cubicBezTo>
                    <a:lnTo>
                      <a:pt x="53150" y="58293"/>
                    </a:lnTo>
                    <a:cubicBezTo>
                      <a:pt x="53150" y="73438"/>
                      <a:pt x="75247" y="79629"/>
                      <a:pt x="99346" y="87440"/>
                    </a:cubicBezTo>
                    <a:cubicBezTo>
                      <a:pt x="129254" y="96774"/>
                      <a:pt x="163068" y="110395"/>
                      <a:pt x="163068" y="147256"/>
                    </a:cubicBezTo>
                    <a:lnTo>
                      <a:pt x="163068" y="148019"/>
                    </a:lnTo>
                    <a:cubicBezTo>
                      <a:pt x="163068" y="191167"/>
                      <a:pt x="129635" y="212503"/>
                      <a:pt x="86963" y="212503"/>
                    </a:cubicBezTo>
                    <a:cubicBezTo>
                      <a:pt x="57817" y="212503"/>
                      <a:pt x="25622" y="202406"/>
                      <a:pt x="0" y="181832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31" name="Frihandsfigur: Form 30">
                <a:extLst>
                  <a:ext uri="{FF2B5EF4-FFF2-40B4-BE49-F238E27FC236}">
                    <a16:creationId xmlns:a16="http://schemas.microsoft.com/office/drawing/2014/main" id="{460166BD-9E34-77F7-BD02-83B23290B0E8}"/>
                  </a:ext>
                </a:extLst>
              </p:cNvPr>
              <p:cNvSpPr/>
              <p:nvPr/>
            </p:nvSpPr>
            <p:spPr>
              <a:xfrm>
                <a:off x="5516271" y="1996937"/>
                <a:ext cx="198501" cy="214026"/>
              </a:xfrm>
              <a:custGeom>
                <a:avLst/>
                <a:gdLst>
                  <a:gd name="connsiteX0" fmla="*/ 0 w 198501"/>
                  <a:gd name="connsiteY0" fmla="*/ 107537 h 214026"/>
                  <a:gd name="connsiteX1" fmla="*/ 0 w 198501"/>
                  <a:gd name="connsiteY1" fmla="*/ 106775 h 214026"/>
                  <a:gd name="connsiteX2" fmla="*/ 100203 w 198501"/>
                  <a:gd name="connsiteY2" fmla="*/ 0 h 214026"/>
                  <a:gd name="connsiteX3" fmla="*/ 198501 w 198501"/>
                  <a:gd name="connsiteY3" fmla="*/ 110300 h 214026"/>
                  <a:gd name="connsiteX4" fmla="*/ 197739 w 198501"/>
                  <a:gd name="connsiteY4" fmla="*/ 123539 h 214026"/>
                  <a:gd name="connsiteX5" fmla="*/ 47054 w 198501"/>
                  <a:gd name="connsiteY5" fmla="*/ 123539 h 214026"/>
                  <a:gd name="connsiteX6" fmla="*/ 106109 w 198501"/>
                  <a:gd name="connsiteY6" fmla="*/ 175546 h 214026"/>
                  <a:gd name="connsiteX7" fmla="*/ 161639 w 198501"/>
                  <a:gd name="connsiteY7" fmla="*/ 151067 h 214026"/>
                  <a:gd name="connsiteX8" fmla="*/ 189167 w 198501"/>
                  <a:gd name="connsiteY8" fmla="*/ 175546 h 214026"/>
                  <a:gd name="connsiteX9" fmla="*/ 105251 w 198501"/>
                  <a:gd name="connsiteY9" fmla="*/ 214027 h 214026"/>
                  <a:gd name="connsiteX10" fmla="*/ 0 w 198501"/>
                  <a:gd name="connsiteY10" fmla="*/ 107632 h 214026"/>
                  <a:gd name="connsiteX11" fmla="*/ 151829 w 198501"/>
                  <a:gd name="connsiteY11" fmla="*/ 92393 h 214026"/>
                  <a:gd name="connsiteX12" fmla="*/ 99822 w 198501"/>
                  <a:gd name="connsiteY12" fmla="*/ 38386 h 214026"/>
                  <a:gd name="connsiteX13" fmla="*/ 46577 w 198501"/>
                  <a:gd name="connsiteY13" fmla="*/ 92393 h 214026"/>
                  <a:gd name="connsiteX14" fmla="*/ 151829 w 198501"/>
                  <a:gd name="connsiteY14" fmla="*/ 92393 h 2140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98501" h="214026">
                    <a:moveTo>
                      <a:pt x="0" y="107537"/>
                    </a:moveTo>
                    <a:lnTo>
                      <a:pt x="0" y="106775"/>
                    </a:lnTo>
                    <a:cubicBezTo>
                      <a:pt x="0" y="48101"/>
                      <a:pt x="41529" y="0"/>
                      <a:pt x="100203" y="0"/>
                    </a:cubicBezTo>
                    <a:cubicBezTo>
                      <a:pt x="165449" y="0"/>
                      <a:pt x="198501" y="51245"/>
                      <a:pt x="198501" y="110300"/>
                    </a:cubicBezTo>
                    <a:cubicBezTo>
                      <a:pt x="198501" y="114586"/>
                      <a:pt x="198120" y="118872"/>
                      <a:pt x="197739" y="123539"/>
                    </a:cubicBezTo>
                    <a:lnTo>
                      <a:pt x="47054" y="123539"/>
                    </a:lnTo>
                    <a:cubicBezTo>
                      <a:pt x="52102" y="156972"/>
                      <a:pt x="75819" y="175546"/>
                      <a:pt x="106109" y="175546"/>
                    </a:cubicBezTo>
                    <a:cubicBezTo>
                      <a:pt x="129064" y="175546"/>
                      <a:pt x="145352" y="166973"/>
                      <a:pt x="161639" y="151067"/>
                    </a:cubicBezTo>
                    <a:lnTo>
                      <a:pt x="189167" y="175546"/>
                    </a:lnTo>
                    <a:cubicBezTo>
                      <a:pt x="169736" y="198882"/>
                      <a:pt x="142970" y="214027"/>
                      <a:pt x="105251" y="214027"/>
                    </a:cubicBezTo>
                    <a:cubicBezTo>
                      <a:pt x="45815" y="214027"/>
                      <a:pt x="0" y="170879"/>
                      <a:pt x="0" y="107632"/>
                    </a:cubicBezTo>
                    <a:close/>
                    <a:moveTo>
                      <a:pt x="151829" y="92393"/>
                    </a:moveTo>
                    <a:cubicBezTo>
                      <a:pt x="148685" y="62103"/>
                      <a:pt x="130874" y="38386"/>
                      <a:pt x="99822" y="38386"/>
                    </a:cubicBezTo>
                    <a:cubicBezTo>
                      <a:pt x="71057" y="38386"/>
                      <a:pt x="50864" y="60484"/>
                      <a:pt x="46577" y="92393"/>
                    </a:cubicBezTo>
                    <a:lnTo>
                      <a:pt x="151829" y="9239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32" name="Frihandsfigur: Form 31">
                <a:extLst>
                  <a:ext uri="{FF2B5EF4-FFF2-40B4-BE49-F238E27FC236}">
                    <a16:creationId xmlns:a16="http://schemas.microsoft.com/office/drawing/2014/main" id="{07068AEB-3A21-7AD0-C039-1B0AC8A8A35C}"/>
                  </a:ext>
                </a:extLst>
              </p:cNvPr>
              <p:cNvSpPr/>
              <p:nvPr/>
            </p:nvSpPr>
            <p:spPr>
              <a:xfrm>
                <a:off x="5767064" y="1997240"/>
                <a:ext cx="120015" cy="209056"/>
              </a:xfrm>
              <a:custGeom>
                <a:avLst/>
                <a:gdLst>
                  <a:gd name="connsiteX0" fmla="*/ 95 w 120015"/>
                  <a:gd name="connsiteY0" fmla="*/ 3983 h 209056"/>
                  <a:gd name="connsiteX1" fmla="*/ 47435 w 120015"/>
                  <a:gd name="connsiteY1" fmla="*/ 3983 h 209056"/>
                  <a:gd name="connsiteX2" fmla="*/ 47435 w 120015"/>
                  <a:gd name="connsiteY2" fmla="*/ 50179 h 209056"/>
                  <a:gd name="connsiteX3" fmla="*/ 120015 w 120015"/>
                  <a:gd name="connsiteY3" fmla="*/ 78 h 209056"/>
                  <a:gd name="connsiteX4" fmla="*/ 120015 w 120015"/>
                  <a:gd name="connsiteY4" fmla="*/ 49798 h 209056"/>
                  <a:gd name="connsiteX5" fmla="*/ 117253 w 120015"/>
                  <a:gd name="connsiteY5" fmla="*/ 49798 h 209056"/>
                  <a:gd name="connsiteX6" fmla="*/ 47339 w 120015"/>
                  <a:gd name="connsiteY6" fmla="*/ 130952 h 209056"/>
                  <a:gd name="connsiteX7" fmla="*/ 47339 w 120015"/>
                  <a:gd name="connsiteY7" fmla="*/ 209056 h 209056"/>
                  <a:gd name="connsiteX8" fmla="*/ 0 w 120015"/>
                  <a:gd name="connsiteY8" fmla="*/ 209056 h 209056"/>
                  <a:gd name="connsiteX9" fmla="*/ 0 w 120015"/>
                  <a:gd name="connsiteY9" fmla="*/ 3983 h 209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20015" h="209056">
                    <a:moveTo>
                      <a:pt x="95" y="3983"/>
                    </a:moveTo>
                    <a:lnTo>
                      <a:pt x="47435" y="3983"/>
                    </a:lnTo>
                    <a:lnTo>
                      <a:pt x="47435" y="50179"/>
                    </a:lnTo>
                    <a:cubicBezTo>
                      <a:pt x="60293" y="19509"/>
                      <a:pt x="83915" y="-1446"/>
                      <a:pt x="120015" y="78"/>
                    </a:cubicBezTo>
                    <a:lnTo>
                      <a:pt x="120015" y="49798"/>
                    </a:lnTo>
                    <a:lnTo>
                      <a:pt x="117253" y="49798"/>
                    </a:lnTo>
                    <a:cubicBezTo>
                      <a:pt x="76105" y="49798"/>
                      <a:pt x="47339" y="76564"/>
                      <a:pt x="47339" y="130952"/>
                    </a:cubicBezTo>
                    <a:lnTo>
                      <a:pt x="47339" y="209056"/>
                    </a:lnTo>
                    <a:lnTo>
                      <a:pt x="0" y="209056"/>
                    </a:lnTo>
                    <a:lnTo>
                      <a:pt x="0" y="3983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33" name="Frihandsfigur: Form 32">
                <a:extLst>
                  <a:ext uri="{FF2B5EF4-FFF2-40B4-BE49-F238E27FC236}">
                    <a16:creationId xmlns:a16="http://schemas.microsoft.com/office/drawing/2014/main" id="{C52C19B0-F123-097F-305F-96DBA838DC17}"/>
                  </a:ext>
                </a:extLst>
              </p:cNvPr>
              <p:cNvSpPr/>
              <p:nvPr/>
            </p:nvSpPr>
            <p:spPr>
              <a:xfrm>
                <a:off x="5934133" y="1925119"/>
                <a:ext cx="50482" cy="281177"/>
              </a:xfrm>
              <a:custGeom>
                <a:avLst/>
                <a:gdLst>
                  <a:gd name="connsiteX0" fmla="*/ 0 w 50482"/>
                  <a:gd name="connsiteY0" fmla="*/ 0 h 281177"/>
                  <a:gd name="connsiteX1" fmla="*/ 50483 w 50482"/>
                  <a:gd name="connsiteY1" fmla="*/ 0 h 281177"/>
                  <a:gd name="connsiteX2" fmla="*/ 50483 w 50482"/>
                  <a:gd name="connsiteY2" fmla="*/ 44672 h 281177"/>
                  <a:gd name="connsiteX3" fmla="*/ 0 w 50482"/>
                  <a:gd name="connsiteY3" fmla="*/ 44672 h 281177"/>
                  <a:gd name="connsiteX4" fmla="*/ 0 w 50482"/>
                  <a:gd name="connsiteY4" fmla="*/ 0 h 281177"/>
                  <a:gd name="connsiteX5" fmla="*/ 1619 w 50482"/>
                  <a:gd name="connsiteY5" fmla="*/ 76105 h 281177"/>
                  <a:gd name="connsiteX6" fmla="*/ 48958 w 50482"/>
                  <a:gd name="connsiteY6" fmla="*/ 76105 h 281177"/>
                  <a:gd name="connsiteX7" fmla="*/ 48958 w 50482"/>
                  <a:gd name="connsiteY7" fmla="*/ 281178 h 281177"/>
                  <a:gd name="connsiteX8" fmla="*/ 1619 w 50482"/>
                  <a:gd name="connsiteY8" fmla="*/ 281178 h 281177"/>
                  <a:gd name="connsiteX9" fmla="*/ 1619 w 50482"/>
                  <a:gd name="connsiteY9" fmla="*/ 76105 h 2811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0482" h="281177">
                    <a:moveTo>
                      <a:pt x="0" y="0"/>
                    </a:moveTo>
                    <a:lnTo>
                      <a:pt x="50483" y="0"/>
                    </a:lnTo>
                    <a:lnTo>
                      <a:pt x="50483" y="44672"/>
                    </a:lnTo>
                    <a:lnTo>
                      <a:pt x="0" y="44672"/>
                    </a:lnTo>
                    <a:lnTo>
                      <a:pt x="0" y="0"/>
                    </a:lnTo>
                    <a:close/>
                    <a:moveTo>
                      <a:pt x="1619" y="76105"/>
                    </a:moveTo>
                    <a:lnTo>
                      <a:pt x="48958" y="76105"/>
                    </a:lnTo>
                    <a:lnTo>
                      <a:pt x="48958" y="281178"/>
                    </a:lnTo>
                    <a:lnTo>
                      <a:pt x="1619" y="281178"/>
                    </a:lnTo>
                    <a:lnTo>
                      <a:pt x="1619" y="76105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34" name="Frihandsfigur: Form 33">
                <a:extLst>
                  <a:ext uri="{FF2B5EF4-FFF2-40B4-BE49-F238E27FC236}">
                    <a16:creationId xmlns:a16="http://schemas.microsoft.com/office/drawing/2014/main" id="{243BFFCD-8429-23B8-6C75-0C9BF1D3D01B}"/>
                  </a:ext>
                </a:extLst>
              </p:cNvPr>
              <p:cNvSpPr/>
              <p:nvPr/>
            </p:nvSpPr>
            <p:spPr>
              <a:xfrm>
                <a:off x="6049481" y="1996937"/>
                <a:ext cx="184499" cy="209359"/>
              </a:xfrm>
              <a:custGeom>
                <a:avLst/>
                <a:gdLst>
                  <a:gd name="connsiteX0" fmla="*/ 0 w 184499"/>
                  <a:gd name="connsiteY0" fmla="*/ 4286 h 209359"/>
                  <a:gd name="connsiteX1" fmla="*/ 47339 w 184499"/>
                  <a:gd name="connsiteY1" fmla="*/ 4286 h 209359"/>
                  <a:gd name="connsiteX2" fmla="*/ 47339 w 184499"/>
                  <a:gd name="connsiteY2" fmla="*/ 35719 h 209359"/>
                  <a:gd name="connsiteX3" fmla="*/ 111442 w 184499"/>
                  <a:gd name="connsiteY3" fmla="*/ 0 h 209359"/>
                  <a:gd name="connsiteX4" fmla="*/ 184499 w 184499"/>
                  <a:gd name="connsiteY4" fmla="*/ 78486 h 209359"/>
                  <a:gd name="connsiteX5" fmla="*/ 184499 w 184499"/>
                  <a:gd name="connsiteY5" fmla="*/ 209360 h 209359"/>
                  <a:gd name="connsiteX6" fmla="*/ 137541 w 184499"/>
                  <a:gd name="connsiteY6" fmla="*/ 209360 h 209359"/>
                  <a:gd name="connsiteX7" fmla="*/ 137541 w 184499"/>
                  <a:gd name="connsiteY7" fmla="*/ 92869 h 209359"/>
                  <a:gd name="connsiteX8" fmla="*/ 93631 w 184499"/>
                  <a:gd name="connsiteY8" fmla="*/ 42767 h 209359"/>
                  <a:gd name="connsiteX9" fmla="*/ 47434 w 184499"/>
                  <a:gd name="connsiteY9" fmla="*/ 93631 h 209359"/>
                  <a:gd name="connsiteX10" fmla="*/ 47434 w 184499"/>
                  <a:gd name="connsiteY10" fmla="*/ 209360 h 209359"/>
                  <a:gd name="connsiteX11" fmla="*/ 95 w 184499"/>
                  <a:gd name="connsiteY11" fmla="*/ 209360 h 209359"/>
                  <a:gd name="connsiteX12" fmla="*/ 95 w 184499"/>
                  <a:gd name="connsiteY12" fmla="*/ 4286 h 2093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84499" h="209359">
                    <a:moveTo>
                      <a:pt x="0" y="4286"/>
                    </a:moveTo>
                    <a:lnTo>
                      <a:pt x="47339" y="4286"/>
                    </a:lnTo>
                    <a:lnTo>
                      <a:pt x="47339" y="35719"/>
                    </a:lnTo>
                    <a:cubicBezTo>
                      <a:pt x="60579" y="16669"/>
                      <a:pt x="79534" y="0"/>
                      <a:pt x="111442" y="0"/>
                    </a:cubicBezTo>
                    <a:cubicBezTo>
                      <a:pt x="157639" y="0"/>
                      <a:pt x="184499" y="31052"/>
                      <a:pt x="184499" y="78486"/>
                    </a:cubicBezTo>
                    <a:lnTo>
                      <a:pt x="184499" y="209360"/>
                    </a:lnTo>
                    <a:lnTo>
                      <a:pt x="137541" y="209360"/>
                    </a:lnTo>
                    <a:lnTo>
                      <a:pt x="137541" y="92869"/>
                    </a:lnTo>
                    <a:cubicBezTo>
                      <a:pt x="137541" y="61055"/>
                      <a:pt x="121634" y="42767"/>
                      <a:pt x="93631" y="42767"/>
                    </a:cubicBezTo>
                    <a:cubicBezTo>
                      <a:pt x="65627" y="42767"/>
                      <a:pt x="47434" y="61817"/>
                      <a:pt x="47434" y="93631"/>
                    </a:cubicBezTo>
                    <a:lnTo>
                      <a:pt x="47434" y="209360"/>
                    </a:lnTo>
                    <a:lnTo>
                      <a:pt x="95" y="209360"/>
                    </a:lnTo>
                    <a:lnTo>
                      <a:pt x="95" y="4286"/>
                    </a:ln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35" name="Frihandsfigur: Form 34">
                <a:extLst>
                  <a:ext uri="{FF2B5EF4-FFF2-40B4-BE49-F238E27FC236}">
                    <a16:creationId xmlns:a16="http://schemas.microsoft.com/office/drawing/2014/main" id="{A3CE5D48-5A4D-4018-AF1F-4ABD8B7B9A70}"/>
                  </a:ext>
                </a:extLst>
              </p:cNvPr>
              <p:cNvSpPr/>
              <p:nvPr/>
            </p:nvSpPr>
            <p:spPr>
              <a:xfrm>
                <a:off x="6285605" y="1996937"/>
                <a:ext cx="212026" cy="272224"/>
              </a:xfrm>
              <a:custGeom>
                <a:avLst/>
                <a:gdLst>
                  <a:gd name="connsiteX0" fmla="*/ 10096 w 212026"/>
                  <a:gd name="connsiteY0" fmla="*/ 247745 h 272224"/>
                  <a:gd name="connsiteX1" fmla="*/ 27527 w 212026"/>
                  <a:gd name="connsiteY1" fmla="*/ 212408 h 272224"/>
                  <a:gd name="connsiteX2" fmla="*/ 100584 w 212026"/>
                  <a:gd name="connsiteY2" fmla="*/ 233744 h 272224"/>
                  <a:gd name="connsiteX3" fmla="*/ 165449 w 212026"/>
                  <a:gd name="connsiteY3" fmla="*/ 171260 h 272224"/>
                  <a:gd name="connsiteX4" fmla="*/ 165449 w 212026"/>
                  <a:gd name="connsiteY4" fmla="*/ 155734 h 272224"/>
                  <a:gd name="connsiteX5" fmla="*/ 93250 w 212026"/>
                  <a:gd name="connsiteY5" fmla="*/ 192977 h 272224"/>
                  <a:gd name="connsiteX6" fmla="*/ 0 w 212026"/>
                  <a:gd name="connsiteY6" fmla="*/ 97060 h 272224"/>
                  <a:gd name="connsiteX7" fmla="*/ 0 w 212026"/>
                  <a:gd name="connsiteY7" fmla="*/ 96298 h 272224"/>
                  <a:gd name="connsiteX8" fmla="*/ 93250 w 212026"/>
                  <a:gd name="connsiteY8" fmla="*/ 0 h 272224"/>
                  <a:gd name="connsiteX9" fmla="*/ 165068 w 212026"/>
                  <a:gd name="connsiteY9" fmla="*/ 34957 h 272224"/>
                  <a:gd name="connsiteX10" fmla="*/ 165068 w 212026"/>
                  <a:gd name="connsiteY10" fmla="*/ 4286 h 272224"/>
                  <a:gd name="connsiteX11" fmla="*/ 212026 w 212026"/>
                  <a:gd name="connsiteY11" fmla="*/ 4286 h 272224"/>
                  <a:gd name="connsiteX12" fmla="*/ 212026 w 212026"/>
                  <a:gd name="connsiteY12" fmla="*/ 167354 h 272224"/>
                  <a:gd name="connsiteX13" fmla="*/ 186023 w 212026"/>
                  <a:gd name="connsiteY13" fmla="*/ 244602 h 272224"/>
                  <a:gd name="connsiteX14" fmla="*/ 101727 w 212026"/>
                  <a:gd name="connsiteY14" fmla="*/ 272225 h 272224"/>
                  <a:gd name="connsiteX15" fmla="*/ 10096 w 212026"/>
                  <a:gd name="connsiteY15" fmla="*/ 247745 h 272224"/>
                  <a:gd name="connsiteX16" fmla="*/ 165830 w 212026"/>
                  <a:gd name="connsiteY16" fmla="*/ 96679 h 272224"/>
                  <a:gd name="connsiteX17" fmla="*/ 165830 w 212026"/>
                  <a:gd name="connsiteY17" fmla="*/ 95917 h 272224"/>
                  <a:gd name="connsiteX18" fmla="*/ 105632 w 212026"/>
                  <a:gd name="connsiteY18" fmla="*/ 40005 h 272224"/>
                  <a:gd name="connsiteX19" fmla="*/ 47339 w 212026"/>
                  <a:gd name="connsiteY19" fmla="*/ 95917 h 272224"/>
                  <a:gd name="connsiteX20" fmla="*/ 47339 w 212026"/>
                  <a:gd name="connsiteY20" fmla="*/ 96679 h 272224"/>
                  <a:gd name="connsiteX21" fmla="*/ 105632 w 212026"/>
                  <a:gd name="connsiteY21" fmla="*/ 152972 h 272224"/>
                  <a:gd name="connsiteX22" fmla="*/ 165830 w 212026"/>
                  <a:gd name="connsiteY22" fmla="*/ 96679 h 2722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12026" h="272224">
                    <a:moveTo>
                      <a:pt x="10096" y="247745"/>
                    </a:moveTo>
                    <a:lnTo>
                      <a:pt x="27527" y="212408"/>
                    </a:lnTo>
                    <a:cubicBezTo>
                      <a:pt x="49625" y="226028"/>
                      <a:pt x="72580" y="233744"/>
                      <a:pt x="100584" y="233744"/>
                    </a:cubicBezTo>
                    <a:cubicBezTo>
                      <a:pt x="142494" y="233744"/>
                      <a:pt x="165449" y="212408"/>
                      <a:pt x="165449" y="171260"/>
                    </a:cubicBezTo>
                    <a:lnTo>
                      <a:pt x="165449" y="155734"/>
                    </a:lnTo>
                    <a:cubicBezTo>
                      <a:pt x="148399" y="177451"/>
                      <a:pt x="126968" y="192977"/>
                      <a:pt x="93250" y="192977"/>
                    </a:cubicBezTo>
                    <a:cubicBezTo>
                      <a:pt x="44672" y="192977"/>
                      <a:pt x="0" y="157258"/>
                      <a:pt x="0" y="97060"/>
                    </a:cubicBezTo>
                    <a:lnTo>
                      <a:pt x="0" y="96298"/>
                    </a:lnTo>
                    <a:cubicBezTo>
                      <a:pt x="0" y="35719"/>
                      <a:pt x="45434" y="0"/>
                      <a:pt x="93250" y="0"/>
                    </a:cubicBezTo>
                    <a:cubicBezTo>
                      <a:pt x="127825" y="0"/>
                      <a:pt x="149161" y="15907"/>
                      <a:pt x="165068" y="34957"/>
                    </a:cubicBezTo>
                    <a:lnTo>
                      <a:pt x="165068" y="4286"/>
                    </a:lnTo>
                    <a:lnTo>
                      <a:pt x="212026" y="4286"/>
                    </a:lnTo>
                    <a:lnTo>
                      <a:pt x="212026" y="167354"/>
                    </a:lnTo>
                    <a:cubicBezTo>
                      <a:pt x="212026" y="201930"/>
                      <a:pt x="203073" y="227552"/>
                      <a:pt x="186023" y="244602"/>
                    </a:cubicBezTo>
                    <a:cubicBezTo>
                      <a:pt x="167354" y="263271"/>
                      <a:pt x="138684" y="272225"/>
                      <a:pt x="101727" y="272225"/>
                    </a:cubicBezTo>
                    <a:cubicBezTo>
                      <a:pt x="67913" y="272225"/>
                      <a:pt x="36481" y="263652"/>
                      <a:pt x="10096" y="247745"/>
                    </a:cubicBezTo>
                    <a:close/>
                    <a:moveTo>
                      <a:pt x="165830" y="96679"/>
                    </a:moveTo>
                    <a:lnTo>
                      <a:pt x="165830" y="95917"/>
                    </a:lnTo>
                    <a:cubicBezTo>
                      <a:pt x="165830" y="62484"/>
                      <a:pt x="138303" y="40005"/>
                      <a:pt x="105632" y="40005"/>
                    </a:cubicBezTo>
                    <a:cubicBezTo>
                      <a:pt x="72961" y="40005"/>
                      <a:pt x="47339" y="62103"/>
                      <a:pt x="47339" y="95917"/>
                    </a:cubicBezTo>
                    <a:lnTo>
                      <a:pt x="47339" y="96679"/>
                    </a:lnTo>
                    <a:cubicBezTo>
                      <a:pt x="47339" y="130112"/>
                      <a:pt x="73342" y="152972"/>
                      <a:pt x="105632" y="152972"/>
                    </a:cubicBezTo>
                    <a:cubicBezTo>
                      <a:pt x="137922" y="152972"/>
                      <a:pt x="165830" y="130016"/>
                      <a:pt x="165830" y="96679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12533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000"/>
    </mc:Choice>
    <mc:Fallback>
      <p:transition spd="slow" advClick="0" advTm="3000"/>
    </mc:Fallback>
  </mc:AlternateContent>
</p:sld>
</file>

<file path=ppt/theme/theme1.xml><?xml version="1.0" encoding="utf-8"?>
<a:theme xmlns:a="http://schemas.openxmlformats.org/drawingml/2006/main" name="Facebook-event - vit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npassat 3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book_event_1920x1005.potx" id="{8CAAF2D9-3EEA-4668-AD31-C8C8310A450E}" vid="{6014BB42-51DE-41EE-866B-529FA842AEF6}"/>
    </a:ext>
  </a:extLst>
</a:theme>
</file>

<file path=ppt/theme/theme10.xml><?xml version="1.0" encoding="utf-8"?>
<a:theme xmlns:a="http://schemas.openxmlformats.org/drawingml/2006/main" name="Facebook-event - ljusblå">
  <a:themeElements>
    <a:clrScheme name="Göteborgs Stads ljusa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Anpassat 3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book_event_1920x1005.potx" id="{8CAAF2D9-3EEA-4668-AD31-C8C8310A450E}" vid="{30A9B48E-0236-44C2-84A0-E7EC653ABC32}"/>
    </a:ext>
  </a:extLst>
</a:theme>
</file>

<file path=ppt/theme/theme11.xml><?xml version="1.0" encoding="utf-8"?>
<a:theme xmlns:a="http://schemas.openxmlformats.org/drawingml/2006/main" name="Facebook-event - ljusgrön">
  <a:themeElements>
    <a:clrScheme name="Göteborgs Stads ljusa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Anpassat 3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book_event_1920x1005.potx" id="{8CAAF2D9-3EEA-4668-AD31-C8C8310A450E}" vid="{1BBB66EE-40AD-46A5-A181-E1D19AE2E797}"/>
    </a:ext>
  </a:extLst>
</a:theme>
</file>

<file path=ppt/theme/theme12.xml><?xml version="1.0" encoding="utf-8"?>
<a:theme xmlns:a="http://schemas.openxmlformats.org/drawingml/2006/main" name="Facebook-event - ljusrosa">
  <a:themeElements>
    <a:clrScheme name="Göteborgs Stads ljusa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Anpassat 3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book_event_1920x1005.potx" id="{8CAAF2D9-3EEA-4668-AD31-C8C8310A450E}" vid="{B682022F-FC52-44B0-B73D-BBE453FE83B7}"/>
    </a:ext>
  </a:extLst>
</a:theme>
</file>

<file path=ppt/theme/theme13.xml><?xml version="1.0" encoding="utf-8"?>
<a:theme xmlns:a="http://schemas.openxmlformats.org/drawingml/2006/main" name="Facebook-event - aprikos">
  <a:themeElements>
    <a:clrScheme name="Göteborgs Stads ljusa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Anpassat 3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book_event_1920x1005.potx" id="{8CAAF2D9-3EEA-4668-AD31-C8C8310A450E}" vid="{1F54A6A8-2537-4E36-A9D4-512DDF6BED64}"/>
    </a:ext>
  </a:extLst>
</a:theme>
</file>

<file path=ppt/theme/theme14.xml><?xml version="1.0" encoding="utf-8"?>
<a:theme xmlns:a="http://schemas.openxmlformats.org/drawingml/2006/main" name="Facebook-event - violett">
  <a:themeElements>
    <a:clrScheme name="Göteborgs Stads ljusa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Anpassat 3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book_event_1920x1005.potx" id="{8CAAF2D9-3EEA-4668-AD31-C8C8310A450E}" vid="{8A0D7F5B-FF56-4F33-A9B4-2C3F86164FAB}"/>
    </a:ext>
  </a:extLst>
</a:theme>
</file>

<file path=ppt/theme/theme15.xml><?xml version="1.0" encoding="utf-8"?>
<a:theme xmlns:a="http://schemas.openxmlformats.org/drawingml/2006/main" name="Facebook-event - ljusgul">
  <a:themeElements>
    <a:clrScheme name="Göteborgs Stads ljusa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Anpassat 3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book_event_1920x1005.potx" id="{8CAAF2D9-3EEA-4668-AD31-C8C8310A450E}" vid="{CEF6090B-E530-4402-8B8F-6373058DB6AC}"/>
    </a:ext>
  </a:extLst>
</a:theme>
</file>

<file path=ppt/theme/theme2.xml><?xml version="1.0" encoding="utf-8"?>
<a:theme xmlns:a="http://schemas.openxmlformats.org/drawingml/2006/main" name="Facebook-event - mörkblå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npassat 3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book_event_1920x1005.potx" id="{8CAAF2D9-3EEA-4668-AD31-C8C8310A450E}" vid="{E635EEE5-14B5-4E1B-9CCB-6A6FF944742D}"/>
    </a:ext>
  </a:extLst>
</a:theme>
</file>

<file path=ppt/theme/theme3.xml><?xml version="1.0" encoding="utf-8"?>
<a:theme xmlns:a="http://schemas.openxmlformats.org/drawingml/2006/main" name="Facebook-event - röd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npassat 3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book_event_1920x1005.potx" id="{8CAAF2D9-3EEA-4668-AD31-C8C8310A450E}" vid="{069F0757-6DAC-4AEF-84BE-376C6A2FA933}"/>
    </a:ext>
  </a:extLst>
</a:theme>
</file>

<file path=ppt/theme/theme4.xml><?xml version="1.0" encoding="utf-8"?>
<a:theme xmlns:a="http://schemas.openxmlformats.org/drawingml/2006/main" name="Facebook-event - turkos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npassat 3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book_event_1920x1005.potx" id="{8CAAF2D9-3EEA-4668-AD31-C8C8310A450E}" vid="{FD6D3076-E701-4380-858D-A13BB42E00BE}"/>
    </a:ext>
  </a:extLst>
</a:theme>
</file>

<file path=ppt/theme/theme5.xml><?xml version="1.0" encoding="utf-8"?>
<a:theme xmlns:a="http://schemas.openxmlformats.org/drawingml/2006/main" name="Facebook-event - rosa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npassat 3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book_event_1920x1005.potx" id="{8CAAF2D9-3EEA-4668-AD31-C8C8310A450E}" vid="{651B5FB7-21E3-4E3A-BB37-29A729F12342}"/>
    </a:ext>
  </a:extLst>
</a:theme>
</file>

<file path=ppt/theme/theme6.xml><?xml version="1.0" encoding="utf-8"?>
<a:theme xmlns:a="http://schemas.openxmlformats.org/drawingml/2006/main" name="Facebook-event - grön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npassat 3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book_event_1920x1005.potx" id="{8CAAF2D9-3EEA-4668-AD31-C8C8310A450E}" vid="{069E4EB1-5598-4DFB-99DD-D776115ED5B6}"/>
    </a:ext>
  </a:extLst>
</a:theme>
</file>

<file path=ppt/theme/theme7.xml><?xml version="1.0" encoding="utf-8"?>
<a:theme xmlns:a="http://schemas.openxmlformats.org/drawingml/2006/main" name="Facebook-event - lila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npassat 3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book_event_1920x1005.potx" id="{8CAAF2D9-3EEA-4668-AD31-C8C8310A450E}" vid="{BABE15E0-8A92-45CF-A553-162783BF6D29}"/>
    </a:ext>
  </a:extLst>
</a:theme>
</file>

<file path=ppt/theme/theme8.xml><?xml version="1.0" encoding="utf-8"?>
<a:theme xmlns:a="http://schemas.openxmlformats.org/drawingml/2006/main" name="Facebook-event - gul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npassat 3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book_event_1920x1005.potx" id="{8CAAF2D9-3EEA-4668-AD31-C8C8310A450E}" vid="{4238CC3C-E532-4A8B-BD41-D751577C26BE}"/>
    </a:ext>
  </a:extLst>
</a:theme>
</file>

<file path=ppt/theme/theme9.xml><?xml version="1.0" encoding="utf-8"?>
<a:theme xmlns:a="http://schemas.openxmlformats.org/drawingml/2006/main" name="Facebook-event - ljusgrå">
  <a:themeElements>
    <a:clrScheme name="Göteborgs Stads ljusa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Anpassat 3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book_event_1920x1005.potx" id="{8CAAF2D9-3EEA-4668-AD31-C8C8310A450E}" vid="{6FB006E9-6CCF-4E8A-A6A3-3C93FC1B9396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280</ap:Words>
  <ap:Application>Microsoft Office PowerPoint</ap:Application>
  <ap:PresentationFormat>Anpassad</ap:PresentationFormat>
  <ap:Paragraphs>20</ap:Paragraphs>
  <ap:Slides>7</ap:Slides>
  <ap:Notes>0</ap:Notes>
  <ap:HiddenSlides>2</ap:HiddenSlides>
  <ap:MMClips>0</ap:MMClips>
  <ap:ScaleCrop>false</ap:ScaleCrop>
  <ap:HeadingPairs>
    <vt:vector baseType="variant" size="6">
      <vt:variant>
        <vt:lpstr>Använt teckensnitt</vt:lpstr>
      </vt:variant>
      <vt:variant>
        <vt:i4>3</vt:i4>
      </vt:variant>
      <vt:variant>
        <vt:lpstr>Tema</vt:lpstr>
      </vt:variant>
      <vt:variant>
        <vt:i4>15</vt:i4>
      </vt:variant>
      <vt:variant>
        <vt:lpstr>Bildrubriker</vt:lpstr>
      </vt:variant>
      <vt:variant>
        <vt:i4>7</vt:i4>
      </vt:variant>
    </vt:vector>
  </ap:HeadingPairs>
  <ap:TitlesOfParts>
    <vt:vector baseType="lpstr" size="25">
      <vt:lpstr>Open Sans Extrabold</vt:lpstr>
      <vt:lpstr>Open Sans</vt:lpstr>
      <vt:lpstr>Arial</vt:lpstr>
      <vt:lpstr>Facebook-event - vit</vt:lpstr>
      <vt:lpstr>Facebook-event - mörkblå</vt:lpstr>
      <vt:lpstr>Facebook-event - röd</vt:lpstr>
      <vt:lpstr>Facebook-event - turkos</vt:lpstr>
      <vt:lpstr>Facebook-event - rosa</vt:lpstr>
      <vt:lpstr>Facebook-event - grön</vt:lpstr>
      <vt:lpstr>Facebook-event - lila</vt:lpstr>
      <vt:lpstr>Facebook-event - gul</vt:lpstr>
      <vt:lpstr>Facebook-event - ljusgrå</vt:lpstr>
      <vt:lpstr>Facebook-event - ljusblå</vt:lpstr>
      <vt:lpstr>Facebook-event - ljusgrön</vt:lpstr>
      <vt:lpstr>Facebook-event - ljusrosa</vt:lpstr>
      <vt:lpstr>Facebook-event - aprikos</vt:lpstr>
      <vt:lpstr>Facebook-event - violett</vt:lpstr>
      <vt:lpstr>Facebook-event - ljusgul</vt:lpstr>
      <vt:lpstr>PowerPoint-presentation</vt:lpstr>
      <vt:lpstr>Stor titel</vt:lpstr>
      <vt:lpstr>Mindre text</vt:lpstr>
      <vt:lpstr>PowerPoint-presentation</vt:lpstr>
      <vt:lpstr>PowerPoint-presentation</vt:lpstr>
      <vt:lpstr>PowerPoint-presentation</vt:lpstr>
      <vt:lpstr>PowerPoint-presentation</vt:lpstr>
    </vt:vector>
  </ap:TitlesOfParts>
  <ap:Company/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Facebook huvud event 1920x1005</dc:title>
  <dc:creator>Förvaltning</dc:creator>
  <lastModifiedBy>Cazuma Mori</lastModifiedBy>
  <revision>2</revision>
  <dcterms:created xsi:type="dcterms:W3CDTF">2024-06-27T10:03:07.0000000Z</dcterms:created>
  <dcterms:modified xsi:type="dcterms:W3CDTF">2024-08-19T08:30:53.0000000Z</dcterms:modified>
</coreProperties>
</file>