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2.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7.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8.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9.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0.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11.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2.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13.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4.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extended-properties" Target="docProps/app.xml" Id="rId4" /><Relationship Type="http://schemas.openxmlformats.org/officeDocument/2006/relationships/officeDocument" Target="/ppt/presentation2.xml" Id="rId1" /></Relationships>
</file>

<file path=ppt/presProps.xml><?xml version="1.0" encoding="utf-8"?>
<p:presentationPr xmlns:a="http://schemas.openxmlformats.org/drawingml/2006/main" xmlns:r="http://schemas.openxmlformats.org/officeDocument/2006/relationships" xmlns:p="http://schemas.openxmlformats.org/presentationml/2006/main">
  <p:clrMru>
    <a:srgbClr val="FFF2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presentation2.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Id1"/>
    <p:sldMasterId id="2147483782" r:id="rId2"/>
    <p:sldMasterId id="2147483822" r:id="rId3"/>
    <p:sldMasterId id="2147483827" r:id="rId4"/>
    <p:sldMasterId id="2147483832" r:id="rId5"/>
    <p:sldMasterId id="2147483837" r:id="rId6"/>
    <p:sldMasterId id="2147483842" r:id="rId7"/>
    <p:sldMasterId id="2147483847" r:id="rId8"/>
    <p:sldMasterId id="2147483817" r:id="rId9"/>
    <p:sldMasterId id="2147483787" r:id="rId10"/>
    <p:sldMasterId id="2147483792" r:id="rId11"/>
    <p:sldMasterId id="2147483802" r:id="rId12"/>
    <p:sldMasterId id="2147483797" r:id="rId13"/>
    <p:sldMasterId id="2147483812" r:id="rId14"/>
    <p:sldMasterId id="2147483852" r:id="rId15"/>
  </p:sldMasterIdLst>
  <p:sldIdLst>
    <p:sldId id="283" r:id="rId16"/>
    <p:sldId id="270" r:id="rId17"/>
    <p:sldId id="282" r:id="rId18"/>
    <p:sldId id="279" r:id="rId19"/>
    <p:sldId id="281" r:id="rId20"/>
    <p:sldId id="286" r:id="rId21"/>
    <p:sldId id="284" r:id="rId22"/>
    <p:sldId id="285" r:id="rId23"/>
  </p:sldIdLst>
  <p:sldSz cx="9753600" cy="4876800"/>
  <p:notesSz cx="9144000" cy="6858000"/>
  <p:embeddedFontLst>
    <p:embeddedFont>
      <p:font typeface="Open Sans" panose="020B0606030504020204" pitchFamily="34" charset="0"/>
      <p:regular r:id="rId24"/>
      <p:bold r:id="rId25"/>
      <p:italic r:id="rId26"/>
      <p:boldItalic r:id="rId27"/>
    </p:embeddedFont>
    <p:embeddedFont>
      <p:font typeface="Open Sans Extrabold" panose="020B0906030804020204" pitchFamily="34" charset="0"/>
      <p:bold r:id="rId28"/>
      <p:boldItalic r:id="rId29"/>
    </p:embeddedFont>
  </p:embeddedFontLst>
  <p:defaultTextStyle>
    <a:defPPr>
      <a:defRPr lang="sv-SE"/>
    </a:defPPr>
    <a:lvl1pPr marL="0" algn="l" defTabSz="702672" rtl="0" eaLnBrk="1" latinLnBrk="0" hangingPunct="1">
      <a:defRPr sz="1384" kern="1200">
        <a:solidFill>
          <a:schemeClr val="tx1"/>
        </a:solidFill>
        <a:latin typeface="+mn-lt"/>
        <a:ea typeface="+mn-ea"/>
        <a:cs typeface="+mn-cs"/>
      </a:defRPr>
    </a:lvl1pPr>
    <a:lvl2pPr marL="351335" algn="l" defTabSz="702672" rtl="0" eaLnBrk="1" latinLnBrk="0" hangingPunct="1">
      <a:defRPr sz="1384" kern="1200">
        <a:solidFill>
          <a:schemeClr val="tx1"/>
        </a:solidFill>
        <a:latin typeface="+mn-lt"/>
        <a:ea typeface="+mn-ea"/>
        <a:cs typeface="+mn-cs"/>
      </a:defRPr>
    </a:lvl2pPr>
    <a:lvl3pPr marL="702672" algn="l" defTabSz="702672" rtl="0" eaLnBrk="1" latinLnBrk="0" hangingPunct="1">
      <a:defRPr sz="1384" kern="1200">
        <a:solidFill>
          <a:schemeClr val="tx1"/>
        </a:solidFill>
        <a:latin typeface="+mn-lt"/>
        <a:ea typeface="+mn-ea"/>
        <a:cs typeface="+mn-cs"/>
      </a:defRPr>
    </a:lvl3pPr>
    <a:lvl4pPr marL="1054007" algn="l" defTabSz="702672" rtl="0" eaLnBrk="1" latinLnBrk="0" hangingPunct="1">
      <a:defRPr sz="1384" kern="1200">
        <a:solidFill>
          <a:schemeClr val="tx1"/>
        </a:solidFill>
        <a:latin typeface="+mn-lt"/>
        <a:ea typeface="+mn-ea"/>
        <a:cs typeface="+mn-cs"/>
      </a:defRPr>
    </a:lvl4pPr>
    <a:lvl5pPr marL="1405344" algn="l" defTabSz="702672" rtl="0" eaLnBrk="1" latinLnBrk="0" hangingPunct="1">
      <a:defRPr sz="1384" kern="1200">
        <a:solidFill>
          <a:schemeClr val="tx1"/>
        </a:solidFill>
        <a:latin typeface="+mn-lt"/>
        <a:ea typeface="+mn-ea"/>
        <a:cs typeface="+mn-cs"/>
      </a:defRPr>
    </a:lvl5pPr>
    <a:lvl6pPr marL="1756680" algn="l" defTabSz="702672" rtl="0" eaLnBrk="1" latinLnBrk="0" hangingPunct="1">
      <a:defRPr sz="1384" kern="1200">
        <a:solidFill>
          <a:schemeClr val="tx1"/>
        </a:solidFill>
        <a:latin typeface="+mn-lt"/>
        <a:ea typeface="+mn-ea"/>
        <a:cs typeface="+mn-cs"/>
      </a:defRPr>
    </a:lvl6pPr>
    <a:lvl7pPr marL="2108015" algn="l" defTabSz="702672" rtl="0" eaLnBrk="1" latinLnBrk="0" hangingPunct="1">
      <a:defRPr sz="1384" kern="1200">
        <a:solidFill>
          <a:schemeClr val="tx1"/>
        </a:solidFill>
        <a:latin typeface="+mn-lt"/>
        <a:ea typeface="+mn-ea"/>
        <a:cs typeface="+mn-cs"/>
      </a:defRPr>
    </a:lvl7pPr>
    <a:lvl8pPr marL="2459351" algn="l" defTabSz="702672" rtl="0" eaLnBrk="1" latinLnBrk="0" hangingPunct="1">
      <a:defRPr sz="1384" kern="1200">
        <a:solidFill>
          <a:schemeClr val="tx1"/>
        </a:solidFill>
        <a:latin typeface="+mn-lt"/>
        <a:ea typeface="+mn-ea"/>
        <a:cs typeface="+mn-cs"/>
      </a:defRPr>
    </a:lvl8pPr>
    <a:lvl9pPr marL="2810687" algn="l" defTabSz="702672" rtl="0" eaLnBrk="1" latinLnBrk="0" hangingPunct="1">
      <a:defRPr sz="138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4704" autoAdjust="0"/>
  </p:normalViewPr>
  <p:slideViewPr>
    <p:cSldViewPr snapToGrid="0">
      <p:cViewPr varScale="1">
        <p:scale>
          <a:sx n="149" d="100"/>
          <a:sy n="149" d="100"/>
        </p:scale>
        <p:origin x="120" y="36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2.xml.rels>&#65279;<?xml version="1.0" encoding="utf-8"?><Relationships xmlns="http://schemas.openxmlformats.org/package/2006/relationships"><Relationship Type="http://schemas.openxmlformats.org/officeDocument/2006/relationships/slideMaster" Target="/ppt/slideMasters/slideMaster13.xml" Id="rId13" /><Relationship Type="http://schemas.openxmlformats.org/officeDocument/2006/relationships/slide" Target="/ppt/slides/slide3.xml" Id="rId18" /><Relationship Type="http://schemas.openxmlformats.org/officeDocument/2006/relationships/font" Target="/ppt/fonts/font3.fntdata" Id="rId26" /><Relationship Type="http://schemas.openxmlformats.org/officeDocument/2006/relationships/slideMaster" Target="/ppt/slideMasters/slideMaster3.xml" Id="rId3" /><Relationship Type="http://schemas.openxmlformats.org/officeDocument/2006/relationships/slide" Target="/ppt/slides/slide6.xml" Id="rId21" /><Relationship Type="http://schemas.openxmlformats.org/officeDocument/2006/relationships/slideMaster" Target="/ppt/slideMasters/slideMaster7.xml" Id="rId7" /><Relationship Type="http://schemas.openxmlformats.org/officeDocument/2006/relationships/slideMaster" Target="/ppt/slideMasters/slideMaster12.xml" Id="rId12" /><Relationship Type="http://schemas.openxmlformats.org/officeDocument/2006/relationships/slide" Target="/ppt/slides/slide2.xml" Id="rId17" /><Relationship Type="http://schemas.openxmlformats.org/officeDocument/2006/relationships/font" Target="/ppt/fonts/font2.fntdata" Id="rId25" /><Relationship Type="http://schemas.openxmlformats.org/officeDocument/2006/relationships/tableStyles" Target="/ppt/tableStyles.xml" Id="rId33" /><Relationship Type="http://schemas.openxmlformats.org/officeDocument/2006/relationships/slideMaster" Target="/ppt/slideMasters/slideMaster2.xml" Id="rId2" /><Relationship Type="http://schemas.openxmlformats.org/officeDocument/2006/relationships/slide" Target="/ppt/slides/slide1.xml" Id="rId16" /><Relationship Type="http://schemas.openxmlformats.org/officeDocument/2006/relationships/slide" Target="/ppt/slides/slide5.xml" Id="rId20" /><Relationship Type="http://schemas.openxmlformats.org/officeDocument/2006/relationships/font" Target="/ppt/fonts/font6.fntdata" Id="rId29" /><Relationship Type="http://schemas.openxmlformats.org/officeDocument/2006/relationships/slideMaster" Target="/ppt/slideMasters/slideMaster1.xml" Id="rId1" /><Relationship Type="http://schemas.openxmlformats.org/officeDocument/2006/relationships/slideMaster" Target="/ppt/slideMasters/slideMaster6.xml" Id="rId6" /><Relationship Type="http://schemas.openxmlformats.org/officeDocument/2006/relationships/slideMaster" Target="/ppt/slideMasters/slideMaster11.xml" Id="rId11" /><Relationship Type="http://schemas.openxmlformats.org/officeDocument/2006/relationships/font" Target="/ppt/fonts/font1.fntdata" Id="rId24" /><Relationship Type="http://schemas.openxmlformats.org/officeDocument/2006/relationships/theme" Target="/ppt/theme/theme1.xml" Id="rId32" /><Relationship Type="http://schemas.openxmlformats.org/officeDocument/2006/relationships/slideMaster" Target="/ppt/slideMasters/slideMaster5.xml" Id="rId5" /><Relationship Type="http://schemas.openxmlformats.org/officeDocument/2006/relationships/slideMaster" Target="/ppt/slideMasters/slideMaster15.xml" Id="rId15" /><Relationship Type="http://schemas.openxmlformats.org/officeDocument/2006/relationships/slide" Target="/ppt/slides/slide8.xml" Id="rId23" /><Relationship Type="http://schemas.openxmlformats.org/officeDocument/2006/relationships/font" Target="/ppt/fonts/font5.fntdata" Id="rId28" /><Relationship Type="http://schemas.openxmlformats.org/officeDocument/2006/relationships/slideMaster" Target="/ppt/slideMasters/slideMaster10.xml" Id="rId10" /><Relationship Type="http://schemas.openxmlformats.org/officeDocument/2006/relationships/slide" Target="/ppt/slides/slide4.xml" Id="rId19" /><Relationship Type="http://schemas.openxmlformats.org/officeDocument/2006/relationships/viewProps" Target="/ppt/viewProps.xml" Id="rId31" /><Relationship Type="http://schemas.openxmlformats.org/officeDocument/2006/relationships/slideMaster" Target="/ppt/slideMasters/slideMaster4.xml" Id="rId4" /><Relationship Type="http://schemas.openxmlformats.org/officeDocument/2006/relationships/slideMaster" Target="/ppt/slideMasters/slideMaster9.xml" Id="rId9" /><Relationship Type="http://schemas.openxmlformats.org/officeDocument/2006/relationships/slideMaster" Target="/ppt/slideMasters/slideMaster14.xml" Id="rId14" /><Relationship Type="http://schemas.openxmlformats.org/officeDocument/2006/relationships/slide" Target="/ppt/slides/slide7.xml" Id="rId22" /><Relationship Type="http://schemas.openxmlformats.org/officeDocument/2006/relationships/font" Target="/ppt/fonts/font4.fntdata" Id="rId27" /><Relationship Type="http://schemas.openxmlformats.org/officeDocument/2006/relationships/presProps" Target="/ppt/presProps.xml" Id="rId30" /><Relationship Type="http://schemas.openxmlformats.org/officeDocument/2006/relationships/slideMaster" Target="/ppt/slideMasters/slideMaster8.xml" Id="rId8"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3.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31634679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95386831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190774640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userDrawn="1">
          <p15:clr>
            <a:srgbClr val="FBAE40"/>
          </p15:clr>
        </p15:guide>
      </p15:sldGuideLst>
    </p:ext>
  </p:extLst>
</p:sldLayout>
</file>

<file path=ppt/slideLayouts/slideLayout1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003878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177273345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32462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91601007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1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144811979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1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6286269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212099326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1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971179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154818379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3602658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155660290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2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41946752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48401837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89428839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31537894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2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281371939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2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76548170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40548435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2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61498393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6315291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86361333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2117975421"/>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3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01453269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25303130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95345006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7068409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3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13854257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3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8712703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36599024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3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55223542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425456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8009542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265639626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4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5367951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409916200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7653603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246699404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4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308446310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4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26397645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335707197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4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8778518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Bild med logotyp">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8134350" cy="4876800"/>
          </a:xfrm>
          <a:prstGeom prst="rect">
            <a:avLst/>
          </a:prstGeom>
        </p:spPr>
        <p:txBody>
          <a:bodyPr/>
          <a:lstStyle>
            <a:lvl1pPr>
              <a:defRPr/>
            </a:lvl1pPr>
          </a:lstStyle>
          <a:p>
            <a:r>
              <a:rPr lang="sv-SE" dirty="0"/>
              <a:t>Infoga bild genom att klicka på ikonen i mitten. Beskär bild hela vägen utfallande. Använd ej text på foto.</a:t>
            </a:r>
          </a:p>
        </p:txBody>
      </p:sp>
      <p:sp>
        <p:nvSpPr>
          <p:cNvPr id="2" name="Rektangel 1">
            <a:extLst>
              <a:ext uri="{FF2B5EF4-FFF2-40B4-BE49-F238E27FC236}">
                <a16:creationId xmlns:a16="http://schemas.microsoft.com/office/drawing/2014/main" id="{3EA4CCF2-FBB5-C061-91D8-20C744DAA822}"/>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5" name="Bildobjekt 4">
            <a:extLst>
              <a:ext uri="{FF2B5EF4-FFF2-40B4-BE49-F238E27FC236}">
                <a16:creationId xmlns:a16="http://schemas.microsoft.com/office/drawing/2014/main" id="{FE273609-EBF2-7B30-A437-A6E41F1826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791358853"/>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userDrawn="1">
          <p15:clr>
            <a:srgbClr val="FBAE40"/>
          </p15:clr>
        </p15:guide>
      </p15:sldGuideLst>
    </p:ext>
  </p:extLst>
</p:sldLayout>
</file>

<file path=ppt/slideLayouts/slideLayout5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1338943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2580643664"/>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5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62172254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372376900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3406982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59296946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5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4053612060"/>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5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287746608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187894835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5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12254602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Logotyp">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365F672B-5FEC-44AD-9191-1FD5192F4F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94529" y="1199141"/>
            <a:ext cx="1512000" cy="2395282"/>
          </a:xfrm>
          <a:prstGeom prst="rect">
            <a:avLst/>
          </a:prstGeom>
        </p:spPr>
      </p:pic>
    </p:spTree>
    <p:extLst>
      <p:ext uri="{BB962C8B-B14F-4D97-AF65-F5344CB8AC3E}">
        <p14:creationId xmlns:p14="http://schemas.microsoft.com/office/powerpoint/2010/main" val="40965988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151160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684247357"/>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6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13528336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2024889188"/>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59708576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100569106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6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2459870848"/>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6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1796188153"/>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26720876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6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305863130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Stor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3627357481"/>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0.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424826763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1.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2099488816"/>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72.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Facebook-inlägg - lil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0" y="882458"/>
            <a:ext cx="7243483" cy="3111888"/>
          </a:xfrm>
        </p:spPr>
        <p:txBody>
          <a:bodyPr anchor="ctr" anchorCtr="0">
            <a:noAutofit/>
          </a:bodyPr>
          <a:lstStyle>
            <a:lvl1pPr algn="ctr">
              <a:defRPr sz="8800"/>
            </a:lvl1pPr>
          </a:lstStyle>
          <a:p>
            <a:r>
              <a:rPr lang="sv-SE" dirty="0"/>
              <a:t>Stor titel</a:t>
            </a:r>
          </a:p>
        </p:txBody>
      </p:sp>
    </p:spTree>
    <p:extLst>
      <p:ext uri="{BB962C8B-B14F-4D97-AF65-F5344CB8AC3E}">
        <p14:creationId xmlns:p14="http://schemas.microsoft.com/office/powerpoint/2010/main" val="9188045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3.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1848488139"/>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4.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2092637452"/>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75.xml><?xml version="1.0" encoding="utf-8"?>
<p:sldLayout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4" name="Platshållare för bild 3">
            <a:extLst>
              <a:ext uri="{FF2B5EF4-FFF2-40B4-BE49-F238E27FC236}">
                <a16:creationId xmlns:a16="http://schemas.microsoft.com/office/drawing/2014/main" id="{E722D467-612E-4602-ABFF-2F4DA4ACEBFB}"/>
              </a:ext>
            </a:extLst>
          </p:cNvPr>
          <p:cNvSpPr>
            <a:spLocks noGrp="1"/>
          </p:cNvSpPr>
          <p:nvPr>
            <p:ph type="pic" sz="quarter" idx="10" hasCustomPrompt="1"/>
          </p:nvPr>
        </p:nvSpPr>
        <p:spPr>
          <a:xfrm>
            <a:off x="0" y="1"/>
            <a:ext cx="9753600" cy="4876800"/>
          </a:xfrm>
          <a:prstGeom prst="rect">
            <a:avLst/>
          </a:prstGeom>
        </p:spPr>
        <p:txBody>
          <a:bodyPr/>
          <a:lstStyle>
            <a:lvl1pPr>
              <a:defRPr>
                <a:solidFill>
                  <a:schemeClr val="bg1"/>
                </a:solidFill>
              </a:defRPr>
            </a:lvl1pPr>
          </a:lstStyle>
          <a:p>
            <a:r>
              <a:rPr lang="sv-SE" dirty="0"/>
              <a:t>Infoga bild genom att klicka på ikonen i mitten. Beskär bild hela vägen utfallande. Använd ej text på foto.</a:t>
            </a:r>
          </a:p>
        </p:txBody>
      </p:sp>
    </p:spTree>
    <p:extLst>
      <p:ext uri="{BB962C8B-B14F-4D97-AF65-F5344CB8AC3E}">
        <p14:creationId xmlns:p14="http://schemas.microsoft.com/office/powerpoint/2010/main" val="3378852454"/>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Layout>
</file>

<file path=ppt/slideLayouts/slideLayout76.xml><?xml version="1.0" encoding="utf-8"?>
<p:sldLayout xmlns:a16="http://schemas.microsoft.com/office/drawing/2014/main" xmlns:a14="http://schemas.microsoft.com/office/drawing/2010/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Text med logotyp">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61" y="882458"/>
            <a:ext cx="5242578" cy="3111888"/>
          </a:xfrm>
        </p:spPr>
        <p:txBody>
          <a:bodyPr anchor="ctr" anchorCtr="0">
            <a:noAutofit/>
          </a:bodyPr>
          <a:lstStyle>
            <a:lvl1pPr algn="ctr">
              <a:defRPr sz="7200"/>
            </a:lvl1pPr>
          </a:lstStyle>
          <a:p>
            <a:r>
              <a:rPr lang="sv-SE" dirty="0"/>
              <a:t>Text</a:t>
            </a:r>
          </a:p>
        </p:txBody>
      </p:sp>
      <p:sp>
        <p:nvSpPr>
          <p:cNvPr id="3" name="Rektangel 2">
            <a:extLst>
              <a:ext uri="{FF2B5EF4-FFF2-40B4-BE49-F238E27FC236}">
                <a16:creationId xmlns:a16="http://schemas.microsoft.com/office/drawing/2014/main" id="{1497612D-7BBC-60E8-FB47-CA4CB52341C1}"/>
              </a:ext>
            </a:extLst>
          </p:cNvPr>
          <p:cNvSpPr/>
          <p:nvPr userDrawn="1"/>
        </p:nvSpPr>
        <p:spPr>
          <a:xfrm>
            <a:off x="8134350" y="0"/>
            <a:ext cx="1619250" cy="48768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a:extLst>
              <a:ext uri="{FF2B5EF4-FFF2-40B4-BE49-F238E27FC236}">
                <a16:creationId xmlns:a16="http://schemas.microsoft.com/office/drawing/2014/main" id="{11384874-2BF4-1DA0-B7C5-91D57C8834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04396" y="1742027"/>
            <a:ext cx="879158" cy="1392746"/>
          </a:xfrm>
          <a:prstGeom prst="rect">
            <a:avLst/>
          </a:prstGeom>
        </p:spPr>
      </p:pic>
    </p:spTree>
    <p:extLst>
      <p:ext uri="{BB962C8B-B14F-4D97-AF65-F5344CB8AC3E}">
        <p14:creationId xmlns:p14="http://schemas.microsoft.com/office/powerpoint/2010/main" val="3967714613"/>
      </p:ext>
    </p:extLst>
  </p:cSld>
  <p:clrMapOvr>
    <a:masterClrMapping/>
  </p:clrMapOvr>
  <mc:AlternateContent xmlns:mc="http://schemas.openxmlformats.org/markup-compatibility/2006">
    <mc:Choice xmlns:p14="http://schemas.microsoft.com/office/powerpoint/2010/main" Requires="p14">
      <p:transition spd="slow" p14:dur="3000" advClick="0" advTm="3000"/>
    </mc:Choice>
    <mc:Fallback>
      <p:transition spd="slow" advClick="0" advTm="3000"/>
    </mc:Fallback>
  </mc:AlternateContent>
  <p:extLst>
    <p:ext uri="{DCECCB84-F9BA-43D5-87BE-67443E8EF086}">
      <p15:sldGuideLst xmlns:p15="http://schemas.microsoft.com/office/powerpoint/2012/main">
        <p15:guide id="1" pos="4093">
          <p15:clr>
            <a:srgbClr val="FBAE40"/>
          </p15:clr>
        </p15:guide>
      </p15:sldGuideLst>
    </p:ext>
  </p:extLst>
</p:sldLayout>
</file>

<file path=ppt/slideLayouts/slideLayout8.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tite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9" y="882457"/>
            <a:ext cx="7243486" cy="3111891"/>
          </a:xfrm>
        </p:spPr>
        <p:txBody>
          <a:bodyPr anchor="ctr" anchorCtr="0">
            <a:normAutofit/>
          </a:bodyPr>
          <a:lstStyle>
            <a:lvl1pPr algn="ctr">
              <a:lnSpc>
                <a:spcPct val="90000"/>
              </a:lnSpc>
              <a:defRPr sz="4800"/>
            </a:lvl1pPr>
          </a:lstStyle>
          <a:p>
            <a:r>
              <a:rPr lang="sv-SE" dirty="0"/>
              <a:t>Mindre titel</a:t>
            </a:r>
          </a:p>
        </p:txBody>
      </p:sp>
    </p:spTree>
    <p:extLst>
      <p:ext uri="{BB962C8B-B14F-4D97-AF65-F5344CB8AC3E}">
        <p14:creationId xmlns:p14="http://schemas.microsoft.com/office/powerpoint/2010/main" val="728406975"/>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Layouts/slideLayout9.xml><?xml version="1.0" encoding="utf-8"?>
<p:sldLayout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userDrawn="1">
  <p:cSld name="Mindre berättande texter för avsnitt fe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49D001-967D-406F-952C-5D19F9B06632}"/>
              </a:ext>
            </a:extLst>
          </p:cNvPr>
          <p:cNvSpPr>
            <a:spLocks noGrp="1"/>
          </p:cNvSpPr>
          <p:nvPr>
            <p:ph type="ctrTitle" hasCustomPrompt="1"/>
          </p:nvPr>
        </p:nvSpPr>
        <p:spPr>
          <a:xfrm>
            <a:off x="1255058" y="1676729"/>
            <a:ext cx="7243484" cy="1523347"/>
          </a:xfrm>
        </p:spPr>
        <p:txBody>
          <a:bodyPr anchor="ctr" anchorCtr="0">
            <a:noAutofit/>
          </a:bodyPr>
          <a:lstStyle>
            <a:lvl1pPr algn="ctr">
              <a:lnSpc>
                <a:spcPct val="90000"/>
              </a:lnSpc>
              <a:defRPr sz="4800">
                <a:latin typeface="+mj-lt"/>
              </a:defRPr>
            </a:lvl1pPr>
          </a:lstStyle>
          <a:p>
            <a:r>
              <a:rPr lang="sv-SE" dirty="0"/>
              <a:t>Mindre berättande </a:t>
            </a:r>
            <a:br>
              <a:rPr lang="sv-SE" dirty="0"/>
            </a:br>
            <a:r>
              <a:rPr lang="sv-SE" dirty="0"/>
              <a:t>texter eller textplattor </a:t>
            </a:r>
            <a:br>
              <a:rPr lang="sv-SE" dirty="0"/>
            </a:br>
            <a:r>
              <a:rPr lang="sv-SE" dirty="0"/>
              <a:t>för avsnitt</a:t>
            </a:r>
          </a:p>
        </p:txBody>
      </p:sp>
    </p:spTree>
    <p:extLst>
      <p:ext uri="{BB962C8B-B14F-4D97-AF65-F5344CB8AC3E}">
        <p14:creationId xmlns:p14="http://schemas.microsoft.com/office/powerpoint/2010/main" val="158057173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10.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4.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theme" Target="../theme/theme11.xml"/><Relationship Id="rId5" Type="http://schemas.openxmlformats.org/officeDocument/2006/relationships/slideLayout" Target="../slideLayouts/slideLayout56.xml"/><Relationship Id="rId4" Type="http://schemas.openxmlformats.org/officeDocument/2006/relationships/slideLayout" Target="../slideLayouts/slideLayout55.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9.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theme" Target="../theme/theme12.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64.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theme" Target="../theme/theme13.xml"/><Relationship Id="rId5" Type="http://schemas.openxmlformats.org/officeDocument/2006/relationships/slideLayout" Target="../slideLayouts/slideLayout66.xml"/><Relationship Id="rId4" Type="http://schemas.openxmlformats.org/officeDocument/2006/relationships/slideLayout" Target="../slideLayouts/slideLayout65.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69.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theme" Target="../theme/theme14.xml"/><Relationship Id="rId5" Type="http://schemas.openxmlformats.org/officeDocument/2006/relationships/slideLayout" Target="../slideLayouts/slideLayout71.xml"/><Relationship Id="rId4" Type="http://schemas.openxmlformats.org/officeDocument/2006/relationships/slideLayout" Target="../slideLayouts/slideLayout70.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15.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4.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5.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6.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7.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theme" Target="../theme/theme8.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9.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slideMaster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530194163"/>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66" r:id="rId3"/>
    <p:sldLayoutId id="2147483781" r:id="rId4"/>
    <p:sldLayoutId id="2147483857" r:id="rId5"/>
    <p:sldLayoutId id="2147483780" r:id="rId6"/>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10.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14094384"/>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866"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11.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48390746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867"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1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734423867"/>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6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1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22139644"/>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6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1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848899731"/>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7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1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740971718"/>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7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2.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88722916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858"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3.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988032908"/>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59"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4.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34179729"/>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60"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5.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2288629479"/>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61"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6.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952631120"/>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62"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7.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3596118500"/>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63"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bg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8.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477609963"/>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64"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Masters/slideMaster9.xml><?xml version="1.0" encoding="utf-8"?>
<p:sldMaster xmlns:a16="http://schemas.microsoft.com/office/drawing/2014/main" xmlns:p14="http://schemas.microsoft.com/office/powerpoint/2010/main" xmlns:mc="http://schemas.openxmlformats.org/markup-compatibility/2006"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054A4719-8FB6-420E-9973-207FB789CB35}"/>
              </a:ext>
            </a:extLst>
          </p:cNvPr>
          <p:cNvSpPr/>
          <p:nvPr userDrawn="1"/>
        </p:nvSpPr>
        <p:spPr>
          <a:xfrm>
            <a:off x="0" y="1"/>
            <a:ext cx="9753600" cy="4876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30"/>
          </a:p>
        </p:txBody>
      </p:sp>
      <p:sp>
        <p:nvSpPr>
          <p:cNvPr id="2" name="Platshållare för rubrik 1">
            <a:extLst>
              <a:ext uri="{FF2B5EF4-FFF2-40B4-BE49-F238E27FC236}">
                <a16:creationId xmlns:a16="http://schemas.microsoft.com/office/drawing/2014/main" id="{79D0D2B1-5B1F-4C28-AF09-EFFF9A6AAF56}"/>
              </a:ext>
            </a:extLst>
          </p:cNvPr>
          <p:cNvSpPr>
            <a:spLocks noGrp="1"/>
          </p:cNvSpPr>
          <p:nvPr>
            <p:ph type="title"/>
          </p:nvPr>
        </p:nvSpPr>
        <p:spPr>
          <a:xfrm>
            <a:off x="1255061" y="2066508"/>
            <a:ext cx="7243483" cy="942623"/>
          </a:xfrm>
          <a:prstGeom prst="rect">
            <a:avLst/>
          </a:prstGeom>
        </p:spPr>
        <p:txBody>
          <a:bodyPr vert="horz" lIns="0" tIns="0" rIns="0" bIns="0" rtlCol="0" anchor="ctr">
            <a:noAutofit/>
          </a:bodyPr>
          <a:lstStyle/>
          <a:p>
            <a:r>
              <a:rPr lang="sv-SE" dirty="0"/>
              <a:t>Klicka här för att ändra mall för rubrikformat</a:t>
            </a:r>
          </a:p>
        </p:txBody>
      </p:sp>
    </p:spTree>
    <p:extLst>
      <p:ext uri="{BB962C8B-B14F-4D97-AF65-F5344CB8AC3E}">
        <p14:creationId xmlns:p14="http://schemas.microsoft.com/office/powerpoint/2010/main" val="106356269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65" r:id="rId5"/>
  </p:sldLayoutIdLst>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txStyles>
    <p:titleStyle>
      <a:lvl1pPr algn="ctr" defTabSz="685891" rtl="0" eaLnBrk="1" latinLnBrk="0" hangingPunct="1">
        <a:lnSpc>
          <a:spcPct val="90000"/>
        </a:lnSpc>
        <a:spcBef>
          <a:spcPct val="0"/>
        </a:spcBef>
        <a:buNone/>
        <a:defRPr sz="4501" kern="1200">
          <a:solidFill>
            <a:schemeClr val="tx1"/>
          </a:solidFill>
          <a:latin typeface="+mj-lt"/>
          <a:ea typeface="+mj-ea"/>
          <a:cs typeface="+mj-cs"/>
        </a:defRPr>
      </a:lvl1pPr>
    </p:titleStyle>
    <p:bodyStyle>
      <a:lvl1pPr marL="171473" indent="-171473" algn="l" defTabSz="685891"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419" indent="-171473" algn="l" defTabSz="685891"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63" indent="-171473" algn="l" defTabSz="685891"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309"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255"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200"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146"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091"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037" indent="-171473" algn="l" defTabSz="685891"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6" algn="l" defTabSz="685891" rtl="0" eaLnBrk="1" latinLnBrk="0" hangingPunct="1">
        <a:defRPr sz="1350" kern="1200">
          <a:solidFill>
            <a:schemeClr val="tx1"/>
          </a:solidFill>
          <a:latin typeface="+mn-lt"/>
          <a:ea typeface="+mn-ea"/>
          <a:cs typeface="+mn-cs"/>
        </a:defRPr>
      </a:lvl4pPr>
      <a:lvl5pPr marL="1371782" algn="l" defTabSz="685891" rtl="0" eaLnBrk="1" latinLnBrk="0" hangingPunct="1">
        <a:defRPr sz="1350" kern="1200">
          <a:solidFill>
            <a:schemeClr val="tx1"/>
          </a:solidFill>
          <a:latin typeface="+mn-lt"/>
          <a:ea typeface="+mn-ea"/>
          <a:cs typeface="+mn-cs"/>
        </a:defRPr>
      </a:lvl5pPr>
      <a:lvl6pPr marL="1714728" algn="l" defTabSz="685891" rtl="0" eaLnBrk="1" latinLnBrk="0" hangingPunct="1">
        <a:defRPr sz="1350" kern="1200">
          <a:solidFill>
            <a:schemeClr val="tx1"/>
          </a:solidFill>
          <a:latin typeface="+mn-lt"/>
          <a:ea typeface="+mn-ea"/>
          <a:cs typeface="+mn-cs"/>
        </a:defRPr>
      </a:lvl6pPr>
      <a:lvl7pPr marL="2057673" algn="l" defTabSz="685891" rtl="0" eaLnBrk="1" latinLnBrk="0" hangingPunct="1">
        <a:defRPr sz="1350" kern="1200">
          <a:solidFill>
            <a:schemeClr val="tx1"/>
          </a:solidFill>
          <a:latin typeface="+mn-lt"/>
          <a:ea typeface="+mn-ea"/>
          <a:cs typeface="+mn-cs"/>
        </a:defRPr>
      </a:lvl7pPr>
      <a:lvl8pPr marL="2400618" algn="l" defTabSz="685891" rtl="0" eaLnBrk="1" latinLnBrk="0" hangingPunct="1">
        <a:defRPr sz="1350" kern="1200">
          <a:solidFill>
            <a:schemeClr val="tx1"/>
          </a:solidFill>
          <a:latin typeface="+mn-lt"/>
          <a:ea typeface="+mn-ea"/>
          <a:cs typeface="+mn-cs"/>
        </a:defRPr>
      </a:lvl8pPr>
      <a:lvl9pPr marL="2743564" algn="l" defTabSz="685891"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6" userDrawn="1">
          <p15:clr>
            <a:srgbClr val="F26B43"/>
          </p15:clr>
        </p15:guide>
        <p15:guide id="3" pos="788" userDrawn="1">
          <p15:clr>
            <a:srgbClr val="F26B43"/>
          </p15:clr>
        </p15:guide>
        <p15:guide id="4" pos="5356" userDrawn="1">
          <p15:clr>
            <a:srgbClr val="F26B43"/>
          </p15:clr>
        </p15:guide>
        <p15:guide id="6" orient="horz" pos="251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media.goteborg.se/" TargetMode="External"/><Relationship Id="rId7" Type="http://schemas.openxmlformats.org/officeDocument/2006/relationships/hyperlink" Target="https://goteborgonline.sharepoint.com/sites/digitalanavet-service-support-och-stod-i-arbetet/_layouts/15/DocIdRedir.aspx?ID=NAVETSEET3-11977015-873"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goteborg.se/wps/myportal/enhetssida/grafisk-profil/tillampningar/sociala-medier" TargetMode="External"/><Relationship Id="rId5" Type="http://schemas.openxmlformats.org/officeDocument/2006/relationships/hyperlink" Target="http://www.goteborg.se/grafiskprofil" TargetMode="External"/><Relationship Id="rId4" Type="http://schemas.openxmlformats.org/officeDocument/2006/relationships/hyperlink" Target="https://goteborg.se/wps/myportal/enhetssida/grafisk-profil/mallbibliotek/mallar-for-offic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16="http://schemas.microsoft.com/office/drawing/2014/main" xmlns:a14="http://schemas.microsoft.com/office/drawing/2010/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Bildobjekt 19">
            <a:extLst>
              <a:ext uri="{FF2B5EF4-FFF2-40B4-BE49-F238E27FC236}">
                <a16:creationId xmlns:a16="http://schemas.microsoft.com/office/drawing/2014/main" id="{CDD58B95-A4DA-4DA3-ACA7-094EA39E5D9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4961122" y="274921"/>
            <a:ext cx="4088618" cy="2301269"/>
          </a:xfrm>
          <a:prstGeom prst="rect">
            <a:avLst/>
          </a:prstGeom>
        </p:spPr>
      </p:pic>
      <p:sp>
        <p:nvSpPr>
          <p:cNvPr id="11" name="textruta 10">
            <a:extLst>
              <a:ext uri="{FF2B5EF4-FFF2-40B4-BE49-F238E27FC236}">
                <a16:creationId xmlns:a16="http://schemas.microsoft.com/office/drawing/2014/main" id="{1815BC26-BD42-4B3A-9E75-53FDE3111331}"/>
              </a:ext>
            </a:extLst>
          </p:cNvPr>
          <p:cNvSpPr txBox="1"/>
          <p:nvPr/>
        </p:nvSpPr>
        <p:spPr>
          <a:xfrm>
            <a:off x="703860" y="254888"/>
            <a:ext cx="4049085" cy="3676776"/>
          </a:xfrm>
          <a:prstGeom prst="rect">
            <a:avLst/>
          </a:prstGeom>
          <a:noFill/>
        </p:spPr>
        <p:txBody>
          <a:bodyPr wrap="square">
            <a:spAutoFit/>
          </a:bodyPr>
          <a:lstStyle/>
          <a:p>
            <a:pPr>
              <a:spcAft>
                <a:spcPts val="1463"/>
              </a:spcAft>
            </a:pPr>
            <a:r>
              <a:rPr lang="sv-SE" sz="2276" b="1" dirty="0">
                <a:latin typeface="+mj-lt"/>
              </a:rPr>
              <a:t>Instruktion</a:t>
            </a:r>
            <a:endParaRPr lang="sv-SE" sz="1300" b="1" dirty="0">
              <a:latin typeface="+mj-lt"/>
            </a:endParaRPr>
          </a:p>
          <a:p>
            <a:pPr marL="207716" indent="-207716">
              <a:spcAft>
                <a:spcPts val="975"/>
              </a:spcAft>
              <a:buFont typeface="Arial" panose="020B0604020202020204" pitchFamily="34" charset="0"/>
              <a:buChar char="•"/>
            </a:pPr>
            <a:r>
              <a:rPr lang="sv-SE" sz="1300" dirty="0"/>
              <a:t>Högerklicka på sidan för att byta layout.</a:t>
            </a:r>
          </a:p>
          <a:p>
            <a:pPr marL="207716" indent="-207716">
              <a:spcAft>
                <a:spcPts val="975"/>
              </a:spcAft>
              <a:buFont typeface="Arial" panose="020B0604020202020204" pitchFamily="34" charset="0"/>
              <a:buChar char="•"/>
            </a:pPr>
            <a:r>
              <a:rPr lang="sv-SE" sz="1300" dirty="0"/>
              <a:t>Beskär bild utfallande. Det vill säga att foto eller illustration täcker hela ytan. Bocka i rutan Stödlinjer under fliken Visa för att se marginalerna (Alt+F9).</a:t>
            </a:r>
          </a:p>
          <a:p>
            <a:pPr marL="207716" indent="-207716">
              <a:spcAft>
                <a:spcPts val="975"/>
              </a:spcAft>
              <a:buFont typeface="Arial" panose="020B0604020202020204" pitchFamily="34" charset="0"/>
              <a:buChar char="•"/>
            </a:pPr>
            <a:r>
              <a:rPr lang="sv-SE" sz="1300" dirty="0"/>
              <a:t>Foton, illustrationer och informationsgrafik hämtar du i Göteborgs Stads </a:t>
            </a:r>
            <a:r>
              <a:rPr lang="sv-SE" sz="1300" dirty="0">
                <a:hlinkClick r:id="rId3"/>
              </a:rPr>
              <a:t>Mediabank</a:t>
            </a:r>
            <a:r>
              <a:rPr lang="sv-SE" sz="1300" dirty="0"/>
              <a:t>.</a:t>
            </a:r>
          </a:p>
          <a:p>
            <a:pPr marL="207716" indent="-207716">
              <a:spcAft>
                <a:spcPts val="975"/>
              </a:spcAft>
              <a:buFont typeface="Arial" panose="020B0604020202020204" pitchFamily="34" charset="0"/>
              <a:buChar char="•"/>
            </a:pPr>
            <a:r>
              <a:rPr lang="sv-SE" sz="1300" dirty="0"/>
              <a:t>Skriv inte text i bild.</a:t>
            </a:r>
          </a:p>
          <a:p>
            <a:pPr marL="207716" indent="-207716">
              <a:spcAft>
                <a:spcPts val="975"/>
              </a:spcAft>
              <a:buFont typeface="Arial" panose="020B0604020202020204" pitchFamily="34" charset="0"/>
              <a:buChar char="•"/>
            </a:pPr>
            <a:r>
              <a:rPr lang="sv-SE" sz="1300" dirty="0"/>
              <a:t>Spara enstaka bilder som </a:t>
            </a:r>
            <a:r>
              <a:rPr lang="sv-SE" sz="1300" dirty="0" err="1"/>
              <a:t>png</a:t>
            </a:r>
            <a:r>
              <a:rPr lang="sv-SE" sz="1300" dirty="0"/>
              <a:t>.</a:t>
            </a:r>
          </a:p>
          <a:p>
            <a:pPr marL="207716" indent="-207716">
              <a:spcAft>
                <a:spcPts val="975"/>
              </a:spcAft>
              <a:buFont typeface="Arial" panose="020B0604020202020204" pitchFamily="34" charset="0"/>
              <a:buChar char="•"/>
            </a:pPr>
            <a:r>
              <a:rPr lang="sv-SE" sz="1300" dirty="0"/>
              <a:t>Avsluta med logotyp om du gör en film (mp4). Mall i kvadratiskt format finns för film på sidan </a:t>
            </a:r>
            <a:r>
              <a:rPr lang="sv-SE" sz="1300" dirty="0">
                <a:hlinkClick r:id="rId4"/>
              </a:rPr>
              <a:t>Mallbibliotek</a:t>
            </a:r>
            <a:r>
              <a:rPr lang="sv-SE" sz="1300" dirty="0"/>
              <a:t>.</a:t>
            </a:r>
          </a:p>
        </p:txBody>
      </p:sp>
      <p:sp>
        <p:nvSpPr>
          <p:cNvPr id="12" name="Rektangel 11" descr="Rektangel som markerar Layout-val.">
            <a:extLst>
              <a:ext uri="{FF2B5EF4-FFF2-40B4-BE49-F238E27FC236}">
                <a16:creationId xmlns:a16="http://schemas.microsoft.com/office/drawing/2014/main" id="{29B3E28A-F9D6-4F20-B57E-CFCB429605AF}"/>
              </a:ext>
            </a:extLst>
          </p:cNvPr>
          <p:cNvSpPr/>
          <p:nvPr/>
        </p:nvSpPr>
        <p:spPr>
          <a:xfrm>
            <a:off x="6441400" y="2126833"/>
            <a:ext cx="938308" cy="166238"/>
          </a:xfrm>
          <a:prstGeom prst="rect">
            <a:avLst/>
          </a:prstGeom>
          <a:noFill/>
          <a:ln w="38100">
            <a:solidFill>
              <a:schemeClr val="accent2"/>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125" dirty="0"/>
          </a:p>
        </p:txBody>
      </p:sp>
      <p:sp>
        <p:nvSpPr>
          <p:cNvPr id="14" name="Rektangel 13">
            <a:extLst>
              <a:ext uri="{FF2B5EF4-FFF2-40B4-BE49-F238E27FC236}">
                <a16:creationId xmlns:a16="http://schemas.microsoft.com/office/drawing/2014/main" id="{161F7D52-1D05-47DE-8F30-36E1A106F34A}"/>
              </a:ext>
            </a:extLst>
          </p:cNvPr>
          <p:cNvSpPr/>
          <p:nvPr/>
        </p:nvSpPr>
        <p:spPr>
          <a:xfrm>
            <a:off x="4961122" y="2839413"/>
            <a:ext cx="4088618" cy="1588689"/>
          </a:xfrm>
          <a:prstGeom prst="rect">
            <a:avLst/>
          </a:prstGeom>
          <a:solidFill>
            <a:srgbClr val="FFF2B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sz="1125" dirty="0"/>
          </a:p>
        </p:txBody>
      </p:sp>
      <p:sp>
        <p:nvSpPr>
          <p:cNvPr id="15" name="Platshållare för innehåll 2">
            <a:extLst>
              <a:ext uri="{FF2B5EF4-FFF2-40B4-BE49-F238E27FC236}">
                <a16:creationId xmlns:a16="http://schemas.microsoft.com/office/drawing/2014/main" id="{CDD3ACBD-5B71-4AE5-9515-A4A1AC1210E3}"/>
              </a:ext>
            </a:extLst>
          </p:cNvPr>
          <p:cNvSpPr txBox="1">
            <a:spLocks/>
          </p:cNvSpPr>
          <p:nvPr/>
        </p:nvSpPr>
        <p:spPr>
          <a:xfrm>
            <a:off x="5199168" y="3233849"/>
            <a:ext cx="3504759" cy="1025725"/>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488"/>
              </a:spcAft>
            </a:pPr>
            <a:r>
              <a:rPr lang="sv-SE" sz="975" dirty="0"/>
              <a:t>Information om logotyp, färg, typsnitt och bild finns på </a:t>
            </a:r>
            <a:r>
              <a:rPr lang="sv-SE" sz="975" dirty="0">
                <a:hlinkClick r:id="rId5"/>
              </a:rPr>
              <a:t>Göteborgs Stads grafiska manual</a:t>
            </a:r>
            <a:r>
              <a:rPr lang="sv-SE" sz="975" dirty="0"/>
              <a:t>. </a:t>
            </a:r>
          </a:p>
          <a:p>
            <a:pPr>
              <a:lnSpc>
                <a:spcPct val="100000"/>
              </a:lnSpc>
              <a:spcBef>
                <a:spcPts val="0"/>
              </a:spcBef>
              <a:spcAft>
                <a:spcPts val="488"/>
              </a:spcAft>
            </a:pPr>
            <a:r>
              <a:rPr lang="sv-SE" sz="975" dirty="0"/>
              <a:t>Inspiration och exempel finns i Göteborgs Stads grafiska manual under avsnittet </a:t>
            </a:r>
            <a:r>
              <a:rPr lang="sv-SE" sz="975" dirty="0">
                <a:hlinkClick r:id="rId6"/>
              </a:rPr>
              <a:t>Tillämpning i sociala medier</a:t>
            </a:r>
            <a:r>
              <a:rPr lang="sv-SE" sz="975" dirty="0"/>
              <a:t>.</a:t>
            </a:r>
          </a:p>
          <a:p>
            <a:pPr>
              <a:lnSpc>
                <a:spcPct val="100000"/>
              </a:lnSpc>
              <a:spcBef>
                <a:spcPts val="0"/>
              </a:spcBef>
              <a:spcAft>
                <a:spcPts val="488"/>
              </a:spcAft>
            </a:pPr>
            <a:r>
              <a:rPr lang="sv-SE" sz="975" dirty="0"/>
              <a:t>Information om klarspråk, normkritik och tillgänglighet finns på </a:t>
            </a:r>
            <a:r>
              <a:rPr lang="sv-SE" sz="1000" dirty="0">
                <a:hlinkClick r:id="rId7"/>
              </a:rPr>
              <a:t>Kommunikationsverktyg</a:t>
            </a:r>
            <a:r>
              <a:rPr lang="sv-SE" sz="975" dirty="0"/>
              <a:t>.</a:t>
            </a:r>
          </a:p>
        </p:txBody>
      </p:sp>
      <p:sp>
        <p:nvSpPr>
          <p:cNvPr id="16" name="Platshållare för innehåll 2">
            <a:extLst>
              <a:ext uri="{FF2B5EF4-FFF2-40B4-BE49-F238E27FC236}">
                <a16:creationId xmlns:a16="http://schemas.microsoft.com/office/drawing/2014/main" id="{F78C22EB-EB3E-4F1D-948D-AC67117E0BE1}"/>
              </a:ext>
            </a:extLst>
          </p:cNvPr>
          <p:cNvSpPr txBox="1">
            <a:spLocks/>
          </p:cNvSpPr>
          <p:nvPr/>
        </p:nvSpPr>
        <p:spPr>
          <a:xfrm>
            <a:off x="5199167" y="2994569"/>
            <a:ext cx="3327493" cy="130103"/>
          </a:xfrm>
          <a:prstGeom prst="rect">
            <a:avLst/>
          </a:prstGeom>
        </p:spPr>
        <p:txBody>
          <a:bodyPr vert="horz" lIns="0" tIns="0" rIns="0" bIns="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975" b="1" dirty="0"/>
              <a:t>Tänk på!</a:t>
            </a:r>
          </a:p>
        </p:txBody>
      </p:sp>
      <p:cxnSp>
        <p:nvCxnSpPr>
          <p:cNvPr id="13" name="Rak pilkoppling 12" descr="Pil som visar var Layout-valet finns i Powerpoints gränssnitt.">
            <a:extLst>
              <a:ext uri="{FF2B5EF4-FFF2-40B4-BE49-F238E27FC236}">
                <a16:creationId xmlns:a16="http://schemas.microsoft.com/office/drawing/2014/main" id="{AAD2BD99-2469-40D6-B2F9-0BDF06B9D3AB}"/>
              </a:ext>
            </a:extLst>
          </p:cNvPr>
          <p:cNvCxnSpPr>
            <a:cxnSpLocks/>
          </p:cNvCxnSpPr>
          <p:nvPr/>
        </p:nvCxnSpPr>
        <p:spPr>
          <a:xfrm>
            <a:off x="4564855" y="916912"/>
            <a:ext cx="846071" cy="0"/>
          </a:xfrm>
          <a:prstGeom prst="straightConnector1">
            <a:avLst/>
          </a:prstGeom>
          <a:ln w="38100" cap="rnd">
            <a:solidFill>
              <a:schemeClr val="tx1"/>
            </a:solidFill>
            <a:round/>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39306630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2.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1598AD-D3AD-4081-8FE6-8F3CB674D380}"/>
              </a:ext>
            </a:extLst>
          </p:cNvPr>
          <p:cNvSpPr>
            <a:spLocks noGrp="1"/>
          </p:cNvSpPr>
          <p:nvPr>
            <p:ph type="ctrTitle"/>
          </p:nvPr>
        </p:nvSpPr>
        <p:spPr/>
        <p:txBody>
          <a:bodyPr/>
          <a:lstStyle/>
          <a:p>
            <a:r>
              <a:rPr lang="sv-SE" dirty="0"/>
              <a:t>Stor titel</a:t>
            </a:r>
          </a:p>
        </p:txBody>
      </p:sp>
    </p:spTree>
    <p:extLst>
      <p:ext uri="{BB962C8B-B14F-4D97-AF65-F5344CB8AC3E}">
        <p14:creationId xmlns:p14="http://schemas.microsoft.com/office/powerpoint/2010/main" val="327460384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3.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CB5A13-5042-41EE-96FF-6FD821BD5D8C}"/>
              </a:ext>
            </a:extLst>
          </p:cNvPr>
          <p:cNvSpPr>
            <a:spLocks noGrp="1"/>
          </p:cNvSpPr>
          <p:nvPr>
            <p:ph type="ctrTitle"/>
          </p:nvPr>
        </p:nvSpPr>
        <p:spPr/>
        <p:txBody>
          <a:bodyPr/>
          <a:lstStyle/>
          <a:p>
            <a:r>
              <a:rPr lang="sv-SE" dirty="0"/>
              <a:t>Mindre titel</a:t>
            </a:r>
          </a:p>
        </p:txBody>
      </p:sp>
    </p:spTree>
    <p:extLst>
      <p:ext uri="{BB962C8B-B14F-4D97-AF65-F5344CB8AC3E}">
        <p14:creationId xmlns:p14="http://schemas.microsoft.com/office/powerpoint/2010/main" val="3752863277"/>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4.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B57A5EAC-F146-44BF-A059-4F25ED01271F}"/>
              </a:ext>
            </a:extLst>
          </p:cNvPr>
          <p:cNvSpPr>
            <a:spLocks noGrp="1"/>
          </p:cNvSpPr>
          <p:nvPr>
            <p:ph type="ctrTitle"/>
          </p:nvPr>
        </p:nvSpPr>
        <p:spPr/>
        <p:txBody>
          <a:bodyPr anchor="ctr" anchorCtr="0"/>
          <a:lstStyle/>
          <a:p>
            <a:pPr>
              <a:lnSpc>
                <a:spcPct val="100000"/>
              </a:lnSpc>
              <a:spcBef>
                <a:spcPts val="900"/>
              </a:spcBef>
            </a:pPr>
            <a:r>
              <a:rPr lang="sv-SE" dirty="0"/>
              <a:t>Text med budskap</a:t>
            </a:r>
            <a:br>
              <a:rPr lang="sv-SE" dirty="0"/>
            </a:br>
            <a:br>
              <a:rPr lang="sv-SE" sz="600" dirty="0"/>
            </a:br>
            <a:r>
              <a:rPr lang="sv-SE" sz="4600" dirty="0">
                <a:latin typeface="+mn-lt"/>
              </a:rPr>
              <a:t>goteborg.se/</a:t>
            </a:r>
            <a:r>
              <a:rPr lang="sv-SE" sz="4600" dirty="0" err="1">
                <a:latin typeface="+mn-lt"/>
              </a:rPr>
              <a:t>xxxxxxxxxxx</a:t>
            </a:r>
            <a:endParaRPr lang="sv-SE" sz="4600" dirty="0">
              <a:latin typeface="+mn-lt"/>
            </a:endParaRPr>
          </a:p>
        </p:txBody>
      </p:sp>
    </p:spTree>
    <p:extLst>
      <p:ext uri="{BB962C8B-B14F-4D97-AF65-F5344CB8AC3E}">
        <p14:creationId xmlns:p14="http://schemas.microsoft.com/office/powerpoint/2010/main" val="188384842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5.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3082AF25-C9F8-42A4-B64C-B5AF4DC94847}"/>
              </a:ext>
            </a:extLst>
          </p:cNvPr>
          <p:cNvSpPr txBox="1"/>
          <p:nvPr/>
        </p:nvSpPr>
        <p:spPr>
          <a:xfrm>
            <a:off x="1053782" y="1082675"/>
            <a:ext cx="7646035" cy="2001355"/>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Slutruta med logotyp</a:t>
            </a:r>
          </a:p>
          <a:p>
            <a:endParaRPr lang="sv-SE" sz="2000" baseline="30000" dirty="0"/>
          </a:p>
          <a:p>
            <a:r>
              <a:rPr lang="sv-SE" sz="2000" baseline="30000" dirty="0"/>
              <a:t>När du skapar bildspel som album behöver Göteborgs Stads logotyp inte finnas med som ”slutruta” i inlägget eller posten. </a:t>
            </a:r>
          </a:p>
          <a:p>
            <a:endParaRPr lang="sv-SE" sz="2000" baseline="30000" dirty="0"/>
          </a:p>
          <a:p>
            <a:r>
              <a:rPr lang="sv-SE" sz="2000" baseline="30000" dirty="0"/>
              <a:t>Om mallen däremot används till ett bildspel som för fram en berättelse, till exempel en kampanj, animation med budskap, illustration och stilla bild ska Göteborgs Stads logotyp användas som slutruta. Håll dig innanför textytans stödlinjer (använd kortkommando Alt+F9 för att se stödlinjer).</a:t>
            </a:r>
          </a:p>
        </p:txBody>
      </p:sp>
    </p:spTree>
    <p:extLst>
      <p:ext uri="{BB962C8B-B14F-4D97-AF65-F5344CB8AC3E}">
        <p14:creationId xmlns:p14="http://schemas.microsoft.com/office/powerpoint/2010/main" val="226341627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6.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E81FBC52-6D6A-309F-697D-3AE50139D604}"/>
              </a:ext>
            </a:extLst>
          </p:cNvPr>
          <p:cNvSpPr>
            <a:spLocks noGrp="1"/>
          </p:cNvSpPr>
          <p:nvPr>
            <p:ph type="pic" sz="quarter" idx="10"/>
          </p:nvPr>
        </p:nvSpPr>
        <p:spPr/>
      </p:sp>
      <p:sp>
        <p:nvSpPr>
          <p:cNvPr id="3" name="textruta 2">
            <a:extLst>
              <a:ext uri="{FF2B5EF4-FFF2-40B4-BE49-F238E27FC236}">
                <a16:creationId xmlns:a16="http://schemas.microsoft.com/office/drawing/2014/main" id="{A0F851E2-2E4C-FDDE-AD95-1228F7109B95}"/>
              </a:ext>
            </a:extLst>
          </p:cNvPr>
          <p:cNvSpPr txBox="1"/>
          <p:nvPr/>
        </p:nvSpPr>
        <p:spPr>
          <a:xfrm>
            <a:off x="1250950" y="882650"/>
            <a:ext cx="5279635" cy="1385802"/>
          </a:xfrm>
          <a:prstGeom prst="rect">
            <a:avLst/>
          </a:prstGeom>
          <a:solidFill>
            <a:srgbClr val="FFF2B0"/>
          </a:solidFill>
        </p:spPr>
        <p:txBody>
          <a:bodyPr wrap="square" lIns="129600" tIns="226800" rIns="129600" bIns="129600" rtlCol="0">
            <a:spAutoFit/>
          </a:bodyPr>
          <a:lstStyle/>
          <a:p>
            <a:r>
              <a:rPr lang="sv-SE" sz="2000" b="1" u="sng" baseline="30000" dirty="0">
                <a:ea typeface="Open Sans Extrabold" panose="020B0906030804020204" pitchFamily="34" charset="0"/>
                <a:cs typeface="Open Sans Extrabold" panose="020B0906030804020204" pitchFamily="34" charset="0"/>
              </a:rPr>
              <a:t>Inlägg med logotyp</a:t>
            </a:r>
          </a:p>
          <a:p>
            <a:endParaRPr lang="sv-SE" sz="2000" baseline="30000" dirty="0"/>
          </a:p>
          <a:p>
            <a:r>
              <a:rPr lang="sv-SE" sz="2000" baseline="30000" dirty="0"/>
              <a:t>Om du vill förtydliga avsändare ytterligare kan du använda denna layout med logotyp i botten. Dubbelkolla så att logotypen inte döljs av annat innehåll i kanalen du publicerar i.</a:t>
            </a:r>
          </a:p>
        </p:txBody>
      </p:sp>
    </p:spTree>
    <p:extLst>
      <p:ext uri="{BB962C8B-B14F-4D97-AF65-F5344CB8AC3E}">
        <p14:creationId xmlns:p14="http://schemas.microsoft.com/office/powerpoint/2010/main" val="406066195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7.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85406DFA-09A4-AA95-01FB-23183BC1339D}"/>
              </a:ext>
            </a:extLst>
          </p:cNvPr>
          <p:cNvSpPr>
            <a:spLocks noGrp="1"/>
          </p:cNvSpPr>
          <p:nvPr>
            <p:ph type="pic" sz="quarter" idx="10"/>
          </p:nvPr>
        </p:nvSpPr>
        <p:spPr>
          <a:solidFill>
            <a:schemeClr val="tx1">
              <a:lumMod val="10000"/>
              <a:lumOff val="90000"/>
            </a:schemeClr>
          </a:solidFill>
        </p:spPr>
      </p:sp>
      <p:grpSp>
        <p:nvGrpSpPr>
          <p:cNvPr id="69" name="Grupp 68">
            <a:extLst>
              <a:ext uri="{FF2B5EF4-FFF2-40B4-BE49-F238E27FC236}">
                <a16:creationId xmlns:a16="http://schemas.microsoft.com/office/drawing/2014/main" id="{98B2A6CE-8B8C-EC0D-86BF-3E3839DA7383}"/>
              </a:ext>
            </a:extLst>
          </p:cNvPr>
          <p:cNvGrpSpPr/>
          <p:nvPr/>
        </p:nvGrpSpPr>
        <p:grpSpPr>
          <a:xfrm>
            <a:off x="6221477" y="4298795"/>
            <a:ext cx="3542818" cy="575708"/>
            <a:chOff x="1757698" y="6746785"/>
            <a:chExt cx="3810000" cy="619125"/>
          </a:xfrm>
        </p:grpSpPr>
        <p:sp>
          <p:nvSpPr>
            <p:cNvPr id="70" name="Frihandsfigur: Form 69">
              <a:extLst>
                <a:ext uri="{FF2B5EF4-FFF2-40B4-BE49-F238E27FC236}">
                  <a16:creationId xmlns:a16="http://schemas.microsoft.com/office/drawing/2014/main" id="{F4EE8D39-C978-8FCC-3923-F232820F6209}"/>
                </a:ext>
              </a:extLst>
            </p:cNvPr>
            <p:cNvSpPr/>
            <p:nvPr/>
          </p:nvSpPr>
          <p:spPr>
            <a:xfrm>
              <a:off x="1757698" y="6746785"/>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71" name="Grupp 70">
              <a:extLst>
                <a:ext uri="{FF2B5EF4-FFF2-40B4-BE49-F238E27FC236}">
                  <a16:creationId xmlns:a16="http://schemas.microsoft.com/office/drawing/2014/main" id="{3BDD9190-82ED-E5BA-1A6A-6366C26C9762}"/>
                </a:ext>
              </a:extLst>
            </p:cNvPr>
            <p:cNvGrpSpPr/>
            <p:nvPr/>
          </p:nvGrpSpPr>
          <p:grpSpPr>
            <a:xfrm>
              <a:off x="1902287" y="6907948"/>
              <a:ext cx="3497103" cy="346423"/>
              <a:chOff x="1902287" y="6907948"/>
              <a:chExt cx="3497103" cy="346423"/>
            </a:xfrm>
          </p:grpSpPr>
          <p:sp>
            <p:nvSpPr>
              <p:cNvPr id="72" name="Frihandsfigur: Form 71">
                <a:extLst>
                  <a:ext uri="{FF2B5EF4-FFF2-40B4-BE49-F238E27FC236}">
                    <a16:creationId xmlns:a16="http://schemas.microsoft.com/office/drawing/2014/main" id="{307D4B26-5F9D-F765-AADA-64DFC90D4E76}"/>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solidFill>
                <a:srgbClr val="FFFFFF"/>
              </a:solidFill>
              <a:ln w="0" cap="flat">
                <a:noFill/>
                <a:prstDash val="solid"/>
                <a:miter/>
              </a:ln>
            </p:spPr>
            <p:txBody>
              <a:bodyPr rtlCol="0" anchor="ctr"/>
              <a:lstStyle/>
              <a:p>
                <a:endParaRPr lang="sv-SE"/>
              </a:p>
            </p:txBody>
          </p:sp>
          <p:sp>
            <p:nvSpPr>
              <p:cNvPr id="73" name="Frihandsfigur: Form 72">
                <a:extLst>
                  <a:ext uri="{FF2B5EF4-FFF2-40B4-BE49-F238E27FC236}">
                    <a16:creationId xmlns:a16="http://schemas.microsoft.com/office/drawing/2014/main" id="{1F4B13B1-D17E-6D10-196C-237C3C9F26BF}"/>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solidFill>
                <a:srgbClr val="FFFFFF"/>
              </a:solidFill>
              <a:ln w="0" cap="flat">
                <a:noFill/>
                <a:prstDash val="solid"/>
                <a:miter/>
              </a:ln>
            </p:spPr>
            <p:txBody>
              <a:bodyPr rtlCol="0" anchor="ctr"/>
              <a:lstStyle/>
              <a:p>
                <a:endParaRPr lang="sv-SE"/>
              </a:p>
            </p:txBody>
          </p:sp>
          <p:sp>
            <p:nvSpPr>
              <p:cNvPr id="74" name="Frihandsfigur: Form 73">
                <a:extLst>
                  <a:ext uri="{FF2B5EF4-FFF2-40B4-BE49-F238E27FC236}">
                    <a16:creationId xmlns:a16="http://schemas.microsoft.com/office/drawing/2014/main" id="{0EAA8518-65E9-638A-5F9D-D7EA264C3BCD}"/>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solidFill>
                <a:srgbClr val="FFFFFF"/>
              </a:solidFill>
              <a:ln w="0" cap="flat">
                <a:noFill/>
                <a:prstDash val="solid"/>
                <a:miter/>
              </a:ln>
            </p:spPr>
            <p:txBody>
              <a:bodyPr rtlCol="0" anchor="ctr"/>
              <a:lstStyle/>
              <a:p>
                <a:endParaRPr lang="sv-SE"/>
              </a:p>
            </p:txBody>
          </p:sp>
          <p:sp>
            <p:nvSpPr>
              <p:cNvPr id="75" name="Frihandsfigur: Form 74">
                <a:extLst>
                  <a:ext uri="{FF2B5EF4-FFF2-40B4-BE49-F238E27FC236}">
                    <a16:creationId xmlns:a16="http://schemas.microsoft.com/office/drawing/2014/main" id="{C27890D5-B2BD-8B25-DE5A-51A298F8130A}"/>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sp>
            <p:nvSpPr>
              <p:cNvPr id="76" name="Frihandsfigur: Form 75">
                <a:extLst>
                  <a:ext uri="{FF2B5EF4-FFF2-40B4-BE49-F238E27FC236}">
                    <a16:creationId xmlns:a16="http://schemas.microsoft.com/office/drawing/2014/main" id="{EA2B5F04-11AE-AD27-6C81-0B6128945789}"/>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77" name="Frihandsfigur: Form 76">
                <a:extLst>
                  <a:ext uri="{FF2B5EF4-FFF2-40B4-BE49-F238E27FC236}">
                    <a16:creationId xmlns:a16="http://schemas.microsoft.com/office/drawing/2014/main" id="{467E0DB9-A18C-10D0-922D-580FA538CC81}"/>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78" name="Frihandsfigur: Form 77">
                <a:extLst>
                  <a:ext uri="{FF2B5EF4-FFF2-40B4-BE49-F238E27FC236}">
                    <a16:creationId xmlns:a16="http://schemas.microsoft.com/office/drawing/2014/main" id="{5729E5DF-EAFB-3046-234B-7A31C1F8AD7F}"/>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79" name="Frihandsfigur: Form 78">
                <a:extLst>
                  <a:ext uri="{FF2B5EF4-FFF2-40B4-BE49-F238E27FC236}">
                    <a16:creationId xmlns:a16="http://schemas.microsoft.com/office/drawing/2014/main" id="{01E478BB-037D-BD40-4FAF-8F97DFDE9265}"/>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80" name="Frihandsfigur: Form 79">
                <a:extLst>
                  <a:ext uri="{FF2B5EF4-FFF2-40B4-BE49-F238E27FC236}">
                    <a16:creationId xmlns:a16="http://schemas.microsoft.com/office/drawing/2014/main" id="{A605F885-B3C1-F952-FCE5-000FC0071FC9}"/>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81" name="Frihandsfigur: Form 80">
                <a:extLst>
                  <a:ext uri="{FF2B5EF4-FFF2-40B4-BE49-F238E27FC236}">
                    <a16:creationId xmlns:a16="http://schemas.microsoft.com/office/drawing/2014/main" id="{EF661AA9-B5BD-50EB-2913-D342C71AFBE2}"/>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82" name="Frihandsfigur: Form 81">
                <a:extLst>
                  <a:ext uri="{FF2B5EF4-FFF2-40B4-BE49-F238E27FC236}">
                    <a16:creationId xmlns:a16="http://schemas.microsoft.com/office/drawing/2014/main" id="{D9113C33-89B1-3B0B-AB78-511F284D9ED2}"/>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83" name="Frihandsfigur: Form 82">
                <a:extLst>
                  <a:ext uri="{FF2B5EF4-FFF2-40B4-BE49-F238E27FC236}">
                    <a16:creationId xmlns:a16="http://schemas.microsoft.com/office/drawing/2014/main" id="{63BA83F5-A3FD-8AD0-21C6-039B95F313D3}"/>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sp>
            <p:nvSpPr>
              <p:cNvPr id="84" name="Frihandsfigur: Form 83">
                <a:extLst>
                  <a:ext uri="{FF2B5EF4-FFF2-40B4-BE49-F238E27FC236}">
                    <a16:creationId xmlns:a16="http://schemas.microsoft.com/office/drawing/2014/main" id="{DD838484-3B72-85A2-5D78-74D7841C9C73}"/>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solidFill>
                <a:srgbClr val="FFFFFF"/>
              </a:solidFill>
              <a:ln w="0" cap="flat">
                <a:noFill/>
                <a:prstDash val="solid"/>
                <a:miter/>
              </a:ln>
            </p:spPr>
            <p:txBody>
              <a:bodyPr rtlCol="0" anchor="ctr"/>
              <a:lstStyle/>
              <a:p>
                <a:endParaRPr lang="sv-SE"/>
              </a:p>
            </p:txBody>
          </p:sp>
          <p:sp>
            <p:nvSpPr>
              <p:cNvPr id="85" name="Frihandsfigur: Form 84">
                <a:extLst>
                  <a:ext uri="{FF2B5EF4-FFF2-40B4-BE49-F238E27FC236}">
                    <a16:creationId xmlns:a16="http://schemas.microsoft.com/office/drawing/2014/main" id="{B36CEA30-31A0-A307-D249-C1026245238A}"/>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86" name="Frihandsfigur: Form 85">
                <a:extLst>
                  <a:ext uri="{FF2B5EF4-FFF2-40B4-BE49-F238E27FC236}">
                    <a16:creationId xmlns:a16="http://schemas.microsoft.com/office/drawing/2014/main" id="{2D3DCCD7-5FE5-8F6C-8392-5E79B9C6E744}"/>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87" name="Frihandsfigur: Form 86">
                <a:extLst>
                  <a:ext uri="{FF2B5EF4-FFF2-40B4-BE49-F238E27FC236}">
                    <a16:creationId xmlns:a16="http://schemas.microsoft.com/office/drawing/2014/main" id="{69CCDA08-F634-7737-FFF5-A8DEB86798D0}"/>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solidFill>
                <a:srgbClr val="FFFFFF"/>
              </a:solidFill>
              <a:ln w="0" cap="flat">
                <a:noFill/>
                <a:prstDash val="solid"/>
                <a:miter/>
              </a:ln>
            </p:spPr>
            <p:txBody>
              <a:bodyPr rtlCol="0" anchor="ctr"/>
              <a:lstStyle/>
              <a:p>
                <a:endParaRPr lang="sv-SE"/>
              </a:p>
            </p:txBody>
          </p:sp>
        </p:grpSp>
      </p:grpSp>
      <p:sp>
        <p:nvSpPr>
          <p:cNvPr id="88" name="Platshållare för innehåll 2">
            <a:extLst>
              <a:ext uri="{FF2B5EF4-FFF2-40B4-BE49-F238E27FC236}">
                <a16:creationId xmlns:a16="http://schemas.microsoft.com/office/drawing/2014/main" id="{06C3C5BF-40C3-C463-841C-F3E4094FDD26}"/>
              </a:ext>
            </a:extLst>
          </p:cNvPr>
          <p:cNvSpPr txBox="1">
            <a:spLocks/>
          </p:cNvSpPr>
          <p:nvPr/>
        </p:nvSpPr>
        <p:spPr>
          <a:xfrm>
            <a:off x="1609105" y="1036154"/>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AI-genererad bild</a:t>
            </a:r>
          </a:p>
          <a:p>
            <a:pPr marL="0" indent="0">
              <a:lnSpc>
                <a:spcPct val="100000"/>
              </a:lnSpc>
              <a:spcBef>
                <a:spcPts val="0"/>
              </a:spcBef>
              <a:spcAft>
                <a:spcPts val="1800"/>
              </a:spcAft>
              <a:buNone/>
            </a:pPr>
            <a:r>
              <a:rPr lang="sv-SE" dirty="0"/>
              <a:t>Om du använder en AI-genererad bild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89" name="Grupp 88">
            <a:extLst>
              <a:ext uri="{FF2B5EF4-FFF2-40B4-BE49-F238E27FC236}">
                <a16:creationId xmlns:a16="http://schemas.microsoft.com/office/drawing/2014/main" id="{9B66B057-C0C3-A08A-DD3E-A454DD092630}"/>
              </a:ext>
            </a:extLst>
          </p:cNvPr>
          <p:cNvGrpSpPr/>
          <p:nvPr/>
        </p:nvGrpSpPr>
        <p:grpSpPr>
          <a:xfrm>
            <a:off x="0" y="4304776"/>
            <a:ext cx="3550037" cy="576881"/>
            <a:chOff x="0" y="9666288"/>
            <a:chExt cx="3810000" cy="619125"/>
          </a:xfrm>
        </p:grpSpPr>
        <p:sp>
          <p:nvSpPr>
            <p:cNvPr id="90" name="Frihandsfigur: Form 89">
              <a:extLst>
                <a:ext uri="{FF2B5EF4-FFF2-40B4-BE49-F238E27FC236}">
                  <a16:creationId xmlns:a16="http://schemas.microsoft.com/office/drawing/2014/main" id="{E2E29262-3394-DA0D-EFF0-31807D70DB55}"/>
                </a:ext>
              </a:extLst>
            </p:cNvPr>
            <p:cNvSpPr/>
            <p:nvPr/>
          </p:nvSpPr>
          <p:spPr>
            <a:xfrm>
              <a:off x="0" y="9666288"/>
              <a:ext cx="3810000" cy="619125"/>
            </a:xfrm>
            <a:custGeom>
              <a:avLst/>
              <a:gdLst>
                <a:gd name="connsiteX0" fmla="*/ 0 w 3810000"/>
                <a:gd name="connsiteY0" fmla="*/ 0 h 619125"/>
                <a:gd name="connsiteX1" fmla="*/ 3810000 w 3810000"/>
                <a:gd name="connsiteY1" fmla="*/ 0 h 619125"/>
                <a:gd name="connsiteX2" fmla="*/ 3810000 w 3810000"/>
                <a:gd name="connsiteY2" fmla="*/ 619125 h 619125"/>
                <a:gd name="connsiteX3" fmla="*/ 0 w 38100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3810000" h="619125">
                  <a:moveTo>
                    <a:pt x="0" y="0"/>
                  </a:moveTo>
                  <a:lnTo>
                    <a:pt x="3810000" y="0"/>
                  </a:lnTo>
                  <a:lnTo>
                    <a:pt x="38100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91" name="Grupp 90">
              <a:extLst>
                <a:ext uri="{FF2B5EF4-FFF2-40B4-BE49-F238E27FC236}">
                  <a16:creationId xmlns:a16="http://schemas.microsoft.com/office/drawing/2014/main" id="{8271DA15-5AE8-A7F7-5A5B-6088F3D92F32}"/>
                </a:ext>
              </a:extLst>
            </p:cNvPr>
            <p:cNvGrpSpPr/>
            <p:nvPr/>
          </p:nvGrpSpPr>
          <p:grpSpPr>
            <a:xfrm>
              <a:off x="144589" y="9827451"/>
              <a:ext cx="3497103" cy="346423"/>
              <a:chOff x="1902287" y="6907948"/>
              <a:chExt cx="3497103" cy="346423"/>
            </a:xfrm>
            <a:solidFill>
              <a:schemeClr val="tx1"/>
            </a:solidFill>
          </p:grpSpPr>
          <p:sp>
            <p:nvSpPr>
              <p:cNvPr id="92" name="Frihandsfigur: Form 91">
                <a:extLst>
                  <a:ext uri="{FF2B5EF4-FFF2-40B4-BE49-F238E27FC236}">
                    <a16:creationId xmlns:a16="http://schemas.microsoft.com/office/drawing/2014/main" id="{CD2978D7-9F82-F14E-027F-331A2E0D69EB}"/>
                  </a:ext>
                </a:extLst>
              </p:cNvPr>
              <p:cNvSpPr/>
              <p:nvPr/>
            </p:nvSpPr>
            <p:spPr>
              <a:xfrm>
                <a:off x="1902287" y="6917663"/>
                <a:ext cx="283654" cy="273748"/>
              </a:xfrm>
              <a:custGeom>
                <a:avLst/>
                <a:gdLst>
                  <a:gd name="connsiteX0" fmla="*/ 119729 w 283654"/>
                  <a:gd name="connsiteY0" fmla="*/ 0 h 273748"/>
                  <a:gd name="connsiteX1" fmla="*/ 164021 w 283654"/>
                  <a:gd name="connsiteY1" fmla="*/ 0 h 273748"/>
                  <a:gd name="connsiteX2" fmla="*/ 283655 w 283654"/>
                  <a:gd name="connsiteY2" fmla="*/ 273749 h 273748"/>
                  <a:gd name="connsiteX3" fmla="*/ 233172 w 283654"/>
                  <a:gd name="connsiteY3" fmla="*/ 273749 h 273748"/>
                  <a:gd name="connsiteX4" fmla="*/ 205549 w 283654"/>
                  <a:gd name="connsiteY4" fmla="*/ 208121 h 273748"/>
                  <a:gd name="connsiteX5" fmla="*/ 76962 w 283654"/>
                  <a:gd name="connsiteY5" fmla="*/ 208121 h 273748"/>
                  <a:gd name="connsiteX6" fmla="*/ 48958 w 283654"/>
                  <a:gd name="connsiteY6" fmla="*/ 273749 h 273748"/>
                  <a:gd name="connsiteX7" fmla="*/ 0 w 283654"/>
                  <a:gd name="connsiteY7" fmla="*/ 273749 h 273748"/>
                  <a:gd name="connsiteX8" fmla="*/ 119634 w 283654"/>
                  <a:gd name="connsiteY8" fmla="*/ 0 h 273748"/>
                  <a:gd name="connsiteX9" fmla="*/ 188119 w 283654"/>
                  <a:gd name="connsiteY9" fmla="*/ 165830 h 273748"/>
                  <a:gd name="connsiteX10" fmla="*/ 141161 w 283654"/>
                  <a:gd name="connsiteY10" fmla="*/ 57055 h 273748"/>
                  <a:gd name="connsiteX11" fmla="*/ 94583 w 283654"/>
                  <a:gd name="connsiteY11" fmla="*/ 165830 h 273748"/>
                  <a:gd name="connsiteX12" fmla="*/ 188214 w 283654"/>
                  <a:gd name="connsiteY12" fmla="*/ 16583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654" h="273748">
                    <a:moveTo>
                      <a:pt x="119729" y="0"/>
                    </a:moveTo>
                    <a:lnTo>
                      <a:pt x="164021" y="0"/>
                    </a:lnTo>
                    <a:lnTo>
                      <a:pt x="283655" y="273749"/>
                    </a:lnTo>
                    <a:lnTo>
                      <a:pt x="233172" y="273749"/>
                    </a:lnTo>
                    <a:lnTo>
                      <a:pt x="205549" y="208121"/>
                    </a:lnTo>
                    <a:lnTo>
                      <a:pt x="76962" y="208121"/>
                    </a:lnTo>
                    <a:lnTo>
                      <a:pt x="48958" y="273749"/>
                    </a:lnTo>
                    <a:lnTo>
                      <a:pt x="0" y="273749"/>
                    </a:lnTo>
                    <a:lnTo>
                      <a:pt x="119634" y="0"/>
                    </a:lnTo>
                    <a:close/>
                    <a:moveTo>
                      <a:pt x="188119" y="165830"/>
                    </a:moveTo>
                    <a:lnTo>
                      <a:pt x="141161" y="57055"/>
                    </a:lnTo>
                    <a:lnTo>
                      <a:pt x="94583" y="165830"/>
                    </a:lnTo>
                    <a:lnTo>
                      <a:pt x="188214" y="165830"/>
                    </a:lnTo>
                    <a:close/>
                  </a:path>
                </a:pathLst>
              </a:custGeom>
              <a:grpFill/>
              <a:ln w="0" cap="flat">
                <a:noFill/>
                <a:prstDash val="solid"/>
                <a:miter/>
              </a:ln>
            </p:spPr>
            <p:txBody>
              <a:bodyPr rtlCol="0" anchor="ctr"/>
              <a:lstStyle/>
              <a:p>
                <a:endParaRPr lang="sv-SE"/>
              </a:p>
            </p:txBody>
          </p:sp>
          <p:sp>
            <p:nvSpPr>
              <p:cNvPr id="93" name="Frihandsfigur: Form 92">
                <a:extLst>
                  <a:ext uri="{FF2B5EF4-FFF2-40B4-BE49-F238E27FC236}">
                    <a16:creationId xmlns:a16="http://schemas.microsoft.com/office/drawing/2014/main" id="{C41C650D-1241-BDA5-0FEF-62C640353DAF}"/>
                  </a:ext>
                </a:extLst>
              </p:cNvPr>
              <p:cNvSpPr/>
              <p:nvPr/>
            </p:nvSpPr>
            <p:spPr>
              <a:xfrm>
                <a:off x="2240710" y="6919663"/>
                <a:ext cx="47815" cy="271843"/>
              </a:xfrm>
              <a:custGeom>
                <a:avLst/>
                <a:gdLst>
                  <a:gd name="connsiteX0" fmla="*/ 0 w 47815"/>
                  <a:gd name="connsiteY0" fmla="*/ 0 h 271843"/>
                  <a:gd name="connsiteX1" fmla="*/ 47816 w 47815"/>
                  <a:gd name="connsiteY1" fmla="*/ 0 h 271843"/>
                  <a:gd name="connsiteX2" fmla="*/ 47816 w 47815"/>
                  <a:gd name="connsiteY2" fmla="*/ 271844 h 271843"/>
                  <a:gd name="connsiteX3" fmla="*/ 0 w 47815"/>
                  <a:gd name="connsiteY3" fmla="*/ 271844 h 271843"/>
                  <a:gd name="connsiteX4" fmla="*/ 0 w 47815"/>
                  <a:gd name="connsiteY4" fmla="*/ 0 h 2718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15" h="271843">
                    <a:moveTo>
                      <a:pt x="0" y="0"/>
                    </a:moveTo>
                    <a:lnTo>
                      <a:pt x="47816" y="0"/>
                    </a:lnTo>
                    <a:lnTo>
                      <a:pt x="47816" y="271844"/>
                    </a:lnTo>
                    <a:lnTo>
                      <a:pt x="0" y="271844"/>
                    </a:lnTo>
                    <a:lnTo>
                      <a:pt x="0" y="0"/>
                    </a:lnTo>
                    <a:close/>
                  </a:path>
                </a:pathLst>
              </a:custGeom>
              <a:grpFill/>
              <a:ln w="0" cap="flat">
                <a:noFill/>
                <a:prstDash val="solid"/>
                <a:miter/>
              </a:ln>
            </p:spPr>
            <p:txBody>
              <a:bodyPr rtlCol="0" anchor="ctr"/>
              <a:lstStyle/>
              <a:p>
                <a:endParaRPr lang="sv-SE"/>
              </a:p>
            </p:txBody>
          </p:sp>
          <p:sp>
            <p:nvSpPr>
              <p:cNvPr id="94" name="Frihandsfigur: Form 93">
                <a:extLst>
                  <a:ext uri="{FF2B5EF4-FFF2-40B4-BE49-F238E27FC236}">
                    <a16:creationId xmlns:a16="http://schemas.microsoft.com/office/drawing/2014/main" id="{DE665BBB-8414-5FED-80E0-09A9FD781185}"/>
                  </a:ext>
                </a:extLst>
              </p:cNvPr>
              <p:cNvSpPr/>
              <p:nvPr/>
            </p:nvSpPr>
            <p:spPr>
              <a:xfrm>
                <a:off x="2353772" y="7049299"/>
                <a:ext cx="114966" cy="46196"/>
              </a:xfrm>
              <a:custGeom>
                <a:avLst/>
                <a:gdLst>
                  <a:gd name="connsiteX0" fmla="*/ 0 w 114966"/>
                  <a:gd name="connsiteY0" fmla="*/ 0 h 46196"/>
                  <a:gd name="connsiteX1" fmla="*/ 114967 w 114966"/>
                  <a:gd name="connsiteY1" fmla="*/ 0 h 46196"/>
                  <a:gd name="connsiteX2" fmla="*/ 114967 w 114966"/>
                  <a:gd name="connsiteY2" fmla="*/ 46196 h 46196"/>
                  <a:gd name="connsiteX3" fmla="*/ 0 w 114966"/>
                  <a:gd name="connsiteY3" fmla="*/ 46196 h 46196"/>
                  <a:gd name="connsiteX4" fmla="*/ 0 w 114966"/>
                  <a:gd name="connsiteY4" fmla="*/ 0 h 461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966" h="46196">
                    <a:moveTo>
                      <a:pt x="0" y="0"/>
                    </a:moveTo>
                    <a:lnTo>
                      <a:pt x="114967" y="0"/>
                    </a:lnTo>
                    <a:lnTo>
                      <a:pt x="114967" y="46196"/>
                    </a:lnTo>
                    <a:lnTo>
                      <a:pt x="0" y="46196"/>
                    </a:lnTo>
                    <a:lnTo>
                      <a:pt x="0" y="0"/>
                    </a:lnTo>
                    <a:close/>
                  </a:path>
                </a:pathLst>
              </a:custGeom>
              <a:grpFill/>
              <a:ln w="0" cap="flat">
                <a:noFill/>
                <a:prstDash val="solid"/>
                <a:miter/>
              </a:ln>
            </p:spPr>
            <p:txBody>
              <a:bodyPr rtlCol="0" anchor="ctr"/>
              <a:lstStyle/>
              <a:p>
                <a:endParaRPr lang="sv-SE"/>
              </a:p>
            </p:txBody>
          </p:sp>
          <p:sp>
            <p:nvSpPr>
              <p:cNvPr id="95" name="Frihandsfigur: Form 94">
                <a:extLst>
                  <a:ext uri="{FF2B5EF4-FFF2-40B4-BE49-F238E27FC236}">
                    <a16:creationId xmlns:a16="http://schemas.microsoft.com/office/drawing/2014/main" id="{28C38815-9717-810E-631F-22214303E31D}"/>
                  </a:ext>
                </a:extLst>
              </p:cNvPr>
              <p:cNvSpPr/>
              <p:nvPr/>
            </p:nvSpPr>
            <p:spPr>
              <a:xfrm>
                <a:off x="2515316" y="698214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7 w 212026"/>
                  <a:gd name="connsiteY11" fmla="*/ 4286 h 272224"/>
                  <a:gd name="connsiteX12" fmla="*/ 212027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1" y="233744"/>
                      <a:pt x="100584" y="233744"/>
                    </a:cubicBezTo>
                    <a:cubicBezTo>
                      <a:pt x="142494" y="233744"/>
                      <a:pt x="165449" y="212408"/>
                      <a:pt x="165449" y="171260"/>
                    </a:cubicBezTo>
                    <a:lnTo>
                      <a:pt x="165449" y="155734"/>
                    </a:lnTo>
                    <a:cubicBezTo>
                      <a:pt x="148400"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7" y="4286"/>
                    </a:lnTo>
                    <a:lnTo>
                      <a:pt x="212027" y="167354"/>
                    </a:lnTo>
                    <a:cubicBezTo>
                      <a:pt x="212027"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sp>
            <p:nvSpPr>
              <p:cNvPr id="96" name="Frihandsfigur: Form 95">
                <a:extLst>
                  <a:ext uri="{FF2B5EF4-FFF2-40B4-BE49-F238E27FC236}">
                    <a16:creationId xmlns:a16="http://schemas.microsoft.com/office/drawing/2014/main" id="{E02E13E9-8E99-B392-C5D9-F3AD38524719}"/>
                  </a:ext>
                </a:extLst>
              </p:cNvPr>
              <p:cNvSpPr/>
              <p:nvPr/>
            </p:nvSpPr>
            <p:spPr>
              <a:xfrm>
                <a:off x="2780968"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9" y="175546"/>
                      <a:pt x="145256" y="166973"/>
                      <a:pt x="161544"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97" name="Frihandsfigur: Form 96">
                <a:extLst>
                  <a:ext uri="{FF2B5EF4-FFF2-40B4-BE49-F238E27FC236}">
                    <a16:creationId xmlns:a16="http://schemas.microsoft.com/office/drawing/2014/main" id="{6B99F24B-3AC0-33E3-2907-70568CF51417}"/>
                  </a:ext>
                </a:extLst>
              </p:cNvPr>
              <p:cNvSpPr/>
              <p:nvPr/>
            </p:nvSpPr>
            <p:spPr>
              <a:xfrm>
                <a:off x="3032238" y="698214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98" name="Frihandsfigur: Form 97">
                <a:extLst>
                  <a:ext uri="{FF2B5EF4-FFF2-40B4-BE49-F238E27FC236}">
                    <a16:creationId xmlns:a16="http://schemas.microsoft.com/office/drawing/2014/main" id="{3A7D406E-985F-2869-E5F3-CBA69BB600FD}"/>
                  </a:ext>
                </a:extLst>
              </p:cNvPr>
              <p:cNvSpPr/>
              <p:nvPr/>
            </p:nvSpPr>
            <p:spPr>
              <a:xfrm>
                <a:off x="3267601" y="6982147"/>
                <a:ext cx="198405" cy="214026"/>
              </a:xfrm>
              <a:custGeom>
                <a:avLst/>
                <a:gdLst>
                  <a:gd name="connsiteX0" fmla="*/ 0 w 198405"/>
                  <a:gd name="connsiteY0" fmla="*/ 107537 h 214026"/>
                  <a:gd name="connsiteX1" fmla="*/ 0 w 198405"/>
                  <a:gd name="connsiteY1" fmla="*/ 106775 h 214026"/>
                  <a:gd name="connsiteX2" fmla="*/ 100203 w 198405"/>
                  <a:gd name="connsiteY2" fmla="*/ 0 h 214026"/>
                  <a:gd name="connsiteX3" fmla="*/ 198406 w 198405"/>
                  <a:gd name="connsiteY3" fmla="*/ 110300 h 214026"/>
                  <a:gd name="connsiteX4" fmla="*/ 197644 w 198405"/>
                  <a:gd name="connsiteY4" fmla="*/ 123539 h 214026"/>
                  <a:gd name="connsiteX5" fmla="*/ 46958 w 198405"/>
                  <a:gd name="connsiteY5" fmla="*/ 123539 h 214026"/>
                  <a:gd name="connsiteX6" fmla="*/ 106013 w 198405"/>
                  <a:gd name="connsiteY6" fmla="*/ 175546 h 214026"/>
                  <a:gd name="connsiteX7" fmla="*/ 161544 w 198405"/>
                  <a:gd name="connsiteY7" fmla="*/ 151067 h 214026"/>
                  <a:gd name="connsiteX8" fmla="*/ 189167 w 198405"/>
                  <a:gd name="connsiteY8" fmla="*/ 175546 h 214026"/>
                  <a:gd name="connsiteX9" fmla="*/ 105251 w 198405"/>
                  <a:gd name="connsiteY9" fmla="*/ 214027 h 214026"/>
                  <a:gd name="connsiteX10" fmla="*/ 0 w 198405"/>
                  <a:gd name="connsiteY10" fmla="*/ 107632 h 214026"/>
                  <a:gd name="connsiteX11" fmla="*/ 151829 w 198405"/>
                  <a:gd name="connsiteY11" fmla="*/ 92393 h 214026"/>
                  <a:gd name="connsiteX12" fmla="*/ 99822 w 198405"/>
                  <a:gd name="connsiteY12" fmla="*/ 38386 h 214026"/>
                  <a:gd name="connsiteX13" fmla="*/ 46577 w 198405"/>
                  <a:gd name="connsiteY13" fmla="*/ 92393 h 214026"/>
                  <a:gd name="connsiteX14" fmla="*/ 151829 w 198405"/>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405" h="214026">
                    <a:moveTo>
                      <a:pt x="0" y="107537"/>
                    </a:moveTo>
                    <a:lnTo>
                      <a:pt x="0" y="106775"/>
                    </a:lnTo>
                    <a:cubicBezTo>
                      <a:pt x="0" y="48101"/>
                      <a:pt x="41529" y="0"/>
                      <a:pt x="100203" y="0"/>
                    </a:cubicBezTo>
                    <a:cubicBezTo>
                      <a:pt x="165449" y="0"/>
                      <a:pt x="198406" y="51245"/>
                      <a:pt x="198406" y="110300"/>
                    </a:cubicBezTo>
                    <a:cubicBezTo>
                      <a:pt x="198406" y="114586"/>
                      <a:pt x="198025" y="118872"/>
                      <a:pt x="197644" y="123539"/>
                    </a:cubicBezTo>
                    <a:lnTo>
                      <a:pt x="46958" y="123539"/>
                    </a:lnTo>
                    <a:cubicBezTo>
                      <a:pt x="52006" y="156972"/>
                      <a:pt x="75724" y="175546"/>
                      <a:pt x="106013" y="175546"/>
                    </a:cubicBezTo>
                    <a:cubicBezTo>
                      <a:pt x="128968" y="175546"/>
                      <a:pt x="145256" y="166973"/>
                      <a:pt x="161544" y="151067"/>
                    </a:cubicBezTo>
                    <a:lnTo>
                      <a:pt x="189167" y="175546"/>
                    </a:lnTo>
                    <a:cubicBezTo>
                      <a:pt x="169735" y="198882"/>
                      <a:pt x="142970" y="214027"/>
                      <a:pt x="105251" y="214027"/>
                    </a:cubicBezTo>
                    <a:cubicBezTo>
                      <a:pt x="45815" y="214027"/>
                      <a:pt x="0" y="170879"/>
                      <a:pt x="0" y="107632"/>
                    </a:cubicBezTo>
                    <a:close/>
                    <a:moveTo>
                      <a:pt x="151829" y="92393"/>
                    </a:moveTo>
                    <a:cubicBezTo>
                      <a:pt x="148685" y="62103"/>
                      <a:pt x="130873" y="38386"/>
                      <a:pt x="99822" y="38386"/>
                    </a:cubicBezTo>
                    <a:cubicBezTo>
                      <a:pt x="71056" y="38386"/>
                      <a:pt x="50863" y="60484"/>
                      <a:pt x="46577" y="92393"/>
                    </a:cubicBezTo>
                    <a:lnTo>
                      <a:pt x="151829" y="92393"/>
                    </a:lnTo>
                    <a:close/>
                  </a:path>
                </a:pathLst>
              </a:custGeom>
              <a:grpFill/>
              <a:ln w="0" cap="flat">
                <a:noFill/>
                <a:prstDash val="solid"/>
                <a:miter/>
              </a:ln>
            </p:spPr>
            <p:txBody>
              <a:bodyPr rtlCol="0" anchor="ctr"/>
              <a:lstStyle/>
              <a:p>
                <a:endParaRPr lang="sv-SE"/>
              </a:p>
            </p:txBody>
          </p:sp>
          <p:sp>
            <p:nvSpPr>
              <p:cNvPr id="99" name="Frihandsfigur: Form 98">
                <a:extLst>
                  <a:ext uri="{FF2B5EF4-FFF2-40B4-BE49-F238E27FC236}">
                    <a16:creationId xmlns:a16="http://schemas.microsoft.com/office/drawing/2014/main" id="{7039FFE8-A066-A348-64DF-36FE3E198589}"/>
                  </a:ext>
                </a:extLst>
              </p:cNvPr>
              <p:cNvSpPr/>
              <p:nvPr/>
            </p:nvSpPr>
            <p:spPr>
              <a:xfrm>
                <a:off x="3518775" y="6982450"/>
                <a:ext cx="120015" cy="209056"/>
              </a:xfrm>
              <a:custGeom>
                <a:avLst/>
                <a:gdLst>
                  <a:gd name="connsiteX0" fmla="*/ 95 w 120015"/>
                  <a:gd name="connsiteY0" fmla="*/ 3983 h 209056"/>
                  <a:gd name="connsiteX1" fmla="*/ 47434 w 120015"/>
                  <a:gd name="connsiteY1" fmla="*/ 3983 h 209056"/>
                  <a:gd name="connsiteX2" fmla="*/ 47434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100" name="Frihandsfigur: Form 99">
                <a:extLst>
                  <a:ext uri="{FF2B5EF4-FFF2-40B4-BE49-F238E27FC236}">
                    <a16:creationId xmlns:a16="http://schemas.microsoft.com/office/drawing/2014/main" id="{4FD7394D-DAF8-E270-7671-5D86F7DCDB29}"/>
                  </a:ext>
                </a:extLst>
              </p:cNvPr>
              <p:cNvSpPr/>
              <p:nvPr/>
            </p:nvSpPr>
            <p:spPr>
              <a:xfrm>
                <a:off x="3667269" y="698214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8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8"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101" name="Frihandsfigur: Form 100">
                <a:extLst>
                  <a:ext uri="{FF2B5EF4-FFF2-40B4-BE49-F238E27FC236}">
                    <a16:creationId xmlns:a16="http://schemas.microsoft.com/office/drawing/2014/main" id="{DE40CDA3-CD9F-47F0-AC98-A5529DAF4EBC}"/>
                  </a:ext>
                </a:extLst>
              </p:cNvPr>
              <p:cNvSpPr/>
              <p:nvPr/>
            </p:nvSpPr>
            <p:spPr>
              <a:xfrm>
                <a:off x="3918444" y="6982450"/>
                <a:ext cx="120014" cy="209056"/>
              </a:xfrm>
              <a:custGeom>
                <a:avLst/>
                <a:gdLst>
                  <a:gd name="connsiteX0" fmla="*/ 95 w 120014"/>
                  <a:gd name="connsiteY0" fmla="*/ 3983 h 209056"/>
                  <a:gd name="connsiteX1" fmla="*/ 47434 w 120014"/>
                  <a:gd name="connsiteY1" fmla="*/ 3983 h 209056"/>
                  <a:gd name="connsiteX2" fmla="*/ 47434 w 120014"/>
                  <a:gd name="connsiteY2" fmla="*/ 50179 h 209056"/>
                  <a:gd name="connsiteX3" fmla="*/ 120015 w 120014"/>
                  <a:gd name="connsiteY3" fmla="*/ 78 h 209056"/>
                  <a:gd name="connsiteX4" fmla="*/ 120015 w 120014"/>
                  <a:gd name="connsiteY4" fmla="*/ 49798 h 209056"/>
                  <a:gd name="connsiteX5" fmla="*/ 117253 w 120014"/>
                  <a:gd name="connsiteY5" fmla="*/ 49798 h 209056"/>
                  <a:gd name="connsiteX6" fmla="*/ 47339 w 120014"/>
                  <a:gd name="connsiteY6" fmla="*/ 130952 h 209056"/>
                  <a:gd name="connsiteX7" fmla="*/ 47339 w 120014"/>
                  <a:gd name="connsiteY7" fmla="*/ 209056 h 209056"/>
                  <a:gd name="connsiteX8" fmla="*/ 0 w 120014"/>
                  <a:gd name="connsiteY8" fmla="*/ 209056 h 209056"/>
                  <a:gd name="connsiteX9" fmla="*/ 0 w 120014"/>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4" h="209056">
                    <a:moveTo>
                      <a:pt x="95" y="3983"/>
                    </a:moveTo>
                    <a:lnTo>
                      <a:pt x="47434" y="3983"/>
                    </a:lnTo>
                    <a:lnTo>
                      <a:pt x="47434"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102" name="Frihandsfigur: Form 101">
                <a:extLst>
                  <a:ext uri="{FF2B5EF4-FFF2-40B4-BE49-F238E27FC236}">
                    <a16:creationId xmlns:a16="http://schemas.microsoft.com/office/drawing/2014/main" id="{3C365207-5BE0-129B-E438-AC696357DC84}"/>
                  </a:ext>
                </a:extLst>
              </p:cNvPr>
              <p:cNvSpPr/>
              <p:nvPr/>
            </p:nvSpPr>
            <p:spPr>
              <a:xfrm>
                <a:off x="4061414" y="6983862"/>
                <a:ext cx="185642" cy="212121"/>
              </a:xfrm>
              <a:custGeom>
                <a:avLst/>
                <a:gdLst>
                  <a:gd name="connsiteX0" fmla="*/ 95 w 185642"/>
                  <a:gd name="connsiteY0" fmla="*/ 148590 h 212121"/>
                  <a:gd name="connsiteX1" fmla="*/ 95 w 185642"/>
                  <a:gd name="connsiteY1" fmla="*/ 147828 h 212121"/>
                  <a:gd name="connsiteX2" fmla="*/ 85154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2 w 185642"/>
                  <a:gd name="connsiteY19" fmla="*/ 145828 h 212121"/>
                  <a:gd name="connsiteX20" fmla="*/ 46292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4"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9" y="111633"/>
                      <a:pt x="46292" y="124492"/>
                      <a:pt x="46292" y="145828"/>
                    </a:cubicBezTo>
                    <a:lnTo>
                      <a:pt x="46292" y="146590"/>
                    </a:lnTo>
                    <a:cubicBezTo>
                      <a:pt x="46292"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103" name="Frihandsfigur: Form 102">
                <a:extLst>
                  <a:ext uri="{FF2B5EF4-FFF2-40B4-BE49-F238E27FC236}">
                    <a16:creationId xmlns:a16="http://schemas.microsoft.com/office/drawing/2014/main" id="{6B1584A0-FCD2-974A-7D6D-62191F1F33FB}"/>
                  </a:ext>
                </a:extLst>
              </p:cNvPr>
              <p:cNvSpPr/>
              <p:nvPr/>
            </p:nvSpPr>
            <p:spPr>
              <a:xfrm>
                <a:off x="4298777"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7 w 212026"/>
                  <a:gd name="connsiteY5" fmla="*/ 0 h 287750"/>
                  <a:gd name="connsiteX6" fmla="*/ 212027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9" y="74200"/>
                      <a:pt x="150304" y="90868"/>
                      <a:pt x="165068" y="110300"/>
                    </a:cubicBezTo>
                    <a:lnTo>
                      <a:pt x="165068" y="0"/>
                    </a:lnTo>
                    <a:lnTo>
                      <a:pt x="212027" y="0"/>
                    </a:lnTo>
                    <a:lnTo>
                      <a:pt x="212027" y="283464"/>
                    </a:lnTo>
                    <a:lnTo>
                      <a:pt x="165068" y="283464"/>
                    </a:lnTo>
                    <a:lnTo>
                      <a:pt x="165068" y="249269"/>
                    </a:lnTo>
                    <a:cubicBezTo>
                      <a:pt x="149923" y="270605"/>
                      <a:pt x="128588" y="287750"/>
                      <a:pt x="95155" y="287750"/>
                    </a:cubicBezTo>
                    <a:cubicBezTo>
                      <a:pt x="47054"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sp>
            <p:nvSpPr>
              <p:cNvPr id="104" name="Frihandsfigur: Form 103">
                <a:extLst>
                  <a:ext uri="{FF2B5EF4-FFF2-40B4-BE49-F238E27FC236}">
                    <a16:creationId xmlns:a16="http://schemas.microsoft.com/office/drawing/2014/main" id="{FD84B83A-E5EB-5881-C9E1-C7139B90F519}"/>
                  </a:ext>
                </a:extLst>
              </p:cNvPr>
              <p:cNvSpPr/>
              <p:nvPr/>
            </p:nvSpPr>
            <p:spPr>
              <a:xfrm>
                <a:off x="4697684" y="6907948"/>
                <a:ext cx="212407" cy="287654"/>
              </a:xfrm>
              <a:custGeom>
                <a:avLst/>
                <a:gdLst>
                  <a:gd name="connsiteX0" fmla="*/ 47339 w 212407"/>
                  <a:gd name="connsiteY0" fmla="*/ 251651 h 287654"/>
                  <a:gd name="connsiteX1" fmla="*/ 47339 w 212407"/>
                  <a:gd name="connsiteY1" fmla="*/ 283464 h 287654"/>
                  <a:gd name="connsiteX2" fmla="*/ 0 w 212407"/>
                  <a:gd name="connsiteY2" fmla="*/ 283464 h 287654"/>
                  <a:gd name="connsiteX3" fmla="*/ 0 w 212407"/>
                  <a:gd name="connsiteY3" fmla="*/ 0 h 287654"/>
                  <a:gd name="connsiteX4" fmla="*/ 47339 w 212407"/>
                  <a:gd name="connsiteY4" fmla="*/ 0 h 287654"/>
                  <a:gd name="connsiteX5" fmla="*/ 47339 w 212407"/>
                  <a:gd name="connsiteY5" fmla="*/ 112586 h 287654"/>
                  <a:gd name="connsiteX6" fmla="*/ 117253 w 212407"/>
                  <a:gd name="connsiteY6" fmla="*/ 74105 h 287654"/>
                  <a:gd name="connsiteX7" fmla="*/ 212407 w 212407"/>
                  <a:gd name="connsiteY7" fmla="*/ 180499 h 287654"/>
                  <a:gd name="connsiteX8" fmla="*/ 212407 w 212407"/>
                  <a:gd name="connsiteY8" fmla="*/ 181261 h 287654"/>
                  <a:gd name="connsiteX9" fmla="*/ 117253 w 212407"/>
                  <a:gd name="connsiteY9" fmla="*/ 287655 h 287654"/>
                  <a:gd name="connsiteX10" fmla="*/ 47339 w 212407"/>
                  <a:gd name="connsiteY10" fmla="*/ 251555 h 287654"/>
                  <a:gd name="connsiteX11" fmla="*/ 164592 w 212407"/>
                  <a:gd name="connsiteY11" fmla="*/ 181356 h 287654"/>
                  <a:gd name="connsiteX12" fmla="*/ 164592 w 212407"/>
                  <a:gd name="connsiteY12" fmla="*/ 180594 h 287654"/>
                  <a:gd name="connsiteX13" fmla="*/ 105918 w 212407"/>
                  <a:gd name="connsiteY13" fmla="*/ 114967 h 287654"/>
                  <a:gd name="connsiteX14" fmla="*/ 46101 w 212407"/>
                  <a:gd name="connsiteY14" fmla="*/ 180594 h 287654"/>
                  <a:gd name="connsiteX15" fmla="*/ 46101 w 212407"/>
                  <a:gd name="connsiteY15" fmla="*/ 181356 h 287654"/>
                  <a:gd name="connsiteX16" fmla="*/ 105918 w 212407"/>
                  <a:gd name="connsiteY16" fmla="*/ 246983 h 287654"/>
                  <a:gd name="connsiteX17" fmla="*/ 164592 w 212407"/>
                  <a:gd name="connsiteY17" fmla="*/ 181356 h 287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407" h="287654">
                    <a:moveTo>
                      <a:pt x="47339" y="251651"/>
                    </a:moveTo>
                    <a:lnTo>
                      <a:pt x="47339" y="283464"/>
                    </a:lnTo>
                    <a:lnTo>
                      <a:pt x="0" y="283464"/>
                    </a:lnTo>
                    <a:lnTo>
                      <a:pt x="0" y="0"/>
                    </a:lnTo>
                    <a:lnTo>
                      <a:pt x="47339" y="0"/>
                    </a:lnTo>
                    <a:lnTo>
                      <a:pt x="47339" y="112586"/>
                    </a:lnTo>
                    <a:cubicBezTo>
                      <a:pt x="62484" y="91250"/>
                      <a:pt x="83820" y="74105"/>
                      <a:pt x="117253" y="74105"/>
                    </a:cubicBezTo>
                    <a:cubicBezTo>
                      <a:pt x="165449" y="74105"/>
                      <a:pt x="212407" y="112205"/>
                      <a:pt x="212407" y="180499"/>
                    </a:cubicBezTo>
                    <a:lnTo>
                      <a:pt x="212407" y="181261"/>
                    </a:lnTo>
                    <a:cubicBezTo>
                      <a:pt x="212407" y="249174"/>
                      <a:pt x="165830" y="287655"/>
                      <a:pt x="117253" y="287655"/>
                    </a:cubicBezTo>
                    <a:cubicBezTo>
                      <a:pt x="83058" y="287655"/>
                      <a:pt x="61722" y="270605"/>
                      <a:pt x="47339" y="251555"/>
                    </a:cubicBezTo>
                    <a:close/>
                    <a:moveTo>
                      <a:pt x="164592" y="181356"/>
                    </a:moveTo>
                    <a:lnTo>
                      <a:pt x="164592" y="180594"/>
                    </a:lnTo>
                    <a:cubicBezTo>
                      <a:pt x="164592" y="140970"/>
                      <a:pt x="137446" y="114967"/>
                      <a:pt x="105918" y="114967"/>
                    </a:cubicBezTo>
                    <a:cubicBezTo>
                      <a:pt x="74390" y="114967"/>
                      <a:pt x="46101" y="141351"/>
                      <a:pt x="46101" y="180594"/>
                    </a:cubicBezTo>
                    <a:lnTo>
                      <a:pt x="46101" y="181356"/>
                    </a:lnTo>
                    <a:cubicBezTo>
                      <a:pt x="46101" y="220599"/>
                      <a:pt x="74104" y="246983"/>
                      <a:pt x="105918" y="246983"/>
                    </a:cubicBezTo>
                    <a:cubicBezTo>
                      <a:pt x="137731" y="246983"/>
                      <a:pt x="164592" y="221742"/>
                      <a:pt x="164592" y="181356"/>
                    </a:cubicBezTo>
                    <a:close/>
                  </a:path>
                </a:pathLst>
              </a:custGeom>
              <a:grpFill/>
              <a:ln w="0" cap="flat">
                <a:noFill/>
                <a:prstDash val="solid"/>
                <a:miter/>
              </a:ln>
            </p:spPr>
            <p:txBody>
              <a:bodyPr rtlCol="0" anchor="ctr"/>
              <a:lstStyle/>
              <a:p>
                <a:endParaRPr lang="sv-SE"/>
              </a:p>
            </p:txBody>
          </p:sp>
          <p:sp>
            <p:nvSpPr>
              <p:cNvPr id="105" name="Frihandsfigur: Form 104">
                <a:extLst>
                  <a:ext uri="{FF2B5EF4-FFF2-40B4-BE49-F238E27FC236}">
                    <a16:creationId xmlns:a16="http://schemas.microsoft.com/office/drawing/2014/main" id="{2E8BC809-4DCD-0215-677C-33BEBBDBEE49}"/>
                  </a:ext>
                </a:extLst>
              </p:cNvPr>
              <p:cNvSpPr/>
              <p:nvPr/>
            </p:nvSpPr>
            <p:spPr>
              <a:xfrm>
                <a:off x="4965241" y="691032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106" name="Frihandsfigur: Form 105">
                <a:extLst>
                  <a:ext uri="{FF2B5EF4-FFF2-40B4-BE49-F238E27FC236}">
                    <a16:creationId xmlns:a16="http://schemas.microsoft.com/office/drawing/2014/main" id="{8B0F91DF-90FC-B062-F111-5629673B536D}"/>
                  </a:ext>
                </a:extLst>
              </p:cNvPr>
              <p:cNvSpPr/>
              <p:nvPr/>
            </p:nvSpPr>
            <p:spPr>
              <a:xfrm>
                <a:off x="5083256" y="6907948"/>
                <a:ext cx="47338" cy="283464"/>
              </a:xfrm>
              <a:custGeom>
                <a:avLst/>
                <a:gdLst>
                  <a:gd name="connsiteX0" fmla="*/ 0 w 47338"/>
                  <a:gd name="connsiteY0" fmla="*/ 0 h 283464"/>
                  <a:gd name="connsiteX1" fmla="*/ 47339 w 47338"/>
                  <a:gd name="connsiteY1" fmla="*/ 0 h 283464"/>
                  <a:gd name="connsiteX2" fmla="*/ 47339 w 47338"/>
                  <a:gd name="connsiteY2" fmla="*/ 283464 h 283464"/>
                  <a:gd name="connsiteX3" fmla="*/ 0 w 47338"/>
                  <a:gd name="connsiteY3" fmla="*/ 283464 h 283464"/>
                  <a:gd name="connsiteX4" fmla="*/ 0 w 47338"/>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8"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107" name="Frihandsfigur: Form 106">
                <a:extLst>
                  <a:ext uri="{FF2B5EF4-FFF2-40B4-BE49-F238E27FC236}">
                    <a16:creationId xmlns:a16="http://schemas.microsoft.com/office/drawing/2014/main" id="{9313D8D6-A6EE-F934-B6E9-DB0913412CF6}"/>
                  </a:ext>
                </a:extLst>
              </p:cNvPr>
              <p:cNvSpPr/>
              <p:nvPr/>
            </p:nvSpPr>
            <p:spPr>
              <a:xfrm>
                <a:off x="5187364" y="6907948"/>
                <a:ext cx="212026" cy="287750"/>
              </a:xfrm>
              <a:custGeom>
                <a:avLst/>
                <a:gdLst>
                  <a:gd name="connsiteX0" fmla="*/ 0 w 212026"/>
                  <a:gd name="connsiteY0" fmla="*/ 181356 h 287750"/>
                  <a:gd name="connsiteX1" fmla="*/ 0 w 212026"/>
                  <a:gd name="connsiteY1" fmla="*/ 180594 h 287750"/>
                  <a:gd name="connsiteX2" fmla="*/ 95155 w 212026"/>
                  <a:gd name="connsiteY2" fmla="*/ 74200 h 287750"/>
                  <a:gd name="connsiteX3" fmla="*/ 165068 w 212026"/>
                  <a:gd name="connsiteY3" fmla="*/ 110300 h 287750"/>
                  <a:gd name="connsiteX4" fmla="*/ 165068 w 212026"/>
                  <a:gd name="connsiteY4" fmla="*/ 0 h 287750"/>
                  <a:gd name="connsiteX5" fmla="*/ 212026 w 212026"/>
                  <a:gd name="connsiteY5" fmla="*/ 0 h 287750"/>
                  <a:gd name="connsiteX6" fmla="*/ 212026 w 212026"/>
                  <a:gd name="connsiteY6" fmla="*/ 283464 h 287750"/>
                  <a:gd name="connsiteX7" fmla="*/ 165068 w 212026"/>
                  <a:gd name="connsiteY7" fmla="*/ 283464 h 287750"/>
                  <a:gd name="connsiteX8" fmla="*/ 165068 w 212026"/>
                  <a:gd name="connsiteY8" fmla="*/ 249269 h 287750"/>
                  <a:gd name="connsiteX9" fmla="*/ 95155 w 212026"/>
                  <a:gd name="connsiteY9" fmla="*/ 287750 h 287750"/>
                  <a:gd name="connsiteX10" fmla="*/ 0 w 212026"/>
                  <a:gd name="connsiteY10" fmla="*/ 181356 h 287750"/>
                  <a:gd name="connsiteX11" fmla="*/ 165830 w 212026"/>
                  <a:gd name="connsiteY11" fmla="*/ 181356 h 287750"/>
                  <a:gd name="connsiteX12" fmla="*/ 165830 w 212026"/>
                  <a:gd name="connsiteY12" fmla="*/ 180594 h 287750"/>
                  <a:gd name="connsiteX13" fmla="*/ 106394 w 212026"/>
                  <a:gd name="connsiteY13" fmla="*/ 114967 h 287750"/>
                  <a:gd name="connsiteX14" fmla="*/ 47339 w 212026"/>
                  <a:gd name="connsiteY14" fmla="*/ 180594 h 287750"/>
                  <a:gd name="connsiteX15" fmla="*/ 47339 w 212026"/>
                  <a:gd name="connsiteY15" fmla="*/ 181356 h 287750"/>
                  <a:gd name="connsiteX16" fmla="*/ 106394 w 212026"/>
                  <a:gd name="connsiteY16" fmla="*/ 246983 h 287750"/>
                  <a:gd name="connsiteX17" fmla="*/ 165830 w 212026"/>
                  <a:gd name="connsiteY17" fmla="*/ 181356 h 28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2026" h="287750">
                    <a:moveTo>
                      <a:pt x="0" y="181356"/>
                    </a:moveTo>
                    <a:lnTo>
                      <a:pt x="0" y="180594"/>
                    </a:lnTo>
                    <a:cubicBezTo>
                      <a:pt x="0" y="112681"/>
                      <a:pt x="46196" y="74200"/>
                      <a:pt x="95155" y="74200"/>
                    </a:cubicBezTo>
                    <a:cubicBezTo>
                      <a:pt x="128968" y="74200"/>
                      <a:pt x="150304" y="90868"/>
                      <a:pt x="165068" y="110300"/>
                    </a:cubicBezTo>
                    <a:lnTo>
                      <a:pt x="165068" y="0"/>
                    </a:lnTo>
                    <a:lnTo>
                      <a:pt x="212026" y="0"/>
                    </a:lnTo>
                    <a:lnTo>
                      <a:pt x="212026" y="283464"/>
                    </a:lnTo>
                    <a:lnTo>
                      <a:pt x="165068" y="283464"/>
                    </a:lnTo>
                    <a:lnTo>
                      <a:pt x="165068" y="249269"/>
                    </a:lnTo>
                    <a:cubicBezTo>
                      <a:pt x="149923" y="270605"/>
                      <a:pt x="128588" y="287750"/>
                      <a:pt x="95155" y="287750"/>
                    </a:cubicBezTo>
                    <a:cubicBezTo>
                      <a:pt x="46958" y="287750"/>
                      <a:pt x="0" y="249269"/>
                      <a:pt x="0" y="181356"/>
                    </a:cubicBezTo>
                    <a:close/>
                    <a:moveTo>
                      <a:pt x="165830" y="181356"/>
                    </a:moveTo>
                    <a:lnTo>
                      <a:pt x="165830" y="180594"/>
                    </a:lnTo>
                    <a:cubicBezTo>
                      <a:pt x="165830" y="140970"/>
                      <a:pt x="137827" y="114967"/>
                      <a:pt x="106394" y="114967"/>
                    </a:cubicBezTo>
                    <a:cubicBezTo>
                      <a:pt x="74962" y="114967"/>
                      <a:pt x="47339" y="140208"/>
                      <a:pt x="47339" y="180594"/>
                    </a:cubicBezTo>
                    <a:lnTo>
                      <a:pt x="47339" y="181356"/>
                    </a:lnTo>
                    <a:cubicBezTo>
                      <a:pt x="47339" y="220980"/>
                      <a:pt x="74486" y="246983"/>
                      <a:pt x="106394" y="246983"/>
                    </a:cubicBezTo>
                    <a:cubicBezTo>
                      <a:pt x="138303" y="246983"/>
                      <a:pt x="165830" y="220599"/>
                      <a:pt x="165830" y="181356"/>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2156485846"/>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slides/slide8.xml><?xml version="1.0" encoding="utf-8"?>
<p:sld xmlns:a16="http://schemas.microsoft.com/office/drawing/2014/main" xmlns:p14="http://schemas.microsoft.com/office/powerpoint/2010/main" xmlns:mc="http://schemas.openxmlformats.org/markup-compatibility/2006"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bild 1">
            <a:extLst>
              <a:ext uri="{FF2B5EF4-FFF2-40B4-BE49-F238E27FC236}">
                <a16:creationId xmlns:a16="http://schemas.microsoft.com/office/drawing/2014/main" id="{85406DFA-09A4-AA95-01FB-23183BC1339D}"/>
              </a:ext>
            </a:extLst>
          </p:cNvPr>
          <p:cNvSpPr>
            <a:spLocks noGrp="1"/>
          </p:cNvSpPr>
          <p:nvPr>
            <p:ph type="pic" sz="quarter" idx="10"/>
          </p:nvPr>
        </p:nvSpPr>
        <p:spPr>
          <a:solidFill>
            <a:schemeClr val="tx1">
              <a:lumMod val="10000"/>
              <a:lumOff val="90000"/>
            </a:schemeClr>
          </a:solidFill>
        </p:spPr>
      </p:sp>
      <p:sp>
        <p:nvSpPr>
          <p:cNvPr id="36" name="Platshållare för innehåll 2">
            <a:extLst>
              <a:ext uri="{FF2B5EF4-FFF2-40B4-BE49-F238E27FC236}">
                <a16:creationId xmlns:a16="http://schemas.microsoft.com/office/drawing/2014/main" id="{18819D49-C1CA-2EA4-B7BC-E554C774B1A9}"/>
              </a:ext>
            </a:extLst>
          </p:cNvPr>
          <p:cNvSpPr txBox="1">
            <a:spLocks/>
          </p:cNvSpPr>
          <p:nvPr/>
        </p:nvSpPr>
        <p:spPr>
          <a:xfrm>
            <a:off x="1401796" y="1185396"/>
            <a:ext cx="6614966" cy="2243137"/>
          </a:xfrm>
          <a:prstGeom prst="rect">
            <a:avLst/>
          </a:prstGeom>
          <a:solidFill>
            <a:srgbClr val="FFF3B0"/>
          </a:solidFill>
        </p:spPr>
        <p:txBody>
          <a:bodyPr vert="horz" lIns="144000" tIns="144000" rIns="144000" bIns="144000" rtlCol="0">
            <a:noAutofit/>
          </a:bodyPr>
          <a:lstStyle>
            <a:lvl1pPr marL="230384" indent="-230384" algn="l" defTabSz="914332" rtl="0" eaLnBrk="1" latinLnBrk="0" hangingPunct="1">
              <a:lnSpc>
                <a:spcPct val="110000"/>
              </a:lnSpc>
              <a:spcBef>
                <a:spcPts val="600"/>
              </a:spcBef>
              <a:spcAft>
                <a:spcPts val="300"/>
              </a:spcAft>
              <a:buFont typeface="Arial" panose="020B0604020202020204" pitchFamily="34" charset="0"/>
              <a:buChar char="•"/>
              <a:defRPr sz="2000" kern="1200">
                <a:solidFill>
                  <a:schemeClr val="tx1"/>
                </a:solidFill>
                <a:latin typeface="+mn-lt"/>
                <a:ea typeface="+mn-ea"/>
                <a:cs typeface="+mn-cs"/>
              </a:defRPr>
            </a:lvl1pPr>
            <a:lvl2pPr marL="457167" indent="-2303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2pPr>
            <a:lvl3pPr marL="687548" indent="-230384" algn="l" defTabSz="914332" rtl="0" eaLnBrk="1" latinLnBrk="0" hangingPunct="1">
              <a:lnSpc>
                <a:spcPct val="110000"/>
              </a:lnSpc>
              <a:spcBef>
                <a:spcPts val="0"/>
              </a:spcBef>
              <a:spcAft>
                <a:spcPts val="300"/>
              </a:spcAft>
              <a:buFont typeface="Wingdings" panose="05000000000000000000" pitchFamily="2" charset="2"/>
              <a:buChar char="§"/>
              <a:defRPr sz="1700" kern="1200">
                <a:solidFill>
                  <a:schemeClr val="tx1"/>
                </a:solidFill>
                <a:latin typeface="+mn-lt"/>
                <a:ea typeface="+mn-ea"/>
                <a:cs typeface="+mn-cs"/>
              </a:defRPr>
            </a:lvl3pPr>
            <a:lvl4pPr marL="914332"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4pPr>
            <a:lvl5pPr marL="1144714" indent="-228584" algn="l" defTabSz="914332" rtl="0" eaLnBrk="1" latinLnBrk="0" hangingPunct="1">
              <a:lnSpc>
                <a:spcPct val="110000"/>
              </a:lnSpc>
              <a:spcBef>
                <a:spcPts val="0"/>
              </a:spcBef>
              <a:spcAft>
                <a:spcPts val="300"/>
              </a:spcAft>
              <a:buFont typeface="Arial" panose="020B0604020202020204" pitchFamily="34" charset="0"/>
              <a:buChar char="•"/>
              <a:defRPr sz="1700" kern="1200">
                <a:solidFill>
                  <a:schemeClr val="tx1"/>
                </a:solidFill>
                <a:latin typeface="+mn-lt"/>
                <a:ea typeface="+mn-ea"/>
                <a:cs typeface="+mn-cs"/>
              </a:defRPr>
            </a:lvl5pPr>
            <a:lvl6pPr marL="2514412"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78"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744"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910" indent="-228584" algn="l" defTabSz="91433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600"/>
              </a:spcAft>
              <a:buNone/>
            </a:pPr>
            <a:r>
              <a:rPr lang="sv-SE" sz="2400" b="1" dirty="0">
                <a:latin typeface="+mj-lt"/>
              </a:rPr>
              <a:t>Visualisering</a:t>
            </a:r>
          </a:p>
          <a:p>
            <a:pPr marL="0" indent="0">
              <a:lnSpc>
                <a:spcPct val="100000"/>
              </a:lnSpc>
              <a:spcBef>
                <a:spcPts val="0"/>
              </a:spcBef>
              <a:spcAft>
                <a:spcPts val="1800"/>
              </a:spcAft>
              <a:buNone/>
            </a:pPr>
            <a:r>
              <a:rPr lang="sv-SE" dirty="0"/>
              <a:t>Om du använder en visualisering ska du visa det genom märkningen nedan. </a:t>
            </a:r>
            <a:r>
              <a:rPr lang="sv-SE" b="0" dirty="0">
                <a:solidFill>
                  <a:srgbClr val="000000"/>
                </a:solidFill>
                <a:effectLst/>
                <a:latin typeface="Open Sans" panose="020B0606030504020204" pitchFamily="34" charset="0"/>
              </a:rPr>
              <a:t>Placera grafiken i något av bildens hörn och där det har minst påverkan på bilden. Säkra kontrasten mot bilden genom att välja vit eller svart grafik. </a:t>
            </a:r>
            <a:endParaRPr lang="sv-SE" dirty="0"/>
          </a:p>
        </p:txBody>
      </p:sp>
      <p:grpSp>
        <p:nvGrpSpPr>
          <p:cNvPr id="37" name="Grupp 36">
            <a:extLst>
              <a:ext uri="{FF2B5EF4-FFF2-40B4-BE49-F238E27FC236}">
                <a16:creationId xmlns:a16="http://schemas.microsoft.com/office/drawing/2014/main" id="{2EB52BA4-48FC-11D9-1D3E-4F41AB910AB0}"/>
              </a:ext>
            </a:extLst>
          </p:cNvPr>
          <p:cNvGrpSpPr/>
          <p:nvPr/>
        </p:nvGrpSpPr>
        <p:grpSpPr>
          <a:xfrm>
            <a:off x="7135906" y="4319347"/>
            <a:ext cx="2617694" cy="567167"/>
            <a:chOff x="3819107" y="1752050"/>
            <a:chExt cx="2857500" cy="619125"/>
          </a:xfrm>
        </p:grpSpPr>
        <p:sp>
          <p:nvSpPr>
            <p:cNvPr id="38" name="Frihandsfigur: Form 37">
              <a:extLst>
                <a:ext uri="{FF2B5EF4-FFF2-40B4-BE49-F238E27FC236}">
                  <a16:creationId xmlns:a16="http://schemas.microsoft.com/office/drawing/2014/main" id="{F1F2CCA7-F829-883E-4317-9C0B139AABA5}"/>
                </a:ext>
              </a:extLst>
            </p:cNvPr>
            <p:cNvSpPr/>
            <p:nvPr/>
          </p:nvSpPr>
          <p:spPr>
            <a:xfrm>
              <a:off x="3819107" y="1752050"/>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rgbClr val="1F1F1F"/>
            </a:solidFill>
            <a:ln w="0" cap="flat">
              <a:noFill/>
              <a:prstDash val="solid"/>
              <a:miter/>
            </a:ln>
          </p:spPr>
          <p:txBody>
            <a:bodyPr rtlCol="0" anchor="ctr"/>
            <a:lstStyle/>
            <a:p>
              <a:endParaRPr lang="sv-SE"/>
            </a:p>
          </p:txBody>
        </p:sp>
        <p:grpSp>
          <p:nvGrpSpPr>
            <p:cNvPr id="39" name="Grupp 38">
              <a:extLst>
                <a:ext uri="{FF2B5EF4-FFF2-40B4-BE49-F238E27FC236}">
                  <a16:creationId xmlns:a16="http://schemas.microsoft.com/office/drawing/2014/main" id="{83A7B2F7-572E-BB8F-82FE-C972F75DDCB2}"/>
                </a:ext>
              </a:extLst>
            </p:cNvPr>
            <p:cNvGrpSpPr/>
            <p:nvPr/>
          </p:nvGrpSpPr>
          <p:grpSpPr>
            <a:xfrm>
              <a:off x="3983699" y="1922738"/>
              <a:ext cx="2513932" cy="346423"/>
              <a:chOff x="3983699" y="1922738"/>
              <a:chExt cx="2513932" cy="346423"/>
            </a:xfrm>
          </p:grpSpPr>
          <p:sp>
            <p:nvSpPr>
              <p:cNvPr id="40" name="Frihandsfigur: Form 39">
                <a:extLst>
                  <a:ext uri="{FF2B5EF4-FFF2-40B4-BE49-F238E27FC236}">
                    <a16:creationId xmlns:a16="http://schemas.microsoft.com/office/drawing/2014/main" id="{976824E0-037B-3BB9-29B8-707562EA1978}"/>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solidFill>
                <a:srgbClr val="FFFFFF"/>
              </a:solidFill>
              <a:ln w="0" cap="flat">
                <a:noFill/>
                <a:prstDash val="solid"/>
                <a:miter/>
              </a:ln>
            </p:spPr>
            <p:txBody>
              <a:bodyPr rtlCol="0" anchor="ctr"/>
              <a:lstStyle/>
              <a:p>
                <a:endParaRPr lang="sv-SE"/>
              </a:p>
            </p:txBody>
          </p:sp>
          <p:sp>
            <p:nvSpPr>
              <p:cNvPr id="41" name="Frihandsfigur: Form 40">
                <a:extLst>
                  <a:ext uri="{FF2B5EF4-FFF2-40B4-BE49-F238E27FC236}">
                    <a16:creationId xmlns:a16="http://schemas.microsoft.com/office/drawing/2014/main" id="{0BD79005-BCE9-B103-D8FF-96C9F2DC34E8}"/>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42" name="Frihandsfigur: Form 41">
                <a:extLst>
                  <a:ext uri="{FF2B5EF4-FFF2-40B4-BE49-F238E27FC236}">
                    <a16:creationId xmlns:a16="http://schemas.microsoft.com/office/drawing/2014/main" id="{9D80724B-D1BE-5BF1-9662-4880906102B5}"/>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43" name="Frihandsfigur: Form 42">
                <a:extLst>
                  <a:ext uri="{FF2B5EF4-FFF2-40B4-BE49-F238E27FC236}">
                    <a16:creationId xmlns:a16="http://schemas.microsoft.com/office/drawing/2014/main" id="{FAE3627D-07C2-B00D-83D2-31DA0295258F}"/>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solidFill>
                <a:srgbClr val="FFFFFF"/>
              </a:solidFill>
              <a:ln w="0" cap="flat">
                <a:noFill/>
                <a:prstDash val="solid"/>
                <a:miter/>
              </a:ln>
            </p:spPr>
            <p:txBody>
              <a:bodyPr rtlCol="0" anchor="ctr"/>
              <a:lstStyle/>
              <a:p>
                <a:endParaRPr lang="sv-SE"/>
              </a:p>
            </p:txBody>
          </p:sp>
          <p:sp>
            <p:nvSpPr>
              <p:cNvPr id="44" name="Frihandsfigur: Form 43">
                <a:extLst>
                  <a:ext uri="{FF2B5EF4-FFF2-40B4-BE49-F238E27FC236}">
                    <a16:creationId xmlns:a16="http://schemas.microsoft.com/office/drawing/2014/main" id="{79FFE812-B4B2-D36A-224C-22F08DBE37FC}"/>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solidFill>
                <a:srgbClr val="FFFFFF"/>
              </a:solidFill>
              <a:ln w="0" cap="flat">
                <a:noFill/>
                <a:prstDash val="solid"/>
                <a:miter/>
              </a:ln>
            </p:spPr>
            <p:txBody>
              <a:bodyPr rtlCol="0" anchor="ctr"/>
              <a:lstStyle/>
              <a:p>
                <a:endParaRPr lang="sv-SE"/>
              </a:p>
            </p:txBody>
          </p:sp>
          <p:sp>
            <p:nvSpPr>
              <p:cNvPr id="45" name="Frihandsfigur: Form 44">
                <a:extLst>
                  <a:ext uri="{FF2B5EF4-FFF2-40B4-BE49-F238E27FC236}">
                    <a16:creationId xmlns:a16="http://schemas.microsoft.com/office/drawing/2014/main" id="{DCA0983B-B873-3277-3518-F9A27DF27DE5}"/>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solidFill>
                <a:srgbClr val="FFFFFF"/>
              </a:solidFill>
              <a:ln w="0" cap="flat">
                <a:noFill/>
                <a:prstDash val="solid"/>
                <a:miter/>
              </a:ln>
            </p:spPr>
            <p:txBody>
              <a:bodyPr rtlCol="0" anchor="ctr"/>
              <a:lstStyle/>
              <a:p>
                <a:endParaRPr lang="sv-SE"/>
              </a:p>
            </p:txBody>
          </p:sp>
          <p:sp>
            <p:nvSpPr>
              <p:cNvPr id="46" name="Frihandsfigur: Form 45">
                <a:extLst>
                  <a:ext uri="{FF2B5EF4-FFF2-40B4-BE49-F238E27FC236}">
                    <a16:creationId xmlns:a16="http://schemas.microsoft.com/office/drawing/2014/main" id="{6B9F6158-335D-E602-AD75-918C9C58BA25}"/>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solidFill>
                <a:srgbClr val="FFFFFF"/>
              </a:solidFill>
              <a:ln w="0" cap="flat">
                <a:noFill/>
                <a:prstDash val="solid"/>
                <a:miter/>
              </a:ln>
            </p:spPr>
            <p:txBody>
              <a:bodyPr rtlCol="0" anchor="ctr"/>
              <a:lstStyle/>
              <a:p>
                <a:endParaRPr lang="sv-SE"/>
              </a:p>
            </p:txBody>
          </p:sp>
          <p:sp>
            <p:nvSpPr>
              <p:cNvPr id="47" name="Frihandsfigur: Form 46">
                <a:extLst>
                  <a:ext uri="{FF2B5EF4-FFF2-40B4-BE49-F238E27FC236}">
                    <a16:creationId xmlns:a16="http://schemas.microsoft.com/office/drawing/2014/main" id="{F73CB737-FD6F-A23F-2756-24B44A012D27}"/>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solidFill>
                <a:srgbClr val="FFFFFF"/>
              </a:solidFill>
              <a:ln w="0" cap="flat">
                <a:noFill/>
                <a:prstDash val="solid"/>
                <a:miter/>
              </a:ln>
            </p:spPr>
            <p:txBody>
              <a:bodyPr rtlCol="0" anchor="ctr"/>
              <a:lstStyle/>
              <a:p>
                <a:endParaRPr lang="sv-SE"/>
              </a:p>
            </p:txBody>
          </p:sp>
          <p:sp>
            <p:nvSpPr>
              <p:cNvPr id="48" name="Frihandsfigur: Form 47">
                <a:extLst>
                  <a:ext uri="{FF2B5EF4-FFF2-40B4-BE49-F238E27FC236}">
                    <a16:creationId xmlns:a16="http://schemas.microsoft.com/office/drawing/2014/main" id="{9C72D8B3-60EB-3F0F-2301-304029695BAA}"/>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solidFill>
                <a:srgbClr val="FFFFFF"/>
              </a:solidFill>
              <a:ln w="0" cap="flat">
                <a:noFill/>
                <a:prstDash val="solid"/>
                <a:miter/>
              </a:ln>
            </p:spPr>
            <p:txBody>
              <a:bodyPr rtlCol="0" anchor="ctr"/>
              <a:lstStyle/>
              <a:p>
                <a:endParaRPr lang="sv-SE"/>
              </a:p>
            </p:txBody>
          </p:sp>
          <p:sp>
            <p:nvSpPr>
              <p:cNvPr id="49" name="Frihandsfigur: Form 48">
                <a:extLst>
                  <a:ext uri="{FF2B5EF4-FFF2-40B4-BE49-F238E27FC236}">
                    <a16:creationId xmlns:a16="http://schemas.microsoft.com/office/drawing/2014/main" id="{9C365261-A041-E3D9-8774-2E841443B858}"/>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solidFill>
                <a:srgbClr val="FFFFFF"/>
              </a:solidFill>
              <a:ln w="0" cap="flat">
                <a:noFill/>
                <a:prstDash val="solid"/>
                <a:miter/>
              </a:ln>
            </p:spPr>
            <p:txBody>
              <a:bodyPr rtlCol="0" anchor="ctr"/>
              <a:lstStyle/>
              <a:p>
                <a:endParaRPr lang="sv-SE"/>
              </a:p>
            </p:txBody>
          </p:sp>
          <p:sp>
            <p:nvSpPr>
              <p:cNvPr id="50" name="Frihandsfigur: Form 49">
                <a:extLst>
                  <a:ext uri="{FF2B5EF4-FFF2-40B4-BE49-F238E27FC236}">
                    <a16:creationId xmlns:a16="http://schemas.microsoft.com/office/drawing/2014/main" id="{BE957AD9-33C0-8D64-DAA7-27BA131107CA}"/>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solidFill>
                <a:srgbClr val="FFFFFF"/>
              </a:solidFill>
              <a:ln w="0" cap="flat">
                <a:noFill/>
                <a:prstDash val="solid"/>
                <a:miter/>
              </a:ln>
            </p:spPr>
            <p:txBody>
              <a:bodyPr rtlCol="0" anchor="ctr"/>
              <a:lstStyle/>
              <a:p>
                <a:endParaRPr lang="sv-SE"/>
              </a:p>
            </p:txBody>
          </p:sp>
          <p:sp>
            <p:nvSpPr>
              <p:cNvPr id="51" name="Frihandsfigur: Form 50">
                <a:extLst>
                  <a:ext uri="{FF2B5EF4-FFF2-40B4-BE49-F238E27FC236}">
                    <a16:creationId xmlns:a16="http://schemas.microsoft.com/office/drawing/2014/main" id="{476AE3D9-BB1C-03A5-E3CC-893A1421298C}"/>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solidFill>
                <a:srgbClr val="FFFFFF"/>
              </a:solidFill>
              <a:ln w="0" cap="flat">
                <a:noFill/>
                <a:prstDash val="solid"/>
                <a:miter/>
              </a:ln>
            </p:spPr>
            <p:txBody>
              <a:bodyPr rtlCol="0" anchor="ctr"/>
              <a:lstStyle/>
              <a:p>
                <a:endParaRPr lang="sv-SE"/>
              </a:p>
            </p:txBody>
          </p:sp>
          <p:sp>
            <p:nvSpPr>
              <p:cNvPr id="52" name="Frihandsfigur: Form 51">
                <a:extLst>
                  <a:ext uri="{FF2B5EF4-FFF2-40B4-BE49-F238E27FC236}">
                    <a16:creationId xmlns:a16="http://schemas.microsoft.com/office/drawing/2014/main" id="{90E879CF-CEC8-3587-0AEA-28A0068DA8B1}"/>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solidFill>
                <a:srgbClr val="FFFFFF"/>
              </a:solidFill>
              <a:ln w="0" cap="flat">
                <a:noFill/>
                <a:prstDash val="solid"/>
                <a:miter/>
              </a:ln>
            </p:spPr>
            <p:txBody>
              <a:bodyPr rtlCol="0" anchor="ctr"/>
              <a:lstStyle/>
              <a:p>
                <a:endParaRPr lang="sv-SE"/>
              </a:p>
            </p:txBody>
          </p:sp>
        </p:grpSp>
      </p:grpSp>
      <p:grpSp>
        <p:nvGrpSpPr>
          <p:cNvPr id="53" name="Grupp 52">
            <a:extLst>
              <a:ext uri="{FF2B5EF4-FFF2-40B4-BE49-F238E27FC236}">
                <a16:creationId xmlns:a16="http://schemas.microsoft.com/office/drawing/2014/main" id="{5F19F305-EADC-7E7D-8D59-6398344AE56B}"/>
              </a:ext>
            </a:extLst>
          </p:cNvPr>
          <p:cNvGrpSpPr/>
          <p:nvPr/>
        </p:nvGrpSpPr>
        <p:grpSpPr>
          <a:xfrm>
            <a:off x="1" y="4309633"/>
            <a:ext cx="2617694" cy="567167"/>
            <a:chOff x="3814884" y="2545423"/>
            <a:chExt cx="2857500" cy="619125"/>
          </a:xfrm>
        </p:grpSpPr>
        <p:sp>
          <p:nvSpPr>
            <p:cNvPr id="54" name="Frihandsfigur: Form 53">
              <a:extLst>
                <a:ext uri="{FF2B5EF4-FFF2-40B4-BE49-F238E27FC236}">
                  <a16:creationId xmlns:a16="http://schemas.microsoft.com/office/drawing/2014/main" id="{00E94068-1CCC-92EA-7354-E45D1578F46C}"/>
                </a:ext>
              </a:extLst>
            </p:cNvPr>
            <p:cNvSpPr/>
            <p:nvPr/>
          </p:nvSpPr>
          <p:spPr>
            <a:xfrm>
              <a:off x="3814884" y="2545423"/>
              <a:ext cx="2857500" cy="619125"/>
            </a:xfrm>
            <a:custGeom>
              <a:avLst/>
              <a:gdLst>
                <a:gd name="connsiteX0" fmla="*/ 0 w 2857500"/>
                <a:gd name="connsiteY0" fmla="*/ 0 h 619125"/>
                <a:gd name="connsiteX1" fmla="*/ 2857500 w 2857500"/>
                <a:gd name="connsiteY1" fmla="*/ 0 h 619125"/>
                <a:gd name="connsiteX2" fmla="*/ 2857500 w 2857500"/>
                <a:gd name="connsiteY2" fmla="*/ 619125 h 619125"/>
                <a:gd name="connsiteX3" fmla="*/ 0 w 2857500"/>
                <a:gd name="connsiteY3" fmla="*/ 619125 h 619125"/>
              </a:gdLst>
              <a:ahLst/>
              <a:cxnLst>
                <a:cxn ang="0">
                  <a:pos x="connsiteX0" y="connsiteY0"/>
                </a:cxn>
                <a:cxn ang="0">
                  <a:pos x="connsiteX1" y="connsiteY1"/>
                </a:cxn>
                <a:cxn ang="0">
                  <a:pos x="connsiteX2" y="connsiteY2"/>
                </a:cxn>
                <a:cxn ang="0">
                  <a:pos x="connsiteX3" y="connsiteY3"/>
                </a:cxn>
              </a:cxnLst>
              <a:rect l="l" t="t" r="r" b="b"/>
              <a:pathLst>
                <a:path w="2857500" h="619125">
                  <a:moveTo>
                    <a:pt x="0" y="0"/>
                  </a:moveTo>
                  <a:lnTo>
                    <a:pt x="2857500" y="0"/>
                  </a:lnTo>
                  <a:lnTo>
                    <a:pt x="2857500" y="619125"/>
                  </a:lnTo>
                  <a:lnTo>
                    <a:pt x="0" y="619125"/>
                  </a:lnTo>
                  <a:close/>
                </a:path>
              </a:pathLst>
            </a:custGeom>
            <a:solidFill>
              <a:schemeClr val="bg1"/>
            </a:solidFill>
            <a:ln w="0" cap="flat">
              <a:noFill/>
              <a:prstDash val="solid"/>
              <a:miter/>
            </a:ln>
          </p:spPr>
          <p:txBody>
            <a:bodyPr rtlCol="0" anchor="ctr"/>
            <a:lstStyle/>
            <a:p>
              <a:endParaRPr lang="sv-SE"/>
            </a:p>
          </p:txBody>
        </p:sp>
        <p:grpSp>
          <p:nvGrpSpPr>
            <p:cNvPr id="55" name="Grupp 54">
              <a:extLst>
                <a:ext uri="{FF2B5EF4-FFF2-40B4-BE49-F238E27FC236}">
                  <a16:creationId xmlns:a16="http://schemas.microsoft.com/office/drawing/2014/main" id="{4F7ED8FC-8BAD-39BB-168F-D94EDDA5EFA9}"/>
                </a:ext>
              </a:extLst>
            </p:cNvPr>
            <p:cNvGrpSpPr/>
            <p:nvPr/>
          </p:nvGrpSpPr>
          <p:grpSpPr>
            <a:xfrm>
              <a:off x="3979476" y="2716111"/>
              <a:ext cx="2513932" cy="346423"/>
              <a:chOff x="3983699" y="1922738"/>
              <a:chExt cx="2513932" cy="346423"/>
            </a:xfrm>
            <a:solidFill>
              <a:schemeClr val="tx1"/>
            </a:solidFill>
          </p:grpSpPr>
          <p:sp>
            <p:nvSpPr>
              <p:cNvPr id="56" name="Frihandsfigur: Form 55">
                <a:extLst>
                  <a:ext uri="{FF2B5EF4-FFF2-40B4-BE49-F238E27FC236}">
                    <a16:creationId xmlns:a16="http://schemas.microsoft.com/office/drawing/2014/main" id="{48D10CD7-9918-47CC-8AE9-166651239C35}"/>
                  </a:ext>
                </a:extLst>
              </p:cNvPr>
              <p:cNvSpPr/>
              <p:nvPr/>
            </p:nvSpPr>
            <p:spPr>
              <a:xfrm>
                <a:off x="3983699" y="1934453"/>
                <a:ext cx="267843" cy="273748"/>
              </a:xfrm>
              <a:custGeom>
                <a:avLst/>
                <a:gdLst>
                  <a:gd name="connsiteX0" fmla="*/ 0 w 267843"/>
                  <a:gd name="connsiteY0" fmla="*/ 0 h 273748"/>
                  <a:gd name="connsiteX1" fmla="*/ 52768 w 267843"/>
                  <a:gd name="connsiteY1" fmla="*/ 0 h 273748"/>
                  <a:gd name="connsiteX2" fmla="*/ 134684 w 267843"/>
                  <a:gd name="connsiteY2" fmla="*/ 208979 h 273748"/>
                  <a:gd name="connsiteX3" fmla="*/ 216217 w 267843"/>
                  <a:gd name="connsiteY3" fmla="*/ 0 h 273748"/>
                  <a:gd name="connsiteX4" fmla="*/ 267843 w 267843"/>
                  <a:gd name="connsiteY4" fmla="*/ 0 h 273748"/>
                  <a:gd name="connsiteX5" fmla="*/ 155258 w 267843"/>
                  <a:gd name="connsiteY5" fmla="*/ 273749 h 273748"/>
                  <a:gd name="connsiteX6" fmla="*/ 112586 w 267843"/>
                  <a:gd name="connsiteY6" fmla="*/ 273749 h 273748"/>
                  <a:gd name="connsiteX7" fmla="*/ 0 w 267843"/>
                  <a:gd name="connsiteY7" fmla="*/ 0 h 273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7843" h="273748">
                    <a:moveTo>
                      <a:pt x="0" y="0"/>
                    </a:moveTo>
                    <a:lnTo>
                      <a:pt x="52768" y="0"/>
                    </a:lnTo>
                    <a:lnTo>
                      <a:pt x="134684" y="208979"/>
                    </a:lnTo>
                    <a:lnTo>
                      <a:pt x="216217" y="0"/>
                    </a:lnTo>
                    <a:lnTo>
                      <a:pt x="267843" y="0"/>
                    </a:lnTo>
                    <a:lnTo>
                      <a:pt x="155258" y="273749"/>
                    </a:lnTo>
                    <a:lnTo>
                      <a:pt x="112586" y="273749"/>
                    </a:lnTo>
                    <a:lnTo>
                      <a:pt x="0" y="0"/>
                    </a:lnTo>
                    <a:close/>
                  </a:path>
                </a:pathLst>
              </a:custGeom>
              <a:grpFill/>
              <a:ln w="0" cap="flat">
                <a:noFill/>
                <a:prstDash val="solid"/>
                <a:miter/>
              </a:ln>
            </p:spPr>
            <p:txBody>
              <a:bodyPr rtlCol="0" anchor="ctr"/>
              <a:lstStyle/>
              <a:p>
                <a:endParaRPr lang="sv-SE"/>
              </a:p>
            </p:txBody>
          </p:sp>
          <p:sp>
            <p:nvSpPr>
              <p:cNvPr id="57" name="Frihandsfigur: Form 56">
                <a:extLst>
                  <a:ext uri="{FF2B5EF4-FFF2-40B4-BE49-F238E27FC236}">
                    <a16:creationId xmlns:a16="http://schemas.microsoft.com/office/drawing/2014/main" id="{A0BA12AB-9B4B-F4AF-220E-5F4946BBBA68}"/>
                  </a:ext>
                </a:extLst>
              </p:cNvPr>
              <p:cNvSpPr/>
              <p:nvPr/>
            </p:nvSpPr>
            <p:spPr>
              <a:xfrm>
                <a:off x="4299071"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58" name="Frihandsfigur: Form 57">
                <a:extLst>
                  <a:ext uri="{FF2B5EF4-FFF2-40B4-BE49-F238E27FC236}">
                    <a16:creationId xmlns:a16="http://schemas.microsoft.com/office/drawing/2014/main" id="{44F413A2-94AA-2205-DEFF-7B0C0B57C3A8}"/>
                  </a:ext>
                </a:extLst>
              </p:cNvPr>
              <p:cNvSpPr/>
              <p:nvPr/>
            </p:nvSpPr>
            <p:spPr>
              <a:xfrm>
                <a:off x="4398131" y="1997699"/>
                <a:ext cx="163068" cy="212502"/>
              </a:xfrm>
              <a:custGeom>
                <a:avLst/>
                <a:gdLst>
                  <a:gd name="connsiteX0" fmla="*/ 0 w 163068"/>
                  <a:gd name="connsiteY0" fmla="*/ 181737 h 212502"/>
                  <a:gd name="connsiteX1" fmla="*/ 20955 w 163068"/>
                  <a:gd name="connsiteY1" fmla="*/ 149923 h 212502"/>
                  <a:gd name="connsiteX2" fmla="*/ 88106 w 163068"/>
                  <a:gd name="connsiteY2" fmla="*/ 175165 h 212502"/>
                  <a:gd name="connsiteX3" fmla="*/ 119920 w 163068"/>
                  <a:gd name="connsiteY3" fmla="*/ 153067 h 212502"/>
                  <a:gd name="connsiteX4" fmla="*/ 119920 w 163068"/>
                  <a:gd name="connsiteY4" fmla="*/ 152305 h 212502"/>
                  <a:gd name="connsiteX5" fmla="*/ 74104 w 163068"/>
                  <a:gd name="connsiteY5" fmla="*/ 123539 h 212502"/>
                  <a:gd name="connsiteX6" fmla="*/ 10001 w 163068"/>
                  <a:gd name="connsiteY6" fmla="*/ 63722 h 212502"/>
                  <a:gd name="connsiteX7" fmla="*/ 10001 w 163068"/>
                  <a:gd name="connsiteY7" fmla="*/ 62960 h 212502"/>
                  <a:gd name="connsiteX8" fmla="*/ 83058 w 163068"/>
                  <a:gd name="connsiteY8" fmla="*/ 0 h 212502"/>
                  <a:gd name="connsiteX9" fmla="*/ 158401 w 163068"/>
                  <a:gd name="connsiteY9" fmla="*/ 23336 h 212502"/>
                  <a:gd name="connsiteX10" fmla="*/ 139732 w 163068"/>
                  <a:gd name="connsiteY10" fmla="*/ 56769 h 212502"/>
                  <a:gd name="connsiteX11" fmla="*/ 81915 w 163068"/>
                  <a:gd name="connsiteY11" fmla="*/ 37338 h 212502"/>
                  <a:gd name="connsiteX12" fmla="*/ 53150 w 163068"/>
                  <a:gd name="connsiteY12" fmla="*/ 57531 h 212502"/>
                  <a:gd name="connsiteX13" fmla="*/ 53150 w 163068"/>
                  <a:gd name="connsiteY13" fmla="*/ 58293 h 212502"/>
                  <a:gd name="connsiteX14" fmla="*/ 99346 w 163068"/>
                  <a:gd name="connsiteY14" fmla="*/ 87440 h 212502"/>
                  <a:gd name="connsiteX15" fmla="*/ 163068 w 163068"/>
                  <a:gd name="connsiteY15" fmla="*/ 147256 h 212502"/>
                  <a:gd name="connsiteX16" fmla="*/ 163068 w 163068"/>
                  <a:gd name="connsiteY16" fmla="*/ 148019 h 212502"/>
                  <a:gd name="connsiteX17" fmla="*/ 86963 w 163068"/>
                  <a:gd name="connsiteY17" fmla="*/ 212503 h 212502"/>
                  <a:gd name="connsiteX18" fmla="*/ 0 w 163068"/>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8"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8"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59" name="Frihandsfigur: Form 58">
                <a:extLst>
                  <a:ext uri="{FF2B5EF4-FFF2-40B4-BE49-F238E27FC236}">
                    <a16:creationId xmlns:a16="http://schemas.microsoft.com/office/drawing/2014/main" id="{A64EEEDE-E83A-544D-D3C0-FCBDAA809A1E}"/>
                  </a:ext>
                </a:extLst>
              </p:cNvPr>
              <p:cNvSpPr/>
              <p:nvPr/>
            </p:nvSpPr>
            <p:spPr>
              <a:xfrm>
                <a:off x="4612348" y="2001223"/>
                <a:ext cx="184499" cy="209359"/>
              </a:xfrm>
              <a:custGeom>
                <a:avLst/>
                <a:gdLst>
                  <a:gd name="connsiteX0" fmla="*/ 95 w 184499"/>
                  <a:gd name="connsiteY0" fmla="*/ 130493 h 209359"/>
                  <a:gd name="connsiteX1" fmla="*/ 95 w 184499"/>
                  <a:gd name="connsiteY1" fmla="*/ 0 h 209359"/>
                  <a:gd name="connsiteX2" fmla="*/ 47054 w 184499"/>
                  <a:gd name="connsiteY2" fmla="*/ 0 h 209359"/>
                  <a:gd name="connsiteX3" fmla="*/ 47054 w 184499"/>
                  <a:gd name="connsiteY3" fmla="*/ 116491 h 209359"/>
                  <a:gd name="connsiteX4" fmla="*/ 90964 w 184499"/>
                  <a:gd name="connsiteY4" fmla="*/ 166211 h 209359"/>
                  <a:gd name="connsiteX5" fmla="*/ 137160 w 184499"/>
                  <a:gd name="connsiteY5" fmla="*/ 115729 h 209359"/>
                  <a:gd name="connsiteX6" fmla="*/ 137160 w 184499"/>
                  <a:gd name="connsiteY6" fmla="*/ 0 h 209359"/>
                  <a:gd name="connsiteX7" fmla="*/ 184499 w 184499"/>
                  <a:gd name="connsiteY7" fmla="*/ 0 h 209359"/>
                  <a:gd name="connsiteX8" fmla="*/ 184499 w 184499"/>
                  <a:gd name="connsiteY8" fmla="*/ 205073 h 209359"/>
                  <a:gd name="connsiteX9" fmla="*/ 137160 w 184499"/>
                  <a:gd name="connsiteY9" fmla="*/ 205073 h 209359"/>
                  <a:gd name="connsiteX10" fmla="*/ 137160 w 184499"/>
                  <a:gd name="connsiteY10" fmla="*/ 173260 h 209359"/>
                  <a:gd name="connsiteX11" fmla="*/ 73057 w 184499"/>
                  <a:gd name="connsiteY11" fmla="*/ 209360 h 209359"/>
                  <a:gd name="connsiteX12" fmla="*/ 0 w 184499"/>
                  <a:gd name="connsiteY12" fmla="*/ 130493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95" y="130493"/>
                    </a:moveTo>
                    <a:lnTo>
                      <a:pt x="95" y="0"/>
                    </a:lnTo>
                    <a:lnTo>
                      <a:pt x="47054" y="0"/>
                    </a:lnTo>
                    <a:lnTo>
                      <a:pt x="47054" y="116491"/>
                    </a:lnTo>
                    <a:cubicBezTo>
                      <a:pt x="47054" y="148304"/>
                      <a:pt x="62960" y="166211"/>
                      <a:pt x="90964" y="166211"/>
                    </a:cubicBezTo>
                    <a:cubicBezTo>
                      <a:pt x="118967" y="166211"/>
                      <a:pt x="137160" y="147542"/>
                      <a:pt x="137160" y="115729"/>
                    </a:cubicBezTo>
                    <a:lnTo>
                      <a:pt x="137160" y="0"/>
                    </a:lnTo>
                    <a:lnTo>
                      <a:pt x="184499" y="0"/>
                    </a:lnTo>
                    <a:lnTo>
                      <a:pt x="184499" y="205073"/>
                    </a:lnTo>
                    <a:lnTo>
                      <a:pt x="137160" y="205073"/>
                    </a:lnTo>
                    <a:lnTo>
                      <a:pt x="137160" y="173260"/>
                    </a:lnTo>
                    <a:cubicBezTo>
                      <a:pt x="123920" y="192691"/>
                      <a:pt x="104966" y="209360"/>
                      <a:pt x="73057" y="209360"/>
                    </a:cubicBezTo>
                    <a:cubicBezTo>
                      <a:pt x="26860" y="209360"/>
                      <a:pt x="0" y="178308"/>
                      <a:pt x="0" y="130493"/>
                    </a:cubicBezTo>
                    <a:close/>
                  </a:path>
                </a:pathLst>
              </a:custGeom>
              <a:grpFill/>
              <a:ln w="0" cap="flat">
                <a:noFill/>
                <a:prstDash val="solid"/>
                <a:miter/>
              </a:ln>
            </p:spPr>
            <p:txBody>
              <a:bodyPr rtlCol="0" anchor="ctr"/>
              <a:lstStyle/>
              <a:p>
                <a:endParaRPr lang="sv-SE"/>
              </a:p>
            </p:txBody>
          </p:sp>
          <p:sp>
            <p:nvSpPr>
              <p:cNvPr id="60" name="Frihandsfigur: Form 59">
                <a:extLst>
                  <a:ext uri="{FF2B5EF4-FFF2-40B4-BE49-F238E27FC236}">
                    <a16:creationId xmlns:a16="http://schemas.microsoft.com/office/drawing/2014/main" id="{9342B05D-CF3B-4D7F-0921-90055FE50A28}"/>
                  </a:ext>
                </a:extLst>
              </p:cNvPr>
              <p:cNvSpPr/>
              <p:nvPr/>
            </p:nvSpPr>
            <p:spPr>
              <a:xfrm>
                <a:off x="4846949" y="1998652"/>
                <a:ext cx="185642" cy="212121"/>
              </a:xfrm>
              <a:custGeom>
                <a:avLst/>
                <a:gdLst>
                  <a:gd name="connsiteX0" fmla="*/ 95 w 185642"/>
                  <a:gd name="connsiteY0" fmla="*/ 148590 h 212121"/>
                  <a:gd name="connsiteX1" fmla="*/ 95 w 185642"/>
                  <a:gd name="connsiteY1" fmla="*/ 147828 h 212121"/>
                  <a:gd name="connsiteX2" fmla="*/ 85153 w 185642"/>
                  <a:gd name="connsiteY2" fmla="*/ 81820 h 212121"/>
                  <a:gd name="connsiteX3" fmla="*/ 140303 w 185642"/>
                  <a:gd name="connsiteY3" fmla="*/ 90392 h 212121"/>
                  <a:gd name="connsiteX4" fmla="*/ 140303 w 185642"/>
                  <a:gd name="connsiteY4" fmla="*/ 85344 h 212121"/>
                  <a:gd name="connsiteX5" fmla="*/ 89440 w 185642"/>
                  <a:gd name="connsiteY5" fmla="*/ 40672 h 212121"/>
                  <a:gd name="connsiteX6" fmla="*/ 30766 w 185642"/>
                  <a:gd name="connsiteY6" fmla="*/ 53531 h 212121"/>
                  <a:gd name="connsiteX7" fmla="*/ 17907 w 185642"/>
                  <a:gd name="connsiteY7" fmla="*/ 16669 h 212121"/>
                  <a:gd name="connsiteX8" fmla="*/ 95536 w 185642"/>
                  <a:gd name="connsiteY8" fmla="*/ 0 h 212121"/>
                  <a:gd name="connsiteX9" fmla="*/ 163544 w 185642"/>
                  <a:gd name="connsiteY9" fmla="*/ 22955 h 212121"/>
                  <a:gd name="connsiteX10" fmla="*/ 185642 w 185642"/>
                  <a:gd name="connsiteY10" fmla="*/ 86297 h 212121"/>
                  <a:gd name="connsiteX11" fmla="*/ 185642 w 185642"/>
                  <a:gd name="connsiteY11" fmla="*/ 207836 h 212121"/>
                  <a:gd name="connsiteX12" fmla="*/ 139827 w 185642"/>
                  <a:gd name="connsiteY12" fmla="*/ 207836 h 212121"/>
                  <a:gd name="connsiteX13" fmla="*/ 139827 w 185642"/>
                  <a:gd name="connsiteY13" fmla="*/ 182213 h 212121"/>
                  <a:gd name="connsiteX14" fmla="*/ 73057 w 185642"/>
                  <a:gd name="connsiteY14" fmla="*/ 212122 h 212121"/>
                  <a:gd name="connsiteX15" fmla="*/ 0 w 185642"/>
                  <a:gd name="connsiteY15" fmla="*/ 148780 h 212121"/>
                  <a:gd name="connsiteX16" fmla="*/ 141065 w 185642"/>
                  <a:gd name="connsiteY16" fmla="*/ 133826 h 212121"/>
                  <a:gd name="connsiteX17" fmla="*/ 141065 w 185642"/>
                  <a:gd name="connsiteY17" fmla="*/ 119825 h 212121"/>
                  <a:gd name="connsiteX18" fmla="*/ 94488 w 185642"/>
                  <a:gd name="connsiteY18" fmla="*/ 111633 h 212121"/>
                  <a:gd name="connsiteX19" fmla="*/ 46291 w 185642"/>
                  <a:gd name="connsiteY19" fmla="*/ 145828 h 212121"/>
                  <a:gd name="connsiteX20" fmla="*/ 46291 w 185642"/>
                  <a:gd name="connsiteY20" fmla="*/ 146590 h 212121"/>
                  <a:gd name="connsiteX21" fmla="*/ 86296 w 185642"/>
                  <a:gd name="connsiteY21" fmla="*/ 177641 h 212121"/>
                  <a:gd name="connsiteX22" fmla="*/ 141065 w 185642"/>
                  <a:gd name="connsiteY22" fmla="*/ 133731 h 212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85642" h="212121">
                    <a:moveTo>
                      <a:pt x="95" y="148590"/>
                    </a:moveTo>
                    <a:lnTo>
                      <a:pt x="95" y="147828"/>
                    </a:lnTo>
                    <a:cubicBezTo>
                      <a:pt x="95" y="103537"/>
                      <a:pt x="35052" y="81820"/>
                      <a:pt x="85153" y="81820"/>
                    </a:cubicBezTo>
                    <a:cubicBezTo>
                      <a:pt x="108109" y="81820"/>
                      <a:pt x="124396" y="85344"/>
                      <a:pt x="140303" y="90392"/>
                    </a:cubicBezTo>
                    <a:lnTo>
                      <a:pt x="140303" y="85344"/>
                    </a:lnTo>
                    <a:cubicBezTo>
                      <a:pt x="140303" y="56198"/>
                      <a:pt x="122396" y="40672"/>
                      <a:pt x="89440" y="40672"/>
                    </a:cubicBezTo>
                    <a:cubicBezTo>
                      <a:pt x="66484" y="40672"/>
                      <a:pt x="49435" y="45720"/>
                      <a:pt x="30766" y="53531"/>
                    </a:cubicBezTo>
                    <a:lnTo>
                      <a:pt x="17907" y="16669"/>
                    </a:lnTo>
                    <a:cubicBezTo>
                      <a:pt x="40862" y="6572"/>
                      <a:pt x="62960" y="0"/>
                      <a:pt x="95536" y="0"/>
                    </a:cubicBezTo>
                    <a:cubicBezTo>
                      <a:pt x="126206" y="0"/>
                      <a:pt x="149161" y="8192"/>
                      <a:pt x="163544" y="22955"/>
                    </a:cubicBezTo>
                    <a:cubicBezTo>
                      <a:pt x="178689" y="37719"/>
                      <a:pt x="185642" y="59436"/>
                      <a:pt x="185642" y="86297"/>
                    </a:cubicBezTo>
                    <a:lnTo>
                      <a:pt x="185642" y="207836"/>
                    </a:lnTo>
                    <a:lnTo>
                      <a:pt x="139827" y="207836"/>
                    </a:lnTo>
                    <a:lnTo>
                      <a:pt x="139827" y="182213"/>
                    </a:lnTo>
                    <a:cubicBezTo>
                      <a:pt x="125825" y="198882"/>
                      <a:pt x="104489" y="212122"/>
                      <a:pt x="73057" y="212122"/>
                    </a:cubicBezTo>
                    <a:cubicBezTo>
                      <a:pt x="34576" y="212122"/>
                      <a:pt x="0" y="190024"/>
                      <a:pt x="0" y="148780"/>
                    </a:cubicBezTo>
                    <a:close/>
                    <a:moveTo>
                      <a:pt x="141065" y="133826"/>
                    </a:moveTo>
                    <a:lnTo>
                      <a:pt x="141065" y="119825"/>
                    </a:lnTo>
                    <a:cubicBezTo>
                      <a:pt x="129064" y="115157"/>
                      <a:pt x="113062" y="111633"/>
                      <a:pt x="94488" y="111633"/>
                    </a:cubicBezTo>
                    <a:cubicBezTo>
                      <a:pt x="64198" y="111633"/>
                      <a:pt x="46291" y="124492"/>
                      <a:pt x="46291" y="145828"/>
                    </a:cubicBezTo>
                    <a:lnTo>
                      <a:pt x="46291" y="146590"/>
                    </a:lnTo>
                    <a:cubicBezTo>
                      <a:pt x="46291" y="166402"/>
                      <a:pt x="63722" y="177641"/>
                      <a:pt x="86296" y="177641"/>
                    </a:cubicBezTo>
                    <a:cubicBezTo>
                      <a:pt x="117348" y="177641"/>
                      <a:pt x="141065" y="159734"/>
                      <a:pt x="141065" y="133731"/>
                    </a:cubicBezTo>
                    <a:close/>
                  </a:path>
                </a:pathLst>
              </a:custGeom>
              <a:grpFill/>
              <a:ln w="0" cap="flat">
                <a:noFill/>
                <a:prstDash val="solid"/>
                <a:miter/>
              </a:ln>
            </p:spPr>
            <p:txBody>
              <a:bodyPr rtlCol="0" anchor="ctr"/>
              <a:lstStyle/>
              <a:p>
                <a:endParaRPr lang="sv-SE"/>
              </a:p>
            </p:txBody>
          </p:sp>
          <p:sp>
            <p:nvSpPr>
              <p:cNvPr id="61" name="Frihandsfigur: Form 60">
                <a:extLst>
                  <a:ext uri="{FF2B5EF4-FFF2-40B4-BE49-F238E27FC236}">
                    <a16:creationId xmlns:a16="http://schemas.microsoft.com/office/drawing/2014/main" id="{2FD9A9AD-78DF-E32F-5752-E4FCD8141D5B}"/>
                  </a:ext>
                </a:extLst>
              </p:cNvPr>
              <p:cNvSpPr/>
              <p:nvPr/>
            </p:nvSpPr>
            <p:spPr>
              <a:xfrm>
                <a:off x="5096790" y="1922738"/>
                <a:ext cx="47339" cy="283464"/>
              </a:xfrm>
              <a:custGeom>
                <a:avLst/>
                <a:gdLst>
                  <a:gd name="connsiteX0" fmla="*/ 0 w 47339"/>
                  <a:gd name="connsiteY0" fmla="*/ 0 h 283464"/>
                  <a:gd name="connsiteX1" fmla="*/ 47339 w 47339"/>
                  <a:gd name="connsiteY1" fmla="*/ 0 h 283464"/>
                  <a:gd name="connsiteX2" fmla="*/ 47339 w 47339"/>
                  <a:gd name="connsiteY2" fmla="*/ 283464 h 283464"/>
                  <a:gd name="connsiteX3" fmla="*/ 0 w 47339"/>
                  <a:gd name="connsiteY3" fmla="*/ 283464 h 283464"/>
                  <a:gd name="connsiteX4" fmla="*/ 0 w 47339"/>
                  <a:gd name="connsiteY4" fmla="*/ 0 h 2834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339" h="283464">
                    <a:moveTo>
                      <a:pt x="0" y="0"/>
                    </a:moveTo>
                    <a:lnTo>
                      <a:pt x="47339" y="0"/>
                    </a:lnTo>
                    <a:lnTo>
                      <a:pt x="47339" y="283464"/>
                    </a:lnTo>
                    <a:lnTo>
                      <a:pt x="0" y="283464"/>
                    </a:lnTo>
                    <a:lnTo>
                      <a:pt x="0" y="0"/>
                    </a:lnTo>
                    <a:close/>
                  </a:path>
                </a:pathLst>
              </a:custGeom>
              <a:grpFill/>
              <a:ln w="0" cap="flat">
                <a:noFill/>
                <a:prstDash val="solid"/>
                <a:miter/>
              </a:ln>
            </p:spPr>
            <p:txBody>
              <a:bodyPr rtlCol="0" anchor="ctr"/>
              <a:lstStyle/>
              <a:p>
                <a:endParaRPr lang="sv-SE"/>
              </a:p>
            </p:txBody>
          </p:sp>
          <p:sp>
            <p:nvSpPr>
              <p:cNvPr id="62" name="Frihandsfigur: Form 61">
                <a:extLst>
                  <a:ext uri="{FF2B5EF4-FFF2-40B4-BE49-F238E27FC236}">
                    <a16:creationId xmlns:a16="http://schemas.microsoft.com/office/drawing/2014/main" id="{1323E455-1B28-AB51-A1E1-756AF377D562}"/>
                  </a:ext>
                </a:extLst>
              </p:cNvPr>
              <p:cNvSpPr/>
              <p:nvPr/>
            </p:nvSpPr>
            <p:spPr>
              <a:xfrm>
                <a:off x="5211757" y="1925119"/>
                <a:ext cx="50482" cy="281177"/>
              </a:xfrm>
              <a:custGeom>
                <a:avLst/>
                <a:gdLst>
                  <a:gd name="connsiteX0" fmla="*/ 0 w 50482"/>
                  <a:gd name="connsiteY0" fmla="*/ 0 h 281177"/>
                  <a:gd name="connsiteX1" fmla="*/ 50482 w 50482"/>
                  <a:gd name="connsiteY1" fmla="*/ 0 h 281177"/>
                  <a:gd name="connsiteX2" fmla="*/ 50482 w 50482"/>
                  <a:gd name="connsiteY2" fmla="*/ 44672 h 281177"/>
                  <a:gd name="connsiteX3" fmla="*/ 0 w 50482"/>
                  <a:gd name="connsiteY3" fmla="*/ 44672 h 281177"/>
                  <a:gd name="connsiteX4" fmla="*/ 0 w 50482"/>
                  <a:gd name="connsiteY4" fmla="*/ 0 h 281177"/>
                  <a:gd name="connsiteX5" fmla="*/ 1524 w 50482"/>
                  <a:gd name="connsiteY5" fmla="*/ 76105 h 281177"/>
                  <a:gd name="connsiteX6" fmla="*/ 48863 w 50482"/>
                  <a:gd name="connsiteY6" fmla="*/ 76105 h 281177"/>
                  <a:gd name="connsiteX7" fmla="*/ 48863 w 50482"/>
                  <a:gd name="connsiteY7" fmla="*/ 281178 h 281177"/>
                  <a:gd name="connsiteX8" fmla="*/ 1524 w 50482"/>
                  <a:gd name="connsiteY8" fmla="*/ 281178 h 281177"/>
                  <a:gd name="connsiteX9" fmla="*/ 1524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2" y="0"/>
                    </a:lnTo>
                    <a:lnTo>
                      <a:pt x="50482" y="44672"/>
                    </a:lnTo>
                    <a:lnTo>
                      <a:pt x="0" y="44672"/>
                    </a:lnTo>
                    <a:lnTo>
                      <a:pt x="0" y="0"/>
                    </a:lnTo>
                    <a:close/>
                    <a:moveTo>
                      <a:pt x="1524" y="76105"/>
                    </a:moveTo>
                    <a:lnTo>
                      <a:pt x="48863" y="76105"/>
                    </a:lnTo>
                    <a:lnTo>
                      <a:pt x="48863" y="281178"/>
                    </a:lnTo>
                    <a:lnTo>
                      <a:pt x="1524" y="281178"/>
                    </a:lnTo>
                    <a:lnTo>
                      <a:pt x="1524" y="76105"/>
                    </a:lnTo>
                    <a:close/>
                  </a:path>
                </a:pathLst>
              </a:custGeom>
              <a:grpFill/>
              <a:ln w="0" cap="flat">
                <a:noFill/>
                <a:prstDash val="solid"/>
                <a:miter/>
              </a:ln>
            </p:spPr>
            <p:txBody>
              <a:bodyPr rtlCol="0" anchor="ctr"/>
              <a:lstStyle/>
              <a:p>
                <a:endParaRPr lang="sv-SE"/>
              </a:p>
            </p:txBody>
          </p:sp>
          <p:sp>
            <p:nvSpPr>
              <p:cNvPr id="63" name="Frihandsfigur: Form 62">
                <a:extLst>
                  <a:ext uri="{FF2B5EF4-FFF2-40B4-BE49-F238E27FC236}">
                    <a16:creationId xmlns:a16="http://schemas.microsoft.com/office/drawing/2014/main" id="{14EF7B0A-2935-8FA1-EA0E-A2E9DEE12455}"/>
                  </a:ext>
                </a:extLst>
              </p:cNvPr>
              <p:cNvSpPr/>
              <p:nvPr/>
            </p:nvSpPr>
            <p:spPr>
              <a:xfrm>
                <a:off x="5310817" y="1997699"/>
                <a:ext cx="163067" cy="212502"/>
              </a:xfrm>
              <a:custGeom>
                <a:avLst/>
                <a:gdLst>
                  <a:gd name="connsiteX0" fmla="*/ 0 w 163067"/>
                  <a:gd name="connsiteY0" fmla="*/ 181737 h 212502"/>
                  <a:gd name="connsiteX1" fmla="*/ 20955 w 163067"/>
                  <a:gd name="connsiteY1" fmla="*/ 149923 h 212502"/>
                  <a:gd name="connsiteX2" fmla="*/ 88106 w 163067"/>
                  <a:gd name="connsiteY2" fmla="*/ 175165 h 212502"/>
                  <a:gd name="connsiteX3" fmla="*/ 119920 w 163067"/>
                  <a:gd name="connsiteY3" fmla="*/ 153067 h 212502"/>
                  <a:gd name="connsiteX4" fmla="*/ 119920 w 163067"/>
                  <a:gd name="connsiteY4" fmla="*/ 152305 h 212502"/>
                  <a:gd name="connsiteX5" fmla="*/ 74104 w 163067"/>
                  <a:gd name="connsiteY5" fmla="*/ 123539 h 212502"/>
                  <a:gd name="connsiteX6" fmla="*/ 10001 w 163067"/>
                  <a:gd name="connsiteY6" fmla="*/ 63722 h 212502"/>
                  <a:gd name="connsiteX7" fmla="*/ 10001 w 163067"/>
                  <a:gd name="connsiteY7" fmla="*/ 62960 h 212502"/>
                  <a:gd name="connsiteX8" fmla="*/ 83058 w 163067"/>
                  <a:gd name="connsiteY8" fmla="*/ 0 h 212502"/>
                  <a:gd name="connsiteX9" fmla="*/ 158401 w 163067"/>
                  <a:gd name="connsiteY9" fmla="*/ 23336 h 212502"/>
                  <a:gd name="connsiteX10" fmla="*/ 139732 w 163067"/>
                  <a:gd name="connsiteY10" fmla="*/ 56769 h 212502"/>
                  <a:gd name="connsiteX11" fmla="*/ 81915 w 163067"/>
                  <a:gd name="connsiteY11" fmla="*/ 37338 h 212502"/>
                  <a:gd name="connsiteX12" fmla="*/ 53150 w 163067"/>
                  <a:gd name="connsiteY12" fmla="*/ 57531 h 212502"/>
                  <a:gd name="connsiteX13" fmla="*/ 53150 w 163067"/>
                  <a:gd name="connsiteY13" fmla="*/ 58293 h 212502"/>
                  <a:gd name="connsiteX14" fmla="*/ 99346 w 163067"/>
                  <a:gd name="connsiteY14" fmla="*/ 87440 h 212502"/>
                  <a:gd name="connsiteX15" fmla="*/ 163068 w 163067"/>
                  <a:gd name="connsiteY15" fmla="*/ 147256 h 212502"/>
                  <a:gd name="connsiteX16" fmla="*/ 163068 w 163067"/>
                  <a:gd name="connsiteY16" fmla="*/ 148019 h 212502"/>
                  <a:gd name="connsiteX17" fmla="*/ 86963 w 163067"/>
                  <a:gd name="connsiteY17" fmla="*/ 212503 h 212502"/>
                  <a:gd name="connsiteX18" fmla="*/ 0 w 163067"/>
                  <a:gd name="connsiteY18" fmla="*/ 181832 h 21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3067" h="212502">
                    <a:moveTo>
                      <a:pt x="0" y="181737"/>
                    </a:moveTo>
                    <a:lnTo>
                      <a:pt x="20955" y="149923"/>
                    </a:lnTo>
                    <a:cubicBezTo>
                      <a:pt x="43434" y="166592"/>
                      <a:pt x="67151" y="175165"/>
                      <a:pt x="88106" y="175165"/>
                    </a:cubicBezTo>
                    <a:cubicBezTo>
                      <a:pt x="109061" y="175165"/>
                      <a:pt x="119920" y="166592"/>
                      <a:pt x="119920" y="153067"/>
                    </a:cubicBezTo>
                    <a:lnTo>
                      <a:pt x="119920" y="152305"/>
                    </a:lnTo>
                    <a:cubicBezTo>
                      <a:pt x="119920" y="136398"/>
                      <a:pt x="98203" y="130969"/>
                      <a:pt x="74104" y="123539"/>
                    </a:cubicBezTo>
                    <a:cubicBezTo>
                      <a:pt x="43815" y="114967"/>
                      <a:pt x="10001" y="102584"/>
                      <a:pt x="10001" y="63722"/>
                    </a:cubicBezTo>
                    <a:lnTo>
                      <a:pt x="10001" y="62960"/>
                    </a:lnTo>
                    <a:cubicBezTo>
                      <a:pt x="10001" y="23717"/>
                      <a:pt x="42196" y="0"/>
                      <a:pt x="83058" y="0"/>
                    </a:cubicBezTo>
                    <a:cubicBezTo>
                      <a:pt x="108680" y="0"/>
                      <a:pt x="136684" y="8953"/>
                      <a:pt x="158401" y="23336"/>
                    </a:cubicBezTo>
                    <a:lnTo>
                      <a:pt x="139732" y="56769"/>
                    </a:lnTo>
                    <a:cubicBezTo>
                      <a:pt x="119920" y="44767"/>
                      <a:pt x="98965" y="37338"/>
                      <a:pt x="81915" y="37338"/>
                    </a:cubicBezTo>
                    <a:cubicBezTo>
                      <a:pt x="63627" y="37338"/>
                      <a:pt x="53150" y="46291"/>
                      <a:pt x="53150" y="57531"/>
                    </a:cubicBezTo>
                    <a:lnTo>
                      <a:pt x="53150" y="58293"/>
                    </a:lnTo>
                    <a:cubicBezTo>
                      <a:pt x="53150" y="73438"/>
                      <a:pt x="75247" y="79629"/>
                      <a:pt x="99346" y="87440"/>
                    </a:cubicBezTo>
                    <a:cubicBezTo>
                      <a:pt x="129254" y="96774"/>
                      <a:pt x="163068" y="110395"/>
                      <a:pt x="163068" y="147256"/>
                    </a:cubicBezTo>
                    <a:lnTo>
                      <a:pt x="163068" y="148019"/>
                    </a:lnTo>
                    <a:cubicBezTo>
                      <a:pt x="163068" y="191167"/>
                      <a:pt x="129635" y="212503"/>
                      <a:pt x="86963" y="212503"/>
                    </a:cubicBezTo>
                    <a:cubicBezTo>
                      <a:pt x="57817" y="212503"/>
                      <a:pt x="25622" y="202406"/>
                      <a:pt x="0" y="181832"/>
                    </a:cubicBezTo>
                    <a:close/>
                  </a:path>
                </a:pathLst>
              </a:custGeom>
              <a:grpFill/>
              <a:ln w="0" cap="flat">
                <a:noFill/>
                <a:prstDash val="solid"/>
                <a:miter/>
              </a:ln>
            </p:spPr>
            <p:txBody>
              <a:bodyPr rtlCol="0" anchor="ctr"/>
              <a:lstStyle/>
              <a:p>
                <a:endParaRPr lang="sv-SE"/>
              </a:p>
            </p:txBody>
          </p:sp>
          <p:sp>
            <p:nvSpPr>
              <p:cNvPr id="64" name="Frihandsfigur: Form 63">
                <a:extLst>
                  <a:ext uri="{FF2B5EF4-FFF2-40B4-BE49-F238E27FC236}">
                    <a16:creationId xmlns:a16="http://schemas.microsoft.com/office/drawing/2014/main" id="{2A9B05F1-CE9B-8400-155A-4A8AD37FEAC1}"/>
                  </a:ext>
                </a:extLst>
              </p:cNvPr>
              <p:cNvSpPr/>
              <p:nvPr/>
            </p:nvSpPr>
            <p:spPr>
              <a:xfrm>
                <a:off x="5516271" y="1996937"/>
                <a:ext cx="198501" cy="214026"/>
              </a:xfrm>
              <a:custGeom>
                <a:avLst/>
                <a:gdLst>
                  <a:gd name="connsiteX0" fmla="*/ 0 w 198501"/>
                  <a:gd name="connsiteY0" fmla="*/ 107537 h 214026"/>
                  <a:gd name="connsiteX1" fmla="*/ 0 w 198501"/>
                  <a:gd name="connsiteY1" fmla="*/ 106775 h 214026"/>
                  <a:gd name="connsiteX2" fmla="*/ 100203 w 198501"/>
                  <a:gd name="connsiteY2" fmla="*/ 0 h 214026"/>
                  <a:gd name="connsiteX3" fmla="*/ 198501 w 198501"/>
                  <a:gd name="connsiteY3" fmla="*/ 110300 h 214026"/>
                  <a:gd name="connsiteX4" fmla="*/ 197739 w 198501"/>
                  <a:gd name="connsiteY4" fmla="*/ 123539 h 214026"/>
                  <a:gd name="connsiteX5" fmla="*/ 47054 w 198501"/>
                  <a:gd name="connsiteY5" fmla="*/ 123539 h 214026"/>
                  <a:gd name="connsiteX6" fmla="*/ 106109 w 198501"/>
                  <a:gd name="connsiteY6" fmla="*/ 175546 h 214026"/>
                  <a:gd name="connsiteX7" fmla="*/ 161639 w 198501"/>
                  <a:gd name="connsiteY7" fmla="*/ 151067 h 214026"/>
                  <a:gd name="connsiteX8" fmla="*/ 189167 w 198501"/>
                  <a:gd name="connsiteY8" fmla="*/ 175546 h 214026"/>
                  <a:gd name="connsiteX9" fmla="*/ 105251 w 198501"/>
                  <a:gd name="connsiteY9" fmla="*/ 214027 h 214026"/>
                  <a:gd name="connsiteX10" fmla="*/ 0 w 198501"/>
                  <a:gd name="connsiteY10" fmla="*/ 107632 h 214026"/>
                  <a:gd name="connsiteX11" fmla="*/ 151829 w 198501"/>
                  <a:gd name="connsiteY11" fmla="*/ 92393 h 214026"/>
                  <a:gd name="connsiteX12" fmla="*/ 99822 w 198501"/>
                  <a:gd name="connsiteY12" fmla="*/ 38386 h 214026"/>
                  <a:gd name="connsiteX13" fmla="*/ 46577 w 198501"/>
                  <a:gd name="connsiteY13" fmla="*/ 92393 h 214026"/>
                  <a:gd name="connsiteX14" fmla="*/ 151829 w 198501"/>
                  <a:gd name="connsiteY14" fmla="*/ 92393 h 21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8501" h="214026">
                    <a:moveTo>
                      <a:pt x="0" y="107537"/>
                    </a:moveTo>
                    <a:lnTo>
                      <a:pt x="0" y="106775"/>
                    </a:lnTo>
                    <a:cubicBezTo>
                      <a:pt x="0" y="48101"/>
                      <a:pt x="41529" y="0"/>
                      <a:pt x="100203" y="0"/>
                    </a:cubicBezTo>
                    <a:cubicBezTo>
                      <a:pt x="165449" y="0"/>
                      <a:pt x="198501" y="51245"/>
                      <a:pt x="198501" y="110300"/>
                    </a:cubicBezTo>
                    <a:cubicBezTo>
                      <a:pt x="198501" y="114586"/>
                      <a:pt x="198120" y="118872"/>
                      <a:pt x="197739" y="123539"/>
                    </a:cubicBezTo>
                    <a:lnTo>
                      <a:pt x="47054" y="123539"/>
                    </a:lnTo>
                    <a:cubicBezTo>
                      <a:pt x="52102" y="156972"/>
                      <a:pt x="75819" y="175546"/>
                      <a:pt x="106109" y="175546"/>
                    </a:cubicBezTo>
                    <a:cubicBezTo>
                      <a:pt x="129064" y="175546"/>
                      <a:pt x="145352" y="166973"/>
                      <a:pt x="161639" y="151067"/>
                    </a:cubicBezTo>
                    <a:lnTo>
                      <a:pt x="189167" y="175546"/>
                    </a:lnTo>
                    <a:cubicBezTo>
                      <a:pt x="169736" y="198882"/>
                      <a:pt x="142970" y="214027"/>
                      <a:pt x="105251" y="214027"/>
                    </a:cubicBezTo>
                    <a:cubicBezTo>
                      <a:pt x="45815" y="214027"/>
                      <a:pt x="0" y="170879"/>
                      <a:pt x="0" y="107632"/>
                    </a:cubicBezTo>
                    <a:close/>
                    <a:moveTo>
                      <a:pt x="151829" y="92393"/>
                    </a:moveTo>
                    <a:cubicBezTo>
                      <a:pt x="148685" y="62103"/>
                      <a:pt x="130874" y="38386"/>
                      <a:pt x="99822" y="38386"/>
                    </a:cubicBezTo>
                    <a:cubicBezTo>
                      <a:pt x="71057" y="38386"/>
                      <a:pt x="50864" y="60484"/>
                      <a:pt x="46577" y="92393"/>
                    </a:cubicBezTo>
                    <a:lnTo>
                      <a:pt x="151829" y="92393"/>
                    </a:lnTo>
                    <a:close/>
                  </a:path>
                </a:pathLst>
              </a:custGeom>
              <a:grpFill/>
              <a:ln w="0" cap="flat">
                <a:noFill/>
                <a:prstDash val="solid"/>
                <a:miter/>
              </a:ln>
            </p:spPr>
            <p:txBody>
              <a:bodyPr rtlCol="0" anchor="ctr"/>
              <a:lstStyle/>
              <a:p>
                <a:endParaRPr lang="sv-SE"/>
              </a:p>
            </p:txBody>
          </p:sp>
          <p:sp>
            <p:nvSpPr>
              <p:cNvPr id="65" name="Frihandsfigur: Form 64">
                <a:extLst>
                  <a:ext uri="{FF2B5EF4-FFF2-40B4-BE49-F238E27FC236}">
                    <a16:creationId xmlns:a16="http://schemas.microsoft.com/office/drawing/2014/main" id="{E75B683B-3679-464D-A115-4B9C7DD8AFD4}"/>
                  </a:ext>
                </a:extLst>
              </p:cNvPr>
              <p:cNvSpPr/>
              <p:nvPr/>
            </p:nvSpPr>
            <p:spPr>
              <a:xfrm>
                <a:off x="5767064" y="1997240"/>
                <a:ext cx="120015" cy="209056"/>
              </a:xfrm>
              <a:custGeom>
                <a:avLst/>
                <a:gdLst>
                  <a:gd name="connsiteX0" fmla="*/ 95 w 120015"/>
                  <a:gd name="connsiteY0" fmla="*/ 3983 h 209056"/>
                  <a:gd name="connsiteX1" fmla="*/ 47435 w 120015"/>
                  <a:gd name="connsiteY1" fmla="*/ 3983 h 209056"/>
                  <a:gd name="connsiteX2" fmla="*/ 47435 w 120015"/>
                  <a:gd name="connsiteY2" fmla="*/ 50179 h 209056"/>
                  <a:gd name="connsiteX3" fmla="*/ 120015 w 120015"/>
                  <a:gd name="connsiteY3" fmla="*/ 78 h 209056"/>
                  <a:gd name="connsiteX4" fmla="*/ 120015 w 120015"/>
                  <a:gd name="connsiteY4" fmla="*/ 49798 h 209056"/>
                  <a:gd name="connsiteX5" fmla="*/ 117253 w 120015"/>
                  <a:gd name="connsiteY5" fmla="*/ 49798 h 209056"/>
                  <a:gd name="connsiteX6" fmla="*/ 47339 w 120015"/>
                  <a:gd name="connsiteY6" fmla="*/ 130952 h 209056"/>
                  <a:gd name="connsiteX7" fmla="*/ 47339 w 120015"/>
                  <a:gd name="connsiteY7" fmla="*/ 209056 h 209056"/>
                  <a:gd name="connsiteX8" fmla="*/ 0 w 120015"/>
                  <a:gd name="connsiteY8" fmla="*/ 209056 h 209056"/>
                  <a:gd name="connsiteX9" fmla="*/ 0 w 120015"/>
                  <a:gd name="connsiteY9" fmla="*/ 3983 h 209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0015" h="209056">
                    <a:moveTo>
                      <a:pt x="95" y="3983"/>
                    </a:moveTo>
                    <a:lnTo>
                      <a:pt x="47435" y="3983"/>
                    </a:lnTo>
                    <a:lnTo>
                      <a:pt x="47435" y="50179"/>
                    </a:lnTo>
                    <a:cubicBezTo>
                      <a:pt x="60293" y="19509"/>
                      <a:pt x="83915" y="-1446"/>
                      <a:pt x="120015" y="78"/>
                    </a:cubicBezTo>
                    <a:lnTo>
                      <a:pt x="120015" y="49798"/>
                    </a:lnTo>
                    <a:lnTo>
                      <a:pt x="117253" y="49798"/>
                    </a:lnTo>
                    <a:cubicBezTo>
                      <a:pt x="76105" y="49798"/>
                      <a:pt x="47339" y="76564"/>
                      <a:pt x="47339" y="130952"/>
                    </a:cubicBezTo>
                    <a:lnTo>
                      <a:pt x="47339" y="209056"/>
                    </a:lnTo>
                    <a:lnTo>
                      <a:pt x="0" y="209056"/>
                    </a:lnTo>
                    <a:lnTo>
                      <a:pt x="0" y="3983"/>
                    </a:lnTo>
                    <a:close/>
                  </a:path>
                </a:pathLst>
              </a:custGeom>
              <a:grpFill/>
              <a:ln w="0" cap="flat">
                <a:noFill/>
                <a:prstDash val="solid"/>
                <a:miter/>
              </a:ln>
            </p:spPr>
            <p:txBody>
              <a:bodyPr rtlCol="0" anchor="ctr"/>
              <a:lstStyle/>
              <a:p>
                <a:endParaRPr lang="sv-SE"/>
              </a:p>
            </p:txBody>
          </p:sp>
          <p:sp>
            <p:nvSpPr>
              <p:cNvPr id="66" name="Frihandsfigur: Form 65">
                <a:extLst>
                  <a:ext uri="{FF2B5EF4-FFF2-40B4-BE49-F238E27FC236}">
                    <a16:creationId xmlns:a16="http://schemas.microsoft.com/office/drawing/2014/main" id="{4973DB5A-3380-7913-76A0-C5C16979BE98}"/>
                  </a:ext>
                </a:extLst>
              </p:cNvPr>
              <p:cNvSpPr/>
              <p:nvPr/>
            </p:nvSpPr>
            <p:spPr>
              <a:xfrm>
                <a:off x="5934133" y="1925119"/>
                <a:ext cx="50482" cy="281177"/>
              </a:xfrm>
              <a:custGeom>
                <a:avLst/>
                <a:gdLst>
                  <a:gd name="connsiteX0" fmla="*/ 0 w 50482"/>
                  <a:gd name="connsiteY0" fmla="*/ 0 h 281177"/>
                  <a:gd name="connsiteX1" fmla="*/ 50483 w 50482"/>
                  <a:gd name="connsiteY1" fmla="*/ 0 h 281177"/>
                  <a:gd name="connsiteX2" fmla="*/ 50483 w 50482"/>
                  <a:gd name="connsiteY2" fmla="*/ 44672 h 281177"/>
                  <a:gd name="connsiteX3" fmla="*/ 0 w 50482"/>
                  <a:gd name="connsiteY3" fmla="*/ 44672 h 281177"/>
                  <a:gd name="connsiteX4" fmla="*/ 0 w 50482"/>
                  <a:gd name="connsiteY4" fmla="*/ 0 h 281177"/>
                  <a:gd name="connsiteX5" fmla="*/ 1619 w 50482"/>
                  <a:gd name="connsiteY5" fmla="*/ 76105 h 281177"/>
                  <a:gd name="connsiteX6" fmla="*/ 48958 w 50482"/>
                  <a:gd name="connsiteY6" fmla="*/ 76105 h 281177"/>
                  <a:gd name="connsiteX7" fmla="*/ 48958 w 50482"/>
                  <a:gd name="connsiteY7" fmla="*/ 281178 h 281177"/>
                  <a:gd name="connsiteX8" fmla="*/ 1619 w 50482"/>
                  <a:gd name="connsiteY8" fmla="*/ 281178 h 281177"/>
                  <a:gd name="connsiteX9" fmla="*/ 1619 w 50482"/>
                  <a:gd name="connsiteY9" fmla="*/ 76105 h 281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82" h="281177">
                    <a:moveTo>
                      <a:pt x="0" y="0"/>
                    </a:moveTo>
                    <a:lnTo>
                      <a:pt x="50483" y="0"/>
                    </a:lnTo>
                    <a:lnTo>
                      <a:pt x="50483" y="44672"/>
                    </a:lnTo>
                    <a:lnTo>
                      <a:pt x="0" y="44672"/>
                    </a:lnTo>
                    <a:lnTo>
                      <a:pt x="0" y="0"/>
                    </a:lnTo>
                    <a:close/>
                    <a:moveTo>
                      <a:pt x="1619" y="76105"/>
                    </a:moveTo>
                    <a:lnTo>
                      <a:pt x="48958" y="76105"/>
                    </a:lnTo>
                    <a:lnTo>
                      <a:pt x="48958" y="281178"/>
                    </a:lnTo>
                    <a:lnTo>
                      <a:pt x="1619" y="281178"/>
                    </a:lnTo>
                    <a:lnTo>
                      <a:pt x="1619" y="76105"/>
                    </a:lnTo>
                    <a:close/>
                  </a:path>
                </a:pathLst>
              </a:custGeom>
              <a:grpFill/>
              <a:ln w="0" cap="flat">
                <a:noFill/>
                <a:prstDash val="solid"/>
                <a:miter/>
              </a:ln>
            </p:spPr>
            <p:txBody>
              <a:bodyPr rtlCol="0" anchor="ctr"/>
              <a:lstStyle/>
              <a:p>
                <a:endParaRPr lang="sv-SE"/>
              </a:p>
            </p:txBody>
          </p:sp>
          <p:sp>
            <p:nvSpPr>
              <p:cNvPr id="67" name="Frihandsfigur: Form 66">
                <a:extLst>
                  <a:ext uri="{FF2B5EF4-FFF2-40B4-BE49-F238E27FC236}">
                    <a16:creationId xmlns:a16="http://schemas.microsoft.com/office/drawing/2014/main" id="{A35C8D35-35F6-4FC5-2AF6-E59B1DFD39EE}"/>
                  </a:ext>
                </a:extLst>
              </p:cNvPr>
              <p:cNvSpPr/>
              <p:nvPr/>
            </p:nvSpPr>
            <p:spPr>
              <a:xfrm>
                <a:off x="6049481" y="1996937"/>
                <a:ext cx="184499" cy="209359"/>
              </a:xfrm>
              <a:custGeom>
                <a:avLst/>
                <a:gdLst>
                  <a:gd name="connsiteX0" fmla="*/ 0 w 184499"/>
                  <a:gd name="connsiteY0" fmla="*/ 4286 h 209359"/>
                  <a:gd name="connsiteX1" fmla="*/ 47339 w 184499"/>
                  <a:gd name="connsiteY1" fmla="*/ 4286 h 209359"/>
                  <a:gd name="connsiteX2" fmla="*/ 47339 w 184499"/>
                  <a:gd name="connsiteY2" fmla="*/ 35719 h 209359"/>
                  <a:gd name="connsiteX3" fmla="*/ 111442 w 184499"/>
                  <a:gd name="connsiteY3" fmla="*/ 0 h 209359"/>
                  <a:gd name="connsiteX4" fmla="*/ 184499 w 184499"/>
                  <a:gd name="connsiteY4" fmla="*/ 78486 h 209359"/>
                  <a:gd name="connsiteX5" fmla="*/ 184499 w 184499"/>
                  <a:gd name="connsiteY5" fmla="*/ 209360 h 209359"/>
                  <a:gd name="connsiteX6" fmla="*/ 137541 w 184499"/>
                  <a:gd name="connsiteY6" fmla="*/ 209360 h 209359"/>
                  <a:gd name="connsiteX7" fmla="*/ 137541 w 184499"/>
                  <a:gd name="connsiteY7" fmla="*/ 92869 h 209359"/>
                  <a:gd name="connsiteX8" fmla="*/ 93631 w 184499"/>
                  <a:gd name="connsiteY8" fmla="*/ 42767 h 209359"/>
                  <a:gd name="connsiteX9" fmla="*/ 47434 w 184499"/>
                  <a:gd name="connsiteY9" fmla="*/ 93631 h 209359"/>
                  <a:gd name="connsiteX10" fmla="*/ 47434 w 184499"/>
                  <a:gd name="connsiteY10" fmla="*/ 209360 h 209359"/>
                  <a:gd name="connsiteX11" fmla="*/ 95 w 184499"/>
                  <a:gd name="connsiteY11" fmla="*/ 209360 h 209359"/>
                  <a:gd name="connsiteX12" fmla="*/ 95 w 184499"/>
                  <a:gd name="connsiteY12" fmla="*/ 4286 h 209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4499" h="209359">
                    <a:moveTo>
                      <a:pt x="0" y="4286"/>
                    </a:moveTo>
                    <a:lnTo>
                      <a:pt x="47339" y="4286"/>
                    </a:lnTo>
                    <a:lnTo>
                      <a:pt x="47339" y="35719"/>
                    </a:lnTo>
                    <a:cubicBezTo>
                      <a:pt x="60579" y="16669"/>
                      <a:pt x="79534" y="0"/>
                      <a:pt x="111442" y="0"/>
                    </a:cubicBezTo>
                    <a:cubicBezTo>
                      <a:pt x="157639" y="0"/>
                      <a:pt x="184499" y="31052"/>
                      <a:pt x="184499" y="78486"/>
                    </a:cubicBezTo>
                    <a:lnTo>
                      <a:pt x="184499" y="209360"/>
                    </a:lnTo>
                    <a:lnTo>
                      <a:pt x="137541" y="209360"/>
                    </a:lnTo>
                    <a:lnTo>
                      <a:pt x="137541" y="92869"/>
                    </a:lnTo>
                    <a:cubicBezTo>
                      <a:pt x="137541" y="61055"/>
                      <a:pt x="121634" y="42767"/>
                      <a:pt x="93631" y="42767"/>
                    </a:cubicBezTo>
                    <a:cubicBezTo>
                      <a:pt x="65627" y="42767"/>
                      <a:pt x="47434" y="61817"/>
                      <a:pt x="47434" y="93631"/>
                    </a:cubicBezTo>
                    <a:lnTo>
                      <a:pt x="47434" y="209360"/>
                    </a:lnTo>
                    <a:lnTo>
                      <a:pt x="95" y="209360"/>
                    </a:lnTo>
                    <a:lnTo>
                      <a:pt x="95" y="4286"/>
                    </a:lnTo>
                    <a:close/>
                  </a:path>
                </a:pathLst>
              </a:custGeom>
              <a:grpFill/>
              <a:ln w="0" cap="flat">
                <a:noFill/>
                <a:prstDash val="solid"/>
                <a:miter/>
              </a:ln>
            </p:spPr>
            <p:txBody>
              <a:bodyPr rtlCol="0" anchor="ctr"/>
              <a:lstStyle/>
              <a:p>
                <a:endParaRPr lang="sv-SE"/>
              </a:p>
            </p:txBody>
          </p:sp>
          <p:sp>
            <p:nvSpPr>
              <p:cNvPr id="68" name="Frihandsfigur: Form 67">
                <a:extLst>
                  <a:ext uri="{FF2B5EF4-FFF2-40B4-BE49-F238E27FC236}">
                    <a16:creationId xmlns:a16="http://schemas.microsoft.com/office/drawing/2014/main" id="{F31D7BC1-81DA-519A-E03B-A0A8B79960F0}"/>
                  </a:ext>
                </a:extLst>
              </p:cNvPr>
              <p:cNvSpPr/>
              <p:nvPr/>
            </p:nvSpPr>
            <p:spPr>
              <a:xfrm>
                <a:off x="6285605" y="1996937"/>
                <a:ext cx="212026" cy="272224"/>
              </a:xfrm>
              <a:custGeom>
                <a:avLst/>
                <a:gdLst>
                  <a:gd name="connsiteX0" fmla="*/ 10096 w 212026"/>
                  <a:gd name="connsiteY0" fmla="*/ 247745 h 272224"/>
                  <a:gd name="connsiteX1" fmla="*/ 27527 w 212026"/>
                  <a:gd name="connsiteY1" fmla="*/ 212408 h 272224"/>
                  <a:gd name="connsiteX2" fmla="*/ 100584 w 212026"/>
                  <a:gd name="connsiteY2" fmla="*/ 233744 h 272224"/>
                  <a:gd name="connsiteX3" fmla="*/ 165449 w 212026"/>
                  <a:gd name="connsiteY3" fmla="*/ 171260 h 272224"/>
                  <a:gd name="connsiteX4" fmla="*/ 165449 w 212026"/>
                  <a:gd name="connsiteY4" fmla="*/ 155734 h 272224"/>
                  <a:gd name="connsiteX5" fmla="*/ 93250 w 212026"/>
                  <a:gd name="connsiteY5" fmla="*/ 192977 h 272224"/>
                  <a:gd name="connsiteX6" fmla="*/ 0 w 212026"/>
                  <a:gd name="connsiteY6" fmla="*/ 97060 h 272224"/>
                  <a:gd name="connsiteX7" fmla="*/ 0 w 212026"/>
                  <a:gd name="connsiteY7" fmla="*/ 96298 h 272224"/>
                  <a:gd name="connsiteX8" fmla="*/ 93250 w 212026"/>
                  <a:gd name="connsiteY8" fmla="*/ 0 h 272224"/>
                  <a:gd name="connsiteX9" fmla="*/ 165068 w 212026"/>
                  <a:gd name="connsiteY9" fmla="*/ 34957 h 272224"/>
                  <a:gd name="connsiteX10" fmla="*/ 165068 w 212026"/>
                  <a:gd name="connsiteY10" fmla="*/ 4286 h 272224"/>
                  <a:gd name="connsiteX11" fmla="*/ 212026 w 212026"/>
                  <a:gd name="connsiteY11" fmla="*/ 4286 h 272224"/>
                  <a:gd name="connsiteX12" fmla="*/ 212026 w 212026"/>
                  <a:gd name="connsiteY12" fmla="*/ 167354 h 272224"/>
                  <a:gd name="connsiteX13" fmla="*/ 186023 w 212026"/>
                  <a:gd name="connsiteY13" fmla="*/ 244602 h 272224"/>
                  <a:gd name="connsiteX14" fmla="*/ 101727 w 212026"/>
                  <a:gd name="connsiteY14" fmla="*/ 272225 h 272224"/>
                  <a:gd name="connsiteX15" fmla="*/ 10096 w 212026"/>
                  <a:gd name="connsiteY15" fmla="*/ 247745 h 272224"/>
                  <a:gd name="connsiteX16" fmla="*/ 165830 w 212026"/>
                  <a:gd name="connsiteY16" fmla="*/ 96679 h 272224"/>
                  <a:gd name="connsiteX17" fmla="*/ 165830 w 212026"/>
                  <a:gd name="connsiteY17" fmla="*/ 95917 h 272224"/>
                  <a:gd name="connsiteX18" fmla="*/ 105632 w 212026"/>
                  <a:gd name="connsiteY18" fmla="*/ 40005 h 272224"/>
                  <a:gd name="connsiteX19" fmla="*/ 47339 w 212026"/>
                  <a:gd name="connsiteY19" fmla="*/ 95917 h 272224"/>
                  <a:gd name="connsiteX20" fmla="*/ 47339 w 212026"/>
                  <a:gd name="connsiteY20" fmla="*/ 96679 h 272224"/>
                  <a:gd name="connsiteX21" fmla="*/ 105632 w 212026"/>
                  <a:gd name="connsiteY21" fmla="*/ 152972 h 272224"/>
                  <a:gd name="connsiteX22" fmla="*/ 165830 w 212026"/>
                  <a:gd name="connsiteY22" fmla="*/ 96679 h 272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2026" h="272224">
                    <a:moveTo>
                      <a:pt x="10096" y="247745"/>
                    </a:moveTo>
                    <a:lnTo>
                      <a:pt x="27527" y="212408"/>
                    </a:lnTo>
                    <a:cubicBezTo>
                      <a:pt x="49625" y="226028"/>
                      <a:pt x="72580" y="233744"/>
                      <a:pt x="100584" y="233744"/>
                    </a:cubicBezTo>
                    <a:cubicBezTo>
                      <a:pt x="142494" y="233744"/>
                      <a:pt x="165449" y="212408"/>
                      <a:pt x="165449" y="171260"/>
                    </a:cubicBezTo>
                    <a:lnTo>
                      <a:pt x="165449" y="155734"/>
                    </a:lnTo>
                    <a:cubicBezTo>
                      <a:pt x="148399" y="177451"/>
                      <a:pt x="126968" y="192977"/>
                      <a:pt x="93250" y="192977"/>
                    </a:cubicBezTo>
                    <a:cubicBezTo>
                      <a:pt x="44672" y="192977"/>
                      <a:pt x="0" y="157258"/>
                      <a:pt x="0" y="97060"/>
                    </a:cubicBezTo>
                    <a:lnTo>
                      <a:pt x="0" y="96298"/>
                    </a:lnTo>
                    <a:cubicBezTo>
                      <a:pt x="0" y="35719"/>
                      <a:pt x="45434" y="0"/>
                      <a:pt x="93250" y="0"/>
                    </a:cubicBezTo>
                    <a:cubicBezTo>
                      <a:pt x="127825" y="0"/>
                      <a:pt x="149161" y="15907"/>
                      <a:pt x="165068" y="34957"/>
                    </a:cubicBezTo>
                    <a:lnTo>
                      <a:pt x="165068" y="4286"/>
                    </a:lnTo>
                    <a:lnTo>
                      <a:pt x="212026" y="4286"/>
                    </a:lnTo>
                    <a:lnTo>
                      <a:pt x="212026" y="167354"/>
                    </a:lnTo>
                    <a:cubicBezTo>
                      <a:pt x="212026" y="201930"/>
                      <a:pt x="203073" y="227552"/>
                      <a:pt x="186023" y="244602"/>
                    </a:cubicBezTo>
                    <a:cubicBezTo>
                      <a:pt x="167354" y="263271"/>
                      <a:pt x="138684" y="272225"/>
                      <a:pt x="101727" y="272225"/>
                    </a:cubicBezTo>
                    <a:cubicBezTo>
                      <a:pt x="67913" y="272225"/>
                      <a:pt x="36481" y="263652"/>
                      <a:pt x="10096" y="247745"/>
                    </a:cubicBezTo>
                    <a:close/>
                    <a:moveTo>
                      <a:pt x="165830" y="96679"/>
                    </a:moveTo>
                    <a:lnTo>
                      <a:pt x="165830" y="95917"/>
                    </a:lnTo>
                    <a:cubicBezTo>
                      <a:pt x="165830" y="62484"/>
                      <a:pt x="138303" y="40005"/>
                      <a:pt x="105632" y="40005"/>
                    </a:cubicBezTo>
                    <a:cubicBezTo>
                      <a:pt x="72961" y="40005"/>
                      <a:pt x="47339" y="62103"/>
                      <a:pt x="47339" y="95917"/>
                    </a:cubicBezTo>
                    <a:lnTo>
                      <a:pt x="47339" y="96679"/>
                    </a:lnTo>
                    <a:cubicBezTo>
                      <a:pt x="47339" y="130112"/>
                      <a:pt x="73342" y="152972"/>
                      <a:pt x="105632" y="152972"/>
                    </a:cubicBezTo>
                    <a:cubicBezTo>
                      <a:pt x="137922" y="152972"/>
                      <a:pt x="165830" y="130016"/>
                      <a:pt x="165830" y="96679"/>
                    </a:cubicBezTo>
                    <a:close/>
                  </a:path>
                </a:pathLst>
              </a:custGeom>
              <a:grpFill/>
              <a:ln w="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64715240"/>
      </p:ext>
    </p:extLst>
  </p:cSld>
  <p:clrMapOvr>
    <a:masterClrMapping/>
  </p:clrMapOvr>
  <mc:AlternateContent xmlns:mc="http://schemas.openxmlformats.org/markup-compatibility/2006" xmlns:p14="http://schemas.microsoft.com/office/powerpoint/2010/main">
    <mc:Choice Requires="p14">
      <p:transition spd="slow" p14:dur="3000" advClick="0" advTm="3000"/>
    </mc:Choice>
    <mc:Fallback>
      <p:transition spd="slow" advClick="0" advTm="3000"/>
    </mc:Fallback>
  </mc:AlternateContent>
</p:sld>
</file>

<file path=ppt/theme/theme1.xml><?xml version="1.0" encoding="utf-8"?>
<a:theme xmlns:a="http://schemas.openxmlformats.org/drawingml/2006/main" name="Twitter-inlägg - vit">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0C19BE20-208E-4C68-8A2D-1EE4350C811A}"/>
    </a:ext>
  </a:extLst>
</a:theme>
</file>

<file path=ppt/theme/theme10.xml><?xml version="1.0" encoding="utf-8"?>
<a:theme xmlns:a="http://schemas.openxmlformats.org/drawingml/2006/main" name="Twitter-inlägg - ljusbl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E168A948-3EAA-4886-A134-41F5AC8EEB16}"/>
    </a:ext>
  </a:extLst>
</a:theme>
</file>

<file path=ppt/theme/theme11.xml><?xml version="1.0" encoding="utf-8"?>
<a:theme xmlns:a="http://schemas.openxmlformats.org/drawingml/2006/main" name="Twitter-inlägg - ljusgrön">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ED34FBF2-6723-44EC-AFC8-39700CC5823B}"/>
    </a:ext>
  </a:extLst>
</a:theme>
</file>

<file path=ppt/theme/theme12.xml><?xml version="1.0" encoding="utf-8"?>
<a:theme xmlns:a="http://schemas.openxmlformats.org/drawingml/2006/main" name="Twitter-inlägg - ljusrosa">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2E846B3D-A383-402A-9A2D-D30AD6319967}"/>
    </a:ext>
  </a:extLst>
</a:theme>
</file>

<file path=ppt/theme/theme13.xml><?xml version="1.0" encoding="utf-8"?>
<a:theme xmlns:a="http://schemas.openxmlformats.org/drawingml/2006/main" name="Twitter-inlägg - aprikos">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4C1BA5E8-3C21-4990-88BB-31296FA38EAB}"/>
    </a:ext>
  </a:extLst>
</a:theme>
</file>

<file path=ppt/theme/theme14.xml><?xml version="1.0" encoding="utf-8"?>
<a:theme xmlns:a="http://schemas.openxmlformats.org/drawingml/2006/main" name="Twitter-inlägg - violett">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B9A2BC8B-8166-4DED-AB32-87447DF860F3}"/>
    </a:ext>
  </a:extLst>
</a:theme>
</file>

<file path=ppt/theme/theme15.xml><?xml version="1.0" encoding="utf-8"?>
<a:theme xmlns:a="http://schemas.openxmlformats.org/drawingml/2006/main" name="Twitter-inlägg - ljusgul">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6E422C3C-10A9-40FF-BDD6-2AC5567141F5}"/>
    </a:ext>
  </a:extLst>
</a:theme>
</file>

<file path=ppt/theme/theme2.xml><?xml version="1.0" encoding="utf-8"?>
<a:theme xmlns:a="http://schemas.openxmlformats.org/drawingml/2006/main" name="Twitter-inlägg - mörkblå">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8E44217F-60E8-485B-9DD3-F61A4230DEFE}"/>
    </a:ext>
  </a:extLst>
</a:theme>
</file>

<file path=ppt/theme/theme3.xml><?xml version="1.0" encoding="utf-8"?>
<a:theme xmlns:a="http://schemas.openxmlformats.org/drawingml/2006/main" name="Twitter-inlägg - röd">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F22004C3-E750-43C1-81E4-BD4D2C465E64}"/>
    </a:ext>
  </a:extLst>
</a:theme>
</file>

<file path=ppt/theme/theme4.xml><?xml version="1.0" encoding="utf-8"?>
<a:theme xmlns:a="http://schemas.openxmlformats.org/drawingml/2006/main" name="Twitter-inlägg - turkos">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A03AD423-1A89-46B6-BB5C-8BD7661C9474}"/>
    </a:ext>
  </a:extLst>
</a:theme>
</file>

<file path=ppt/theme/theme5.xml><?xml version="1.0" encoding="utf-8"?>
<a:theme xmlns:a="http://schemas.openxmlformats.org/drawingml/2006/main" name="Twitter-inlägg - ros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5E584B87-6CAA-4D09-93D7-73997CAAE45C}"/>
    </a:ext>
  </a:extLst>
</a:theme>
</file>

<file path=ppt/theme/theme6.xml><?xml version="1.0" encoding="utf-8"?>
<a:theme xmlns:a="http://schemas.openxmlformats.org/drawingml/2006/main" name="Twitter-inlägg - grön">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198EEDDB-1338-46AB-B624-69A1B0BE6BDA}"/>
    </a:ext>
  </a:extLst>
</a:theme>
</file>

<file path=ppt/theme/theme7.xml><?xml version="1.0" encoding="utf-8"?>
<a:theme xmlns:a="http://schemas.openxmlformats.org/drawingml/2006/main" name="Twitter-inlägg - lila">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F2CC01A9-499B-490B-9F7D-0DA0FE5EEBDA}"/>
    </a:ext>
  </a:extLst>
</a:theme>
</file>

<file path=ppt/theme/theme8.xml><?xml version="1.0" encoding="utf-8"?>
<a:theme xmlns:a="http://schemas.openxmlformats.org/drawingml/2006/main" name="Twitter-inlägg - gul">
  <a:themeElements>
    <a:clrScheme name="Göteborgs Stad mörka">
      <a:dk1>
        <a:srgbClr val="1F1F1F"/>
      </a:dk1>
      <a:lt1>
        <a:sysClr val="window" lastClr="FFFFFF"/>
      </a:lt1>
      <a:dk2>
        <a:srgbClr val="3F5564"/>
      </a:dk2>
      <a:lt2>
        <a:srgbClr val="FFCD37"/>
      </a:lt2>
      <a:accent1>
        <a:srgbClr val="0077BC"/>
      </a:accent1>
      <a:accent2>
        <a:srgbClr val="D24723"/>
      </a:accent2>
      <a:accent3>
        <a:srgbClr val="008391"/>
      </a:accent3>
      <a:accent4>
        <a:srgbClr val="D53878"/>
      </a:accent4>
      <a:accent5>
        <a:srgbClr val="008767"/>
      </a:accent5>
      <a:accent6>
        <a:srgbClr val="674B99"/>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76249FC9-22E8-49CD-96A7-B334FFB81FBA}"/>
    </a:ext>
  </a:extLst>
</a:theme>
</file>

<file path=ppt/theme/theme9.xml><?xml version="1.0" encoding="utf-8"?>
<a:theme xmlns:a="http://schemas.openxmlformats.org/drawingml/2006/main" name="Twitter-inlägg - ljusgrå">
  <a:themeElements>
    <a:clrScheme name="Göteborgs Stads ljusa">
      <a:dk1>
        <a:srgbClr val="1F1F1F"/>
      </a:dk1>
      <a:lt1>
        <a:sysClr val="window" lastClr="FFFFFF"/>
      </a:lt1>
      <a:dk2>
        <a:srgbClr val="555555"/>
      </a:dk2>
      <a:lt2>
        <a:srgbClr val="FFF3B0"/>
      </a:lt2>
      <a:accent1>
        <a:srgbClr val="D1D9DC"/>
      </a:accent1>
      <a:accent2>
        <a:srgbClr val="C0E4F2"/>
      </a:accent2>
      <a:accent3>
        <a:srgbClr val="B8E1C8"/>
      </a:accent3>
      <a:accent4>
        <a:srgbClr val="FBCFB9"/>
      </a:accent4>
      <a:accent5>
        <a:srgbClr val="F8CCDC"/>
      </a:accent5>
      <a:accent6>
        <a:srgbClr val="E1D1E8"/>
      </a:accent6>
      <a:hlink>
        <a:srgbClr val="0563C1"/>
      </a:hlink>
      <a:folHlink>
        <a:srgbClr val="954F72"/>
      </a:folHlink>
    </a:clrScheme>
    <a:fontScheme name="Anpassat 3">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witter_inlägg_1024x512.potx" id="{87E0FF12-539A-4E37-800B-CCCFB50353FA}" vid="{7FDD5BFD-D5FD-4B87-A77C-84E28C9CBFB3}"/>
    </a:ext>
  </a:extLst>
</a:theme>
</file>

<file path=docProps/app.xml><?xml version="1.0" encoding="utf-8"?>
<ap:Properties xmlns:vt="http://schemas.openxmlformats.org/officeDocument/2006/docPropsVTypes" xmlns:ap="http://schemas.openxmlformats.org/officeDocument/2006/extended-properties">
  <ap:Template/>
  <ap:TotalTime>0</ap:TotalTime>
  <ap:Words>341</ap:Words>
  <ap:Application>Microsoft Office PowerPoint</ap:Application>
  <ap:PresentationFormat>Anpassad</ap:PresentationFormat>
  <ap:Paragraphs>26</ap:Paragraphs>
  <ap:Slides>8</ap:Slides>
  <ap:Notes>0</ap:Notes>
  <ap:HiddenSlides>2</ap:HiddenSlides>
  <ap:MMClips>0</ap:MMClips>
  <ap:ScaleCrop>false</ap:ScaleCrop>
  <ap:HeadingPairs>
    <vt:vector baseType="variant" size="6">
      <vt:variant>
        <vt:lpstr>Använt teckensnitt</vt:lpstr>
      </vt:variant>
      <vt:variant>
        <vt:i4>3</vt:i4>
      </vt:variant>
      <vt:variant>
        <vt:lpstr>Tema</vt:lpstr>
      </vt:variant>
      <vt:variant>
        <vt:i4>15</vt:i4>
      </vt:variant>
      <vt:variant>
        <vt:lpstr>Bildrubriker</vt:lpstr>
      </vt:variant>
      <vt:variant>
        <vt:i4>8</vt:i4>
      </vt:variant>
    </vt:vector>
  </ap:HeadingPairs>
  <ap:TitlesOfParts>
    <vt:vector baseType="lpstr" size="26">
      <vt:lpstr>Arial</vt:lpstr>
      <vt:lpstr>Open Sans Extrabold</vt:lpstr>
      <vt:lpstr>Open Sans</vt:lpstr>
      <vt:lpstr>Twitter-inlägg - vit</vt:lpstr>
      <vt:lpstr>Twitter-inlägg - mörkblå</vt:lpstr>
      <vt:lpstr>Twitter-inlägg - röd</vt:lpstr>
      <vt:lpstr>Twitter-inlägg - turkos</vt:lpstr>
      <vt:lpstr>Twitter-inlägg - rosa</vt:lpstr>
      <vt:lpstr>Twitter-inlägg - grön</vt:lpstr>
      <vt:lpstr>Twitter-inlägg - lila</vt:lpstr>
      <vt:lpstr>Twitter-inlägg - gul</vt:lpstr>
      <vt:lpstr>Twitter-inlägg - ljusgrå</vt:lpstr>
      <vt:lpstr>Twitter-inlägg - ljusblå</vt:lpstr>
      <vt:lpstr>Twitter-inlägg - ljusgrön</vt:lpstr>
      <vt:lpstr>Twitter-inlägg - ljusrosa</vt:lpstr>
      <vt:lpstr>Twitter-inlägg - aprikos</vt:lpstr>
      <vt:lpstr>Twitter-inlägg - violett</vt:lpstr>
      <vt:lpstr>Twitter-inlägg - ljusgul</vt:lpstr>
      <vt:lpstr>PowerPoint-presentation</vt:lpstr>
      <vt:lpstr>Stor titel</vt:lpstr>
      <vt:lpstr>Mindre titel</vt:lpstr>
      <vt:lpstr>Text med budskap  goteborg.se/xxxxxxxxxxx</vt:lpstr>
      <vt:lpstr>PowerPoint-presentation</vt:lpstr>
      <vt:lpstr>PowerPoint-presentation</vt:lpstr>
      <vt:lpstr>PowerPoint-presentation</vt:lpstr>
      <vt:lpstr>PowerPoint-presentation</vt:lpstr>
    </vt:vector>
  </ap:TitlesOfParts>
  <ap:Company/>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X/Twitter inlägg 1024x512px</dc:title>
  <dc:creator>Förvaltning</dc:creator>
  <lastModifiedBy>Cazuma Mori</lastModifiedBy>
  <revision>4</revision>
  <dcterms:created xsi:type="dcterms:W3CDTF">2024-06-27T10:13:52.0000000Z</dcterms:created>
  <dcterms:modified xsi:type="dcterms:W3CDTF">2024-08-15T13:47:30.0000000Z</dcterms:modified>
</coreProperties>
</file>