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2.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extended-properties" Target="docProps/app.xml" Id="rId4" /><Relationship Type="http://schemas.openxmlformats.org/officeDocument/2006/relationships/officeDocument" Target="/ppt/presentation2.xml" Id="rId1" /></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FFF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presentation2.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 id="2147483654" r:id="rId2"/>
    <p:sldMasterId id="2147483664" r:id="rId3"/>
    <p:sldMasterId id="2147483668" r:id="rId4"/>
    <p:sldMasterId id="2147483672" r:id="rId5"/>
    <p:sldMasterId id="2147483676" r:id="rId6"/>
    <p:sldMasterId id="2147483680" r:id="rId7"/>
    <p:sldMasterId id="2147483684" r:id="rId8"/>
    <p:sldMasterId id="2147483659" r:id="rId9"/>
    <p:sldMasterId id="2147483688" r:id="rId10"/>
    <p:sldMasterId id="2147483692" r:id="rId11"/>
    <p:sldMasterId id="2147483696" r:id="rId12"/>
    <p:sldMasterId id="2147483700" r:id="rId13"/>
    <p:sldMasterId id="2147483704" r:id="rId14"/>
    <p:sldMasterId id="2147483708" r:id="rId15"/>
  </p:sldMasterIdLst>
  <p:notesMasterIdLst>
    <p:notesMasterId r:id="rId25"/>
  </p:notesMasterIdLst>
  <p:sldIdLst>
    <p:sldId id="260" r:id="rId16"/>
    <p:sldId id="256" r:id="rId17"/>
    <p:sldId id="257" r:id="rId18"/>
    <p:sldId id="259" r:id="rId19"/>
    <p:sldId id="258" r:id="rId20"/>
    <p:sldId id="264" r:id="rId21"/>
    <p:sldId id="261" r:id="rId22"/>
    <p:sldId id="263" r:id="rId23"/>
    <p:sldId id="262" r:id="rId24"/>
  </p:sldIdLst>
  <p:sldSz cx="10287000" cy="12858750"/>
  <p:notesSz cx="6858000" cy="9144000"/>
  <p:embeddedFontLst>
    <p:embeddedFont>
      <p:font typeface="Open Sans" panose="020B0606030504020204" pitchFamily="34" charset="0"/>
      <p:regular r:id="rId26"/>
      <p:bold r:id="rId27"/>
      <p:italic r:id="rId28"/>
      <p:boldItalic r:id="rId29"/>
    </p:embeddedFont>
    <p:embeddedFont>
      <p:font typeface="Open Sans Extrabold" panose="020B0906030804020204" pitchFamily="34" charset="0"/>
      <p:bold r:id="rId30"/>
      <p:boldItalic r:id="rId3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3132" y="390"/>
      </p:cViewPr>
      <p:guideLst/>
    </p:cSldViewPr>
  </p:slideViewPr>
  <p:notesTextViewPr>
    <p:cViewPr>
      <p:scale>
        <a:sx n="1" d="1"/>
        <a:sy n="1" d="1"/>
      </p:scale>
      <p:origin x="0" y="0"/>
    </p:cViewPr>
  </p:notesTextViewPr>
  <p:notesViewPr>
    <p:cSldViewPr snapToGrid="0">
      <p:cViewPr varScale="1">
        <p:scale>
          <a:sx n="96" d="100"/>
          <a:sy n="96" d="100"/>
        </p:scale>
        <p:origin x="3546" y="72"/>
      </p:cViewPr>
      <p:guideLst/>
    </p:cSldViewPr>
  </p:notesViewPr>
  <p:gridSpacing cx="72008" cy="72008"/>
</p:viewPr>
</file>

<file path=ppt/_rels/presentation2.xml.rels>&#65279;<?xml version="1.0" encoding="utf-8"?><Relationships xmlns="http://schemas.openxmlformats.org/package/2006/relationships"><Relationship Type="http://schemas.openxmlformats.org/officeDocument/2006/relationships/slideMaster" Target="/ppt/slideMasters/slideMaster13.xml" Id="rId13" /><Relationship Type="http://schemas.openxmlformats.org/officeDocument/2006/relationships/slide" Target="/ppt/slides/slide3.xml" Id="rId18" /><Relationship Type="http://schemas.openxmlformats.org/officeDocument/2006/relationships/font" Target="/ppt/fonts/font1.fntdata" Id="rId26" /><Relationship Type="http://schemas.openxmlformats.org/officeDocument/2006/relationships/slideMaster" Target="/ppt/slideMasters/slideMaster3.xml" Id="rId3" /><Relationship Type="http://schemas.openxmlformats.org/officeDocument/2006/relationships/slide" Target="/ppt/slides/slide6.xml" Id="rId21" /><Relationship Type="http://schemas.openxmlformats.org/officeDocument/2006/relationships/theme" Target="/ppt/theme/theme1.xml" Id="rId34" /><Relationship Type="http://schemas.openxmlformats.org/officeDocument/2006/relationships/slideMaster" Target="/ppt/slideMasters/slideMaster7.xml" Id="rId7" /><Relationship Type="http://schemas.openxmlformats.org/officeDocument/2006/relationships/slideMaster" Target="/ppt/slideMasters/slideMaster12.xml" Id="rId12" /><Relationship Type="http://schemas.openxmlformats.org/officeDocument/2006/relationships/slide" Target="/ppt/slides/slide2.xml" Id="rId17" /><Relationship Type="http://schemas.openxmlformats.org/officeDocument/2006/relationships/notesMaster" Target="/ppt/notesMasters/notesMaster1.xml" Id="rId25" /><Relationship Type="http://schemas.openxmlformats.org/officeDocument/2006/relationships/viewProps" Target="/ppt/viewProps.xml" Id="rId33" /><Relationship Type="http://schemas.openxmlformats.org/officeDocument/2006/relationships/slideMaster" Target="/ppt/slideMasters/slideMaster2.xml" Id="rId2" /><Relationship Type="http://schemas.openxmlformats.org/officeDocument/2006/relationships/slide" Target="/ppt/slides/slide1.xml" Id="rId16" /><Relationship Type="http://schemas.openxmlformats.org/officeDocument/2006/relationships/slide" Target="/ppt/slides/slide5.xml" Id="rId20" /><Relationship Type="http://schemas.openxmlformats.org/officeDocument/2006/relationships/font" Target="/ppt/fonts/font4.fntdata" Id="rId29" /><Relationship Type="http://schemas.openxmlformats.org/officeDocument/2006/relationships/slideMaster" Target="/ppt/slideMasters/slideMaster1.xml" Id="rId1" /><Relationship Type="http://schemas.openxmlformats.org/officeDocument/2006/relationships/slideMaster" Target="/ppt/slideMasters/slideMaster6.xml" Id="rId6" /><Relationship Type="http://schemas.openxmlformats.org/officeDocument/2006/relationships/slideMaster" Target="/ppt/slideMasters/slideMaster11.xml" Id="rId11" /><Relationship Type="http://schemas.openxmlformats.org/officeDocument/2006/relationships/slide" Target="/ppt/slides/slide9.xml" Id="rId24" /><Relationship Type="http://schemas.openxmlformats.org/officeDocument/2006/relationships/presProps" Target="/ppt/presProps.xml" Id="rId32" /><Relationship Type="http://schemas.openxmlformats.org/officeDocument/2006/relationships/slideMaster" Target="/ppt/slideMasters/slideMaster5.xml" Id="rId5" /><Relationship Type="http://schemas.openxmlformats.org/officeDocument/2006/relationships/slideMaster" Target="/ppt/slideMasters/slideMaster15.xml" Id="rId15" /><Relationship Type="http://schemas.openxmlformats.org/officeDocument/2006/relationships/slide" Target="/ppt/slides/slide8.xml" Id="rId23" /><Relationship Type="http://schemas.openxmlformats.org/officeDocument/2006/relationships/font" Target="/ppt/fonts/font3.fntdata" Id="rId28" /><Relationship Type="http://schemas.openxmlformats.org/officeDocument/2006/relationships/slideMaster" Target="/ppt/slideMasters/slideMaster10.xml" Id="rId10" /><Relationship Type="http://schemas.openxmlformats.org/officeDocument/2006/relationships/slide" Target="/ppt/slides/slide4.xml" Id="rId19" /><Relationship Type="http://schemas.openxmlformats.org/officeDocument/2006/relationships/font" Target="/ppt/fonts/font6.fntdata" Id="rId31" /><Relationship Type="http://schemas.openxmlformats.org/officeDocument/2006/relationships/slideMaster" Target="/ppt/slideMasters/slideMaster4.xml" Id="rId4" /><Relationship Type="http://schemas.openxmlformats.org/officeDocument/2006/relationships/slideMaster" Target="/ppt/slideMasters/slideMaster9.xml" Id="rId9" /><Relationship Type="http://schemas.openxmlformats.org/officeDocument/2006/relationships/slideMaster" Target="/ppt/slideMasters/slideMaster14.xml" Id="rId14" /><Relationship Type="http://schemas.openxmlformats.org/officeDocument/2006/relationships/slide" Target="/ppt/slides/slide7.xml" Id="rId22" /><Relationship Type="http://schemas.openxmlformats.org/officeDocument/2006/relationships/font" Target="/ppt/fonts/font2.fntdata" Id="rId27" /><Relationship Type="http://schemas.openxmlformats.org/officeDocument/2006/relationships/font" Target="/ppt/fonts/font5.fntdata" Id="rId30" /><Relationship Type="http://schemas.openxmlformats.org/officeDocument/2006/relationships/tableStyles" Target="/ppt/tableStyles.xml" Id="rId35" /><Relationship Type="http://schemas.openxmlformats.org/officeDocument/2006/relationships/slideMaster" Target="/ppt/slideMasters/slideMaster8.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8ED24-D582-436E-B695-EB6AAB1F9C89}" type="datetimeFigureOut">
              <a:rPr lang="sv-SE" smtClean="0"/>
              <a:t>2025-02-27</a:t>
            </a:fld>
            <a:endParaRPr lang="sv-SE"/>
          </a:p>
        </p:txBody>
      </p:sp>
      <p:sp>
        <p:nvSpPr>
          <p:cNvPr id="4" name="Platshållare för bildobjekt 3"/>
          <p:cNvSpPr>
            <a:spLocks noGrp="1" noRot="1" noChangeAspect="1"/>
          </p:cNvSpPr>
          <p:nvPr>
            <p:ph type="sldImg" idx="2"/>
          </p:nvPr>
        </p:nvSpPr>
        <p:spPr>
          <a:xfrm>
            <a:off x="2195513" y="1143000"/>
            <a:ext cx="24669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B5568-10BA-46C6-A1EA-1F2ACBDEA613}" type="slidenum">
              <a:rPr lang="sv-SE" smtClean="0"/>
              <a:t>‹#›</a:t>
            </a:fld>
            <a:endParaRPr lang="sv-SE"/>
          </a:p>
        </p:txBody>
      </p:sp>
    </p:spTree>
    <p:extLst>
      <p:ext uri="{BB962C8B-B14F-4D97-AF65-F5344CB8AC3E}">
        <p14:creationId xmlns:p14="http://schemas.microsoft.com/office/powerpoint/2010/main" val="550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5"/>
            <a:ext cx="7705724" cy="8191500"/>
          </a:xfrm>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10779054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0.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181036342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51935279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7835311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3432357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4.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165053467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25784145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204820601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4562789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8.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409026160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132320419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5"/>
            <a:ext cx="7705724" cy="8191500"/>
          </a:xfrm>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9177738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3745819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79452065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2.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243782418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41736177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378466009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5797033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6.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14921023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0293140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186514253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5972337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079624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0.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72612186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65776628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158825176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tx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1066719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4.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4655450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9830134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950912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85040536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8.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211745934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42007349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Bild och logotyp">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
        <p:nvSpPr>
          <p:cNvPr id="2" name="Rektangel 1">
            <a:extLst>
              <a:ext uri="{FF2B5EF4-FFF2-40B4-BE49-F238E27FC236}">
                <a16:creationId xmlns:a16="http://schemas.microsoft.com/office/drawing/2014/main" id="{1F761B0B-21DE-98C5-DD23-81BE9B88D364}"/>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03A4A47D-ADAA-919A-EE02-CE2E1DF0B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407531729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6658" userDrawn="1">
          <p15:clr>
            <a:srgbClr val="FBAE40"/>
          </p15:clr>
        </p15:guide>
      </p15:sldGuideLst>
    </p:ext>
  </p:extLst>
</p:sldLayout>
</file>

<file path=ppt/slideLayouts/slideLayout4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84334029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71820283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2.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412433618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95419400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33990705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409619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6.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19299387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84513453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205638971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61324445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7B8E4A3-F3FE-A2DE-062C-D327B1D508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8707" y="4378189"/>
            <a:ext cx="2589586" cy="4102373"/>
          </a:xfrm>
          <a:prstGeom prst="rect">
            <a:avLst/>
          </a:prstGeom>
        </p:spPr>
      </p:pic>
    </p:spTree>
    <p:extLst>
      <p:ext uri="{BB962C8B-B14F-4D97-AF65-F5344CB8AC3E}">
        <p14:creationId xmlns:p14="http://schemas.microsoft.com/office/powerpoint/2010/main" val="5354791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0.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33466254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25708901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3972646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2333799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4.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3072039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5756420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13061861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69257107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8.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261429343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346775899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1_Logotyp">
    <p:spTree>
      <p:nvGrpSpPr>
        <p:cNvPr id="1" name=""/>
        <p:cNvGrpSpPr/>
        <p:nvPr/>
      </p:nvGrpSpPr>
      <p:grpSpPr>
        <a:xfrm>
          <a:off x="0" y="0"/>
          <a:ext cx="0" cy="0"/>
          <a:chOff x="0" y="0"/>
          <a:chExt cx="0" cy="0"/>
        </a:xfrm>
      </p:grpSpPr>
      <p:pic>
        <p:nvPicPr>
          <p:cNvPr id="3" name="Logotyp 3sek 1080x1920">
            <a:hlinkClick r:id="" action="ppaction://media"/>
            <a:extLst>
              <a:ext uri="{FF2B5EF4-FFF2-40B4-BE49-F238E27FC236}">
                <a16:creationId xmlns:a16="http://schemas.microsoft.com/office/drawing/2014/main" id="{7F9CE210-4FC5-8A7E-4902-AD8D3A70B24A}"/>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t="14827" b="14828"/>
          <a:stretch/>
        </p:blipFill>
        <p:spPr>
          <a:xfrm>
            <a:off x="646642" y="781050"/>
            <a:ext cx="9032666" cy="11296650"/>
          </a:xfrm>
          <a:prstGeom prst="rect">
            <a:avLst/>
          </a:prstGeom>
        </p:spPr>
      </p:pic>
    </p:spTree>
    <p:extLst>
      <p:ext uri="{BB962C8B-B14F-4D97-AF65-F5344CB8AC3E}">
        <p14:creationId xmlns:p14="http://schemas.microsoft.com/office/powerpoint/2010/main" val="243827757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6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316554009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5417160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2.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2333626"/>
            <a:ext cx="7705724" cy="5857874"/>
          </a:xfrm>
        </p:spPr>
        <p:txBody>
          <a:bodyPr>
            <a:normAutofit/>
          </a:bodyPr>
          <a:lstStyle>
            <a:lvl1pPr>
              <a:defRPr sz="9600"/>
            </a:lvl1pPr>
          </a:lstStyle>
          <a:p>
            <a:r>
              <a:rPr lang="sv-SE" dirty="0"/>
              <a:t>Stor titel</a:t>
            </a:r>
          </a:p>
        </p:txBody>
      </p:sp>
      <p:sp>
        <p:nvSpPr>
          <p:cNvPr id="3" name="Rektangel 2">
            <a:extLst>
              <a:ext uri="{FF2B5EF4-FFF2-40B4-BE49-F238E27FC236}">
                <a16:creationId xmlns:a16="http://schemas.microsoft.com/office/drawing/2014/main" id="{9C8A9359-3450-F225-CC6E-34F8B2FE8022}"/>
              </a:ext>
            </a:extLst>
          </p:cNvPr>
          <p:cNvSpPr/>
          <p:nvPr userDrawn="1"/>
        </p:nvSpPr>
        <p:spPr>
          <a:xfrm>
            <a:off x="0" y="1057275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71C05945-E953-8CFE-4C70-C1C448F47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11114192"/>
            <a:ext cx="3619500" cy="1203116"/>
          </a:xfrm>
          <a:prstGeom prst="rect">
            <a:avLst/>
          </a:prstGeom>
        </p:spPr>
      </p:pic>
    </p:spTree>
    <p:extLst>
      <p:ext uri="{BB962C8B-B14F-4D97-AF65-F5344CB8AC3E}">
        <p14:creationId xmlns:p14="http://schemas.microsoft.com/office/powerpoint/2010/main" val="413832063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600"/>
            </a:lvl1pPr>
          </a:lstStyle>
          <a:p>
            <a:r>
              <a:rPr lang="sv-SE" dirty="0"/>
              <a:t>Stor titel</a:t>
            </a:r>
          </a:p>
        </p:txBody>
      </p:sp>
    </p:spTree>
    <p:extLst>
      <p:ext uri="{BB962C8B-B14F-4D97-AF65-F5344CB8AC3E}">
        <p14:creationId xmlns:p14="http://schemas.microsoft.com/office/powerpoint/2010/main" val="9162688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599"/>
            </a:lvl1pPr>
          </a:lstStyle>
          <a:p>
            <a:r>
              <a:rPr lang="sv-SE" dirty="0"/>
              <a:t>Mindre titel</a:t>
            </a:r>
          </a:p>
        </p:txBody>
      </p:sp>
    </p:spTree>
    <p:extLst>
      <p:ext uri="{BB962C8B-B14F-4D97-AF65-F5344CB8AC3E}">
        <p14:creationId xmlns:p14="http://schemas.microsoft.com/office/powerpoint/2010/main" val="102669810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2858750"/>
          </a:xfrm>
          <a:prstGeom prst="rect">
            <a:avLst/>
          </a:prstGeom>
        </p:spPr>
        <p:txBody>
          <a:bodyPr/>
          <a:lstStyle>
            <a:lvl1pPr>
              <a:defRPr sz="4978">
                <a:solidFill>
                  <a:schemeClr val="bg1"/>
                </a:solidFill>
              </a:defRPr>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9305725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10.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12.xml"/><Relationship Id="rId4"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4.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15.xml"/><Relationship Id="rId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8.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9.xml"/><Relationship Id="rId4" Type="http://schemas.openxmlformats.org/officeDocument/2006/relationships/slideLayout" Target="../slideLayouts/slideLayout38.xml"/></Relationships>
</file>

<file path=ppt/slideMasters/slideMaster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4890202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3" r:id="rId4"/>
    <p:sldLayoutId id="2147483652" r:id="rId5"/>
    <p:sldLayoutId id="2147483712" r:id="rId6"/>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0.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8080022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2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8202262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47156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2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449867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2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730590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2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1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618304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2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02154224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962098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71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9179145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71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47077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71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6.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6776238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17"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7.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10379218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1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bg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8.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558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19"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Masters/slideMaster9.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E9297B2-26FB-4DEE-92B9-95D1F140159D}"/>
              </a:ext>
            </a:extLst>
          </p:cNvPr>
          <p:cNvSpPr/>
          <p:nvPr userDrawn="1"/>
        </p:nvSpPr>
        <p:spPr>
          <a:xfrm>
            <a:off x="0" y="0"/>
            <a:ext cx="10287000" cy="128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333625"/>
            <a:ext cx="7705724" cy="8191500"/>
          </a:xfrm>
          <a:prstGeom prst="rect">
            <a:avLst/>
          </a:prstGeom>
        </p:spPr>
        <p:txBody>
          <a:bodyPr vert="horz" lIns="91440" tIns="45720" rIns="91440" bIns="45720" rtlCol="0" anchor="ctr">
            <a:noAutofit/>
          </a:bodyPr>
          <a:lstStyle/>
          <a:p>
            <a:r>
              <a:rPr lang="sv-SE" dirty="0"/>
              <a:t>Klicka här för att ändra mall för rubrikformat</a:t>
            </a:r>
          </a:p>
        </p:txBody>
      </p:sp>
    </p:spTree>
    <p:extLst>
      <p:ext uri="{BB962C8B-B14F-4D97-AF65-F5344CB8AC3E}">
        <p14:creationId xmlns:p14="http://schemas.microsoft.com/office/powerpoint/2010/main" val="27611193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720"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2438211" rtl="0" eaLnBrk="1" latinLnBrk="0" hangingPunct="1">
        <a:lnSpc>
          <a:spcPct val="90000"/>
        </a:lnSpc>
        <a:spcBef>
          <a:spcPct val="0"/>
        </a:spcBef>
        <a:buNone/>
        <a:defRPr sz="9799" kern="1200">
          <a:solidFill>
            <a:schemeClr val="tx1"/>
          </a:solidFill>
          <a:latin typeface="+mj-lt"/>
          <a:ea typeface="+mj-ea"/>
          <a:cs typeface="+mj-cs"/>
        </a:defRPr>
      </a:lvl1pPr>
    </p:titleStyle>
    <p:bodyStyle>
      <a:lvl1pPr marL="609555" indent="-609555" algn="l" defTabSz="2438211"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659" indent="-609555" algn="l" defTabSz="2438211"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7765" indent="-609555" algn="l" defTabSz="2438211"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6870"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5976"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081"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18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3293"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2398" indent="-609555" algn="l" defTabSz="2438211"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sv-SE"/>
      </a:defPPr>
      <a:lvl1pPr marL="0" algn="l" defTabSz="2438211" rtl="0" eaLnBrk="1" latinLnBrk="0" hangingPunct="1">
        <a:defRPr sz="4800" kern="1200">
          <a:solidFill>
            <a:schemeClr val="tx1"/>
          </a:solidFill>
          <a:latin typeface="+mn-lt"/>
          <a:ea typeface="+mn-ea"/>
          <a:cs typeface="+mn-cs"/>
        </a:defRPr>
      </a:lvl1pPr>
      <a:lvl2pPr marL="1219104" algn="l" defTabSz="2438211" rtl="0" eaLnBrk="1" latinLnBrk="0" hangingPunct="1">
        <a:defRPr sz="4800" kern="1200">
          <a:solidFill>
            <a:schemeClr val="tx1"/>
          </a:solidFill>
          <a:latin typeface="+mn-lt"/>
          <a:ea typeface="+mn-ea"/>
          <a:cs typeface="+mn-cs"/>
        </a:defRPr>
      </a:lvl2pPr>
      <a:lvl3pPr marL="2438211" algn="l" defTabSz="2438211" rtl="0" eaLnBrk="1" latinLnBrk="0" hangingPunct="1">
        <a:defRPr sz="4800" kern="1200">
          <a:solidFill>
            <a:schemeClr val="tx1"/>
          </a:solidFill>
          <a:latin typeface="+mn-lt"/>
          <a:ea typeface="+mn-ea"/>
          <a:cs typeface="+mn-cs"/>
        </a:defRPr>
      </a:lvl3pPr>
      <a:lvl4pPr marL="3657317" algn="l" defTabSz="2438211" rtl="0" eaLnBrk="1" latinLnBrk="0" hangingPunct="1">
        <a:defRPr sz="4800" kern="1200">
          <a:solidFill>
            <a:schemeClr val="tx1"/>
          </a:solidFill>
          <a:latin typeface="+mn-lt"/>
          <a:ea typeface="+mn-ea"/>
          <a:cs typeface="+mn-cs"/>
        </a:defRPr>
      </a:lvl4pPr>
      <a:lvl5pPr marL="4876421" algn="l" defTabSz="2438211" rtl="0" eaLnBrk="1" latinLnBrk="0" hangingPunct="1">
        <a:defRPr sz="4800" kern="1200">
          <a:solidFill>
            <a:schemeClr val="tx1"/>
          </a:solidFill>
          <a:latin typeface="+mn-lt"/>
          <a:ea typeface="+mn-ea"/>
          <a:cs typeface="+mn-cs"/>
        </a:defRPr>
      </a:lvl5pPr>
      <a:lvl6pPr marL="6095529" algn="l" defTabSz="2438211" rtl="0" eaLnBrk="1" latinLnBrk="0" hangingPunct="1">
        <a:defRPr sz="4800" kern="1200">
          <a:solidFill>
            <a:schemeClr val="tx1"/>
          </a:solidFill>
          <a:latin typeface="+mn-lt"/>
          <a:ea typeface="+mn-ea"/>
          <a:cs typeface="+mn-cs"/>
        </a:defRPr>
      </a:lvl6pPr>
      <a:lvl7pPr marL="7314632" algn="l" defTabSz="2438211" rtl="0" eaLnBrk="1" latinLnBrk="0" hangingPunct="1">
        <a:defRPr sz="4800" kern="1200">
          <a:solidFill>
            <a:schemeClr val="tx1"/>
          </a:solidFill>
          <a:latin typeface="+mn-lt"/>
          <a:ea typeface="+mn-ea"/>
          <a:cs typeface="+mn-cs"/>
        </a:defRPr>
      </a:lvl7pPr>
      <a:lvl8pPr marL="8533739" algn="l" defTabSz="2438211" rtl="0" eaLnBrk="1" latinLnBrk="0" hangingPunct="1">
        <a:defRPr sz="4800" kern="1200">
          <a:solidFill>
            <a:schemeClr val="tx1"/>
          </a:solidFill>
          <a:latin typeface="+mn-lt"/>
          <a:ea typeface="+mn-ea"/>
          <a:cs typeface="+mn-cs"/>
        </a:defRPr>
      </a:lvl8pPr>
      <a:lvl9pPr marL="9752846" algn="l" defTabSz="2438211"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0" userDrawn="1">
          <p15:clr>
            <a:srgbClr val="F26B43"/>
          </p15:clr>
        </p15:guide>
        <p15:guide id="2" pos="813" userDrawn="1">
          <p15:clr>
            <a:srgbClr val="F26B43"/>
          </p15:clr>
        </p15:guide>
        <p15:guide id="3" orient="horz" pos="6630" userDrawn="1">
          <p15:clr>
            <a:srgbClr val="F26B43"/>
          </p15:clr>
        </p15:guide>
        <p15:guide id="4" pos="56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dia.goteborg.se/" TargetMode="External"/><Relationship Id="rId7" Type="http://schemas.openxmlformats.org/officeDocument/2006/relationships/hyperlink" Target="https://goteborgonline.sharepoint.com/sites/digitalanavet-service-support-och-stod-i-arbetet/_layouts/15/DocIdRedir.aspx?ID=NAVETSEET3-11977015-873"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goteborg.se/wps/myportal/enhetssida/grafisk-profil/tillampningar/sociala-medier" TargetMode="External"/><Relationship Id="rId5" Type="http://schemas.openxmlformats.org/officeDocument/2006/relationships/hyperlink" Target="http://www.goteborg.se/grafiskprofil" TargetMode="External"/><Relationship Id="rId4" Type="http://schemas.openxmlformats.org/officeDocument/2006/relationships/hyperlink" Target="https://goteborg.se/wps/myportal/enhetssida/grafisk-profil/mallbibliotek/mallar-for-off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FDE1661-38A9-406E-8268-5CBD0706BC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66264" y="1916728"/>
            <a:ext cx="2950940" cy="4707466"/>
          </a:xfrm>
          <a:prstGeom prst="rect">
            <a:avLst/>
          </a:prstGeom>
        </p:spPr>
      </p:pic>
      <p:sp>
        <p:nvSpPr>
          <p:cNvPr id="5" name="textruta 4">
            <a:extLst>
              <a:ext uri="{FF2B5EF4-FFF2-40B4-BE49-F238E27FC236}">
                <a16:creationId xmlns:a16="http://schemas.microsoft.com/office/drawing/2014/main" id="{A18D2F42-1831-480E-B5B5-6D6890E0FFCC}"/>
              </a:ext>
            </a:extLst>
          </p:cNvPr>
          <p:cNvSpPr txBox="1"/>
          <p:nvPr/>
        </p:nvSpPr>
        <p:spPr>
          <a:xfrm>
            <a:off x="901171" y="1456107"/>
            <a:ext cx="4872826" cy="5531386"/>
          </a:xfrm>
          <a:prstGeom prst="rect">
            <a:avLst/>
          </a:prstGeom>
          <a:noFill/>
        </p:spPr>
        <p:txBody>
          <a:bodyPr wrap="square">
            <a:spAutoFit/>
          </a:bodyPr>
          <a:lstStyle/>
          <a:p>
            <a:pPr>
              <a:spcAft>
                <a:spcPts val="2000"/>
              </a:spcAft>
            </a:pPr>
            <a:r>
              <a:rPr lang="sv-SE" sz="3600" b="1" dirty="0">
                <a:latin typeface="+mj-lt"/>
              </a:rPr>
              <a:t>Instruktion</a:t>
            </a:r>
            <a:endParaRPr lang="sv-SE" sz="2000" b="1" dirty="0">
              <a:latin typeface="+mj-lt"/>
            </a:endParaRPr>
          </a:p>
          <a:p>
            <a:pPr marL="255562" indent="-255562">
              <a:spcAft>
                <a:spcPts val="1600"/>
              </a:spcAft>
              <a:buFont typeface="Arial" panose="020B0604020202020204" pitchFamily="34" charset="0"/>
              <a:buChar char="•"/>
            </a:pPr>
            <a:r>
              <a:rPr lang="sv-SE" sz="1801" dirty="0"/>
              <a:t>Högerklicka på sidan för att byta layout.</a:t>
            </a:r>
          </a:p>
          <a:p>
            <a:pPr marL="255562" indent="-255562">
              <a:spcAft>
                <a:spcPts val="1600"/>
              </a:spcAft>
              <a:buFont typeface="Arial" panose="020B0604020202020204" pitchFamily="34" charset="0"/>
              <a:buChar char="•"/>
            </a:pPr>
            <a:r>
              <a:rPr lang="sv-SE" sz="1801" dirty="0"/>
              <a:t>Beskär bild utfallande. Det vill säga att foto eller illustration täcker hela ytan. Bocka i rutan Stödlinjer under fliken Visa för att se marginalerna (Alt+F9).</a:t>
            </a:r>
          </a:p>
          <a:p>
            <a:pPr marL="255562" indent="-255562">
              <a:spcAft>
                <a:spcPts val="1600"/>
              </a:spcAft>
              <a:buFont typeface="Arial" panose="020B0604020202020204" pitchFamily="34" charset="0"/>
              <a:buChar char="•"/>
            </a:pPr>
            <a:r>
              <a:rPr lang="sv-SE" sz="1801" dirty="0"/>
              <a:t>Foton, illustrationer och informationsgrafik hämtar du i Göteborgs Stads </a:t>
            </a:r>
            <a:r>
              <a:rPr lang="sv-SE" sz="1801" dirty="0">
                <a:hlinkClick r:id="rId3"/>
              </a:rPr>
              <a:t>Mediabank</a:t>
            </a:r>
            <a:r>
              <a:rPr lang="sv-SE" sz="1801" dirty="0"/>
              <a:t>.</a:t>
            </a:r>
          </a:p>
          <a:p>
            <a:pPr marL="255562" indent="-255562">
              <a:spcAft>
                <a:spcPts val="1600"/>
              </a:spcAft>
              <a:buFont typeface="Arial" panose="020B0604020202020204" pitchFamily="34" charset="0"/>
              <a:buChar char="•"/>
            </a:pPr>
            <a:r>
              <a:rPr lang="sv-SE" sz="1801" dirty="0"/>
              <a:t>Skriv inte text i bild.</a:t>
            </a:r>
          </a:p>
          <a:p>
            <a:pPr marL="255562" indent="-255562">
              <a:spcAft>
                <a:spcPts val="1600"/>
              </a:spcAft>
              <a:buFont typeface="Arial" panose="020B0604020202020204" pitchFamily="34" charset="0"/>
              <a:buChar char="•"/>
            </a:pPr>
            <a:r>
              <a:rPr lang="sv-SE" sz="1801" dirty="0"/>
              <a:t>Spara enstaka bilder som </a:t>
            </a:r>
            <a:r>
              <a:rPr lang="sv-SE" sz="1801" dirty="0" err="1"/>
              <a:t>png</a:t>
            </a:r>
            <a:r>
              <a:rPr lang="sv-SE" sz="1801" dirty="0"/>
              <a:t>.</a:t>
            </a:r>
          </a:p>
          <a:p>
            <a:pPr marL="255562" indent="-255562">
              <a:spcAft>
                <a:spcPts val="1600"/>
              </a:spcAft>
              <a:buFont typeface="Arial" panose="020B0604020202020204" pitchFamily="34" charset="0"/>
              <a:buChar char="•"/>
            </a:pPr>
            <a:r>
              <a:rPr lang="sv-SE" sz="1801" dirty="0"/>
              <a:t>Avsluta med logotyp om du gör en film (mp4). Mall i kvadratiskt format finns för film på sidan </a:t>
            </a:r>
            <a:r>
              <a:rPr lang="sv-SE" sz="1801" dirty="0">
                <a:hlinkClick r:id="rId4"/>
              </a:rPr>
              <a:t>Mallbibliotek</a:t>
            </a:r>
            <a:r>
              <a:rPr lang="sv-SE" sz="1801" dirty="0"/>
              <a:t>.</a:t>
            </a:r>
          </a:p>
        </p:txBody>
      </p:sp>
      <p:sp>
        <p:nvSpPr>
          <p:cNvPr id="12" name="Rektangel 11" descr="Rektangel som markerar Layout-val.">
            <a:extLst>
              <a:ext uri="{FF2B5EF4-FFF2-40B4-BE49-F238E27FC236}">
                <a16:creationId xmlns:a16="http://schemas.microsoft.com/office/drawing/2014/main" id="{32A272E0-2038-4177-86F6-46FC01FC1A46}"/>
              </a:ext>
            </a:extLst>
          </p:cNvPr>
          <p:cNvSpPr/>
          <p:nvPr/>
        </p:nvSpPr>
        <p:spPr>
          <a:xfrm>
            <a:off x="7184006" y="4465983"/>
            <a:ext cx="1396681" cy="253567"/>
          </a:xfrm>
          <a:prstGeom prst="rect">
            <a:avLst/>
          </a:prstGeom>
          <a:noFill/>
          <a:ln w="3810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1" dirty="0"/>
          </a:p>
        </p:txBody>
      </p:sp>
      <p:cxnSp>
        <p:nvCxnSpPr>
          <p:cNvPr id="13" name="Rak pilkoppling 12" descr="Pil som visar var Layout-valet finns i Powerpoints gränssnitt.">
            <a:extLst>
              <a:ext uri="{FF2B5EF4-FFF2-40B4-BE49-F238E27FC236}">
                <a16:creationId xmlns:a16="http://schemas.microsoft.com/office/drawing/2014/main" id="{19DF75E5-C1E3-4A8A-86B6-E91CEBC92206}"/>
              </a:ext>
            </a:extLst>
          </p:cNvPr>
          <p:cNvCxnSpPr>
            <a:cxnSpLocks/>
          </p:cNvCxnSpPr>
          <p:nvPr/>
        </p:nvCxnSpPr>
        <p:spPr>
          <a:xfrm>
            <a:off x="5652005" y="2442155"/>
            <a:ext cx="1262143" cy="0"/>
          </a:xfrm>
          <a:prstGeom prst="straightConnector1">
            <a:avLst/>
          </a:prstGeom>
          <a:ln w="38100" cap="rnd">
            <a:solidFill>
              <a:schemeClr val="tx1"/>
            </a:solidFill>
            <a:round/>
            <a:tailEnd type="arrow"/>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9CFFD1DB-B04F-4226-9CD9-943127D828D8}"/>
              </a:ext>
            </a:extLst>
          </p:cNvPr>
          <p:cNvSpPr/>
          <p:nvPr/>
        </p:nvSpPr>
        <p:spPr>
          <a:xfrm>
            <a:off x="901169" y="7394615"/>
            <a:ext cx="7226300" cy="3065122"/>
          </a:xfrm>
          <a:prstGeom prst="rect">
            <a:avLst/>
          </a:prstGeom>
          <a:solidFill>
            <a:srgbClr val="FFF2B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1" dirty="0"/>
          </a:p>
        </p:txBody>
      </p:sp>
      <p:sp>
        <p:nvSpPr>
          <p:cNvPr id="8" name="Platshållare för innehåll 2">
            <a:extLst>
              <a:ext uri="{FF2B5EF4-FFF2-40B4-BE49-F238E27FC236}">
                <a16:creationId xmlns:a16="http://schemas.microsoft.com/office/drawing/2014/main" id="{7734E24D-6F49-4E95-BE7D-F004A025E2BD}"/>
              </a:ext>
            </a:extLst>
          </p:cNvPr>
          <p:cNvSpPr txBox="1">
            <a:spLocks/>
          </p:cNvSpPr>
          <p:nvPr/>
        </p:nvSpPr>
        <p:spPr>
          <a:xfrm>
            <a:off x="1339466" y="8257022"/>
            <a:ext cx="6203807" cy="1756043"/>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sv-SE" sz="1600" dirty="0"/>
              <a:t>Information om logotyp, färg, typsnitt och bild finns på </a:t>
            </a:r>
            <a:r>
              <a:rPr lang="sv-SE" sz="1600" dirty="0">
                <a:hlinkClick r:id="rId5"/>
              </a:rPr>
              <a:t>Göteborgs Stads grafiska manual</a:t>
            </a:r>
            <a:r>
              <a:rPr lang="sv-SE" sz="1600" dirty="0"/>
              <a:t>. </a:t>
            </a:r>
          </a:p>
          <a:p>
            <a:pPr>
              <a:lnSpc>
                <a:spcPct val="100000"/>
              </a:lnSpc>
              <a:spcBef>
                <a:spcPts val="0"/>
              </a:spcBef>
              <a:spcAft>
                <a:spcPts val="1200"/>
              </a:spcAft>
            </a:pPr>
            <a:r>
              <a:rPr lang="sv-SE" sz="1600" dirty="0"/>
              <a:t>Inspiration och exempel finns i Göteborgs Stads grafiska manual under avsnittet </a:t>
            </a:r>
            <a:r>
              <a:rPr lang="sv-SE" sz="1600" dirty="0">
                <a:hlinkClick r:id="rId6"/>
              </a:rPr>
              <a:t>Tillämpning i sociala medier</a:t>
            </a:r>
            <a:r>
              <a:rPr lang="sv-SE" sz="1600" dirty="0"/>
              <a:t>.</a:t>
            </a:r>
          </a:p>
          <a:p>
            <a:pPr>
              <a:lnSpc>
                <a:spcPct val="100000"/>
              </a:lnSpc>
              <a:spcBef>
                <a:spcPts val="0"/>
              </a:spcBef>
              <a:spcAft>
                <a:spcPts val="1200"/>
              </a:spcAft>
            </a:pPr>
            <a:r>
              <a:rPr lang="sv-SE" sz="1600" dirty="0"/>
              <a:t>Information om klarspråk, normkritik och tillgänglighet finns </a:t>
            </a:r>
            <a:r>
              <a:rPr lang="sv-SE" sz="1600"/>
              <a:t>på </a:t>
            </a:r>
            <a:r>
              <a:rPr lang="sv-SE" sz="1600">
                <a:hlinkClick r:id="rId7"/>
              </a:rPr>
              <a:t>Kommunikationsverktyg</a:t>
            </a:r>
            <a:r>
              <a:rPr lang="sv-SE" sz="1600"/>
              <a:t>.</a:t>
            </a:r>
            <a:endParaRPr lang="sv-SE" sz="1600" dirty="0"/>
          </a:p>
        </p:txBody>
      </p:sp>
      <p:sp>
        <p:nvSpPr>
          <p:cNvPr id="9" name="Platshållare för innehåll 2">
            <a:extLst>
              <a:ext uri="{FF2B5EF4-FFF2-40B4-BE49-F238E27FC236}">
                <a16:creationId xmlns:a16="http://schemas.microsoft.com/office/drawing/2014/main" id="{40E2A637-4306-462C-8C0B-0963E5DC6D42}"/>
              </a:ext>
            </a:extLst>
          </p:cNvPr>
          <p:cNvSpPr txBox="1">
            <a:spLocks/>
          </p:cNvSpPr>
          <p:nvPr/>
        </p:nvSpPr>
        <p:spPr>
          <a:xfrm>
            <a:off x="1339468" y="7818544"/>
            <a:ext cx="5950335" cy="198448"/>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t>Tänk på!</a:t>
            </a:r>
          </a:p>
        </p:txBody>
      </p:sp>
    </p:spTree>
    <p:extLst>
      <p:ext uri="{BB962C8B-B14F-4D97-AF65-F5344CB8AC3E}">
        <p14:creationId xmlns:p14="http://schemas.microsoft.com/office/powerpoint/2010/main" val="116605438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D89FDC-14B3-4497-87B4-BAE954E9A097}"/>
              </a:ext>
            </a:extLst>
          </p:cNvPr>
          <p:cNvSpPr>
            <a:spLocks noGrp="1"/>
          </p:cNvSpPr>
          <p:nvPr>
            <p:ph type="title"/>
          </p:nvPr>
        </p:nvSpPr>
        <p:spPr/>
        <p:txBody>
          <a:bodyPr/>
          <a:lstStyle/>
          <a:p>
            <a:endParaRPr lang="sv-SE" dirty="0"/>
          </a:p>
        </p:txBody>
      </p:sp>
    </p:spTree>
    <p:extLst>
      <p:ext uri="{BB962C8B-B14F-4D97-AF65-F5344CB8AC3E}">
        <p14:creationId xmlns:p14="http://schemas.microsoft.com/office/powerpoint/2010/main" val="39040071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2E27-836B-4E5C-829F-74AB09C241CE}"/>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4693768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B5859FF3-5AEF-4FCE-81F7-9F78BFC6FCCA}"/>
              </a:ext>
            </a:extLst>
          </p:cNvPr>
          <p:cNvSpPr>
            <a:spLocks noGrp="1"/>
          </p:cNvSpPr>
          <p:nvPr>
            <p:ph type="pic" sz="quarter" idx="10"/>
          </p:nvPr>
        </p:nvSpPr>
        <p:spPr/>
        <p:txBody>
          <a:bodyPr/>
          <a:lstStyle/>
          <a:p>
            <a:endParaRPr lang="sv-SE"/>
          </a:p>
        </p:txBody>
      </p:sp>
    </p:spTree>
    <p:extLst>
      <p:ext uri="{BB962C8B-B14F-4D97-AF65-F5344CB8AC3E}">
        <p14:creationId xmlns:p14="http://schemas.microsoft.com/office/powerpoint/2010/main" val="347493578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1290637" y="2333625"/>
            <a:ext cx="7705725" cy="5017140"/>
          </a:xfrm>
          <a:prstGeom prst="rect">
            <a:avLst/>
          </a:prstGeom>
          <a:solidFill>
            <a:srgbClr val="FFF2B0"/>
          </a:solidFill>
        </p:spPr>
        <p:txBody>
          <a:bodyPr wrap="square" lIns="230400" tIns="403200" rIns="230400" bIns="230400" rtlCol="0">
            <a:spAutoFit/>
          </a:bodyPr>
          <a:lstStyle/>
          <a:p>
            <a:r>
              <a:rPr lang="sv-SE" sz="3556" b="1" u="sng" baseline="30000" dirty="0">
                <a:ea typeface="Open Sans Extrabold" panose="020B0906030804020204" pitchFamily="34" charset="0"/>
                <a:cs typeface="Open Sans Extrabold" panose="020B0906030804020204" pitchFamily="34" charset="0"/>
              </a:rPr>
              <a:t>Slutruta med logotyp</a:t>
            </a:r>
          </a:p>
          <a:p>
            <a:endParaRPr lang="sv-SE" sz="3556" baseline="30000" dirty="0"/>
          </a:p>
          <a:p>
            <a:r>
              <a:rPr lang="sv-SE" sz="3556" baseline="30000" dirty="0"/>
              <a:t>När du skapar bildspel som album behöver Göteborgs Stads logotyp inte finnas med som ”slutruta” i inlägget eller posten. </a:t>
            </a:r>
          </a:p>
          <a:p>
            <a:endParaRPr lang="sv-SE" sz="3556" baseline="30000" dirty="0"/>
          </a:p>
          <a:p>
            <a:r>
              <a:rPr lang="sv-SE" sz="3556" baseline="30000" dirty="0"/>
              <a:t>Om mallen däremot används till ett bildspel som för fram en berättelse, till exempel en kampanj, animation med budskap, illustration och stilla bild ska Göteborgs Stads logotyp användas som slutruta. Håll dig innanför textytans stödlinjer (använd kortkommando Alt+F9 för att se stödlinjer).</a:t>
            </a:r>
          </a:p>
        </p:txBody>
      </p:sp>
    </p:spTree>
    <p:extLst>
      <p:ext uri="{BB962C8B-B14F-4D97-AF65-F5344CB8AC3E}">
        <p14:creationId xmlns:p14="http://schemas.microsoft.com/office/powerpoint/2010/main" val="271122607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44D163E-36E3-E9D5-9B02-AA522D2E18F7}"/>
              </a:ext>
            </a:extLst>
          </p:cNvPr>
          <p:cNvSpPr>
            <a:spLocks noGrp="1"/>
          </p:cNvSpPr>
          <p:nvPr>
            <p:ph type="pic" sz="quarter" idx="10"/>
          </p:nvPr>
        </p:nvSpPr>
        <p:spPr/>
        <p:txBody>
          <a:bodyPr/>
          <a:lstStyle/>
          <a:p>
            <a:endParaRPr lang="sv-SE"/>
          </a:p>
        </p:txBody>
      </p:sp>
      <p:sp>
        <p:nvSpPr>
          <p:cNvPr id="4" name="textruta 3">
            <a:extLst>
              <a:ext uri="{FF2B5EF4-FFF2-40B4-BE49-F238E27FC236}">
                <a16:creationId xmlns:a16="http://schemas.microsoft.com/office/drawing/2014/main" id="{12D7168D-842A-CEC4-5CBA-9D9EA3B2381D}"/>
              </a:ext>
            </a:extLst>
          </p:cNvPr>
          <p:cNvSpPr txBox="1"/>
          <p:nvPr/>
        </p:nvSpPr>
        <p:spPr>
          <a:xfrm>
            <a:off x="1290638" y="2333625"/>
            <a:ext cx="7705725" cy="2828464"/>
          </a:xfrm>
          <a:prstGeom prst="rect">
            <a:avLst/>
          </a:prstGeom>
          <a:solidFill>
            <a:srgbClr val="FFF2B0"/>
          </a:solidFill>
        </p:spPr>
        <p:txBody>
          <a:bodyPr wrap="square" lIns="230400" tIns="403200" rIns="230400" bIns="230400" rtlCol="0">
            <a:spAutoFit/>
          </a:bodyPr>
          <a:lstStyle/>
          <a:p>
            <a:r>
              <a:rPr lang="sv-SE" sz="3556" b="1" u="sng" baseline="30000" dirty="0">
                <a:ea typeface="Open Sans Extrabold" panose="020B0906030804020204" pitchFamily="34" charset="0"/>
                <a:cs typeface="Open Sans Extrabold" panose="020B0906030804020204" pitchFamily="34" charset="0"/>
              </a:rPr>
              <a:t>Bild med logotyp</a:t>
            </a:r>
          </a:p>
          <a:p>
            <a:endParaRPr lang="sv-SE" sz="3556" baseline="30000" dirty="0"/>
          </a:p>
          <a:p>
            <a:r>
              <a:rPr lang="sv-SE" sz="3556" baseline="30000" dirty="0"/>
              <a:t>Om du vill förtydliga avsändare ytterligare kan du använda denna layout med logotyp i botten. Dubbelkolla så att logotypen inte döljs av annat innehåll i kanalen du publicerar i.</a:t>
            </a:r>
          </a:p>
        </p:txBody>
      </p:sp>
    </p:spTree>
    <p:extLst>
      <p:ext uri="{BB962C8B-B14F-4D97-AF65-F5344CB8AC3E}">
        <p14:creationId xmlns:p14="http://schemas.microsoft.com/office/powerpoint/2010/main" val="279228023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8561283" y="2333625"/>
            <a:ext cx="7705725" cy="1369346"/>
          </a:xfrm>
          <a:prstGeom prst="rect">
            <a:avLst/>
          </a:prstGeom>
          <a:solidFill>
            <a:srgbClr val="FFF2B0"/>
          </a:solidFill>
        </p:spPr>
        <p:txBody>
          <a:bodyPr wrap="square" lIns="230400" tIns="403200" rIns="230400" bIns="230400" rtlCol="0">
            <a:spAutoFit/>
          </a:bodyPr>
          <a:lstStyle/>
          <a:p>
            <a:r>
              <a:rPr lang="sv-SE" sz="3556" b="1" u="sng" baseline="30000" dirty="0">
                <a:ea typeface="Open Sans Extrabold" panose="020B0906030804020204" pitchFamily="34" charset="0"/>
                <a:cs typeface="Open Sans Extrabold" panose="020B0906030804020204" pitchFamily="34" charset="0"/>
              </a:rPr>
              <a:t>Slutruta med animerad logotyp</a:t>
            </a:r>
          </a:p>
          <a:p>
            <a:r>
              <a:rPr lang="sv-SE" sz="3556" baseline="30000" dirty="0"/>
              <a:t>Detta är en slutruta med animerad logotyp 3 sek.</a:t>
            </a:r>
          </a:p>
        </p:txBody>
      </p:sp>
    </p:spTree>
    <p:extLst>
      <p:ext uri="{BB962C8B-B14F-4D97-AF65-F5344CB8AC3E}">
        <p14:creationId xmlns:p14="http://schemas.microsoft.com/office/powerpoint/2010/main" val="323106880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E4F3E5D-C4D1-1C46-4D3A-C7911962CAF9}"/>
              </a:ext>
            </a:extLst>
          </p:cNvPr>
          <p:cNvSpPr>
            <a:spLocks noGrp="1"/>
          </p:cNvSpPr>
          <p:nvPr>
            <p:ph type="pic" sz="quarter" idx="10"/>
          </p:nvPr>
        </p:nvSpPr>
        <p:spPr>
          <a:solidFill>
            <a:schemeClr val="tx1">
              <a:lumMod val="10000"/>
              <a:lumOff val="90000"/>
            </a:schemeClr>
          </a:solidFill>
        </p:spPr>
        <p:txBody>
          <a:bodyPr/>
          <a:lstStyle/>
          <a:p>
            <a:endParaRPr lang="sv-SE"/>
          </a:p>
        </p:txBody>
      </p:sp>
      <p:grpSp>
        <p:nvGrpSpPr>
          <p:cNvPr id="3" name="Grupp 2">
            <a:extLst>
              <a:ext uri="{FF2B5EF4-FFF2-40B4-BE49-F238E27FC236}">
                <a16:creationId xmlns:a16="http://schemas.microsoft.com/office/drawing/2014/main" id="{2A1FB880-5266-EDF8-B15D-2C49476AA038}"/>
              </a:ext>
            </a:extLst>
          </p:cNvPr>
          <p:cNvGrpSpPr/>
          <p:nvPr/>
        </p:nvGrpSpPr>
        <p:grpSpPr>
          <a:xfrm>
            <a:off x="6475413" y="12239625"/>
            <a:ext cx="3810000" cy="619125"/>
            <a:chOff x="1757698" y="6746785"/>
            <a:chExt cx="3810000" cy="619125"/>
          </a:xfrm>
        </p:grpSpPr>
        <p:sp>
          <p:nvSpPr>
            <p:cNvPr id="4" name="Frihandsfigur: Form 3">
              <a:extLst>
                <a:ext uri="{FF2B5EF4-FFF2-40B4-BE49-F238E27FC236}">
                  <a16:creationId xmlns:a16="http://schemas.microsoft.com/office/drawing/2014/main" id="{206D3056-6150-9188-9F8B-9A72E72E7FA0}"/>
                </a:ext>
              </a:extLst>
            </p:cNvPr>
            <p:cNvSpPr/>
            <p:nvPr/>
          </p:nvSpPr>
          <p:spPr>
            <a:xfrm>
              <a:off x="1757698" y="6746785"/>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5" name="Grupp 4">
              <a:extLst>
                <a:ext uri="{FF2B5EF4-FFF2-40B4-BE49-F238E27FC236}">
                  <a16:creationId xmlns:a16="http://schemas.microsoft.com/office/drawing/2014/main" id="{5881EA36-555E-FF21-7774-69C9905FD419}"/>
                </a:ext>
              </a:extLst>
            </p:cNvPr>
            <p:cNvGrpSpPr/>
            <p:nvPr/>
          </p:nvGrpSpPr>
          <p:grpSpPr>
            <a:xfrm>
              <a:off x="1902287" y="6907948"/>
              <a:ext cx="3497103" cy="346423"/>
              <a:chOff x="1902287" y="6907948"/>
              <a:chExt cx="3497103" cy="346423"/>
            </a:xfrm>
          </p:grpSpPr>
          <p:sp>
            <p:nvSpPr>
              <p:cNvPr id="6" name="Frihandsfigur: Form 5">
                <a:extLst>
                  <a:ext uri="{FF2B5EF4-FFF2-40B4-BE49-F238E27FC236}">
                    <a16:creationId xmlns:a16="http://schemas.microsoft.com/office/drawing/2014/main" id="{E6DD1C8F-A2B2-EB73-71BC-70907954241F}"/>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solidFill>
                <a:srgbClr val="FFFFFF"/>
              </a:solidFill>
              <a:ln w="0"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9609F650-2B90-08EE-B221-201B41CF79A4}"/>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633D3D24-7FAB-C78F-1218-E3ADE0C19200}"/>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D595B29-5E59-CFA1-0D7F-024857DA1F95}"/>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DD15D14F-740C-F53F-DB7C-3F894304F3CB}"/>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4073A6F4-F9A6-ADDF-265A-F9F5EDB7BD5F}"/>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B31BCA72-DB1D-98DB-E651-3F852EF2208D}"/>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9E618CDD-4F4A-342B-0353-61AE714AE188}"/>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8F106DB9-1DBD-728B-C069-86A504568563}"/>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199596EF-7C28-7459-F52B-751C8EC38984}"/>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56529764-0D8E-D13D-8514-A002DCAB6434}"/>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66A540E5-6FBA-2AE2-F8B3-856DEE1C8C9D}"/>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50E7C79F-5E4B-0757-0149-4E07FBD777A1}"/>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4D374D4D-4184-78ED-DA8B-8F15255E8690}"/>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60F63870-DD66-294E-4731-E4ECBAC81197}"/>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DEDC58D7-7847-CF50-6675-41B9276BB57A}"/>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grpSp>
      </p:grpSp>
      <p:sp>
        <p:nvSpPr>
          <p:cNvPr id="22" name="Platshållare för innehåll 2">
            <a:extLst>
              <a:ext uri="{FF2B5EF4-FFF2-40B4-BE49-F238E27FC236}">
                <a16:creationId xmlns:a16="http://schemas.microsoft.com/office/drawing/2014/main" id="{A54834AD-5A28-FAD4-F662-8CE4DF21D80C}"/>
              </a:ext>
            </a:extLst>
          </p:cNvPr>
          <p:cNvSpPr txBox="1">
            <a:spLocks/>
          </p:cNvSpPr>
          <p:nvPr/>
        </p:nvSpPr>
        <p:spPr>
          <a:xfrm>
            <a:off x="1951713" y="5307806"/>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AI-genererad bild</a:t>
            </a:r>
          </a:p>
          <a:p>
            <a:pPr marL="0" indent="0">
              <a:lnSpc>
                <a:spcPct val="100000"/>
              </a:lnSpc>
              <a:spcBef>
                <a:spcPts val="0"/>
              </a:spcBef>
              <a:spcAft>
                <a:spcPts val="1800"/>
              </a:spcAft>
              <a:buNone/>
            </a:pPr>
            <a:r>
              <a:rPr lang="sv-SE" dirty="0"/>
              <a:t>Om du använder en AI-genererad bild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23" name="Grupp 22">
            <a:extLst>
              <a:ext uri="{FF2B5EF4-FFF2-40B4-BE49-F238E27FC236}">
                <a16:creationId xmlns:a16="http://schemas.microsoft.com/office/drawing/2014/main" id="{C9555685-F9B3-3EB0-9038-EFF0E8E20D08}"/>
              </a:ext>
            </a:extLst>
          </p:cNvPr>
          <p:cNvGrpSpPr/>
          <p:nvPr/>
        </p:nvGrpSpPr>
        <p:grpSpPr>
          <a:xfrm>
            <a:off x="0" y="12239625"/>
            <a:ext cx="3810000" cy="619125"/>
            <a:chOff x="0" y="9666288"/>
            <a:chExt cx="3810000" cy="619125"/>
          </a:xfrm>
        </p:grpSpPr>
        <p:sp>
          <p:nvSpPr>
            <p:cNvPr id="24" name="Frihandsfigur: Form 23">
              <a:extLst>
                <a:ext uri="{FF2B5EF4-FFF2-40B4-BE49-F238E27FC236}">
                  <a16:creationId xmlns:a16="http://schemas.microsoft.com/office/drawing/2014/main" id="{96C6165E-F807-FC7B-C29F-B180495229F4}"/>
                </a:ext>
              </a:extLst>
            </p:cNvPr>
            <p:cNvSpPr/>
            <p:nvPr/>
          </p:nvSpPr>
          <p:spPr>
            <a:xfrm>
              <a:off x="0" y="9666288"/>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5" name="Grupp 24">
              <a:extLst>
                <a:ext uri="{FF2B5EF4-FFF2-40B4-BE49-F238E27FC236}">
                  <a16:creationId xmlns:a16="http://schemas.microsoft.com/office/drawing/2014/main" id="{CD3BA7C0-AC57-F3D5-55BA-F03F3BD24B81}"/>
                </a:ext>
              </a:extLst>
            </p:cNvPr>
            <p:cNvGrpSpPr/>
            <p:nvPr/>
          </p:nvGrpSpPr>
          <p:grpSpPr>
            <a:xfrm>
              <a:off x="144589" y="9827451"/>
              <a:ext cx="3497103" cy="346423"/>
              <a:chOff x="1902287" y="6907948"/>
              <a:chExt cx="3497103" cy="346423"/>
            </a:xfrm>
            <a:solidFill>
              <a:schemeClr val="tx1"/>
            </a:solidFill>
          </p:grpSpPr>
          <p:sp>
            <p:nvSpPr>
              <p:cNvPr id="26" name="Frihandsfigur: Form 25">
                <a:extLst>
                  <a:ext uri="{FF2B5EF4-FFF2-40B4-BE49-F238E27FC236}">
                    <a16:creationId xmlns:a16="http://schemas.microsoft.com/office/drawing/2014/main" id="{01FFA8B1-B29B-7DE0-0099-EBD394B0D352}"/>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72E7547A-99C5-C2AF-A7C5-B9BE0F3B0C60}"/>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13C8B10-6919-AFD2-8F85-D10FBA93706F}"/>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4729F16C-DB46-C895-58A1-12047551C5C6}"/>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1531A447-BD65-2E1D-512E-EDAFFE2176DA}"/>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79E677A6-C8DF-00A5-E6A3-73D732883FDE}"/>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90CAA3CF-849F-8CA6-BFFB-63EC7E25080D}"/>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614694EA-9E83-5FFA-A45A-5D18EAB59AA7}"/>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77A3D287-B4E8-F845-153E-C7B843ED8FBE}"/>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26EAC1B9-EA68-2A79-5C62-020E8F7271FB}"/>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B0893E9A-A386-A664-F1A4-751A77D34659}"/>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CFB4B9D6-6988-B202-2905-A287DC984063}"/>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914CAADE-BF47-7BD2-E616-9C6529AB152F}"/>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grpFill/>
              <a:ln w="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F92D4610-D69F-E067-EA14-9F0D1C51B22C}"/>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8D95DB07-9D28-09AB-C361-5D35A82E3BEA}"/>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A1FBD71E-CE92-0374-B307-1AD39CC7E415}"/>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73435921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09529A29-B655-FF2A-6B78-F9ECB5AE498C}"/>
              </a:ext>
            </a:extLst>
          </p:cNvPr>
          <p:cNvSpPr>
            <a:spLocks noGrp="1"/>
          </p:cNvSpPr>
          <p:nvPr>
            <p:ph type="pic" sz="quarter" idx="10"/>
          </p:nvPr>
        </p:nvSpPr>
        <p:spPr>
          <a:solidFill>
            <a:schemeClr val="tx1">
              <a:lumMod val="10000"/>
              <a:lumOff val="90000"/>
            </a:schemeClr>
          </a:solidFill>
        </p:spPr>
        <p:txBody>
          <a:bodyPr/>
          <a:lstStyle/>
          <a:p>
            <a:endParaRPr lang="sv-SE"/>
          </a:p>
        </p:txBody>
      </p:sp>
      <p:sp>
        <p:nvSpPr>
          <p:cNvPr id="3" name="Platshållare för innehåll 2">
            <a:extLst>
              <a:ext uri="{FF2B5EF4-FFF2-40B4-BE49-F238E27FC236}">
                <a16:creationId xmlns:a16="http://schemas.microsoft.com/office/drawing/2014/main" id="{FEAB461C-CDD2-B02F-819D-BB18219C364F}"/>
              </a:ext>
            </a:extLst>
          </p:cNvPr>
          <p:cNvSpPr txBox="1">
            <a:spLocks/>
          </p:cNvSpPr>
          <p:nvPr/>
        </p:nvSpPr>
        <p:spPr>
          <a:xfrm>
            <a:off x="2009552" y="5307806"/>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Visualisering</a:t>
            </a:r>
          </a:p>
          <a:p>
            <a:pPr marL="0" indent="0">
              <a:lnSpc>
                <a:spcPct val="100000"/>
              </a:lnSpc>
              <a:spcBef>
                <a:spcPts val="0"/>
              </a:spcBef>
              <a:spcAft>
                <a:spcPts val="1800"/>
              </a:spcAft>
              <a:buNone/>
            </a:pPr>
            <a:r>
              <a:rPr lang="sv-SE" dirty="0"/>
              <a:t>Om du använder en visualisering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4" name="Grupp 3">
            <a:extLst>
              <a:ext uri="{FF2B5EF4-FFF2-40B4-BE49-F238E27FC236}">
                <a16:creationId xmlns:a16="http://schemas.microsoft.com/office/drawing/2014/main" id="{E9DC9AB8-3E22-26E0-B0FB-4B7E967B3FBB}"/>
              </a:ext>
            </a:extLst>
          </p:cNvPr>
          <p:cNvGrpSpPr/>
          <p:nvPr/>
        </p:nvGrpSpPr>
        <p:grpSpPr>
          <a:xfrm>
            <a:off x="7429499" y="12239624"/>
            <a:ext cx="2857501" cy="619125"/>
            <a:chOff x="3819107" y="1752050"/>
            <a:chExt cx="2857500" cy="619125"/>
          </a:xfrm>
        </p:grpSpPr>
        <p:sp>
          <p:nvSpPr>
            <p:cNvPr id="5" name="Frihandsfigur: Form 4">
              <a:extLst>
                <a:ext uri="{FF2B5EF4-FFF2-40B4-BE49-F238E27FC236}">
                  <a16:creationId xmlns:a16="http://schemas.microsoft.com/office/drawing/2014/main" id="{5C500087-2996-A0DC-5973-CE4B542966B7}"/>
                </a:ext>
              </a:extLst>
            </p:cNvPr>
            <p:cNvSpPr/>
            <p:nvPr/>
          </p:nvSpPr>
          <p:spPr>
            <a:xfrm>
              <a:off x="3819107" y="1752050"/>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6" name="Grupp 5">
              <a:extLst>
                <a:ext uri="{FF2B5EF4-FFF2-40B4-BE49-F238E27FC236}">
                  <a16:creationId xmlns:a16="http://schemas.microsoft.com/office/drawing/2014/main" id="{337C1671-4008-56CB-DB69-3F374A4BDE28}"/>
                </a:ext>
              </a:extLst>
            </p:cNvPr>
            <p:cNvGrpSpPr/>
            <p:nvPr/>
          </p:nvGrpSpPr>
          <p:grpSpPr>
            <a:xfrm>
              <a:off x="3983699" y="1922738"/>
              <a:ext cx="2513932" cy="346423"/>
              <a:chOff x="3983699" y="1922738"/>
              <a:chExt cx="2513932" cy="346423"/>
            </a:xfrm>
          </p:grpSpPr>
          <p:sp>
            <p:nvSpPr>
              <p:cNvPr id="7" name="Frihandsfigur: Form 6">
                <a:extLst>
                  <a:ext uri="{FF2B5EF4-FFF2-40B4-BE49-F238E27FC236}">
                    <a16:creationId xmlns:a16="http://schemas.microsoft.com/office/drawing/2014/main" id="{9338A205-413E-B1FC-FA8D-14E916657AAF}"/>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DD68C301-9B87-458E-827C-6D8ECF10C602}"/>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B5CD7548-34B8-9404-0D79-EEA1CB22BDF4}"/>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B27F5921-2BF7-DB1A-C59A-96E862CEC49E}"/>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0390FB98-3078-D190-41B5-0C5FB83B628D}"/>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00525D7F-CEEC-0764-75B4-61B8A7066F72}"/>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A0E03BBB-E11B-128C-6E97-172B0E982BD1}"/>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F64CFD53-274B-AAFA-5F32-030C6FFB591A}"/>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8FF99134-7EBB-2C4F-F3B1-E8C9EFF25DA5}"/>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9B777989-935B-4ED6-E4AB-FB714C530347}"/>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C0E252B-2012-8FF8-2980-6DB6E5EA90E5}"/>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BDA7AF9-5A4C-EFC0-1120-6B2EF52D1958}"/>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714DCD79-D65D-C2B2-E4B8-4676CC48BE6E}"/>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grpSp>
      </p:grpSp>
      <p:grpSp>
        <p:nvGrpSpPr>
          <p:cNvPr id="20" name="Grupp 19">
            <a:extLst>
              <a:ext uri="{FF2B5EF4-FFF2-40B4-BE49-F238E27FC236}">
                <a16:creationId xmlns:a16="http://schemas.microsoft.com/office/drawing/2014/main" id="{07C4B05E-1029-8BC2-0C35-39BE7F79792A}"/>
              </a:ext>
            </a:extLst>
          </p:cNvPr>
          <p:cNvGrpSpPr/>
          <p:nvPr/>
        </p:nvGrpSpPr>
        <p:grpSpPr>
          <a:xfrm>
            <a:off x="1587" y="12239625"/>
            <a:ext cx="2857501" cy="619125"/>
            <a:chOff x="3814884" y="2545423"/>
            <a:chExt cx="2857500" cy="619125"/>
          </a:xfrm>
        </p:grpSpPr>
        <p:sp>
          <p:nvSpPr>
            <p:cNvPr id="21" name="Frihandsfigur: Form 20">
              <a:extLst>
                <a:ext uri="{FF2B5EF4-FFF2-40B4-BE49-F238E27FC236}">
                  <a16:creationId xmlns:a16="http://schemas.microsoft.com/office/drawing/2014/main" id="{5706CB98-799F-A407-35AE-027F33E084E2}"/>
                </a:ext>
              </a:extLst>
            </p:cNvPr>
            <p:cNvSpPr/>
            <p:nvPr/>
          </p:nvSpPr>
          <p:spPr>
            <a:xfrm>
              <a:off x="3814884" y="2545423"/>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2" name="Grupp 21">
              <a:extLst>
                <a:ext uri="{FF2B5EF4-FFF2-40B4-BE49-F238E27FC236}">
                  <a16:creationId xmlns:a16="http://schemas.microsoft.com/office/drawing/2014/main" id="{6C845A26-88D6-B457-9C20-3980707D468D}"/>
                </a:ext>
              </a:extLst>
            </p:cNvPr>
            <p:cNvGrpSpPr/>
            <p:nvPr/>
          </p:nvGrpSpPr>
          <p:grpSpPr>
            <a:xfrm>
              <a:off x="3979476" y="2716111"/>
              <a:ext cx="2513932" cy="346423"/>
              <a:chOff x="3983699" y="1922738"/>
              <a:chExt cx="2513932" cy="346423"/>
            </a:xfrm>
            <a:solidFill>
              <a:schemeClr val="tx1"/>
            </a:solidFill>
          </p:grpSpPr>
          <p:sp>
            <p:nvSpPr>
              <p:cNvPr id="23" name="Frihandsfigur: Form 22">
                <a:extLst>
                  <a:ext uri="{FF2B5EF4-FFF2-40B4-BE49-F238E27FC236}">
                    <a16:creationId xmlns:a16="http://schemas.microsoft.com/office/drawing/2014/main" id="{CFDD65B4-7A31-E18D-2ADF-7D6E0580BDB6}"/>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grpFill/>
              <a:ln w="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8BF90ADC-FC2B-E733-A0D2-984211B2C8E2}"/>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0F98FB81-956A-F6BE-F33B-F63946ED33A9}"/>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F7073196-927C-3B0D-E433-AFA0568F1C48}"/>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1547E4DB-3E9B-E335-A63B-5CF681F9F087}"/>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B9B7D380-0089-46D4-E664-9E376300DF74}"/>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FCB514AA-423A-6154-F57C-89D79C185AB5}"/>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ADAEA673-2B70-8907-1FF0-BCB6F52155CE}"/>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5B42FD9F-DF7C-ED62-3FF6-99995AAB2E97}"/>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A1EA597B-C9B7-99A9-A491-B7754BEF4114}"/>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5F2992D6-0FE9-E43C-E9B2-1218B46325BC}"/>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D20F080-73E7-8454-0D7C-BA6D1DA820DC}"/>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5B2ADE19-54B4-A2FF-3C32-CA2AB2F1A697}"/>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99221331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theme/theme1.xml><?xml version="1.0" encoding="utf-8"?>
<a:theme xmlns:a="http://schemas.openxmlformats.org/drawingml/2006/main" name="Instagram story - vit">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F5CB045F-5208-440E-AEF2-3C72FBA70991}"/>
    </a:ext>
  </a:extLst>
</a:theme>
</file>

<file path=ppt/theme/theme10.xml><?xml version="1.0" encoding="utf-8"?>
<a:theme xmlns:a="http://schemas.openxmlformats.org/drawingml/2006/main" name="Instagram story - ljusbl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A98D0A0F-C7D2-4A69-A235-4DD3ECD10FD6}"/>
    </a:ext>
  </a:extLst>
</a:theme>
</file>

<file path=ppt/theme/theme11.xml><?xml version="1.0" encoding="utf-8"?>
<a:theme xmlns:a="http://schemas.openxmlformats.org/drawingml/2006/main" name="Instagram story - ljusgrön">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44DEA601-63D6-47DE-B8AE-DBD911F8E8BB}"/>
    </a:ext>
  </a:extLst>
</a:theme>
</file>

<file path=ppt/theme/theme12.xml><?xml version="1.0" encoding="utf-8"?>
<a:theme xmlns:a="http://schemas.openxmlformats.org/drawingml/2006/main" name="Instagram story - aprikos">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4A5FFC97-8FCE-4216-B5B4-1944CC77EE12}"/>
    </a:ext>
  </a:extLst>
</a:theme>
</file>

<file path=ppt/theme/theme13.xml><?xml version="1.0" encoding="utf-8"?>
<a:theme xmlns:a="http://schemas.openxmlformats.org/drawingml/2006/main" name="Instagram story - ljusrosa">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643FBBD1-5588-4D11-AD60-C1AF5439FD93}"/>
    </a:ext>
  </a:extLst>
</a:theme>
</file>

<file path=ppt/theme/theme14.xml><?xml version="1.0" encoding="utf-8"?>
<a:theme xmlns:a="http://schemas.openxmlformats.org/drawingml/2006/main" name="Instagram story - violett">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1351C703-9EFA-4D63-95D7-9E490BEAEE6D}"/>
    </a:ext>
  </a:extLst>
</a:theme>
</file>

<file path=ppt/theme/theme15.xml><?xml version="1.0" encoding="utf-8"?>
<a:theme xmlns:a="http://schemas.openxmlformats.org/drawingml/2006/main" name="Instagram story - ljusgul">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9DA8EC8C-0A45-46C8-AB57-005224D635F6}"/>
    </a:ext>
  </a:ext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tagram story - mörkblå">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BD88C84E-811D-4FDA-8C2D-596B54AEF681}"/>
    </a:ext>
  </a:extLst>
</a:theme>
</file>

<file path=ppt/theme/theme3.xml><?xml version="1.0" encoding="utf-8"?>
<a:theme xmlns:a="http://schemas.openxmlformats.org/drawingml/2006/main" name="Instagram story - röd">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0549B81C-F478-4F9D-90F2-4DCB5FC7FE74}"/>
    </a:ext>
  </a:extLst>
</a:theme>
</file>

<file path=ppt/theme/theme4.xml><?xml version="1.0" encoding="utf-8"?>
<a:theme xmlns:a="http://schemas.openxmlformats.org/drawingml/2006/main" name="Instagram story - turkos">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B3921AB0-2B9C-489F-AF55-0070FF552837}"/>
    </a:ext>
  </a:extLst>
</a:theme>
</file>

<file path=ppt/theme/theme5.xml><?xml version="1.0" encoding="utf-8"?>
<a:theme xmlns:a="http://schemas.openxmlformats.org/drawingml/2006/main" name="Instagram story - ros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D3625781-D29F-4609-B36C-C73526C4721B}"/>
    </a:ext>
  </a:extLst>
</a:theme>
</file>

<file path=ppt/theme/theme6.xml><?xml version="1.0" encoding="utf-8"?>
<a:theme xmlns:a="http://schemas.openxmlformats.org/drawingml/2006/main" name="Instagram story - grön">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B2015354-FFAB-4B89-A570-41DDF7854DB4}"/>
    </a:ext>
  </a:extLst>
</a:theme>
</file>

<file path=ppt/theme/theme7.xml><?xml version="1.0" encoding="utf-8"?>
<a:theme xmlns:a="http://schemas.openxmlformats.org/drawingml/2006/main" name="Instagram story - lil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0DBD94A1-0169-4AB7-9F96-96A2D51C6F50}"/>
    </a:ext>
  </a:extLst>
</a:theme>
</file>

<file path=ppt/theme/theme8.xml><?xml version="1.0" encoding="utf-8"?>
<a:theme xmlns:a="http://schemas.openxmlformats.org/drawingml/2006/main" name="Instagram story - gul">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FB14CD97-175E-4D29-9881-AD38D9921292}"/>
    </a:ext>
  </a:extLst>
</a:theme>
</file>

<file path=ppt/theme/theme9.xml><?xml version="1.0" encoding="utf-8"?>
<a:theme xmlns:a="http://schemas.openxmlformats.org/drawingml/2006/main" name="Instagram story - ljusgr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7B93F9-4C4A-4DD5-8BC8-69A9AD6204A4}" vid="{1F417144-4CAE-4905-B555-5B1D1FBB31B4}"/>
    </a:ext>
  </a:extLst>
</a:theme>
</file>

<file path=docProps/app.xml><?xml version="1.0" encoding="utf-8"?>
<ap:Properties xmlns:vt="http://schemas.openxmlformats.org/officeDocument/2006/docPropsVTypes" xmlns:ap="http://schemas.openxmlformats.org/officeDocument/2006/extended-properties">
  <ap:Template/>
  <ap:TotalTime>0</ap:TotalTime>
  <ap:Words>341</ap:Words>
  <ap:Application>Microsoft Office PowerPoint</ap:Application>
  <ap:PresentationFormat>Anpassad</ap:PresentationFormat>
  <ap:Paragraphs>25</ap:Paragraphs>
  <ap:Slides>9</ap:Slides>
  <ap:Notes>0</ap:Notes>
  <ap:HiddenSlides>2</ap:HiddenSlides>
  <ap:MMClips>0</ap:MMClips>
  <ap:ScaleCrop>false</ap:ScaleCrop>
  <ap:HeadingPairs>
    <vt:vector baseType="variant" size="6">
      <vt:variant>
        <vt:lpstr>Använt teckensnitt</vt:lpstr>
      </vt:variant>
      <vt:variant>
        <vt:i4>4</vt:i4>
      </vt:variant>
      <vt:variant>
        <vt:lpstr>Tema</vt:lpstr>
      </vt:variant>
      <vt:variant>
        <vt:i4>15</vt:i4>
      </vt:variant>
      <vt:variant>
        <vt:lpstr>Bildrubriker</vt:lpstr>
      </vt:variant>
      <vt:variant>
        <vt:i4>9</vt:i4>
      </vt:variant>
    </vt:vector>
  </ap:HeadingPairs>
  <ap:TitlesOfParts>
    <vt:vector baseType="lpstr" size="28">
      <vt:lpstr>Calibri</vt:lpstr>
      <vt:lpstr>Open Sans</vt:lpstr>
      <vt:lpstr>Open Sans Extrabold</vt:lpstr>
      <vt:lpstr>Arial</vt:lpstr>
      <vt:lpstr>Instagram story - vit</vt:lpstr>
      <vt:lpstr>Instagram story - mörkblå</vt:lpstr>
      <vt:lpstr>Instagram story - röd</vt:lpstr>
      <vt:lpstr>Instagram story - turkos</vt:lpstr>
      <vt:lpstr>Instagram story - rosa</vt:lpstr>
      <vt:lpstr>Instagram story - grön</vt:lpstr>
      <vt:lpstr>Instagram story - lila</vt:lpstr>
      <vt:lpstr>Instagram story - gul</vt:lpstr>
      <vt:lpstr>Instagram story - ljusgrå</vt:lpstr>
      <vt:lpstr>Instagram story - ljusblå</vt:lpstr>
      <vt:lpstr>Instagram story - ljusgrön</vt:lpstr>
      <vt:lpstr>Instagram story - aprikos</vt:lpstr>
      <vt:lpstr>Instagram story - ljusrosa</vt:lpstr>
      <vt:lpstr>Instagram story - violett</vt:lpstr>
      <vt:lpstr>Instagram story - ljusgul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Instagram och Linkedin inlägg porträtt 1080x1350</dc:title>
  <dc:creator>Förvaltning</dc:creator>
  <lastModifiedBy>Cazuma Mori</lastModifiedBy>
  <revision>1</revision>
  <dcterms:created xsi:type="dcterms:W3CDTF">2025-02-27T15:51:35.0000000Z</dcterms:created>
  <dcterms:modified xsi:type="dcterms:W3CDTF">2025-02-27T15:59:09.0000000Z</dcterms:modified>
</coreProperties>
</file>