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FB9"/>
    <a:srgbClr val="D1D9DC"/>
    <a:srgbClr val="B7E1C8"/>
    <a:srgbClr val="FACEB9"/>
    <a:srgbClr val="F8CCDC"/>
    <a:srgbClr val="E0D0E7"/>
    <a:srgbClr val="BFE4F2"/>
    <a:srgbClr val="FFF3B0"/>
    <a:srgbClr val="E1D1E8"/>
    <a:srgbClr val="B8E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4" r:id="rId2"/>
  </p:sldMasterIdLst>
  <p:notesMasterIdLst>
    <p:notesMasterId r:id="rId24"/>
  </p:notesMasterIdLst>
  <p:handoutMasterIdLst>
    <p:handoutMasterId r:id="rId25"/>
  </p:handoutMasterIdLst>
  <p:sldIdLst>
    <p:sldId id="289" r:id="rId3"/>
    <p:sldId id="290" r:id="rId4"/>
    <p:sldId id="291" r:id="rId5"/>
    <p:sldId id="292" r:id="rId6"/>
    <p:sldId id="294" r:id="rId7"/>
    <p:sldId id="287" r:id="rId8"/>
    <p:sldId id="275" r:id="rId9"/>
    <p:sldId id="283" r:id="rId10"/>
    <p:sldId id="284" r:id="rId11"/>
    <p:sldId id="285" r:id="rId12"/>
    <p:sldId id="286" r:id="rId13"/>
    <p:sldId id="274" r:id="rId14"/>
    <p:sldId id="282" r:id="rId15"/>
    <p:sldId id="280" r:id="rId16"/>
    <p:sldId id="277" r:id="rId17"/>
    <p:sldId id="279" r:id="rId18"/>
    <p:sldId id="281" r:id="rId19"/>
    <p:sldId id="278" r:id="rId20"/>
    <p:sldId id="276" r:id="rId21"/>
    <p:sldId id="295" r:id="rId22"/>
    <p:sldId id="296" r:id="rId23"/>
  </p:sldIdLst>
  <p:sldSz cx="10691813" cy="7559675"/>
  <p:notesSz cx="9872663" cy="6797675"/>
  <p:defaultTextStyle>
    <a:defPPr>
      <a:defRPr lang="sv-SE"/>
    </a:defPPr>
    <a:lvl1pPr marL="0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1pPr>
    <a:lvl2pPr marL="380096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2pPr>
    <a:lvl3pPr marL="76019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3pPr>
    <a:lvl4pPr marL="114028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4pPr>
    <a:lvl5pPr marL="1520387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5pPr>
    <a:lvl6pPr marL="1900483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6pPr>
    <a:lvl7pPr marL="228057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7pPr>
    <a:lvl8pPr marL="2660675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8pPr>
    <a:lvl9pPr marL="304077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05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157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6.xml" Id="rId8" /><Relationship Type="http://schemas.openxmlformats.org/officeDocument/2006/relationships/slide" Target="/ppt/slides/slide11.xml" Id="rId13" /><Relationship Type="http://schemas.openxmlformats.org/officeDocument/2006/relationships/slide" Target="/ppt/slides/slide16.xml" Id="rId18" /><Relationship Type="http://schemas.openxmlformats.org/officeDocument/2006/relationships/presProps" Target="/ppt/presProps.xml" Id="rId26" /><Relationship Type="http://schemas.openxmlformats.org/officeDocument/2006/relationships/slide" Target="/ppt/slides/slide1.xml" Id="rId3" /><Relationship Type="http://schemas.openxmlformats.org/officeDocument/2006/relationships/slide" Target="/ppt/slides/slide19.xml" Id="rId21" /><Relationship Type="http://schemas.openxmlformats.org/officeDocument/2006/relationships/slide" Target="/ppt/slides/slide5.xml" Id="rId7" /><Relationship Type="http://schemas.openxmlformats.org/officeDocument/2006/relationships/slide" Target="/ppt/slides/slide10.xml" Id="rId12" /><Relationship Type="http://schemas.openxmlformats.org/officeDocument/2006/relationships/slide" Target="/ppt/slides/slide15.xml" Id="rId17" /><Relationship Type="http://schemas.openxmlformats.org/officeDocument/2006/relationships/handoutMaster" Target="/ppt/handoutMasters/handoutMaster1.xml" Id="rId25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4.xml" Id="rId16" /><Relationship Type="http://schemas.openxmlformats.org/officeDocument/2006/relationships/slide" Target="/ppt/slides/slide18.xml" Id="rId20" /><Relationship Type="http://schemas.openxmlformats.org/officeDocument/2006/relationships/tableStyles" Target="/ppt/tableStyles.xml" Id="rId29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4.xml" Id="rId6" /><Relationship Type="http://schemas.openxmlformats.org/officeDocument/2006/relationships/slide" Target="/ppt/slides/slide9.xml" Id="rId11" /><Relationship Type="http://schemas.openxmlformats.org/officeDocument/2006/relationships/notesMaster" Target="/ppt/notesMasters/notesMaster1.xml" Id="rId24" /><Relationship Type="http://schemas.openxmlformats.org/officeDocument/2006/relationships/slide" Target="/ppt/slides/slide3.xml" Id="rId5" /><Relationship Type="http://schemas.openxmlformats.org/officeDocument/2006/relationships/slide" Target="/ppt/slides/slide13.xml" Id="rId15" /><Relationship Type="http://schemas.openxmlformats.org/officeDocument/2006/relationships/slide" Target="/ppt/slides/slide21.xml" Id="rId23" /><Relationship Type="http://schemas.openxmlformats.org/officeDocument/2006/relationships/theme" Target="/ppt/theme/theme1.xml" Id="rId28" /><Relationship Type="http://schemas.openxmlformats.org/officeDocument/2006/relationships/slide" Target="/ppt/slides/slide8.xml" Id="rId10" /><Relationship Type="http://schemas.openxmlformats.org/officeDocument/2006/relationships/slide" Target="/ppt/slides/slide17.xml" Id="rId19" /><Relationship Type="http://schemas.openxmlformats.org/officeDocument/2006/relationships/slide" Target="/ppt/slides/slide2.xml" Id="rId4" /><Relationship Type="http://schemas.openxmlformats.org/officeDocument/2006/relationships/slide" Target="/ppt/slides/slide7.xml" Id="rId9" /><Relationship Type="http://schemas.openxmlformats.org/officeDocument/2006/relationships/slide" Target="/ppt/slides/slide12.xml" Id="rId14" /><Relationship Type="http://schemas.openxmlformats.org/officeDocument/2006/relationships/slide" Target="/ppt/slides/slide20.xml" Id="rId22" /><Relationship Type="http://schemas.openxmlformats.org/officeDocument/2006/relationships/viewProps" Target="/ppt/viewProps.xml" Id="rId27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BE2864-95CD-434E-8A89-112A69FB80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F16133-ADB0-4477-A5E5-0406B128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FEEE-A740-4A24-A66E-6B855F63E607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62E93-F164-4A71-8CAF-F0EF18EB1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645675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A70566-6EB8-4E46-AE14-B687DA858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5675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26A5-FDCE-4063-8B69-78A71163F7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93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9" y="2"/>
            <a:ext cx="4278153" cy="341065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314700" y="849313"/>
            <a:ext cx="324326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9" tIns="45905" rIns="91809" bIns="4590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5"/>
            <a:ext cx="7898130" cy="2676585"/>
          </a:xfrm>
          <a:prstGeom prst="rect">
            <a:avLst/>
          </a:prstGeom>
        </p:spPr>
        <p:txBody>
          <a:bodyPr vert="horz" lIns="91809" tIns="45905" rIns="91809" bIns="45905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9" y="6456613"/>
            <a:ext cx="4278153" cy="341064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1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23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34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4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5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68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8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9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aout Bakgrundsfärg,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550" y="1685926"/>
            <a:ext cx="2381250" cy="704850"/>
          </a:xfrm>
          <a:noFill/>
        </p:spPr>
        <p:txBody>
          <a:bodyPr lIns="0" tIns="0" rIns="0" bIns="0" anchor="t" anchorCtr="0"/>
          <a:lstStyle>
            <a:lvl1pPr>
              <a:defRPr sz="28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90550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</a:lstStyle>
          <a:p>
            <a:pPr lvl="0"/>
            <a:r>
              <a:rPr lang="sv-SE" dirty="0"/>
              <a:t>Ingress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B3331857-27D4-4C13-95CB-F2F0F5AA2A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2375" y="7227093"/>
            <a:ext cx="3126814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09098108-2F92-453E-B8C6-DD3E7391FE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97299" y="302272"/>
            <a:ext cx="2031439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63403D7E-7C77-4815-A92F-F493BD7CB8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363" y="7227093"/>
            <a:ext cx="3091889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08F3A009-C5E1-4067-8AAE-44ACD7EFE1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364" y="302272"/>
            <a:ext cx="1996510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061493388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ayout Rubrik, ingress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7088" y="3455975"/>
            <a:ext cx="3154925" cy="36719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089" y="900113"/>
            <a:ext cx="3154924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47090" y="2528663"/>
            <a:ext cx="3154924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10A37CB1-8F7C-497A-87D2-3141236FD0A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5" name="Platshållare för text 5">
            <a:extLst>
              <a:ext uri="{FF2B5EF4-FFF2-40B4-BE49-F238E27FC236}">
                <a16:creationId xmlns:a16="http://schemas.microsoft.com/office/drawing/2014/main" id="{C5A9DFC1-B4B8-49DE-A34B-D2B7EA0557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E5E81AD8-ED71-40EF-9F0D-B2F415148D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2375" y="7227093"/>
            <a:ext cx="3126814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8" name="Platshållare för text 5">
            <a:extLst>
              <a:ext uri="{FF2B5EF4-FFF2-40B4-BE49-F238E27FC236}">
                <a16:creationId xmlns:a16="http://schemas.microsoft.com/office/drawing/2014/main" id="{7CA93426-2FFD-45B9-9670-6877078583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363" y="7227093"/>
            <a:ext cx="3091889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8DA23688-582F-4EA0-AC0B-E8167AA8E8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364" y="302272"/>
            <a:ext cx="1996510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20" name="Platshållare för text 5">
            <a:extLst>
              <a:ext uri="{FF2B5EF4-FFF2-40B4-BE49-F238E27FC236}">
                <a16:creationId xmlns:a16="http://schemas.microsoft.com/office/drawing/2014/main" id="{9E26A7DF-4213-43B2-8A30-73752308B5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97299" y="302272"/>
            <a:ext cx="2031439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ayout Bild, rubrk och ingr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33363" y="901066"/>
            <a:ext cx="3168650" cy="36719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363" y="4717640"/>
            <a:ext cx="3168649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3364" y="6346190"/>
            <a:ext cx="3168650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14" name="Platshållare för text 5">
            <a:extLst>
              <a:ext uri="{FF2B5EF4-FFF2-40B4-BE49-F238E27FC236}">
                <a16:creationId xmlns:a16="http://schemas.microsoft.com/office/drawing/2014/main" id="{86B4E69A-88A4-4C82-8DC2-0B645BCD3B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5" name="Platshållare för text 5">
            <a:extLst>
              <a:ext uri="{FF2B5EF4-FFF2-40B4-BE49-F238E27FC236}">
                <a16:creationId xmlns:a16="http://schemas.microsoft.com/office/drawing/2014/main" id="{927B8CFC-0238-45CA-9CE3-DF46415440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7B730E35-A52E-4A1F-9CB8-CEF790AC30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2375" y="7227093"/>
            <a:ext cx="3126814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8" name="Platshållare för text 5">
            <a:extLst>
              <a:ext uri="{FF2B5EF4-FFF2-40B4-BE49-F238E27FC236}">
                <a16:creationId xmlns:a16="http://schemas.microsoft.com/office/drawing/2014/main" id="{A6FF2306-F888-4D22-8D84-5A960FFBAD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363" y="7227093"/>
            <a:ext cx="3091889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5E02A4E2-83C3-45C5-9795-FA480F24A6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364" y="302272"/>
            <a:ext cx="1996510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20" name="Platshållare för text 5">
            <a:extLst>
              <a:ext uri="{FF2B5EF4-FFF2-40B4-BE49-F238E27FC236}">
                <a16:creationId xmlns:a16="http://schemas.microsoft.com/office/drawing/2014/main" id="{EC149090-3458-480F-AA64-27BBC78CA2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97299" y="302272"/>
            <a:ext cx="2031439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950755989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ayout Rubrik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089" y="900113"/>
            <a:ext cx="3154924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10A37CB1-8F7C-497A-87D2-3141236FD0A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5" name="Platshållare för text 5">
            <a:extLst>
              <a:ext uri="{FF2B5EF4-FFF2-40B4-BE49-F238E27FC236}">
                <a16:creationId xmlns:a16="http://schemas.microsoft.com/office/drawing/2014/main" id="{C5A9DFC1-B4B8-49DE-A34B-D2B7EA0557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E5E81AD8-ED71-40EF-9F0D-B2F415148D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2375" y="7227093"/>
            <a:ext cx="3126814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8" name="Platshållare för text 5">
            <a:extLst>
              <a:ext uri="{FF2B5EF4-FFF2-40B4-BE49-F238E27FC236}">
                <a16:creationId xmlns:a16="http://schemas.microsoft.com/office/drawing/2014/main" id="{7CA93426-2FFD-45B9-9670-6877078583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363" y="7227093"/>
            <a:ext cx="3091889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8DA23688-582F-4EA0-AC0B-E8167AA8E8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364" y="302272"/>
            <a:ext cx="1996510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20" name="Platshållare för text 5">
            <a:extLst>
              <a:ext uri="{FF2B5EF4-FFF2-40B4-BE49-F238E27FC236}">
                <a16:creationId xmlns:a16="http://schemas.microsoft.com/office/drawing/2014/main" id="{9E26A7DF-4213-43B2-8A30-73752308B5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97299" y="302272"/>
            <a:ext cx="2031439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5042CED6-F258-42E1-AAFF-203C39C38C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7089" y="4718050"/>
            <a:ext cx="3154924" cy="24098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3C9E3705-28D5-4852-A0ED-CCD48E3D896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47090" y="2571750"/>
            <a:ext cx="3154924" cy="167664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8D714647-B1BF-406E-99A1-8CBA911298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7090" y="4339866"/>
            <a:ext cx="3154924" cy="21304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2698914327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ayout Rubrik, text och informations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089" y="900113"/>
            <a:ext cx="3154924" cy="148387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10A37CB1-8F7C-497A-87D2-3141236FD0A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7227093"/>
            <a:ext cx="3132138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5" name="Platshållare för text 5">
            <a:extLst>
              <a:ext uri="{FF2B5EF4-FFF2-40B4-BE49-F238E27FC236}">
                <a16:creationId xmlns:a16="http://schemas.microsoft.com/office/drawing/2014/main" id="{C5A9DFC1-B4B8-49DE-A34B-D2B7EA0557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302272"/>
            <a:ext cx="2036762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E5E81AD8-ED71-40EF-9F0D-B2F415148D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62375" y="7227093"/>
            <a:ext cx="3126814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8" name="Platshållare för text 5">
            <a:extLst>
              <a:ext uri="{FF2B5EF4-FFF2-40B4-BE49-F238E27FC236}">
                <a16:creationId xmlns:a16="http://schemas.microsoft.com/office/drawing/2014/main" id="{7CA93426-2FFD-45B9-9670-6877078583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363" y="7227093"/>
            <a:ext cx="3091889" cy="161927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Skriv in webbadress / goteborg.se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8DA23688-582F-4EA0-AC0B-E8167AA8E8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364" y="302272"/>
            <a:ext cx="1996510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20" name="Platshållare för text 5">
            <a:extLst>
              <a:ext uri="{FF2B5EF4-FFF2-40B4-BE49-F238E27FC236}">
                <a16:creationId xmlns:a16="http://schemas.microsoft.com/office/drawing/2014/main" id="{9E26A7DF-4213-43B2-8A30-73752308B5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97299" y="302272"/>
            <a:ext cx="2031439" cy="37342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31DAA3CF-DFB7-48C6-81E5-C12C23CCED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6275" y="4692996"/>
            <a:ext cx="3145738" cy="243487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216000" tIns="216000" rIns="216000" bIns="216000" anchor="t" anchorCtr="0">
            <a:noAutofit/>
          </a:bodyPr>
          <a:lstStyle>
            <a:lvl1pPr>
              <a:defRPr sz="1200"/>
            </a:lvl1pPr>
            <a:lvl2pPr marL="171450" indent="-171450">
              <a:spcBef>
                <a:spcPts val="600"/>
              </a:spcBef>
              <a:buFont typeface="Arial" panose="020B0604020202020204" pitchFamily="34" charset="0"/>
              <a:buChar char="»"/>
              <a:defRPr sz="10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Lista</a:t>
            </a:r>
          </a:p>
        </p:txBody>
      </p:sp>
      <p:sp>
        <p:nvSpPr>
          <p:cNvPr id="21" name="Platshållare för text 3">
            <a:extLst>
              <a:ext uri="{FF2B5EF4-FFF2-40B4-BE49-F238E27FC236}">
                <a16:creationId xmlns:a16="http://schemas.microsoft.com/office/drawing/2014/main" id="{E7BACDB1-1896-4C00-A1B3-6C3900897B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7089" y="2543085"/>
            <a:ext cx="3154924" cy="19907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/>
            </a:lvl1pPr>
            <a:lvl2pPr>
              <a:defRPr sz="1000"/>
            </a:lvl2pPr>
            <a:lvl3pPr>
              <a:defRPr sz="1000"/>
            </a:lvl3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2609852276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är huvudman tillsammans med andra avsända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363" y="900113"/>
            <a:ext cx="3168650" cy="704850"/>
          </a:xfrm>
          <a:noFill/>
        </p:spPr>
        <p:txBody>
          <a:bodyPr lIns="0" tIns="0" rIns="0" bIns="0" anchor="t" anchorCtr="0"/>
          <a:lstStyle>
            <a:lvl1pPr>
              <a:defRPr sz="28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33363" y="1785937"/>
            <a:ext cx="3168650" cy="4981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</a:lstStyle>
          <a:p>
            <a:pPr lvl="0"/>
            <a:r>
              <a:rPr lang="sv-SE" dirty="0"/>
              <a:t>Ingress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39B615ED-0EBE-4288-859F-F8D4DA8EB4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14" name="Platshållare för bild 6">
            <a:extLst>
              <a:ext uri="{FF2B5EF4-FFF2-40B4-BE49-F238E27FC236}">
                <a16:creationId xmlns:a16="http://schemas.microsoft.com/office/drawing/2014/main" id="{0349D9DF-402B-4320-9043-B6D3344016E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263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5" name="Platshållare för bild 6">
            <a:extLst>
              <a:ext uri="{FF2B5EF4-FFF2-40B4-BE49-F238E27FC236}">
                <a16:creationId xmlns:a16="http://schemas.microsoft.com/office/drawing/2014/main" id="{20021F07-3D73-46A2-8ADC-D2B3AA3541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001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B2C6CA97-F456-4B3F-BA16-2C808CFBA2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62375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17" name="Platshållare för bild 6">
            <a:extLst>
              <a:ext uri="{FF2B5EF4-FFF2-40B4-BE49-F238E27FC236}">
                <a16:creationId xmlns:a16="http://schemas.microsoft.com/office/drawing/2014/main" id="{E0843613-D1DE-45F4-A39A-9B2CD6FC747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762376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8" name="Platshållare för bild 6">
            <a:extLst>
              <a:ext uri="{FF2B5EF4-FFF2-40B4-BE49-F238E27FC236}">
                <a16:creationId xmlns:a16="http://schemas.microsoft.com/office/drawing/2014/main" id="{2F0A665D-5C9E-48D8-8514-0E0DD8A180D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36176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BCA6FA6C-8785-46F1-AA97-D23C43094A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364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20" name="Platshållare för bild 6">
            <a:extLst>
              <a:ext uri="{FF2B5EF4-FFF2-40B4-BE49-F238E27FC236}">
                <a16:creationId xmlns:a16="http://schemas.microsoft.com/office/drawing/2014/main" id="{C55949E4-4D3F-4CBE-80A3-629FF0F705D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33365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1" name="Platshållare för bild 6">
            <a:extLst>
              <a:ext uri="{FF2B5EF4-FFF2-40B4-BE49-F238E27FC236}">
                <a16:creationId xmlns:a16="http://schemas.microsoft.com/office/drawing/2014/main" id="{619747E6-8D3D-40F1-BFF9-9889E2B2622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007165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</p:spTree>
    <p:extLst>
      <p:ext uri="{BB962C8B-B14F-4D97-AF65-F5344CB8AC3E}">
        <p14:creationId xmlns:p14="http://schemas.microsoft.com/office/powerpoint/2010/main" val="1143952962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är huvudman tillsammans med andra avsända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39B615ED-0EBE-4288-859F-F8D4DA8EB4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26312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14" name="Platshållare för bild 6">
            <a:extLst>
              <a:ext uri="{FF2B5EF4-FFF2-40B4-BE49-F238E27FC236}">
                <a16:creationId xmlns:a16="http://schemas.microsoft.com/office/drawing/2014/main" id="{0349D9DF-402B-4320-9043-B6D3344016E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263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5" name="Platshållare för bild 6">
            <a:extLst>
              <a:ext uri="{FF2B5EF4-FFF2-40B4-BE49-F238E27FC236}">
                <a16:creationId xmlns:a16="http://schemas.microsoft.com/office/drawing/2014/main" id="{20021F07-3D73-46A2-8ADC-D2B3AA3541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00113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B2C6CA97-F456-4B3F-BA16-2C808CFBA2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62375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17" name="Platshållare för bild 6">
            <a:extLst>
              <a:ext uri="{FF2B5EF4-FFF2-40B4-BE49-F238E27FC236}">
                <a16:creationId xmlns:a16="http://schemas.microsoft.com/office/drawing/2014/main" id="{E0843613-D1DE-45F4-A39A-9B2CD6FC747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762376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8" name="Platshållare för bild 6">
            <a:extLst>
              <a:ext uri="{FF2B5EF4-FFF2-40B4-BE49-F238E27FC236}">
                <a16:creationId xmlns:a16="http://schemas.microsoft.com/office/drawing/2014/main" id="{2F0A665D-5C9E-48D8-8514-0E0DD8A180D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536176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9" name="Platshållare för text 5">
            <a:extLst>
              <a:ext uri="{FF2B5EF4-FFF2-40B4-BE49-F238E27FC236}">
                <a16:creationId xmlns:a16="http://schemas.microsoft.com/office/drawing/2014/main" id="{BCA6FA6C-8785-46F1-AA97-D23C43094A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364" y="6896577"/>
            <a:ext cx="1751013" cy="85250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20" name="Platshållare för bild 6">
            <a:extLst>
              <a:ext uri="{FF2B5EF4-FFF2-40B4-BE49-F238E27FC236}">
                <a16:creationId xmlns:a16="http://schemas.microsoft.com/office/drawing/2014/main" id="{C55949E4-4D3F-4CBE-80A3-629FF0F705D2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33365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1" name="Platshållare för bild 6">
            <a:extLst>
              <a:ext uri="{FF2B5EF4-FFF2-40B4-BE49-F238E27FC236}">
                <a16:creationId xmlns:a16="http://schemas.microsoft.com/office/drawing/2014/main" id="{619747E6-8D3D-40F1-BFF9-9889E2B2622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007165" y="7127774"/>
            <a:ext cx="684000" cy="216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2" name="Rubrik 1">
            <a:extLst>
              <a:ext uri="{FF2B5EF4-FFF2-40B4-BE49-F238E27FC236}">
                <a16:creationId xmlns:a16="http://schemas.microsoft.com/office/drawing/2014/main" id="{89BF5A40-ADDA-4775-A7D8-DE9F956F1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361" y="215900"/>
            <a:ext cx="3168651" cy="6551614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23" name="Platshållare för text 5">
            <a:extLst>
              <a:ext uri="{FF2B5EF4-FFF2-40B4-BE49-F238E27FC236}">
                <a16:creationId xmlns:a16="http://schemas.microsoft.com/office/drawing/2014/main" id="{5E028219-6F32-4D35-BB13-E3E938CD4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85" y="1887537"/>
            <a:ext cx="220706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152841258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363" y="900113"/>
            <a:ext cx="3168650" cy="704850"/>
          </a:xfrm>
          <a:noFill/>
        </p:spPr>
        <p:txBody>
          <a:bodyPr lIns="0" tIns="0" rIns="0" bIns="0" anchor="t" anchorCtr="0"/>
          <a:lstStyle>
            <a:lvl1pPr>
              <a:defRPr sz="28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33363" y="1785937"/>
            <a:ext cx="3168650" cy="4981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</a:lstStyle>
          <a:p>
            <a:pPr lvl="0"/>
            <a:r>
              <a:rPr lang="sv-SE" dirty="0"/>
              <a:t>Ingress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22" name="Platshållare för text 5">
            <a:extLst>
              <a:ext uri="{FF2B5EF4-FFF2-40B4-BE49-F238E27FC236}">
                <a16:creationId xmlns:a16="http://schemas.microsoft.com/office/drawing/2014/main" id="{50EFBE2A-9006-4076-8492-0026711575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3" name="Platshållare för bild 6">
            <a:extLst>
              <a:ext uri="{FF2B5EF4-FFF2-40B4-BE49-F238E27FC236}">
                <a16:creationId xmlns:a16="http://schemas.microsoft.com/office/drawing/2014/main" id="{67537C7A-D140-41B0-B7BA-A5D5DD50D93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307387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4" name="Platshållare för text 5">
            <a:extLst>
              <a:ext uri="{FF2B5EF4-FFF2-40B4-BE49-F238E27FC236}">
                <a16:creationId xmlns:a16="http://schemas.microsoft.com/office/drawing/2014/main" id="{32415CA8-C502-4E41-A5E6-7E8DB1F623A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97300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5" name="Platshållare för bild 6">
            <a:extLst>
              <a:ext uri="{FF2B5EF4-FFF2-40B4-BE49-F238E27FC236}">
                <a16:creationId xmlns:a16="http://schemas.microsoft.com/office/drawing/2014/main" id="{40C0A110-DBA7-4359-9118-DE22A056091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778374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6" name="Platshållare för text 5">
            <a:extLst>
              <a:ext uri="{FF2B5EF4-FFF2-40B4-BE49-F238E27FC236}">
                <a16:creationId xmlns:a16="http://schemas.microsoft.com/office/drawing/2014/main" id="{FE0FD8A6-B4E2-42B6-BE5B-E1905440DFC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8287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7" name="Platshållare för bild 6">
            <a:extLst>
              <a:ext uri="{FF2B5EF4-FFF2-40B4-BE49-F238E27FC236}">
                <a16:creationId xmlns:a16="http://schemas.microsoft.com/office/drawing/2014/main" id="{2896E1BD-54FF-408D-9179-79DB6333AEB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249361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</p:spTree>
    <p:extLst>
      <p:ext uri="{BB962C8B-B14F-4D97-AF65-F5344CB8AC3E}">
        <p14:creationId xmlns:p14="http://schemas.microsoft.com/office/powerpoint/2010/main" val="442802141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ubrik 1">
            <a:extLst>
              <a:ext uri="{FF2B5EF4-FFF2-40B4-BE49-F238E27FC236}">
                <a16:creationId xmlns:a16="http://schemas.microsoft.com/office/drawing/2014/main" id="{89BF5A40-ADDA-4775-A7D8-DE9F956F1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361" y="215900"/>
            <a:ext cx="3168651" cy="6551614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23" name="Platshållare för text 5">
            <a:extLst>
              <a:ext uri="{FF2B5EF4-FFF2-40B4-BE49-F238E27FC236}">
                <a16:creationId xmlns:a16="http://schemas.microsoft.com/office/drawing/2014/main" id="{5E028219-6F32-4D35-BB13-E3E938CD4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85" y="1887537"/>
            <a:ext cx="2207068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4" name="Platshållare för text 5">
            <a:extLst>
              <a:ext uri="{FF2B5EF4-FFF2-40B4-BE49-F238E27FC236}">
                <a16:creationId xmlns:a16="http://schemas.microsoft.com/office/drawing/2014/main" id="{CA960F52-3BA7-475F-BDFF-206343C012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6313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5" name="Platshållare för bild 6">
            <a:extLst>
              <a:ext uri="{FF2B5EF4-FFF2-40B4-BE49-F238E27FC236}">
                <a16:creationId xmlns:a16="http://schemas.microsoft.com/office/drawing/2014/main" id="{431B535B-94DC-4902-A9E8-6A775403F9EB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307387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6" name="Platshållare för text 5">
            <a:extLst>
              <a:ext uri="{FF2B5EF4-FFF2-40B4-BE49-F238E27FC236}">
                <a16:creationId xmlns:a16="http://schemas.microsoft.com/office/drawing/2014/main" id="{8694959F-5F37-4FB6-9D06-D045438D2F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97300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7" name="Platshållare för bild 6">
            <a:extLst>
              <a:ext uri="{FF2B5EF4-FFF2-40B4-BE49-F238E27FC236}">
                <a16:creationId xmlns:a16="http://schemas.microsoft.com/office/drawing/2014/main" id="{0E79F926-CE12-4815-A439-22E532E7F53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778374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28" name="Platshållare för text 5">
            <a:extLst>
              <a:ext uri="{FF2B5EF4-FFF2-40B4-BE49-F238E27FC236}">
                <a16:creationId xmlns:a16="http://schemas.microsoft.com/office/drawing/2014/main" id="{81661C70-BB4F-4E4C-B5B8-7EB0FBF9B8D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8287" y="7022306"/>
            <a:ext cx="722312" cy="321469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90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29" name="Platshållare för bild 6">
            <a:extLst>
              <a:ext uri="{FF2B5EF4-FFF2-40B4-BE49-F238E27FC236}">
                <a16:creationId xmlns:a16="http://schemas.microsoft.com/office/drawing/2014/main" id="{00532833-B013-4DA2-97F6-0FFD5A355B0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249361" y="7022306"/>
            <a:ext cx="1008000" cy="31951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</p:spTree>
    <p:extLst>
      <p:ext uri="{BB962C8B-B14F-4D97-AF65-F5344CB8AC3E}">
        <p14:creationId xmlns:p14="http://schemas.microsoft.com/office/powerpoint/2010/main" val="74507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33363" y="1480144"/>
            <a:ext cx="3168649" cy="201553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61250" y="289800"/>
            <a:ext cx="997200" cy="332162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33363" y="4021283"/>
            <a:ext cx="3168652" cy="2290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" name="Bild 10" descr="Göteborgs Stads logotyp">
            <a:extLst>
              <a:ext uri="{FF2B5EF4-FFF2-40B4-BE49-F238E27FC236}">
                <a16:creationId xmlns:a16="http://schemas.microsoft.com/office/drawing/2014/main" id="{DDBBB660-0C38-468D-AE36-83E6CE1DB5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2236" y="289800"/>
            <a:ext cx="997200" cy="332162"/>
          </a:xfrm>
          <a:prstGeom prst="rect">
            <a:avLst/>
          </a:prstGeom>
        </p:spPr>
      </p:pic>
      <p:pic>
        <p:nvPicPr>
          <p:cNvPr id="7" name="Bild 10" descr="Göteborgs Stads logotyp">
            <a:extLst>
              <a:ext uri="{FF2B5EF4-FFF2-40B4-BE49-F238E27FC236}">
                <a16:creationId xmlns:a16="http://schemas.microsoft.com/office/drawing/2014/main" id="{DC4FC627-971F-442B-9D21-15E3FF4AB8D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04813" y="289800"/>
            <a:ext cx="997200" cy="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54" r:id="rId2"/>
    <p:sldLayoutId id="2147483719" r:id="rId3"/>
    <p:sldLayoutId id="2147483732" r:id="rId4"/>
    <p:sldLayoutId id="2147483733" r:id="rId5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67" userDrawn="1">
          <p15:clr>
            <a:srgbClr val="F26B43"/>
          </p15:clr>
        </p15:guide>
        <p15:guide id="3" orient="horz" pos="4490" userDrawn="1">
          <p15:clr>
            <a:srgbClr val="F26B43"/>
          </p15:clr>
        </p15:guide>
        <p15:guide id="4" pos="147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4615" userDrawn="1">
          <p15:clr>
            <a:srgbClr val="F26B43"/>
          </p15:clr>
        </p15:guide>
        <p15:guide id="9" pos="4365" userDrawn="1">
          <p15:clr>
            <a:srgbClr val="F26B43"/>
          </p15:clr>
        </p15:guide>
        <p15:guide id="10" pos="4479" userDrawn="1">
          <p15:clr>
            <a:srgbClr val="F26B43"/>
          </p15:clr>
        </p15:guide>
        <p15:guide id="11" pos="2143" userDrawn="1">
          <p15:clr>
            <a:srgbClr val="F26B43"/>
          </p15:clr>
        </p15:guide>
        <p15:guide id="12" pos="2279" userDrawn="1">
          <p15:clr>
            <a:srgbClr val="F26B43"/>
          </p15:clr>
        </p15:guide>
        <p15:guide id="13" pos="239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33363" y="900113"/>
            <a:ext cx="3168650" cy="11963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362" y="2381251"/>
            <a:ext cx="3168653" cy="43862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 10" descr="Göteborgs Stads logotyp">
            <a:extLst>
              <a:ext uri="{FF2B5EF4-FFF2-40B4-BE49-F238E27FC236}">
                <a16:creationId xmlns:a16="http://schemas.microsoft.com/office/drawing/2014/main" id="{52F4C105-28EC-4162-8747-ECBFDD816F0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6447" y="7027627"/>
            <a:ext cx="972000" cy="323768"/>
          </a:xfrm>
          <a:prstGeom prst="rect">
            <a:avLst/>
          </a:prstGeom>
        </p:spPr>
      </p:pic>
      <p:pic>
        <p:nvPicPr>
          <p:cNvPr id="9" name="Bild 10" descr="Göteborgs Stads logotyp">
            <a:extLst>
              <a:ext uri="{FF2B5EF4-FFF2-40B4-BE49-F238E27FC236}">
                <a16:creationId xmlns:a16="http://schemas.microsoft.com/office/drawing/2014/main" id="{43BD71CF-DFA9-4C05-A48C-9E5772E8FE8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22513" y="7027627"/>
            <a:ext cx="972000" cy="323768"/>
          </a:xfrm>
          <a:prstGeom prst="rect">
            <a:avLst/>
          </a:prstGeom>
        </p:spPr>
      </p:pic>
      <p:pic>
        <p:nvPicPr>
          <p:cNvPr id="10" name="Bild 10" descr="Göteborgs Stads logotyp">
            <a:extLst>
              <a:ext uri="{FF2B5EF4-FFF2-40B4-BE49-F238E27FC236}">
                <a16:creationId xmlns:a16="http://schemas.microsoft.com/office/drawing/2014/main" id="{4DDB26C2-5F50-4521-9478-9ECA77E540C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6988" y="7027627"/>
            <a:ext cx="972000" cy="32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6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40" r:id="rId2"/>
    <p:sldLayoutId id="2147483741" r:id="rId3"/>
    <p:sldLayoutId id="2147483742" r:id="rId4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67" userDrawn="1">
          <p15:clr>
            <a:srgbClr val="F26B43"/>
          </p15:clr>
        </p15:guide>
        <p15:guide id="3" orient="horz" pos="4263" userDrawn="1">
          <p15:clr>
            <a:srgbClr val="F26B43"/>
          </p15:clr>
        </p15:guide>
        <p15:guide id="4" pos="147" userDrawn="1">
          <p15:clr>
            <a:srgbClr val="F26B43"/>
          </p15:clr>
        </p15:guide>
        <p15:guide id="5" pos="6588" userDrawn="1">
          <p15:clr>
            <a:srgbClr val="F26B43"/>
          </p15:clr>
        </p15:guide>
        <p15:guide id="6" orient="horz" pos="4626" userDrawn="1">
          <p15:clr>
            <a:srgbClr val="F26B43"/>
          </p15:clr>
        </p15:guide>
        <p15:guide id="7" orient="horz" pos="136" userDrawn="1">
          <p15:clr>
            <a:srgbClr val="F26B43"/>
          </p15:clr>
        </p15:guide>
        <p15:guide id="8" pos="4615" userDrawn="1">
          <p15:clr>
            <a:srgbClr val="F26B43"/>
          </p15:clr>
        </p15:guide>
        <p15:guide id="9" pos="4365" userDrawn="1">
          <p15:clr>
            <a:srgbClr val="F26B43"/>
          </p15:clr>
        </p15:guide>
        <p15:guide id="10" pos="4479" userDrawn="1">
          <p15:clr>
            <a:srgbClr val="F26B43"/>
          </p15:clr>
        </p15:guide>
        <p15:guide id="11" pos="2143" userDrawn="1">
          <p15:clr>
            <a:srgbClr val="F26B43"/>
          </p15:clr>
        </p15:guide>
        <p15:guide id="12" pos="2279" userDrawn="1">
          <p15:clr>
            <a:srgbClr val="F26B43"/>
          </p15:clr>
        </p15:guide>
        <p15:guide id="13" pos="23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hyperlink" Target="https://media.goteborg.se/" TargetMode="External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oteborg.se/wps/myportal/enhetssida/grafisk-profil/tillampningar/trycksak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Bildobjekt 57">
            <a:extLst>
              <a:ext uri="{FF2B5EF4-FFF2-40B4-BE49-F238E27FC236}">
                <a16:creationId xmlns:a16="http://schemas.microsoft.com/office/drawing/2014/main" id="{CE46C702-AEF8-4EC8-9E7A-D62C4E576FB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76800" y="503927"/>
            <a:ext cx="5438775" cy="3703272"/>
          </a:xfrm>
          <a:prstGeom prst="rect">
            <a:avLst/>
          </a:prstGeom>
        </p:spPr>
      </p:pic>
      <p:sp>
        <p:nvSpPr>
          <p:cNvPr id="39" name="Platshållare för text 3">
            <a:extLst>
              <a:ext uri="{FF2B5EF4-FFF2-40B4-BE49-F238E27FC236}">
                <a16:creationId xmlns:a16="http://schemas.microsoft.com/office/drawing/2014/main" id="{E9DD243C-6310-46FA-9C0C-4BDFD5556675}"/>
              </a:ext>
            </a:extLst>
          </p:cNvPr>
          <p:cNvSpPr txBox="1">
            <a:spLocks/>
          </p:cNvSpPr>
          <p:nvPr/>
        </p:nvSpPr>
        <p:spPr>
          <a:xfrm>
            <a:off x="233364" y="215901"/>
            <a:ext cx="4237036" cy="32145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>
              <a:spcBef>
                <a:spcPts val="0"/>
              </a:spcBef>
              <a:spcAft>
                <a:spcPts val="1200"/>
              </a:spcAft>
            </a:pPr>
            <a:r>
              <a:rPr lang="sv-SE" sz="2400" dirty="0"/>
              <a:t>Instruktion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Högerklicka på sidan för att byta layout.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Text och bild ska inte placeras utanför marginalen. Bocka i rutan Stödlinjer under fliken Visa för att se marginalerna (Alt+F9).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Foton, illustrationer och informationsgrafik hämtar du i Göteborgs Stads </a:t>
            </a:r>
            <a:r>
              <a:rPr lang="sv-SE" sz="1400" dirty="0">
                <a:hlinkClick r:id="rId3"/>
              </a:rPr>
              <a:t>Mediabank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När du byter färg på grafik, välj bland de </a:t>
            </a:r>
            <a:br>
              <a:rPr lang="sv-SE" sz="1400" dirty="0"/>
            </a:br>
            <a:r>
              <a:rPr lang="sv-SE" sz="1400" dirty="0"/>
              <a:t>markerade färgerna.</a:t>
            </a:r>
          </a:p>
        </p:txBody>
      </p:sp>
      <p:sp>
        <p:nvSpPr>
          <p:cNvPr id="42" name="Rektangel 41" descr="Rektangel som markerar Layout-val.">
            <a:extLst>
              <a:ext uri="{FF2B5EF4-FFF2-40B4-BE49-F238E27FC236}">
                <a16:creationId xmlns:a16="http://schemas.microsoft.com/office/drawing/2014/main" id="{9E51D181-E7B8-4CE1-93A3-3464B354ADD7}"/>
              </a:ext>
            </a:extLst>
          </p:cNvPr>
          <p:cNvSpPr/>
          <p:nvPr/>
        </p:nvSpPr>
        <p:spPr>
          <a:xfrm>
            <a:off x="5335590" y="3065457"/>
            <a:ext cx="1546225" cy="26352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43" name="Rak pilkoppling 42" descr="Pil som visar var Layout-valet finns i Powerpoints gränssnitt.">
            <a:extLst>
              <a:ext uri="{FF2B5EF4-FFF2-40B4-BE49-F238E27FC236}">
                <a16:creationId xmlns:a16="http://schemas.microsoft.com/office/drawing/2014/main" id="{E5767AFD-272E-4C76-BE47-BDBB5092AE7D}"/>
              </a:ext>
            </a:extLst>
          </p:cNvPr>
          <p:cNvCxnSpPr>
            <a:cxnSpLocks/>
          </p:cNvCxnSpPr>
          <p:nvPr/>
        </p:nvCxnSpPr>
        <p:spPr>
          <a:xfrm>
            <a:off x="4056673" y="741815"/>
            <a:ext cx="1184982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4" name="Grupp 43" descr="Exempelbild ändra färg på grafik.">
            <a:extLst>
              <a:ext uri="{FF2B5EF4-FFF2-40B4-BE49-F238E27FC236}">
                <a16:creationId xmlns:a16="http://schemas.microsoft.com/office/drawing/2014/main" id="{1380AD00-8F74-4153-804C-78E364F72E29}"/>
              </a:ext>
            </a:extLst>
          </p:cNvPr>
          <p:cNvGrpSpPr/>
          <p:nvPr/>
        </p:nvGrpSpPr>
        <p:grpSpPr>
          <a:xfrm>
            <a:off x="602833" y="2886101"/>
            <a:ext cx="2540417" cy="1678167"/>
            <a:chOff x="449264" y="5882574"/>
            <a:chExt cx="4368634" cy="2885863"/>
          </a:xfrm>
        </p:grpSpPr>
        <p:grpSp>
          <p:nvGrpSpPr>
            <p:cNvPr id="45" name="Grupp 44">
              <a:extLst>
                <a:ext uri="{FF2B5EF4-FFF2-40B4-BE49-F238E27FC236}">
                  <a16:creationId xmlns:a16="http://schemas.microsoft.com/office/drawing/2014/main" id="{77D0B6DF-C032-469B-8A94-0356A95B455D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47" name="Bildobjekt 46">
                <a:extLst>
                  <a:ext uri="{FF2B5EF4-FFF2-40B4-BE49-F238E27FC236}">
                    <a16:creationId xmlns:a16="http://schemas.microsoft.com/office/drawing/2014/main" id="{D19DFC25-C4E7-48A0-ABDF-B17BC878A8E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48" name="Rektangel 47" descr="Rektangel som markerar Layout-val.">
                <a:extLst>
                  <a:ext uri="{FF2B5EF4-FFF2-40B4-BE49-F238E27FC236}">
                    <a16:creationId xmlns:a16="http://schemas.microsoft.com/office/drawing/2014/main" id="{99501EA1-F4B2-40ED-948C-E10B97F20F31}"/>
                  </a:ext>
                </a:extLst>
              </p:cNvPr>
              <p:cNvSpPr/>
              <p:nvPr/>
            </p:nvSpPr>
            <p:spPr>
              <a:xfrm>
                <a:off x="1460506" y="7038975"/>
                <a:ext cx="3022594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46" name="Rak pilkoppling 45" descr="Pil som visar var Layout-valet finns i Powerpoints gränssnitt.">
              <a:extLst>
                <a:ext uri="{FF2B5EF4-FFF2-40B4-BE49-F238E27FC236}">
                  <a16:creationId xmlns:a16="http://schemas.microsoft.com/office/drawing/2014/main" id="{087421EE-907D-49D0-94F3-699C5A89D484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9" y="5882574"/>
              <a:ext cx="0" cy="1675485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Ellips 48">
            <a:extLst>
              <a:ext uri="{FF2B5EF4-FFF2-40B4-BE49-F238E27FC236}">
                <a16:creationId xmlns:a16="http://schemas.microsoft.com/office/drawing/2014/main" id="{73D6AA7C-575F-49CE-8662-5387F2CB4F37}"/>
              </a:ext>
            </a:extLst>
          </p:cNvPr>
          <p:cNvSpPr/>
          <p:nvPr/>
        </p:nvSpPr>
        <p:spPr>
          <a:xfrm>
            <a:off x="596879" y="6664915"/>
            <a:ext cx="435871" cy="435871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>
            <a:extLst>
              <a:ext uri="{FF2B5EF4-FFF2-40B4-BE49-F238E27FC236}">
                <a16:creationId xmlns:a16="http://schemas.microsoft.com/office/drawing/2014/main" id="{A9693D4A-5B4F-4FFA-A926-257798EC9096}"/>
              </a:ext>
            </a:extLst>
          </p:cNvPr>
          <p:cNvSpPr/>
          <p:nvPr/>
        </p:nvSpPr>
        <p:spPr>
          <a:xfrm>
            <a:off x="1149789" y="6664915"/>
            <a:ext cx="435871" cy="435871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>
            <a:extLst>
              <a:ext uri="{FF2B5EF4-FFF2-40B4-BE49-F238E27FC236}">
                <a16:creationId xmlns:a16="http://schemas.microsoft.com/office/drawing/2014/main" id="{9C6C9846-42C7-4E48-B9EE-22A6E2681334}"/>
              </a:ext>
            </a:extLst>
          </p:cNvPr>
          <p:cNvSpPr/>
          <p:nvPr/>
        </p:nvSpPr>
        <p:spPr>
          <a:xfrm>
            <a:off x="1702699" y="6664915"/>
            <a:ext cx="435871" cy="435871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>
            <a:extLst>
              <a:ext uri="{FF2B5EF4-FFF2-40B4-BE49-F238E27FC236}">
                <a16:creationId xmlns:a16="http://schemas.microsoft.com/office/drawing/2014/main" id="{162C814F-E71A-4EE9-9BEC-5F21B809EB66}"/>
              </a:ext>
            </a:extLst>
          </p:cNvPr>
          <p:cNvSpPr/>
          <p:nvPr/>
        </p:nvSpPr>
        <p:spPr>
          <a:xfrm>
            <a:off x="2255609" y="6664915"/>
            <a:ext cx="435871" cy="435871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Ellips 52">
            <a:extLst>
              <a:ext uri="{FF2B5EF4-FFF2-40B4-BE49-F238E27FC236}">
                <a16:creationId xmlns:a16="http://schemas.microsoft.com/office/drawing/2014/main" id="{FEFB495A-C688-4E66-A839-74856CE9F0A3}"/>
              </a:ext>
            </a:extLst>
          </p:cNvPr>
          <p:cNvSpPr/>
          <p:nvPr/>
        </p:nvSpPr>
        <p:spPr>
          <a:xfrm>
            <a:off x="2808519" y="6664915"/>
            <a:ext cx="435871" cy="435871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Ellips 53">
            <a:extLst>
              <a:ext uri="{FF2B5EF4-FFF2-40B4-BE49-F238E27FC236}">
                <a16:creationId xmlns:a16="http://schemas.microsoft.com/office/drawing/2014/main" id="{94676902-C6DF-4976-89C6-93814AC273C3}"/>
              </a:ext>
            </a:extLst>
          </p:cNvPr>
          <p:cNvSpPr/>
          <p:nvPr/>
        </p:nvSpPr>
        <p:spPr>
          <a:xfrm>
            <a:off x="3361429" y="6664915"/>
            <a:ext cx="435871" cy="435871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ktangel 58">
            <a:extLst>
              <a:ext uri="{FF2B5EF4-FFF2-40B4-BE49-F238E27FC236}">
                <a16:creationId xmlns:a16="http://schemas.microsoft.com/office/drawing/2014/main" id="{ABCB7280-76BB-415C-A20C-720BC2EFE5FB}"/>
              </a:ext>
            </a:extLst>
          </p:cNvPr>
          <p:cNvSpPr/>
          <p:nvPr/>
        </p:nvSpPr>
        <p:spPr>
          <a:xfrm>
            <a:off x="4876800" y="4362450"/>
            <a:ext cx="5438775" cy="2981325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0" name="Platshållare för innehåll 2">
            <a:extLst>
              <a:ext uri="{FF2B5EF4-FFF2-40B4-BE49-F238E27FC236}">
                <a16:creationId xmlns:a16="http://schemas.microsoft.com/office/drawing/2014/main" id="{9D6C4936-B7CD-49AB-A236-02CFB8D58001}"/>
              </a:ext>
            </a:extLst>
          </p:cNvPr>
          <p:cNvSpPr txBox="1">
            <a:spLocks/>
          </p:cNvSpPr>
          <p:nvPr/>
        </p:nvSpPr>
        <p:spPr>
          <a:xfrm>
            <a:off x="5234922" y="4984467"/>
            <a:ext cx="4364252" cy="20236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Information om logotyp, färg, typsnitt och bild finns på </a:t>
            </a:r>
            <a:r>
              <a:rPr lang="sv-SE" sz="1200" dirty="0">
                <a:hlinkClick r:id="rId5"/>
              </a:rPr>
              <a:t>Göteborgs Stads grafiska manual</a:t>
            </a:r>
            <a:r>
              <a:rPr lang="sv-SE" sz="1200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Inspiration och exempel finns i Göteborgs Stads grafiska manual under avsnittet </a:t>
            </a:r>
            <a:r>
              <a:rPr lang="sv-SE" sz="1200" dirty="0">
                <a:hlinkClick r:id="rId6"/>
              </a:rPr>
              <a:t>Tillämpning i trycksaker</a:t>
            </a:r>
            <a:r>
              <a:rPr lang="sv-SE" sz="12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Dokument som publiceras i stadens kanaler ska vara tillgänglighetsanpassade. Mer information finns 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Tillgänglighet i mallar</a:t>
            </a:r>
            <a:r>
              <a:rPr lang="sv-SE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Information om klarspråk, normkritik och tillgänglighet finns på </a:t>
            </a:r>
            <a:r>
              <a:rPr lang="sv-SE" sz="1200" dirty="0">
                <a:hlinkClick r:id="rId8"/>
              </a:rPr>
              <a:t>Kommunikation i staden</a:t>
            </a:r>
            <a:r>
              <a:rPr lang="sv-SE" sz="1200" dirty="0"/>
              <a:t>.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D340F9A5-2AB0-42A1-B1FE-D9654AAD72C7}"/>
              </a:ext>
            </a:extLst>
          </p:cNvPr>
          <p:cNvSpPr txBox="1"/>
          <p:nvPr/>
        </p:nvSpPr>
        <p:spPr>
          <a:xfrm>
            <a:off x="5234921" y="4664917"/>
            <a:ext cx="41529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200" b="1" dirty="0"/>
              <a:t>Tänk på!</a:t>
            </a:r>
          </a:p>
        </p:txBody>
      </p:sp>
      <p:sp>
        <p:nvSpPr>
          <p:cNvPr id="62" name="Platshållare för text 3">
            <a:extLst>
              <a:ext uri="{FF2B5EF4-FFF2-40B4-BE49-F238E27FC236}">
                <a16:creationId xmlns:a16="http://schemas.microsoft.com/office/drawing/2014/main" id="{29D488BB-0419-498A-8E31-10ABD5317299}"/>
              </a:ext>
            </a:extLst>
          </p:cNvPr>
          <p:cNvSpPr txBox="1">
            <a:spLocks/>
          </p:cNvSpPr>
          <p:nvPr/>
        </p:nvSpPr>
        <p:spPr>
          <a:xfrm>
            <a:off x="233364" y="4917792"/>
            <a:ext cx="4237036" cy="13877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Mallen kan användas för bordspratare eller tre flyers per sida som klipps för hand. Se till att Passa in på papper inte är </a:t>
            </a:r>
            <a:r>
              <a:rPr lang="sv-SE" sz="1400" dirty="0" err="1"/>
              <a:t>ibockat</a:t>
            </a:r>
            <a:r>
              <a:rPr lang="sv-SE" sz="1400" dirty="0"/>
              <a:t> under Helsidesbilder i utskriftsläget. 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För att använda Göteborgs Stads ljusa färger på grafik. Markera objekt och ändra fyllningsfärg med pipetten på någon av färgerna nedan. 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13E3FC84-8A9C-1EF5-F9E7-1345DC6B7969}"/>
              </a:ext>
            </a:extLst>
          </p:cNvPr>
          <p:cNvSpPr/>
          <p:nvPr/>
        </p:nvSpPr>
        <p:spPr>
          <a:xfrm>
            <a:off x="3914339" y="6664915"/>
            <a:ext cx="435871" cy="435871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1534314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11767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223128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9896275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93281880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FAC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8436339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BF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3784211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4751886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B7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0090269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E0D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160882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4" name="Rubrik 43">
            <a:extLst>
              <a:ext uri="{FF2B5EF4-FFF2-40B4-BE49-F238E27FC236}">
                <a16:creationId xmlns:a16="http://schemas.microsoft.com/office/drawing/2014/main" id="{E5EA4584-FCC5-4D27-9437-B45577F4D2F6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5" name="Platshållare för innehåll 44">
            <a:extLst>
              <a:ext uri="{FF2B5EF4-FFF2-40B4-BE49-F238E27FC236}">
                <a16:creationId xmlns:a16="http://schemas.microsoft.com/office/drawing/2014/main" id="{8A168FAE-A8DA-4F9C-859E-F6DA71E1AF33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  <p:sp>
        <p:nvSpPr>
          <p:cNvPr id="16" name="Rubrik 43">
            <a:extLst>
              <a:ext uri="{FF2B5EF4-FFF2-40B4-BE49-F238E27FC236}">
                <a16:creationId xmlns:a16="http://schemas.microsoft.com/office/drawing/2014/main" id="{2F4AC88D-97BF-4854-88C7-57138AE21D5E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17" name="Platshållare för innehåll 44">
            <a:extLst>
              <a:ext uri="{FF2B5EF4-FFF2-40B4-BE49-F238E27FC236}">
                <a16:creationId xmlns:a16="http://schemas.microsoft.com/office/drawing/2014/main" id="{C85FB4EC-9437-4B8C-A7D0-2D65B6970AD4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2524169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02C6ABD6-8886-4245-9B20-F16074C1AE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F213BCE0-1D1E-4E77-973C-332E52BE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42D370-29D0-404D-9DE0-81E14752A9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C03D27-38E3-4240-BE68-BE8E8F8A94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0961E1D-01AD-4E9D-A7EF-D51F7139F2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C83274-D298-4A30-9CFF-C664EA66E7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0D6C6BF7-9400-4D74-B9CE-D715AE8C23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3060B5C-5576-4C5F-A590-9B33FE8C70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D0A2142-B854-466E-BE15-2CCCB4930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3924466-D83A-49D8-8B79-746C7C944745}"/>
              </a:ext>
            </a:extLst>
          </p:cNvPr>
          <p:cNvSpPr txBox="1"/>
          <p:nvPr/>
        </p:nvSpPr>
        <p:spPr>
          <a:xfrm>
            <a:off x="3213925" y="2610652"/>
            <a:ext cx="4223714" cy="1417605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Rubrik, ingress och bild</a:t>
            </a:r>
          </a:p>
          <a:p>
            <a:r>
              <a:rPr lang="sv-SE" dirty="0"/>
              <a:t>Fyll i text, infoga bilder och kopiera sedan innehållet till alla sidor.</a:t>
            </a:r>
          </a:p>
        </p:txBody>
      </p:sp>
    </p:spTree>
    <p:extLst>
      <p:ext uri="{BB962C8B-B14F-4D97-AF65-F5344CB8AC3E}">
        <p14:creationId xmlns:p14="http://schemas.microsoft.com/office/powerpoint/2010/main" val="4047403525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0">
            <a:extLst>
              <a:ext uri="{FF2B5EF4-FFF2-40B4-BE49-F238E27FC236}">
                <a16:creationId xmlns:a16="http://schemas.microsoft.com/office/drawing/2014/main" id="{BCA59A00-F9E5-4BE0-80DE-37DB59FD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DC854C35-7EC4-454A-BE96-9E896941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464E41AB-EF21-43E3-9E5B-E00C309A4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4558A8E4-964E-43AD-8293-46E46592BFF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AEE81233-4FB5-49C2-9A9A-902F85809F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00110F8C-7D29-4152-B5B3-1884F9EDFBC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5B69B598-FEE6-4CA2-8518-7D2FAF232E4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129A50B8-5ED3-428A-9F4D-3E978986DCF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58467043-371B-4FE7-8C75-8EAC342BBFE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82A40648-D1E4-41EC-889A-578FFE2DBFC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21" name="Platshållare för bild 20">
            <a:extLst>
              <a:ext uri="{FF2B5EF4-FFF2-40B4-BE49-F238E27FC236}">
                <a16:creationId xmlns:a16="http://schemas.microsoft.com/office/drawing/2014/main" id="{6A0A65A2-9234-4EF0-AD49-1067757BE6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440C512E-D579-4A64-ABBD-4A090353C68E}"/>
              </a:ext>
            </a:extLst>
          </p:cNvPr>
          <p:cNvSpPr txBox="1"/>
          <p:nvPr/>
        </p:nvSpPr>
        <p:spPr>
          <a:xfrm>
            <a:off x="3213925" y="2610652"/>
            <a:ext cx="4223714" cy="2568561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Göteborgs Stad är huvudman tillsammans med andra avsändare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642683584"/>
      </p:ext>
    </p:extLst>
  </p:cSld>
  <p:clrMapOvr>
    <a:masterClrMapping/>
  </p:clrMapOvr>
</p:sld>
</file>

<file path=ppt/slides/slide2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ubrik 20">
            <a:extLst>
              <a:ext uri="{FF2B5EF4-FFF2-40B4-BE49-F238E27FC236}">
                <a16:creationId xmlns:a16="http://schemas.microsoft.com/office/drawing/2014/main" id="{D7CF75FA-1809-4D30-A3EF-266687ED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2" name="Platshållare för innehåll 21">
            <a:extLst>
              <a:ext uri="{FF2B5EF4-FFF2-40B4-BE49-F238E27FC236}">
                <a16:creationId xmlns:a16="http://schemas.microsoft.com/office/drawing/2014/main" id="{8A1BCEF9-5CA2-4D80-B89D-6C4049B41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A478FAB2-E097-49ED-B3EA-5B651A283D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4" name="Platshållare för bild 23">
            <a:extLst>
              <a:ext uri="{FF2B5EF4-FFF2-40B4-BE49-F238E27FC236}">
                <a16:creationId xmlns:a16="http://schemas.microsoft.com/office/drawing/2014/main" id="{173DAF85-54EA-4C85-9744-0E11ACA5BE4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5" name="Platshållare för text 24">
            <a:extLst>
              <a:ext uri="{FF2B5EF4-FFF2-40B4-BE49-F238E27FC236}">
                <a16:creationId xmlns:a16="http://schemas.microsoft.com/office/drawing/2014/main" id="{0AC05CC7-7174-4D46-8331-421E2FDB54B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0F4346A3-962D-4780-9ECB-26764CC955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27" name="Platshållare för text 26">
            <a:extLst>
              <a:ext uri="{FF2B5EF4-FFF2-40B4-BE49-F238E27FC236}">
                <a16:creationId xmlns:a16="http://schemas.microsoft.com/office/drawing/2014/main" id="{EF752196-3AA7-4096-8123-F151BA894D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8" name="Platshållare för bild 27">
            <a:extLst>
              <a:ext uri="{FF2B5EF4-FFF2-40B4-BE49-F238E27FC236}">
                <a16:creationId xmlns:a16="http://schemas.microsoft.com/office/drawing/2014/main" id="{EB7D3A71-56C6-41AB-A2B4-FCFECB7408F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0C4BAB1E-E6D9-49B8-BB4D-A31DC62E5FCC}"/>
              </a:ext>
            </a:extLst>
          </p:cNvPr>
          <p:cNvSpPr txBox="1"/>
          <p:nvPr/>
        </p:nvSpPr>
        <p:spPr>
          <a:xfrm>
            <a:off x="3213925" y="2610652"/>
            <a:ext cx="4223714" cy="1877987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Göteborgs Stad agerar tillsammans med likvärdiga avsändare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3094290825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ED9B6EB1-406B-4A48-86EA-31EEEC416B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4EF0FC5C-1D59-4CF8-BA0D-3891FE3F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1518D73E-5982-45A3-9F84-5E6BF9CDD8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0A0AD53-2652-4275-A35E-35BFF11A89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767CEB19-5D45-432D-9578-4DAE4C1B30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897D7CF1-2742-4E99-84F3-ED9EFB37E9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9164776A-7C0C-49BB-A1C6-6769DF366E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25E82E70-F594-48CB-88EC-373D9E8359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C4801225-6F87-4B5F-8F62-AEFDD56FB2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26D0EA8-2C09-4916-BCBD-86F5AC559EDE}"/>
              </a:ext>
            </a:extLst>
          </p:cNvPr>
          <p:cNvSpPr txBox="1"/>
          <p:nvPr/>
        </p:nvSpPr>
        <p:spPr>
          <a:xfrm>
            <a:off x="3213925" y="2610652"/>
            <a:ext cx="4223714" cy="1417605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Bild, rubrik och text</a:t>
            </a:r>
          </a:p>
          <a:p>
            <a:r>
              <a:rPr lang="sv-SE" dirty="0"/>
              <a:t>Infoga bild, fyll i </a:t>
            </a:r>
            <a:r>
              <a:rPr lang="sv-SE" dirty="0" err="1"/>
              <a:t>textoch</a:t>
            </a:r>
            <a:r>
              <a:rPr lang="sv-SE" dirty="0"/>
              <a:t> kopiera sedan innehållet till alla sidor.</a:t>
            </a:r>
          </a:p>
        </p:txBody>
      </p:sp>
    </p:spTree>
    <p:extLst>
      <p:ext uri="{BB962C8B-B14F-4D97-AF65-F5344CB8AC3E}">
        <p14:creationId xmlns:p14="http://schemas.microsoft.com/office/powerpoint/2010/main" val="2790594783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574B87-D053-4926-9C3C-39E164A36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64EAFB9-E637-477A-B6CC-4174E9B478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CCFA2F-8E75-4726-821D-97AC494B8A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BD892DC-6F8F-4EED-8204-437293EE37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C42442-6EFA-410B-8FF9-01C2E9AF14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10E19CE9-3D63-4DEC-A235-4E9648C011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12A934F-8954-4390-A30D-DB143B8963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D515BBA-23AB-4375-AB71-BD1AB37286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73ECE0F-403F-4F0D-90B1-6DB53BEFC3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5D9AD9A9-8902-4468-9FA7-1FA0D1DC58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799D972-E064-46DB-B356-9A049B2178D9}"/>
              </a:ext>
            </a:extLst>
          </p:cNvPr>
          <p:cNvSpPr txBox="1"/>
          <p:nvPr/>
        </p:nvSpPr>
        <p:spPr>
          <a:xfrm>
            <a:off x="3213925" y="2610652"/>
            <a:ext cx="4223714" cy="1417605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Rubrik, bild och text</a:t>
            </a:r>
          </a:p>
          <a:p>
            <a:r>
              <a:rPr lang="sv-SE" dirty="0"/>
              <a:t>Fyll i text, infoga bilder och kopiera sedan innehållet till alla sidor.</a:t>
            </a:r>
          </a:p>
        </p:txBody>
      </p:sp>
    </p:spTree>
    <p:extLst>
      <p:ext uri="{BB962C8B-B14F-4D97-AF65-F5344CB8AC3E}">
        <p14:creationId xmlns:p14="http://schemas.microsoft.com/office/powerpoint/2010/main" val="3850311281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1">
            <a:extLst>
              <a:ext uri="{FF2B5EF4-FFF2-40B4-BE49-F238E27FC236}">
                <a16:creationId xmlns:a16="http://schemas.microsoft.com/office/drawing/2014/main" id="{D16D5A87-AE8A-4FFA-86FF-1318FBDA8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9B5A60C0-08B0-4230-866C-64CAC7F90F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B6675471-91A1-4907-8C35-1C874DBAFA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B0DB3EEF-A391-416A-992C-2C257DB307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331AF1F4-80AF-45E5-B0BC-6D9B8670DB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F62BBE6-4141-4EE4-BEB3-8A58648529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7ADB61A0-F46E-4B5D-BA67-67E31C1900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E61864B0-E48A-450D-9209-5209975B759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746321C4-A1C1-4A18-AEE1-A4A519DC64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799D972-E064-46DB-B356-9A049B2178D9}"/>
              </a:ext>
            </a:extLst>
          </p:cNvPr>
          <p:cNvSpPr txBox="1"/>
          <p:nvPr/>
        </p:nvSpPr>
        <p:spPr>
          <a:xfrm>
            <a:off x="3031564" y="2610652"/>
            <a:ext cx="4588436" cy="1877987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Rubrik, text och informationsruta</a:t>
            </a:r>
          </a:p>
          <a:p>
            <a:r>
              <a:rPr lang="sv-SE" dirty="0"/>
              <a:t>Fyll i text, infoga bilder och kopiera sedan innehållet till alla sidor. </a:t>
            </a:r>
          </a:p>
          <a:p>
            <a:r>
              <a:rPr lang="sv-SE" dirty="0"/>
              <a:t>Ändra färg på informationsrutan genom att högerklicka och ändra färg.</a:t>
            </a:r>
          </a:p>
        </p:txBody>
      </p:sp>
    </p:spTree>
    <p:extLst>
      <p:ext uri="{BB962C8B-B14F-4D97-AF65-F5344CB8AC3E}">
        <p14:creationId xmlns:p14="http://schemas.microsoft.com/office/powerpoint/2010/main" val="1098714264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FCE017A-0703-4B21-BB7E-1813EBE0E3D6}"/>
              </a:ext>
            </a:extLst>
          </p:cNvPr>
          <p:cNvSpPr txBox="1"/>
          <p:nvPr/>
        </p:nvSpPr>
        <p:spPr>
          <a:xfrm>
            <a:off x="3213925" y="2610652"/>
            <a:ext cx="4223714" cy="1877987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Layout bakgrundsfärg, rubrik och text</a:t>
            </a:r>
          </a:p>
          <a:p>
            <a:r>
              <a:rPr lang="sv-SE" dirty="0"/>
              <a:t>Fyll i text och ändra bakgrundsfärg genom att markera rutan och ändra färg eller använd färger från nästkommande sidor. </a:t>
            </a:r>
          </a:p>
        </p:txBody>
      </p:sp>
    </p:spTree>
    <p:extLst>
      <p:ext uri="{BB962C8B-B14F-4D97-AF65-F5344CB8AC3E}">
        <p14:creationId xmlns:p14="http://schemas.microsoft.com/office/powerpoint/2010/main" val="1310960418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687845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999822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7E266D5B-3BA6-46FF-ACE7-78E8D737418F}"/>
              </a:ext>
            </a:extLst>
          </p:cNvPr>
          <p:cNvSpPr/>
          <p:nvPr/>
        </p:nvSpPr>
        <p:spPr>
          <a:xfrm>
            <a:off x="233363" y="900113"/>
            <a:ext cx="3168650" cy="6227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F3CB4DF-7EC0-4AD2-AC8A-45D51EAE3387}"/>
              </a:ext>
            </a:extLst>
          </p:cNvPr>
          <p:cNvSpPr/>
          <p:nvPr/>
        </p:nvSpPr>
        <p:spPr>
          <a:xfrm>
            <a:off x="3797299" y="900113"/>
            <a:ext cx="3135874" cy="6227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1188F26-B5F2-4D1C-8495-B36E1E0B7FBE}"/>
              </a:ext>
            </a:extLst>
          </p:cNvPr>
          <p:cNvSpPr/>
          <p:nvPr/>
        </p:nvSpPr>
        <p:spPr>
          <a:xfrm>
            <a:off x="7322576" y="900113"/>
            <a:ext cx="3135874" cy="62277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Rubrik 43">
            <a:extLst>
              <a:ext uri="{FF2B5EF4-FFF2-40B4-BE49-F238E27FC236}">
                <a16:creationId xmlns:a16="http://schemas.microsoft.com/office/drawing/2014/main" id="{B39557E3-332C-44EE-AA52-AAA26571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Rubrik</a:t>
            </a:r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ED95B0E-3061-44C6-B5E5-04AC8DF437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4A47E7E-840C-40C3-9518-E82A25680E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>
                <a:latin typeface="+mn-lt"/>
              </a:rPr>
              <a:t>Förvaltning</a:t>
            </a:r>
            <a:endParaRPr lang="sv-SE" dirty="0">
              <a:latin typeface="+mn-lt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627B4-0A4D-4573-81DA-9DDCBC9BBC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goteborg.se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AC91DD-9F10-475B-B0FF-9822EBC3112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dirty="0"/>
              <a:t>Budskap/verksamhet/projekt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Förvaltning</a:t>
            </a:r>
          </a:p>
        </p:txBody>
      </p:sp>
      <p:sp>
        <p:nvSpPr>
          <p:cNvPr id="45" name="Platshållare för innehåll 44">
            <a:extLst>
              <a:ext uri="{FF2B5EF4-FFF2-40B4-BE49-F238E27FC236}">
                <a16:creationId xmlns:a16="http://schemas.microsoft.com/office/drawing/2014/main" id="{43ED8F68-C697-455B-99B7-C16706AF6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Underrubrik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/>
              <a:t>goteborg.se</a:t>
            </a:r>
            <a:endParaRPr lang="sv-SE" dirty="0"/>
          </a:p>
        </p:txBody>
      </p:sp>
      <p:sp>
        <p:nvSpPr>
          <p:cNvPr id="18" name="Rubrik 43">
            <a:extLst>
              <a:ext uri="{FF2B5EF4-FFF2-40B4-BE49-F238E27FC236}">
                <a16:creationId xmlns:a16="http://schemas.microsoft.com/office/drawing/2014/main" id="{ABCBE3AB-5DEC-4309-9509-143B03E0BFC0}"/>
              </a:ext>
            </a:extLst>
          </p:cNvPr>
          <p:cNvSpPr txBox="1">
            <a:spLocks/>
          </p:cNvSpPr>
          <p:nvPr/>
        </p:nvSpPr>
        <p:spPr>
          <a:xfrm>
            <a:off x="4155281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9" name="Platshållare för innehåll 44">
            <a:extLst>
              <a:ext uri="{FF2B5EF4-FFF2-40B4-BE49-F238E27FC236}">
                <a16:creationId xmlns:a16="http://schemas.microsoft.com/office/drawing/2014/main" id="{9F6E8372-EA00-4954-80CF-46146C52F8F4}"/>
              </a:ext>
            </a:extLst>
          </p:cNvPr>
          <p:cNvSpPr txBox="1">
            <a:spLocks/>
          </p:cNvSpPr>
          <p:nvPr/>
        </p:nvSpPr>
        <p:spPr>
          <a:xfrm>
            <a:off x="4155281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0" name="Rubrik 43">
            <a:extLst>
              <a:ext uri="{FF2B5EF4-FFF2-40B4-BE49-F238E27FC236}">
                <a16:creationId xmlns:a16="http://schemas.microsoft.com/office/drawing/2014/main" id="{EC60AF99-79A3-4842-BE67-72585ABC8E86}"/>
              </a:ext>
            </a:extLst>
          </p:cNvPr>
          <p:cNvSpPr txBox="1">
            <a:spLocks/>
          </p:cNvSpPr>
          <p:nvPr/>
        </p:nvSpPr>
        <p:spPr>
          <a:xfrm>
            <a:off x="7720013" y="1685926"/>
            <a:ext cx="2381250" cy="70485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l" defTabSz="68582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>
                <a:solidFill>
                  <a:schemeClr val="bg1"/>
                </a:solidFill>
              </a:rPr>
              <a:t>Rubrik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1" name="Platshållare för innehåll 44">
            <a:extLst>
              <a:ext uri="{FF2B5EF4-FFF2-40B4-BE49-F238E27FC236}">
                <a16:creationId xmlns:a16="http://schemas.microsoft.com/office/drawing/2014/main" id="{E0E113A6-74BA-430D-965D-539F2E95E1E3}"/>
              </a:ext>
            </a:extLst>
          </p:cNvPr>
          <p:cNvSpPr txBox="1">
            <a:spLocks/>
          </p:cNvSpPr>
          <p:nvPr/>
        </p:nvSpPr>
        <p:spPr>
          <a:xfrm>
            <a:off x="7720013" y="2571750"/>
            <a:ext cx="2381250" cy="38719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685821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>
                <a:solidFill>
                  <a:schemeClr val="bg1"/>
                </a:solidFill>
              </a:rPr>
              <a:t>Underrubrik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729009"/>
      </p:ext>
    </p:extLst>
  </p:cSld>
  <p:clrMapOvr>
    <a:masterClrMapping/>
  </p:clrMapOvr>
</p:sld>
</file>

<file path=ppt/theme/theme1.xml><?xml version="1.0" encoding="utf-8"?>
<a:theme xmlns:a="http://schemas.openxmlformats.org/drawingml/2006/main" name="Flyer 3 sido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yers Bordspratare_liggande_A4_ny.potx" id="{6D9F1C98-6B60-48CA-8584-4AF1E17A7110}" vid="{BE90435F-D72A-4DFA-B79C-CE2E00AC3F62}"/>
    </a:ext>
  </a:extLst>
</a:theme>
</file>

<file path=ppt/theme/theme2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yers Bordspratare_liggande_A4_ny.potx" id="{6D9F1C98-6B60-48CA-8584-4AF1E17A7110}" vid="{6D30D659-ACB0-4B77-BA01-3F8B865551B1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821</ap:Words>
  <ap:Application>Microsoft Office PowerPoint</ap:Application>
  <ap:PresentationFormat>Anpassad</ap:PresentationFormat>
  <ap:Paragraphs>237</ap:Paragraphs>
  <ap:Slides>21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21</vt:i4>
      </vt:variant>
    </vt:vector>
  </ap:HeadingPairs>
  <ap:TitlesOfParts>
    <vt:vector baseType="lpstr" size="26">
      <vt:lpstr>Arial</vt:lpstr>
      <vt:lpstr>Arial Black</vt:lpstr>
      <vt:lpstr>Calibri</vt:lpstr>
      <vt:lpstr>Flyer 3 sidor</vt:lpstr>
      <vt:lpstr>Placering av sidhuvud, sidfot och logotyper vid samarbeten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Rubrik</vt:lpstr>
      <vt:lpstr>PowerPoint-presentation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Flyers / bordspratare 99x210</dc:title>
  <dc:creator>Förvaltning</dc:creator>
  <lastModifiedBy>Cazuma Mori</lastModifiedBy>
  <revision>60</revision>
  <lastPrinted>2022-01-25T14:57:54.0000000Z</lastPrinted>
  <dcterms:created xsi:type="dcterms:W3CDTF">2022-01-25T08:14:35.0000000Z</dcterms:created>
  <dcterms:modified xsi:type="dcterms:W3CDTF">2024-05-15T07:55:35.0000000Z</dcterms:modified>
</coreProperties>
</file>